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918400" cy="438912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5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907" autoAdjust="0"/>
  </p:normalViewPr>
  <p:slideViewPr>
    <p:cSldViewPr>
      <p:cViewPr>
        <p:scale>
          <a:sx n="30" d="100"/>
          <a:sy n="30" d="100"/>
        </p:scale>
        <p:origin x="-546" y="-72"/>
      </p:cViewPr>
      <p:guideLst>
        <p:guide orient="horz" pos="13824"/>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Backup\Documents\OA1-43N%20excel%20dat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E:\Composite.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Backup\Documents\OA1-43N%20excel%20data.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Backup\Documents\Nano.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Backup\Documents\Nano.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1"/>
            </a:pPr>
            <a:r>
              <a:rPr lang="en-US" sz="2000" b="1" dirty="0" smtClean="0"/>
              <a:t>RI</a:t>
            </a:r>
            <a:endParaRPr lang="en-US" sz="2000" b="1" dirty="0"/>
          </a:p>
        </c:rich>
      </c:tx>
      <c:layout>
        <c:manualLayout>
          <c:xMode val="edge"/>
          <c:yMode val="edge"/>
          <c:x val="0.25967054899387582"/>
          <c:y val="0.3598410405669682"/>
        </c:manualLayout>
      </c:layout>
      <c:overlay val="1"/>
    </c:title>
    <c:autoTitleDeleted val="0"/>
    <c:plotArea>
      <c:layout>
        <c:manualLayout>
          <c:layoutTarget val="inner"/>
          <c:xMode val="edge"/>
          <c:yMode val="edge"/>
          <c:x val="3.6039603960396037E-2"/>
          <c:y val="2.9962543603329381E-2"/>
          <c:w val="0.92792079207920797"/>
          <c:h val="0.90986722110598461"/>
        </c:manualLayout>
      </c:layout>
      <c:scatterChart>
        <c:scatterStyle val="lineMarker"/>
        <c:varyColors val="0"/>
        <c:ser>
          <c:idx val="1"/>
          <c:order val="0"/>
          <c:tx>
            <c:v>Before Crosslinking</c:v>
          </c:tx>
          <c:spPr>
            <a:ln w="28575">
              <a:noFill/>
            </a:ln>
          </c:spPr>
          <c:marker>
            <c:symbol val="none"/>
          </c:marker>
          <c:trendline>
            <c:name>Before Crosslinking</c:name>
            <c:spPr>
              <a:ln w="38100">
                <a:solidFill>
                  <a:srgbClr val="FF0000"/>
                </a:solidFill>
              </a:ln>
            </c:spPr>
            <c:trendlineType val="movingAvg"/>
            <c:period val="2"/>
            <c:dispRSqr val="0"/>
            <c:dispEq val="0"/>
          </c:trendline>
          <c:xVal>
            <c:numRef>
              <c:f>Sheet3!$A$39:$A$1050</c:f>
              <c:numCache>
                <c:formatCode>General</c:formatCode>
                <c:ptCount val="1012"/>
                <c:pt idx="0">
                  <c:v>-1.6834268950659498E-2</c:v>
                </c:pt>
                <c:pt idx="1">
                  <c:v>5.0503963341644899E-2</c:v>
                </c:pt>
                <c:pt idx="2">
                  <c:v>0.117842195633949</c:v>
                </c:pt>
                <c:pt idx="3">
                  <c:v>0.15151131178010199</c:v>
                </c:pt>
                <c:pt idx="4">
                  <c:v>0.185180427926254</c:v>
                </c:pt>
                <c:pt idx="5">
                  <c:v>0.218849544072406</c:v>
                </c:pt>
                <c:pt idx="6">
                  <c:v>0.23568410214548299</c:v>
                </c:pt>
                <c:pt idx="7">
                  <c:v>0.269353218291635</c:v>
                </c:pt>
                <c:pt idx="8">
                  <c:v>0.30302233443778698</c:v>
                </c:pt>
                <c:pt idx="9">
                  <c:v>0.37036056673009199</c:v>
                </c:pt>
                <c:pt idx="10">
                  <c:v>0.40402968287624402</c:v>
                </c:pt>
                <c:pt idx="11">
                  <c:v>0.437698799022396</c:v>
                </c:pt>
                <c:pt idx="12">
                  <c:v>0.47136791516854798</c:v>
                </c:pt>
                <c:pt idx="13">
                  <c:v>0.48820247324162502</c:v>
                </c:pt>
                <c:pt idx="14">
                  <c:v>0.55554070553392898</c:v>
                </c:pt>
                <c:pt idx="15">
                  <c:v>0.57237526360700497</c:v>
                </c:pt>
                <c:pt idx="16">
                  <c:v>0.62287893782623405</c:v>
                </c:pt>
                <c:pt idx="17">
                  <c:v>0.63971349589931004</c:v>
                </c:pt>
                <c:pt idx="18">
                  <c:v>0.67338261204546201</c:v>
                </c:pt>
                <c:pt idx="19">
                  <c:v>0.690217170118538</c:v>
                </c:pt>
                <c:pt idx="20">
                  <c:v>0.72388628626468998</c:v>
                </c:pt>
                <c:pt idx="21">
                  <c:v>0.75755540241084296</c:v>
                </c:pt>
                <c:pt idx="22">
                  <c:v>0.80805907663007104</c:v>
                </c:pt>
                <c:pt idx="23">
                  <c:v>0.87539730892237599</c:v>
                </c:pt>
                <c:pt idx="24">
                  <c:v>0.92590098314160396</c:v>
                </c:pt>
                <c:pt idx="25">
                  <c:v>0.94273554121467995</c:v>
                </c:pt>
                <c:pt idx="26">
                  <c:v>0.97640465736083304</c:v>
                </c:pt>
                <c:pt idx="27">
                  <c:v>1.01007377350698</c:v>
                </c:pt>
                <c:pt idx="28">
                  <c:v>1.06057744772621</c:v>
                </c:pt>
                <c:pt idx="29">
                  <c:v>1.07741200579929</c:v>
                </c:pt>
                <c:pt idx="30">
                  <c:v>1.11108112194544</c:v>
                </c:pt>
                <c:pt idx="31">
                  <c:v>1.1279156800185199</c:v>
                </c:pt>
                <c:pt idx="32">
                  <c:v>1.1952539123108199</c:v>
                </c:pt>
                <c:pt idx="33">
                  <c:v>1.2457575865300501</c:v>
                </c:pt>
                <c:pt idx="34">
                  <c:v>1.2625921446031301</c:v>
                </c:pt>
                <c:pt idx="35">
                  <c:v>1.2794267026762001</c:v>
                </c:pt>
                <c:pt idx="36">
                  <c:v>1.32993037689543</c:v>
                </c:pt>
                <c:pt idx="37">
                  <c:v>1.34676493496851</c:v>
                </c:pt>
                <c:pt idx="38">
                  <c:v>1.38043405111466</c:v>
                </c:pt>
                <c:pt idx="39">
                  <c:v>1.43093772533389</c:v>
                </c:pt>
                <c:pt idx="40">
                  <c:v>1.44777228340696</c:v>
                </c:pt>
                <c:pt idx="41">
                  <c:v>1.4646068414800399</c:v>
                </c:pt>
                <c:pt idx="42">
                  <c:v>1.5151105156992699</c:v>
                </c:pt>
                <c:pt idx="43">
                  <c:v>1.5319450737723499</c:v>
                </c:pt>
                <c:pt idx="44">
                  <c:v>1.5824487479915701</c:v>
                </c:pt>
                <c:pt idx="45">
                  <c:v>1.6329524222108001</c:v>
                </c:pt>
                <c:pt idx="46">
                  <c:v>1.64978698028388</c:v>
                </c:pt>
                <c:pt idx="47">
                  <c:v>1.70029065450311</c:v>
                </c:pt>
                <c:pt idx="48">
                  <c:v>1.73395977064926</c:v>
                </c:pt>
                <c:pt idx="49">
                  <c:v>1.75079432872233</c:v>
                </c:pt>
                <c:pt idx="50">
                  <c:v>1.76762888679541</c:v>
                </c:pt>
                <c:pt idx="51">
                  <c:v>1.8349671190877199</c:v>
                </c:pt>
                <c:pt idx="52">
                  <c:v>1.8518016771607899</c:v>
                </c:pt>
                <c:pt idx="53">
                  <c:v>1.9023053513800201</c:v>
                </c:pt>
                <c:pt idx="54">
                  <c:v>1.9528090255992501</c:v>
                </c:pt>
                <c:pt idx="55">
                  <c:v>2.0033126998184798</c:v>
                </c:pt>
                <c:pt idx="56">
                  <c:v>2.02014725789155</c:v>
                </c:pt>
                <c:pt idx="57">
                  <c:v>2.05381637403771</c:v>
                </c:pt>
                <c:pt idx="58">
                  <c:v>2.0874854901838602</c:v>
                </c:pt>
                <c:pt idx="59">
                  <c:v>2.1548237224761602</c:v>
                </c:pt>
                <c:pt idx="60">
                  <c:v>2.1884928386223099</c:v>
                </c:pt>
                <c:pt idx="61">
                  <c:v>2.2221619547684699</c:v>
                </c:pt>
                <c:pt idx="62">
                  <c:v>2.2389965128415401</c:v>
                </c:pt>
                <c:pt idx="63">
                  <c:v>2.2726656289877001</c:v>
                </c:pt>
                <c:pt idx="64">
                  <c:v>2.3231693032069201</c:v>
                </c:pt>
                <c:pt idx="65">
                  <c:v>2.34000386128</c:v>
                </c:pt>
                <c:pt idx="66">
                  <c:v>2.3905075354992298</c:v>
                </c:pt>
                <c:pt idx="67">
                  <c:v>2.4073420935723</c:v>
                </c:pt>
                <c:pt idx="68">
                  <c:v>2.42417665164538</c:v>
                </c:pt>
                <c:pt idx="69">
                  <c:v>2.4746803258646102</c:v>
                </c:pt>
                <c:pt idx="70">
                  <c:v>2.4915148839376902</c:v>
                </c:pt>
                <c:pt idx="71">
                  <c:v>2.5083494420107599</c:v>
                </c:pt>
                <c:pt idx="72">
                  <c:v>2.5251840000838399</c:v>
                </c:pt>
                <c:pt idx="73">
                  <c:v>2.5756876743030701</c:v>
                </c:pt>
                <c:pt idx="74">
                  <c:v>2.5925222323761399</c:v>
                </c:pt>
                <c:pt idx="75">
                  <c:v>2.6261913485222901</c:v>
                </c:pt>
                <c:pt idx="76">
                  <c:v>2.6598604646684501</c:v>
                </c:pt>
                <c:pt idx="77">
                  <c:v>2.6766950227415198</c:v>
                </c:pt>
                <c:pt idx="78">
                  <c:v>2.6935295808145998</c:v>
                </c:pt>
                <c:pt idx="79">
                  <c:v>2.72719869696075</c:v>
                </c:pt>
                <c:pt idx="80">
                  <c:v>2.7608678131069002</c:v>
                </c:pt>
                <c:pt idx="81">
                  <c:v>2.79453692925305</c:v>
                </c:pt>
                <c:pt idx="82">
                  <c:v>2.8450406034722802</c:v>
                </c:pt>
                <c:pt idx="83">
                  <c:v>2.9123788357645899</c:v>
                </c:pt>
                <c:pt idx="84">
                  <c:v>2.9797170680568899</c:v>
                </c:pt>
                <c:pt idx="85">
                  <c:v>3.0470553003492</c:v>
                </c:pt>
                <c:pt idx="86">
                  <c:v>3.0975589745684302</c:v>
                </c:pt>
                <c:pt idx="87">
                  <c:v>3.13122809071458</c:v>
                </c:pt>
                <c:pt idx="88">
                  <c:v>3.1648972068607302</c:v>
                </c:pt>
                <c:pt idx="89">
                  <c:v>3.1817317649338102</c:v>
                </c:pt>
                <c:pt idx="90">
                  <c:v>3.2322354391530301</c:v>
                </c:pt>
                <c:pt idx="91">
                  <c:v>3.2490699972261101</c:v>
                </c:pt>
                <c:pt idx="92">
                  <c:v>3.2995736714453399</c:v>
                </c:pt>
                <c:pt idx="93">
                  <c:v>3.3669119037376398</c:v>
                </c:pt>
                <c:pt idx="94">
                  <c:v>3.41741557795687</c:v>
                </c:pt>
                <c:pt idx="95">
                  <c:v>3.4510846941030202</c:v>
                </c:pt>
                <c:pt idx="96">
                  <c:v>3.4847538102491802</c:v>
                </c:pt>
                <c:pt idx="97">
                  <c:v>3.5520920425414801</c:v>
                </c:pt>
                <c:pt idx="98">
                  <c:v>3.5689266006145601</c:v>
                </c:pt>
                <c:pt idx="99">
                  <c:v>3.5857611586876299</c:v>
                </c:pt>
                <c:pt idx="100">
                  <c:v>3.6194302748337899</c:v>
                </c:pt>
                <c:pt idx="101">
                  <c:v>3.6362648329068601</c:v>
                </c:pt>
                <c:pt idx="102">
                  <c:v>3.6530993909799401</c:v>
                </c:pt>
                <c:pt idx="103">
                  <c:v>3.6699339490530098</c:v>
                </c:pt>
                <c:pt idx="104">
                  <c:v>3.73727218134532</c:v>
                </c:pt>
                <c:pt idx="105">
                  <c:v>3.80461041363762</c:v>
                </c:pt>
                <c:pt idx="106">
                  <c:v>3.8719486459299302</c:v>
                </c:pt>
                <c:pt idx="107">
                  <c:v>3.9392868782222301</c:v>
                </c:pt>
                <c:pt idx="108">
                  <c:v>3.9897905524414599</c:v>
                </c:pt>
                <c:pt idx="109">
                  <c:v>4.05712878473377</c:v>
                </c:pt>
                <c:pt idx="110">
                  <c:v>4.0739633428068398</c:v>
                </c:pt>
                <c:pt idx="111">
                  <c:v>4.1244670170260704</c:v>
                </c:pt>
                <c:pt idx="112">
                  <c:v>4.1749706912453002</c:v>
                </c:pt>
                <c:pt idx="113">
                  <c:v>4.19180524931837</c:v>
                </c:pt>
                <c:pt idx="114">
                  <c:v>4.2254743654645299</c:v>
                </c:pt>
                <c:pt idx="115">
                  <c:v>4.2423089235375997</c:v>
                </c:pt>
                <c:pt idx="116">
                  <c:v>4.2591434816106801</c:v>
                </c:pt>
                <c:pt idx="117">
                  <c:v>4.3096471558299099</c:v>
                </c:pt>
                <c:pt idx="118">
                  <c:v>4.3769853881222103</c:v>
                </c:pt>
                <c:pt idx="119">
                  <c:v>4.4106545042683702</c:v>
                </c:pt>
                <c:pt idx="120">
                  <c:v>4.4443236204145196</c:v>
                </c:pt>
                <c:pt idx="121">
                  <c:v>4.51166185270682</c:v>
                </c:pt>
                <c:pt idx="122">
                  <c:v>4.5453309688529702</c:v>
                </c:pt>
                <c:pt idx="123">
                  <c:v>4.5621655269260497</c:v>
                </c:pt>
                <c:pt idx="124">
                  <c:v>4.5958346430721999</c:v>
                </c:pt>
                <c:pt idx="125">
                  <c:v>4.6295037592183501</c:v>
                </c:pt>
                <c:pt idx="126">
                  <c:v>4.6968419915106603</c:v>
                </c:pt>
                <c:pt idx="127">
                  <c:v>4.7305111076568096</c:v>
                </c:pt>
                <c:pt idx="128">
                  <c:v>4.7641802238029598</c:v>
                </c:pt>
                <c:pt idx="129">
                  <c:v>4.83151845609527</c:v>
                </c:pt>
                <c:pt idx="130">
                  <c:v>4.8820221303144997</c:v>
                </c:pt>
                <c:pt idx="131">
                  <c:v>4.9493603626068001</c:v>
                </c:pt>
                <c:pt idx="132">
                  <c:v>5.0166985948991103</c:v>
                </c:pt>
                <c:pt idx="133">
                  <c:v>5.0840368271914098</c:v>
                </c:pt>
                <c:pt idx="134">
                  <c:v>5.1345405014106396</c:v>
                </c:pt>
                <c:pt idx="135">
                  <c:v>5.1850441756298702</c:v>
                </c:pt>
                <c:pt idx="136">
                  <c:v>5.20187873370294</c:v>
                </c:pt>
                <c:pt idx="137">
                  <c:v>5.2692169659952501</c:v>
                </c:pt>
                <c:pt idx="138">
                  <c:v>5.3365551982875497</c:v>
                </c:pt>
                <c:pt idx="139">
                  <c:v>5.4038934305798598</c:v>
                </c:pt>
                <c:pt idx="140">
                  <c:v>5.4543971047990896</c:v>
                </c:pt>
                <c:pt idx="141">
                  <c:v>5.52173533709139</c:v>
                </c:pt>
                <c:pt idx="142">
                  <c:v>5.5385698951644704</c:v>
                </c:pt>
                <c:pt idx="143">
                  <c:v>5.5722390113106197</c:v>
                </c:pt>
                <c:pt idx="144">
                  <c:v>5.5890735693836904</c:v>
                </c:pt>
                <c:pt idx="145">
                  <c:v>5.6395772436029201</c:v>
                </c:pt>
                <c:pt idx="146">
                  <c:v>5.6564118016759997</c:v>
                </c:pt>
                <c:pt idx="147">
                  <c:v>5.6732463597490801</c:v>
                </c:pt>
                <c:pt idx="148">
                  <c:v>5.7069154758952303</c:v>
                </c:pt>
                <c:pt idx="149">
                  <c:v>5.7742537081875298</c:v>
                </c:pt>
                <c:pt idx="150">
                  <c:v>5.84159194047984</c:v>
                </c:pt>
                <c:pt idx="151">
                  <c:v>5.9089301727721404</c:v>
                </c:pt>
                <c:pt idx="152">
                  <c:v>5.9762684050644497</c:v>
                </c:pt>
                <c:pt idx="153">
                  <c:v>6.0267720792836696</c:v>
                </c:pt>
                <c:pt idx="154">
                  <c:v>6.0941103115759798</c:v>
                </c:pt>
                <c:pt idx="155">
                  <c:v>6.1614485438682802</c:v>
                </c:pt>
                <c:pt idx="156">
                  <c:v>6.1782831019413598</c:v>
                </c:pt>
                <c:pt idx="157">
                  <c:v>6.2287867761605904</c:v>
                </c:pt>
                <c:pt idx="158">
                  <c:v>6.2792904503798201</c:v>
                </c:pt>
                <c:pt idx="159">
                  <c:v>6.3466286826721197</c:v>
                </c:pt>
                <c:pt idx="160">
                  <c:v>6.4139669149644298</c:v>
                </c:pt>
                <c:pt idx="161">
                  <c:v>6.4813051472567302</c:v>
                </c:pt>
                <c:pt idx="162">
                  <c:v>6.5149742634028804</c:v>
                </c:pt>
                <c:pt idx="163">
                  <c:v>6.53180882147596</c:v>
                </c:pt>
                <c:pt idx="164">
                  <c:v>6.5486433795490298</c:v>
                </c:pt>
                <c:pt idx="165">
                  <c:v>6.5991470537682604</c:v>
                </c:pt>
                <c:pt idx="166">
                  <c:v>6.6664852860605697</c:v>
                </c:pt>
                <c:pt idx="167">
                  <c:v>6.7169889602798003</c:v>
                </c:pt>
                <c:pt idx="168">
                  <c:v>6.7338235183528701</c:v>
                </c:pt>
                <c:pt idx="169">
                  <c:v>6.7506580764259496</c:v>
                </c:pt>
                <c:pt idx="170">
                  <c:v>6.8011617506451802</c:v>
                </c:pt>
                <c:pt idx="171">
                  <c:v>6.81799630871825</c:v>
                </c:pt>
                <c:pt idx="172">
                  <c:v>6.8516654248644002</c:v>
                </c:pt>
                <c:pt idx="173">
                  <c:v>6.8684999829374798</c:v>
                </c:pt>
                <c:pt idx="174">
                  <c:v>6.8853345410105602</c:v>
                </c:pt>
                <c:pt idx="175">
                  <c:v>6.9190036571567104</c:v>
                </c:pt>
                <c:pt idx="176">
                  <c:v>6.9526727733028597</c:v>
                </c:pt>
                <c:pt idx="177">
                  <c:v>6.9863418894490099</c:v>
                </c:pt>
                <c:pt idx="178">
                  <c:v>7.0536801217413201</c:v>
                </c:pt>
                <c:pt idx="179">
                  <c:v>7.1210183540336196</c:v>
                </c:pt>
                <c:pt idx="180">
                  <c:v>7.1715220282528502</c:v>
                </c:pt>
                <c:pt idx="181">
                  <c:v>7.1883565863259298</c:v>
                </c:pt>
                <c:pt idx="182">
                  <c:v>7.22202570247208</c:v>
                </c:pt>
                <c:pt idx="183">
                  <c:v>7.2388602605451604</c:v>
                </c:pt>
                <c:pt idx="184">
                  <c:v>7.2893639347643902</c:v>
                </c:pt>
                <c:pt idx="185">
                  <c:v>7.3061984928374599</c:v>
                </c:pt>
                <c:pt idx="186">
                  <c:v>7.3230330509105404</c:v>
                </c:pt>
                <c:pt idx="187">
                  <c:v>7.3735367251297701</c:v>
                </c:pt>
                <c:pt idx="188">
                  <c:v>7.4240403993489901</c:v>
                </c:pt>
                <c:pt idx="189">
                  <c:v>7.4408749574220696</c:v>
                </c:pt>
                <c:pt idx="190">
                  <c:v>7.45770951549515</c:v>
                </c:pt>
                <c:pt idx="191">
                  <c:v>7.4913786316413002</c:v>
                </c:pt>
                <c:pt idx="192">
                  <c:v>7.5587168639335998</c:v>
                </c:pt>
                <c:pt idx="193">
                  <c:v>7.6092205381528304</c:v>
                </c:pt>
                <c:pt idx="194">
                  <c:v>7.6260550962259099</c:v>
                </c:pt>
                <c:pt idx="195">
                  <c:v>7.6428896542989797</c:v>
                </c:pt>
                <c:pt idx="196">
                  <c:v>7.6933933285182103</c:v>
                </c:pt>
                <c:pt idx="197">
                  <c:v>7.7438970027374401</c:v>
                </c:pt>
                <c:pt idx="198">
                  <c:v>7.8112352350297503</c:v>
                </c:pt>
                <c:pt idx="199">
                  <c:v>7.82806979310282</c:v>
                </c:pt>
                <c:pt idx="200">
                  <c:v>7.8785734673220498</c:v>
                </c:pt>
                <c:pt idx="201">
                  <c:v>7.8954080253951302</c:v>
                </c:pt>
                <c:pt idx="202">
                  <c:v>7.9122425834682</c:v>
                </c:pt>
                <c:pt idx="203">
                  <c:v>7.9459116996143502</c:v>
                </c:pt>
                <c:pt idx="204">
                  <c:v>7.9795808157605101</c:v>
                </c:pt>
                <c:pt idx="205">
                  <c:v>8.0132499319066604</c:v>
                </c:pt>
                <c:pt idx="206">
                  <c:v>8.0637536061258892</c:v>
                </c:pt>
                <c:pt idx="207">
                  <c:v>8.0805881641989608</c:v>
                </c:pt>
                <c:pt idx="208">
                  <c:v>8.1142572803451092</c:v>
                </c:pt>
                <c:pt idx="209">
                  <c:v>8.1310918384181896</c:v>
                </c:pt>
                <c:pt idx="210">
                  <c:v>8.1984300707105007</c:v>
                </c:pt>
                <c:pt idx="211">
                  <c:v>8.2657683030027993</c:v>
                </c:pt>
                <c:pt idx="212">
                  <c:v>8.2826028610758797</c:v>
                </c:pt>
                <c:pt idx="213">
                  <c:v>8.2994374191489495</c:v>
                </c:pt>
                <c:pt idx="214">
                  <c:v>8.3162719772220299</c:v>
                </c:pt>
                <c:pt idx="215">
                  <c:v>8.3836102095143303</c:v>
                </c:pt>
                <c:pt idx="216">
                  <c:v>8.4509484418066396</c:v>
                </c:pt>
                <c:pt idx="217">
                  <c:v>8.51828667409894</c:v>
                </c:pt>
                <c:pt idx="218">
                  <c:v>8.5856249063912493</c:v>
                </c:pt>
                <c:pt idx="219">
                  <c:v>8.6361285806104693</c:v>
                </c:pt>
                <c:pt idx="220">
                  <c:v>8.7034668129027803</c:v>
                </c:pt>
                <c:pt idx="221">
                  <c:v>8.7708050451950808</c:v>
                </c:pt>
                <c:pt idx="222">
                  <c:v>8.83814327748739</c:v>
                </c:pt>
                <c:pt idx="223">
                  <c:v>8.8718123936335402</c:v>
                </c:pt>
                <c:pt idx="224">
                  <c:v>8.8886469517066207</c:v>
                </c:pt>
                <c:pt idx="225">
                  <c:v>8.9391506259258495</c:v>
                </c:pt>
                <c:pt idx="226">
                  <c:v>8.9559851839989193</c:v>
                </c:pt>
                <c:pt idx="227">
                  <c:v>8.9728197420719997</c:v>
                </c:pt>
                <c:pt idx="228">
                  <c:v>9.0064888582181499</c:v>
                </c:pt>
                <c:pt idx="229">
                  <c:v>9.0233234162912304</c:v>
                </c:pt>
                <c:pt idx="230">
                  <c:v>9.0738270905104592</c:v>
                </c:pt>
                <c:pt idx="231">
                  <c:v>9.0906616485835308</c:v>
                </c:pt>
                <c:pt idx="232">
                  <c:v>9.15799988087584</c:v>
                </c:pt>
                <c:pt idx="233">
                  <c:v>9.20850355509506</c:v>
                </c:pt>
                <c:pt idx="234">
                  <c:v>9.2758417873873693</c:v>
                </c:pt>
                <c:pt idx="235">
                  <c:v>9.3095109035335195</c:v>
                </c:pt>
                <c:pt idx="236">
                  <c:v>9.3431800196796697</c:v>
                </c:pt>
                <c:pt idx="237">
                  <c:v>9.3936836938989003</c:v>
                </c:pt>
                <c:pt idx="238">
                  <c:v>9.4105182519719808</c:v>
                </c:pt>
                <c:pt idx="239">
                  <c:v>9.4441873681181292</c:v>
                </c:pt>
                <c:pt idx="240">
                  <c:v>9.4610219261912096</c:v>
                </c:pt>
                <c:pt idx="241">
                  <c:v>9.4778564842642794</c:v>
                </c:pt>
                <c:pt idx="242">
                  <c:v>9.52836015848351</c:v>
                </c:pt>
                <c:pt idx="243">
                  <c:v>9.5956983907758193</c:v>
                </c:pt>
                <c:pt idx="244">
                  <c:v>9.6630366230681197</c:v>
                </c:pt>
                <c:pt idx="245">
                  <c:v>9.6798711811412002</c:v>
                </c:pt>
                <c:pt idx="246">
                  <c:v>9.7303748553604201</c:v>
                </c:pt>
                <c:pt idx="247">
                  <c:v>9.7808785295796508</c:v>
                </c:pt>
                <c:pt idx="248">
                  <c:v>9.8145476457257992</c:v>
                </c:pt>
                <c:pt idx="249">
                  <c:v>9.84821676187196</c:v>
                </c:pt>
                <c:pt idx="250">
                  <c:v>9.9155549941642604</c:v>
                </c:pt>
                <c:pt idx="251">
                  <c:v>9.9828932264565697</c:v>
                </c:pt>
                <c:pt idx="252">
                  <c:v>10.0502314587489</c:v>
                </c:pt>
                <c:pt idx="253">
                  <c:v>10.083900574895001</c:v>
                </c:pt>
                <c:pt idx="254">
                  <c:v>10.100735132968101</c:v>
                </c:pt>
                <c:pt idx="255">
                  <c:v>10.168073365260399</c:v>
                </c:pt>
                <c:pt idx="256">
                  <c:v>10.2354115975527</c:v>
                </c:pt>
                <c:pt idx="257">
                  <c:v>10.302749829845</c:v>
                </c:pt>
                <c:pt idx="258">
                  <c:v>10.3195843879181</c:v>
                </c:pt>
                <c:pt idx="259">
                  <c:v>10.353253504064201</c:v>
                </c:pt>
                <c:pt idx="260">
                  <c:v>10.386922620210401</c:v>
                </c:pt>
                <c:pt idx="261">
                  <c:v>10.420591736356499</c:v>
                </c:pt>
                <c:pt idx="262">
                  <c:v>10.437426294429599</c:v>
                </c:pt>
                <c:pt idx="263">
                  <c:v>10.471095410575799</c:v>
                </c:pt>
                <c:pt idx="264">
                  <c:v>10.487929968648899</c:v>
                </c:pt>
                <c:pt idx="265">
                  <c:v>10.5552682009412</c:v>
                </c:pt>
                <c:pt idx="266">
                  <c:v>10.6226064332335</c:v>
                </c:pt>
                <c:pt idx="267">
                  <c:v>10.6731101074527</c:v>
                </c:pt>
                <c:pt idx="268">
                  <c:v>10.740448339745001</c:v>
                </c:pt>
                <c:pt idx="269">
                  <c:v>10.807786572037299</c:v>
                </c:pt>
                <c:pt idx="270">
                  <c:v>10.8751248043296</c:v>
                </c:pt>
                <c:pt idx="271">
                  <c:v>10.9256284785488</c:v>
                </c:pt>
                <c:pt idx="272">
                  <c:v>10.992966710841101</c:v>
                </c:pt>
                <c:pt idx="273">
                  <c:v>11.043470385060401</c:v>
                </c:pt>
                <c:pt idx="274">
                  <c:v>11.060304943133399</c:v>
                </c:pt>
                <c:pt idx="275">
                  <c:v>11.077139501206499</c:v>
                </c:pt>
                <c:pt idx="276">
                  <c:v>11.1276431754257</c:v>
                </c:pt>
                <c:pt idx="277">
                  <c:v>11.194981407718</c:v>
                </c:pt>
                <c:pt idx="278">
                  <c:v>11.2454850819373</c:v>
                </c:pt>
                <c:pt idx="279">
                  <c:v>11.2623196400104</c:v>
                </c:pt>
                <c:pt idx="280">
                  <c:v>11.3128233142296</c:v>
                </c:pt>
                <c:pt idx="281">
                  <c:v>11.380161546521901</c:v>
                </c:pt>
                <c:pt idx="282">
                  <c:v>11.447499778814199</c:v>
                </c:pt>
                <c:pt idx="283">
                  <c:v>11.4980034530334</c:v>
                </c:pt>
                <c:pt idx="284">
                  <c:v>11.5653416853257</c:v>
                </c:pt>
                <c:pt idx="285">
                  <c:v>11.632679917618001</c:v>
                </c:pt>
                <c:pt idx="286">
                  <c:v>11.700018149910299</c:v>
                </c:pt>
                <c:pt idx="287">
                  <c:v>11.716852707983399</c:v>
                </c:pt>
                <c:pt idx="288">
                  <c:v>11.733687266056499</c:v>
                </c:pt>
                <c:pt idx="289">
                  <c:v>11.7673563822026</c:v>
                </c:pt>
                <c:pt idx="290">
                  <c:v>11.8010254983488</c:v>
                </c:pt>
                <c:pt idx="291">
                  <c:v>11.8178600564219</c:v>
                </c:pt>
                <c:pt idx="292">
                  <c:v>11.8851982887142</c:v>
                </c:pt>
                <c:pt idx="293">
                  <c:v>11.902032846787201</c:v>
                </c:pt>
                <c:pt idx="294">
                  <c:v>11.9525365210065</c:v>
                </c:pt>
                <c:pt idx="295">
                  <c:v>11.986205637152599</c:v>
                </c:pt>
                <c:pt idx="296">
                  <c:v>12.019874753298801</c:v>
                </c:pt>
                <c:pt idx="297">
                  <c:v>12.070378427517999</c:v>
                </c:pt>
                <c:pt idx="298">
                  <c:v>12.1377166598103</c:v>
                </c:pt>
                <c:pt idx="299">
                  <c:v>12.1545512178834</c:v>
                </c:pt>
                <c:pt idx="300">
                  <c:v>12.1713857759565</c:v>
                </c:pt>
                <c:pt idx="301">
                  <c:v>12.2050548921026</c:v>
                </c:pt>
                <c:pt idx="302">
                  <c:v>12.272393124394901</c:v>
                </c:pt>
                <c:pt idx="303">
                  <c:v>12.322896798614201</c:v>
                </c:pt>
                <c:pt idx="304">
                  <c:v>12.339731356687199</c:v>
                </c:pt>
                <c:pt idx="305">
                  <c:v>12.356565914760299</c:v>
                </c:pt>
                <c:pt idx="306">
                  <c:v>12.390235030906499</c:v>
                </c:pt>
                <c:pt idx="307">
                  <c:v>12.4070695889795</c:v>
                </c:pt>
                <c:pt idx="308">
                  <c:v>12.4575732631988</c:v>
                </c:pt>
                <c:pt idx="309">
                  <c:v>12.4912423793449</c:v>
                </c:pt>
                <c:pt idx="310">
                  <c:v>12.5249114954911</c:v>
                </c:pt>
                <c:pt idx="311">
                  <c:v>12.558580611637201</c:v>
                </c:pt>
                <c:pt idx="312">
                  <c:v>12.5754151697103</c:v>
                </c:pt>
                <c:pt idx="313">
                  <c:v>12.5922497277834</c:v>
                </c:pt>
                <c:pt idx="314">
                  <c:v>12.642753402002599</c:v>
                </c:pt>
                <c:pt idx="315">
                  <c:v>12.7100916342949</c:v>
                </c:pt>
                <c:pt idx="316">
                  <c:v>12.7605953085141</c:v>
                </c:pt>
                <c:pt idx="317">
                  <c:v>12.7774298665872</c:v>
                </c:pt>
                <c:pt idx="318">
                  <c:v>12.8447680988795</c:v>
                </c:pt>
                <c:pt idx="319">
                  <c:v>12.912106331171801</c:v>
                </c:pt>
                <c:pt idx="320">
                  <c:v>12.928940889244901</c:v>
                </c:pt>
                <c:pt idx="321">
                  <c:v>12.962610005390999</c:v>
                </c:pt>
                <c:pt idx="322">
                  <c:v>12.979444563464099</c:v>
                </c:pt>
                <c:pt idx="323">
                  <c:v>13.0299482376833</c:v>
                </c:pt>
                <c:pt idx="324">
                  <c:v>13.0972864699757</c:v>
                </c:pt>
                <c:pt idx="325">
                  <c:v>13.164624702268</c:v>
                </c:pt>
                <c:pt idx="326">
                  <c:v>13.2319629345603</c:v>
                </c:pt>
                <c:pt idx="327">
                  <c:v>13.282466608779499</c:v>
                </c:pt>
                <c:pt idx="328">
                  <c:v>13.299301166852601</c:v>
                </c:pt>
                <c:pt idx="329">
                  <c:v>13.3329702829987</c:v>
                </c:pt>
                <c:pt idx="330">
                  <c:v>13.3498048410718</c:v>
                </c:pt>
                <c:pt idx="331">
                  <c:v>13.4171430733641</c:v>
                </c:pt>
                <c:pt idx="332">
                  <c:v>13.4844813056564</c:v>
                </c:pt>
                <c:pt idx="333">
                  <c:v>13.534984979875601</c:v>
                </c:pt>
                <c:pt idx="334">
                  <c:v>13.602323212167899</c:v>
                </c:pt>
                <c:pt idx="335">
                  <c:v>13.6696614444602</c:v>
                </c:pt>
                <c:pt idx="336">
                  <c:v>13.7369996767525</c:v>
                </c:pt>
                <c:pt idx="337">
                  <c:v>13.8043379090449</c:v>
                </c:pt>
                <c:pt idx="338">
                  <c:v>13.854841583264101</c:v>
                </c:pt>
                <c:pt idx="339">
                  <c:v>13.888510699410199</c:v>
                </c:pt>
                <c:pt idx="340">
                  <c:v>13.922179815556399</c:v>
                </c:pt>
                <c:pt idx="341">
                  <c:v>13.9895180478487</c:v>
                </c:pt>
                <c:pt idx="342">
                  <c:v>14.056856280141</c:v>
                </c:pt>
                <c:pt idx="343">
                  <c:v>14.1073599543602</c:v>
                </c:pt>
                <c:pt idx="344">
                  <c:v>14.1410290705064</c:v>
                </c:pt>
                <c:pt idx="345">
                  <c:v>14.174698186652501</c:v>
                </c:pt>
                <c:pt idx="346">
                  <c:v>14.242036418944799</c:v>
                </c:pt>
                <c:pt idx="347">
                  <c:v>14.3093746512371</c:v>
                </c:pt>
                <c:pt idx="348">
                  <c:v>14.3430437673833</c:v>
                </c:pt>
                <c:pt idx="349">
                  <c:v>14.3767128835294</c:v>
                </c:pt>
                <c:pt idx="350">
                  <c:v>14.4272165577487</c:v>
                </c:pt>
                <c:pt idx="351">
                  <c:v>14.477720231967901</c:v>
                </c:pt>
                <c:pt idx="352">
                  <c:v>14.494554790041001</c:v>
                </c:pt>
                <c:pt idx="353">
                  <c:v>14.528223906187099</c:v>
                </c:pt>
                <c:pt idx="354">
                  <c:v>14.561893022333299</c:v>
                </c:pt>
                <c:pt idx="355">
                  <c:v>14.6123966965525</c:v>
                </c:pt>
                <c:pt idx="356">
                  <c:v>14.6292312546256</c:v>
                </c:pt>
                <c:pt idx="357">
                  <c:v>14.6797349288448</c:v>
                </c:pt>
                <c:pt idx="358">
                  <c:v>14.713404044991</c:v>
                </c:pt>
                <c:pt idx="359">
                  <c:v>14.7470731611371</c:v>
                </c:pt>
                <c:pt idx="360">
                  <c:v>14.7639077192102</c:v>
                </c:pt>
                <c:pt idx="361">
                  <c:v>14.814411393429401</c:v>
                </c:pt>
                <c:pt idx="362">
                  <c:v>14.831245951502501</c:v>
                </c:pt>
                <c:pt idx="363">
                  <c:v>14.881749625721699</c:v>
                </c:pt>
                <c:pt idx="364">
                  <c:v>14.949087858014</c:v>
                </c:pt>
                <c:pt idx="365">
                  <c:v>14.9995915322333</c:v>
                </c:pt>
                <c:pt idx="366">
                  <c:v>15.0669297645256</c:v>
                </c:pt>
                <c:pt idx="367">
                  <c:v>15.134267996817901</c:v>
                </c:pt>
                <c:pt idx="368">
                  <c:v>15.184771671037099</c:v>
                </c:pt>
                <c:pt idx="369">
                  <c:v>15.201606229110199</c:v>
                </c:pt>
                <c:pt idx="370">
                  <c:v>15.2184407871832</c:v>
                </c:pt>
                <c:pt idx="371">
                  <c:v>15.2521099033294</c:v>
                </c:pt>
                <c:pt idx="372">
                  <c:v>15.2857790194756</c:v>
                </c:pt>
                <c:pt idx="373">
                  <c:v>15.3026135775486</c:v>
                </c:pt>
                <c:pt idx="374">
                  <c:v>15.3194481356217</c:v>
                </c:pt>
                <c:pt idx="375">
                  <c:v>15.386786367914</c:v>
                </c:pt>
                <c:pt idx="376">
                  <c:v>15.454124600206301</c:v>
                </c:pt>
                <c:pt idx="377">
                  <c:v>15.470959158279401</c:v>
                </c:pt>
                <c:pt idx="378">
                  <c:v>15.5046282744255</c:v>
                </c:pt>
                <c:pt idx="379">
                  <c:v>15.521462832498599</c:v>
                </c:pt>
                <c:pt idx="380">
                  <c:v>15.5719665067178</c:v>
                </c:pt>
                <c:pt idx="381">
                  <c:v>15.6393047390101</c:v>
                </c:pt>
                <c:pt idx="382">
                  <c:v>15.7066429713025</c:v>
                </c:pt>
                <c:pt idx="383">
                  <c:v>15.740312087448601</c:v>
                </c:pt>
                <c:pt idx="384">
                  <c:v>15.773981203594801</c:v>
                </c:pt>
                <c:pt idx="385">
                  <c:v>15.790815761667799</c:v>
                </c:pt>
                <c:pt idx="386">
                  <c:v>15.841319435887099</c:v>
                </c:pt>
                <c:pt idx="387">
                  <c:v>15.8918231101063</c:v>
                </c:pt>
                <c:pt idx="388">
                  <c:v>15.9423267843255</c:v>
                </c:pt>
                <c:pt idx="389">
                  <c:v>15.9591613423986</c:v>
                </c:pt>
                <c:pt idx="390">
                  <c:v>16.026499574690899</c:v>
                </c:pt>
                <c:pt idx="391">
                  <c:v>16.093837806983199</c:v>
                </c:pt>
                <c:pt idx="392">
                  <c:v>16.127506923129399</c:v>
                </c:pt>
                <c:pt idx="393">
                  <c:v>16.1443414812024</c:v>
                </c:pt>
                <c:pt idx="394">
                  <c:v>16.178010597348599</c:v>
                </c:pt>
                <c:pt idx="395">
                  <c:v>16.2116797134947</c:v>
                </c:pt>
                <c:pt idx="396">
                  <c:v>16.2453488296409</c:v>
                </c:pt>
                <c:pt idx="397">
                  <c:v>16.279017945787</c:v>
                </c:pt>
                <c:pt idx="398">
                  <c:v>16.3126870619332</c:v>
                </c:pt>
                <c:pt idx="399">
                  <c:v>16.346356178079301</c:v>
                </c:pt>
                <c:pt idx="400">
                  <c:v>16.363190736152401</c:v>
                </c:pt>
                <c:pt idx="401">
                  <c:v>16.396859852298601</c:v>
                </c:pt>
                <c:pt idx="402">
                  <c:v>16.413694410371701</c:v>
                </c:pt>
                <c:pt idx="403">
                  <c:v>16.447363526517801</c:v>
                </c:pt>
                <c:pt idx="404">
                  <c:v>16.464198084590901</c:v>
                </c:pt>
                <c:pt idx="405">
                  <c:v>16.497867200737002</c:v>
                </c:pt>
                <c:pt idx="406">
                  <c:v>16.531536316883201</c:v>
                </c:pt>
                <c:pt idx="407">
                  <c:v>16.548370874956301</c:v>
                </c:pt>
                <c:pt idx="408">
                  <c:v>16.582039991102398</c:v>
                </c:pt>
                <c:pt idx="409">
                  <c:v>16.598874549175498</c:v>
                </c:pt>
                <c:pt idx="410">
                  <c:v>16.649378223394699</c:v>
                </c:pt>
                <c:pt idx="411">
                  <c:v>16.666212781467799</c:v>
                </c:pt>
                <c:pt idx="412">
                  <c:v>16.683047339540899</c:v>
                </c:pt>
                <c:pt idx="413">
                  <c:v>16.716716455686999</c:v>
                </c:pt>
                <c:pt idx="414">
                  <c:v>16.733551013760099</c:v>
                </c:pt>
                <c:pt idx="415">
                  <c:v>16.7840546879793</c:v>
                </c:pt>
                <c:pt idx="416">
                  <c:v>16.8008892460524</c:v>
                </c:pt>
                <c:pt idx="417">
                  <c:v>16.8513929202716</c:v>
                </c:pt>
                <c:pt idx="418">
                  <c:v>16.8682274783447</c:v>
                </c:pt>
                <c:pt idx="419">
                  <c:v>16.9187311525639</c:v>
                </c:pt>
                <c:pt idx="420">
                  <c:v>16.935565710637</c:v>
                </c:pt>
                <c:pt idx="421">
                  <c:v>16.986069384856201</c:v>
                </c:pt>
                <c:pt idx="422">
                  <c:v>17.019738501002401</c:v>
                </c:pt>
                <c:pt idx="423">
                  <c:v>17.036573059075501</c:v>
                </c:pt>
                <c:pt idx="424">
                  <c:v>17.103911291367801</c:v>
                </c:pt>
                <c:pt idx="425">
                  <c:v>17.120745849440901</c:v>
                </c:pt>
                <c:pt idx="426">
                  <c:v>17.154414965587002</c:v>
                </c:pt>
                <c:pt idx="427">
                  <c:v>17.171249523660101</c:v>
                </c:pt>
                <c:pt idx="428">
                  <c:v>17.204918639806198</c:v>
                </c:pt>
                <c:pt idx="429">
                  <c:v>17.238587755952398</c:v>
                </c:pt>
                <c:pt idx="430">
                  <c:v>17.255422314025498</c:v>
                </c:pt>
                <c:pt idx="431">
                  <c:v>17.289091430171599</c:v>
                </c:pt>
                <c:pt idx="432">
                  <c:v>17.356429662463899</c:v>
                </c:pt>
                <c:pt idx="433">
                  <c:v>17.4237678947562</c:v>
                </c:pt>
                <c:pt idx="434">
                  <c:v>17.4911061270485</c:v>
                </c:pt>
                <c:pt idx="435">
                  <c:v>17.5079406851216</c:v>
                </c:pt>
                <c:pt idx="436">
                  <c:v>17.5584443593408</c:v>
                </c:pt>
                <c:pt idx="437">
                  <c:v>17.592113475487</c:v>
                </c:pt>
                <c:pt idx="438">
                  <c:v>17.6089480335601</c:v>
                </c:pt>
                <c:pt idx="439">
                  <c:v>17.625782591633101</c:v>
                </c:pt>
                <c:pt idx="440">
                  <c:v>17.676286265852401</c:v>
                </c:pt>
                <c:pt idx="441">
                  <c:v>17.743624498144701</c:v>
                </c:pt>
                <c:pt idx="442">
                  <c:v>17.777293614290802</c:v>
                </c:pt>
                <c:pt idx="443">
                  <c:v>17.810962730437002</c:v>
                </c:pt>
                <c:pt idx="444">
                  <c:v>17.827797288509998</c:v>
                </c:pt>
                <c:pt idx="445">
                  <c:v>17.844631846583098</c:v>
                </c:pt>
                <c:pt idx="446">
                  <c:v>17.861466404656198</c:v>
                </c:pt>
                <c:pt idx="447">
                  <c:v>17.911970078875399</c:v>
                </c:pt>
                <c:pt idx="448">
                  <c:v>17.928804636948499</c:v>
                </c:pt>
                <c:pt idx="449">
                  <c:v>17.962473753094699</c:v>
                </c:pt>
                <c:pt idx="450">
                  <c:v>17.996142869240799</c:v>
                </c:pt>
                <c:pt idx="451">
                  <c:v>18.012977427313899</c:v>
                </c:pt>
                <c:pt idx="452">
                  <c:v>18.04664654346</c:v>
                </c:pt>
                <c:pt idx="453">
                  <c:v>18.0634811015331</c:v>
                </c:pt>
                <c:pt idx="454">
                  <c:v>18.1308193338254</c:v>
                </c:pt>
                <c:pt idx="455">
                  <c:v>18.1813230080446</c:v>
                </c:pt>
                <c:pt idx="456">
                  <c:v>18.248661240337</c:v>
                </c:pt>
                <c:pt idx="457">
                  <c:v>18.299164914556201</c:v>
                </c:pt>
                <c:pt idx="458">
                  <c:v>18.315999472629301</c:v>
                </c:pt>
                <c:pt idx="459">
                  <c:v>18.349668588775401</c:v>
                </c:pt>
                <c:pt idx="460">
                  <c:v>18.383337704921601</c:v>
                </c:pt>
                <c:pt idx="461">
                  <c:v>18.433841379140802</c:v>
                </c:pt>
                <c:pt idx="462">
                  <c:v>18.450675937213902</c:v>
                </c:pt>
                <c:pt idx="463">
                  <c:v>18.484345053359998</c:v>
                </c:pt>
                <c:pt idx="464">
                  <c:v>18.501179611433098</c:v>
                </c:pt>
                <c:pt idx="465">
                  <c:v>18.568517843725399</c:v>
                </c:pt>
                <c:pt idx="466">
                  <c:v>18.635856076017699</c:v>
                </c:pt>
                <c:pt idx="467">
                  <c:v>18.70319430831</c:v>
                </c:pt>
                <c:pt idx="468">
                  <c:v>18.7200288663831</c:v>
                </c:pt>
                <c:pt idx="469">
                  <c:v>18.7536979825292</c:v>
                </c:pt>
                <c:pt idx="470">
                  <c:v>18.8042016567485</c:v>
                </c:pt>
                <c:pt idx="471">
                  <c:v>18.8210362148215</c:v>
                </c:pt>
                <c:pt idx="472">
                  <c:v>18.8547053309677</c:v>
                </c:pt>
                <c:pt idx="473">
                  <c:v>18.888374447113801</c:v>
                </c:pt>
                <c:pt idx="474">
                  <c:v>18.905209005186901</c:v>
                </c:pt>
                <c:pt idx="475">
                  <c:v>18.938878121333101</c:v>
                </c:pt>
                <c:pt idx="476">
                  <c:v>18.955712679406201</c:v>
                </c:pt>
                <c:pt idx="477">
                  <c:v>18.989381795552301</c:v>
                </c:pt>
                <c:pt idx="478">
                  <c:v>19.023050911698501</c:v>
                </c:pt>
                <c:pt idx="479">
                  <c:v>19.056720027844602</c:v>
                </c:pt>
                <c:pt idx="480">
                  <c:v>19.073554585917702</c:v>
                </c:pt>
                <c:pt idx="481">
                  <c:v>19.140892818209998</c:v>
                </c:pt>
                <c:pt idx="482">
                  <c:v>19.191396492429199</c:v>
                </c:pt>
                <c:pt idx="483">
                  <c:v>19.208231050502299</c:v>
                </c:pt>
                <c:pt idx="484">
                  <c:v>19.241900166648399</c:v>
                </c:pt>
                <c:pt idx="485">
                  <c:v>19.275569282794599</c:v>
                </c:pt>
                <c:pt idx="486">
                  <c:v>19.3260729570138</c:v>
                </c:pt>
                <c:pt idx="487">
                  <c:v>19.35974207316</c:v>
                </c:pt>
                <c:pt idx="488">
                  <c:v>19.3934111893061</c:v>
                </c:pt>
                <c:pt idx="489">
                  <c:v>19.4270803054523</c:v>
                </c:pt>
                <c:pt idx="490">
                  <c:v>19.4607494215984</c:v>
                </c:pt>
                <c:pt idx="491">
                  <c:v>19.4775839796715</c:v>
                </c:pt>
                <c:pt idx="492">
                  <c:v>19.4944185377446</c:v>
                </c:pt>
                <c:pt idx="493">
                  <c:v>19.528087653890701</c:v>
                </c:pt>
                <c:pt idx="494">
                  <c:v>19.561756770036901</c:v>
                </c:pt>
                <c:pt idx="495">
                  <c:v>19.595425886183001</c:v>
                </c:pt>
                <c:pt idx="496">
                  <c:v>19.612260444256101</c:v>
                </c:pt>
                <c:pt idx="497">
                  <c:v>19.645929560402301</c:v>
                </c:pt>
                <c:pt idx="498">
                  <c:v>19.662764118475302</c:v>
                </c:pt>
                <c:pt idx="499">
                  <c:v>19.713267792694602</c:v>
                </c:pt>
                <c:pt idx="500">
                  <c:v>19.730102350767702</c:v>
                </c:pt>
                <c:pt idx="501">
                  <c:v>19.746936908840699</c:v>
                </c:pt>
                <c:pt idx="502">
                  <c:v>19.780606024986898</c:v>
                </c:pt>
                <c:pt idx="503">
                  <c:v>19.797440583059998</c:v>
                </c:pt>
                <c:pt idx="504">
                  <c:v>19.847944257279199</c:v>
                </c:pt>
                <c:pt idx="505">
                  <c:v>19.864778815352299</c:v>
                </c:pt>
                <c:pt idx="506">
                  <c:v>19.898447931498399</c:v>
                </c:pt>
                <c:pt idx="507">
                  <c:v>19.915282489571499</c:v>
                </c:pt>
                <c:pt idx="508">
                  <c:v>19.9657861637907</c:v>
                </c:pt>
                <c:pt idx="509">
                  <c:v>20.033124396083</c:v>
                </c:pt>
                <c:pt idx="510">
                  <c:v>20.100462628375301</c:v>
                </c:pt>
                <c:pt idx="511">
                  <c:v>20.1341317445215</c:v>
                </c:pt>
                <c:pt idx="512">
                  <c:v>20.167800860667601</c:v>
                </c:pt>
                <c:pt idx="513">
                  <c:v>20.201469976813801</c:v>
                </c:pt>
                <c:pt idx="514">
                  <c:v>20.218304534886901</c:v>
                </c:pt>
                <c:pt idx="515">
                  <c:v>20.251973651033001</c:v>
                </c:pt>
                <c:pt idx="516">
                  <c:v>20.285642767179201</c:v>
                </c:pt>
                <c:pt idx="517">
                  <c:v>20.319311883325302</c:v>
                </c:pt>
                <c:pt idx="518">
                  <c:v>20.352980999471502</c:v>
                </c:pt>
                <c:pt idx="519">
                  <c:v>20.403484673690699</c:v>
                </c:pt>
                <c:pt idx="520">
                  <c:v>20.420319231763798</c:v>
                </c:pt>
                <c:pt idx="521">
                  <c:v>20.437153789836799</c:v>
                </c:pt>
                <c:pt idx="522">
                  <c:v>20.470822905982999</c:v>
                </c:pt>
                <c:pt idx="523">
                  <c:v>20.504492022129199</c:v>
                </c:pt>
                <c:pt idx="524">
                  <c:v>20.521326580202199</c:v>
                </c:pt>
                <c:pt idx="525">
                  <c:v>20.538161138275299</c:v>
                </c:pt>
                <c:pt idx="526">
                  <c:v>20.6054993705676</c:v>
                </c:pt>
                <c:pt idx="527">
                  <c:v>20.6391684867138</c:v>
                </c:pt>
                <c:pt idx="528">
                  <c:v>20.6728376028599</c:v>
                </c:pt>
                <c:pt idx="529">
                  <c:v>20.689672160933</c:v>
                </c:pt>
                <c:pt idx="530">
                  <c:v>20.740175835152201</c:v>
                </c:pt>
                <c:pt idx="531">
                  <c:v>20.7738449512984</c:v>
                </c:pt>
                <c:pt idx="532">
                  <c:v>20.7906795093715</c:v>
                </c:pt>
                <c:pt idx="533">
                  <c:v>20.807514067444501</c:v>
                </c:pt>
                <c:pt idx="534">
                  <c:v>20.858017741663801</c:v>
                </c:pt>
                <c:pt idx="535">
                  <c:v>20.891686857809901</c:v>
                </c:pt>
                <c:pt idx="536">
                  <c:v>20.925355973956101</c:v>
                </c:pt>
                <c:pt idx="537">
                  <c:v>20.992694206248402</c:v>
                </c:pt>
                <c:pt idx="538">
                  <c:v>21.009528764321399</c:v>
                </c:pt>
                <c:pt idx="539">
                  <c:v>21.043197880467599</c:v>
                </c:pt>
                <c:pt idx="540">
                  <c:v>21.060032438540699</c:v>
                </c:pt>
                <c:pt idx="541">
                  <c:v>21.110536112759899</c:v>
                </c:pt>
                <c:pt idx="542">
                  <c:v>21.127370670832999</c:v>
                </c:pt>
                <c:pt idx="543">
                  <c:v>21.177874345052199</c:v>
                </c:pt>
                <c:pt idx="544">
                  <c:v>21.2452125773445</c:v>
                </c:pt>
                <c:pt idx="545">
                  <c:v>21.3125508096368</c:v>
                </c:pt>
                <c:pt idx="546">
                  <c:v>21.363054483856001</c:v>
                </c:pt>
                <c:pt idx="547">
                  <c:v>21.430392716148301</c:v>
                </c:pt>
                <c:pt idx="548">
                  <c:v>21.480896390367601</c:v>
                </c:pt>
                <c:pt idx="549">
                  <c:v>21.497730948440601</c:v>
                </c:pt>
                <c:pt idx="550">
                  <c:v>21.565069180732898</c:v>
                </c:pt>
                <c:pt idx="551">
                  <c:v>21.632407413025302</c:v>
                </c:pt>
                <c:pt idx="552">
                  <c:v>21.682911087244499</c:v>
                </c:pt>
                <c:pt idx="553">
                  <c:v>21.750249319536799</c:v>
                </c:pt>
                <c:pt idx="554">
                  <c:v>21.817587551829099</c:v>
                </c:pt>
                <c:pt idx="555">
                  <c:v>21.8849257841214</c:v>
                </c:pt>
                <c:pt idx="556">
                  <c:v>21.9185949002676</c:v>
                </c:pt>
                <c:pt idx="557">
                  <c:v>21.9354294583406</c:v>
                </c:pt>
                <c:pt idx="558">
                  <c:v>21.9522640164137</c:v>
                </c:pt>
                <c:pt idx="559">
                  <c:v>22.002767690632901</c:v>
                </c:pt>
                <c:pt idx="560">
                  <c:v>22.019602248706001</c:v>
                </c:pt>
                <c:pt idx="561">
                  <c:v>22.053271364852201</c:v>
                </c:pt>
                <c:pt idx="562">
                  <c:v>22.070105922925201</c:v>
                </c:pt>
                <c:pt idx="563">
                  <c:v>22.086940480998301</c:v>
                </c:pt>
                <c:pt idx="564">
                  <c:v>22.137444155217501</c:v>
                </c:pt>
                <c:pt idx="565">
                  <c:v>22.204782387509798</c:v>
                </c:pt>
                <c:pt idx="566">
                  <c:v>22.238451503656002</c:v>
                </c:pt>
                <c:pt idx="567">
                  <c:v>22.255286061729102</c:v>
                </c:pt>
                <c:pt idx="568">
                  <c:v>22.288955177875199</c:v>
                </c:pt>
                <c:pt idx="569">
                  <c:v>22.322624294021399</c:v>
                </c:pt>
                <c:pt idx="570">
                  <c:v>22.339458852094499</c:v>
                </c:pt>
                <c:pt idx="571">
                  <c:v>22.389962526313699</c:v>
                </c:pt>
                <c:pt idx="572">
                  <c:v>22.406797084386799</c:v>
                </c:pt>
                <c:pt idx="573">
                  <c:v>22.457300758605999</c:v>
                </c:pt>
                <c:pt idx="574">
                  <c:v>22.474135316679099</c:v>
                </c:pt>
                <c:pt idx="575">
                  <c:v>22.5078044328252</c:v>
                </c:pt>
                <c:pt idx="576">
                  <c:v>22.5246389908983</c:v>
                </c:pt>
                <c:pt idx="577">
                  <c:v>22.5751426651175</c:v>
                </c:pt>
                <c:pt idx="578">
                  <c:v>22.625646339336701</c:v>
                </c:pt>
                <c:pt idx="579">
                  <c:v>22.642480897409801</c:v>
                </c:pt>
                <c:pt idx="580">
                  <c:v>22.659315455482901</c:v>
                </c:pt>
                <c:pt idx="581">
                  <c:v>22.709819129702101</c:v>
                </c:pt>
                <c:pt idx="582">
                  <c:v>22.760322803921401</c:v>
                </c:pt>
                <c:pt idx="583">
                  <c:v>22.777157361994401</c:v>
                </c:pt>
                <c:pt idx="584">
                  <c:v>22.810826478140601</c:v>
                </c:pt>
                <c:pt idx="585">
                  <c:v>22.827661036213701</c:v>
                </c:pt>
                <c:pt idx="586">
                  <c:v>22.861330152359798</c:v>
                </c:pt>
                <c:pt idx="587">
                  <c:v>22.894999268506002</c:v>
                </c:pt>
                <c:pt idx="588">
                  <c:v>22.962337500798299</c:v>
                </c:pt>
                <c:pt idx="589">
                  <c:v>22.979172058871299</c:v>
                </c:pt>
                <c:pt idx="590">
                  <c:v>23.029675733090599</c:v>
                </c:pt>
                <c:pt idx="591">
                  <c:v>23.080179407309799</c:v>
                </c:pt>
                <c:pt idx="592">
                  <c:v>23.113848523455999</c:v>
                </c:pt>
                <c:pt idx="593">
                  <c:v>23.1475176396021</c:v>
                </c:pt>
                <c:pt idx="594">
                  <c:v>23.1811867557483</c:v>
                </c:pt>
                <c:pt idx="595">
                  <c:v>23.2148558718944</c:v>
                </c:pt>
                <c:pt idx="596">
                  <c:v>23.282194104186701</c:v>
                </c:pt>
                <c:pt idx="597">
                  <c:v>23.332697778405901</c:v>
                </c:pt>
                <c:pt idx="598">
                  <c:v>23.349532336479001</c:v>
                </c:pt>
                <c:pt idx="599">
                  <c:v>23.366366894552101</c:v>
                </c:pt>
                <c:pt idx="600">
                  <c:v>23.400036010698301</c:v>
                </c:pt>
                <c:pt idx="601">
                  <c:v>23.416870568771301</c:v>
                </c:pt>
                <c:pt idx="602">
                  <c:v>23.467374242990601</c:v>
                </c:pt>
                <c:pt idx="603">
                  <c:v>23.517877917209798</c:v>
                </c:pt>
                <c:pt idx="604">
                  <c:v>23.534712475282898</c:v>
                </c:pt>
                <c:pt idx="605">
                  <c:v>23.602050707575199</c:v>
                </c:pt>
                <c:pt idx="606">
                  <c:v>23.618885265648199</c:v>
                </c:pt>
                <c:pt idx="607">
                  <c:v>23.652554381794399</c:v>
                </c:pt>
                <c:pt idx="608">
                  <c:v>23.703058056013599</c:v>
                </c:pt>
                <c:pt idx="609">
                  <c:v>23.719892614086699</c:v>
                </c:pt>
                <c:pt idx="610">
                  <c:v>23.736727172159799</c:v>
                </c:pt>
                <c:pt idx="611">
                  <c:v>23.7703962883059</c:v>
                </c:pt>
                <c:pt idx="612">
                  <c:v>23.787230846379</c:v>
                </c:pt>
                <c:pt idx="613">
                  <c:v>23.8040654044521</c:v>
                </c:pt>
                <c:pt idx="614">
                  <c:v>23.8377345205982</c:v>
                </c:pt>
                <c:pt idx="615">
                  <c:v>23.8545690786713</c:v>
                </c:pt>
                <c:pt idx="616">
                  <c:v>23.8714036367444</c:v>
                </c:pt>
                <c:pt idx="617">
                  <c:v>23.8882381948175</c:v>
                </c:pt>
                <c:pt idx="618">
                  <c:v>23.905072752890501</c:v>
                </c:pt>
                <c:pt idx="619">
                  <c:v>23.921907310963601</c:v>
                </c:pt>
                <c:pt idx="620">
                  <c:v>23.955576427109801</c:v>
                </c:pt>
                <c:pt idx="621">
                  <c:v>23.972410985182801</c:v>
                </c:pt>
                <c:pt idx="622">
                  <c:v>23.989245543255901</c:v>
                </c:pt>
                <c:pt idx="623">
                  <c:v>24.006080101329001</c:v>
                </c:pt>
                <c:pt idx="624">
                  <c:v>24.022914659402101</c:v>
                </c:pt>
                <c:pt idx="625">
                  <c:v>24.039749217475102</c:v>
                </c:pt>
                <c:pt idx="626">
                  <c:v>24.056583775548201</c:v>
                </c:pt>
                <c:pt idx="627">
                  <c:v>24.073418333621301</c:v>
                </c:pt>
                <c:pt idx="628">
                  <c:v>24.090252891694401</c:v>
                </c:pt>
                <c:pt idx="629">
                  <c:v>24.107087449767398</c:v>
                </c:pt>
                <c:pt idx="630">
                  <c:v>24.123922007840498</c:v>
                </c:pt>
                <c:pt idx="631">
                  <c:v>24.140756565913598</c:v>
                </c:pt>
                <c:pt idx="632">
                  <c:v>24.157591123986698</c:v>
                </c:pt>
                <c:pt idx="633">
                  <c:v>24.174425682059699</c:v>
                </c:pt>
                <c:pt idx="634">
                  <c:v>24.191260240132799</c:v>
                </c:pt>
                <c:pt idx="635">
                  <c:v>24.208094798205899</c:v>
                </c:pt>
                <c:pt idx="636">
                  <c:v>24.224929356278999</c:v>
                </c:pt>
                <c:pt idx="637">
                  <c:v>24.241763914352099</c:v>
                </c:pt>
                <c:pt idx="638">
                  <c:v>24.258598472425099</c:v>
                </c:pt>
                <c:pt idx="639">
                  <c:v>24.275433030498199</c:v>
                </c:pt>
                <c:pt idx="640">
                  <c:v>24.292267588571299</c:v>
                </c:pt>
                <c:pt idx="641">
                  <c:v>24.309102146644399</c:v>
                </c:pt>
                <c:pt idx="642">
                  <c:v>24.3259367047174</c:v>
                </c:pt>
                <c:pt idx="643">
                  <c:v>24.3427712627905</c:v>
                </c:pt>
                <c:pt idx="644">
                  <c:v>24.359605820863599</c:v>
                </c:pt>
                <c:pt idx="645">
                  <c:v>24.376440378936699</c:v>
                </c:pt>
                <c:pt idx="646">
                  <c:v>24.3932749370097</c:v>
                </c:pt>
                <c:pt idx="647">
                  <c:v>24.4101094950828</c:v>
                </c:pt>
                <c:pt idx="648">
                  <c:v>24.4269440531559</c:v>
                </c:pt>
                <c:pt idx="649">
                  <c:v>24.443778611229</c:v>
                </c:pt>
                <c:pt idx="650">
                  <c:v>24.460613169302</c:v>
                </c:pt>
                <c:pt idx="651">
                  <c:v>24.4774477273751</c:v>
                </c:pt>
                <c:pt idx="652">
                  <c:v>24.4942822854482</c:v>
                </c:pt>
                <c:pt idx="653">
                  <c:v>24.5111168435213</c:v>
                </c:pt>
                <c:pt idx="654">
                  <c:v>24.5279514015944</c:v>
                </c:pt>
                <c:pt idx="655">
                  <c:v>24.544785959667401</c:v>
                </c:pt>
                <c:pt idx="656">
                  <c:v>24.561620517740501</c:v>
                </c:pt>
                <c:pt idx="657">
                  <c:v>24.578455075813601</c:v>
                </c:pt>
                <c:pt idx="658">
                  <c:v>24.595289633886701</c:v>
                </c:pt>
                <c:pt idx="659">
                  <c:v>24.612124191959701</c:v>
                </c:pt>
                <c:pt idx="660">
                  <c:v>24.628958750032801</c:v>
                </c:pt>
                <c:pt idx="661">
                  <c:v>24.645793308105901</c:v>
                </c:pt>
                <c:pt idx="662">
                  <c:v>24.662627866179001</c:v>
                </c:pt>
                <c:pt idx="663">
                  <c:v>24.679462424252002</c:v>
                </c:pt>
                <c:pt idx="664">
                  <c:v>24.696296982325102</c:v>
                </c:pt>
                <c:pt idx="665">
                  <c:v>24.713131540398201</c:v>
                </c:pt>
                <c:pt idx="666">
                  <c:v>24.729966098471301</c:v>
                </c:pt>
                <c:pt idx="667">
                  <c:v>24.746800656544298</c:v>
                </c:pt>
                <c:pt idx="668">
                  <c:v>24.763635214617398</c:v>
                </c:pt>
                <c:pt idx="669">
                  <c:v>24.780469772690498</c:v>
                </c:pt>
                <c:pt idx="670">
                  <c:v>24.797304330763598</c:v>
                </c:pt>
                <c:pt idx="671">
                  <c:v>24.814138888836599</c:v>
                </c:pt>
                <c:pt idx="672">
                  <c:v>24.830973446909699</c:v>
                </c:pt>
                <c:pt idx="673">
                  <c:v>24.847808004982799</c:v>
                </c:pt>
                <c:pt idx="674">
                  <c:v>24.864642563055899</c:v>
                </c:pt>
                <c:pt idx="675">
                  <c:v>24.881477121128899</c:v>
                </c:pt>
                <c:pt idx="676">
                  <c:v>24.898311679201999</c:v>
                </c:pt>
                <c:pt idx="677">
                  <c:v>24.915146237275099</c:v>
                </c:pt>
                <c:pt idx="678">
                  <c:v>24.931980795348199</c:v>
                </c:pt>
                <c:pt idx="679">
                  <c:v>24.948815353421299</c:v>
                </c:pt>
                <c:pt idx="680">
                  <c:v>24.9824844695674</c:v>
                </c:pt>
                <c:pt idx="681">
                  <c:v>24.9993190276405</c:v>
                </c:pt>
                <c:pt idx="682">
                  <c:v>25.016153585713599</c:v>
                </c:pt>
                <c:pt idx="683">
                  <c:v>25.0329881437866</c:v>
                </c:pt>
                <c:pt idx="684">
                  <c:v>25.0666572599328</c:v>
                </c:pt>
                <c:pt idx="685">
                  <c:v>25.1003263760789</c:v>
                </c:pt>
                <c:pt idx="686">
                  <c:v>25.117160934152</c:v>
                </c:pt>
                <c:pt idx="687">
                  <c:v>25.1339954922251</c:v>
                </c:pt>
                <c:pt idx="688">
                  <c:v>25.184499166444301</c:v>
                </c:pt>
                <c:pt idx="689">
                  <c:v>25.251837398736601</c:v>
                </c:pt>
                <c:pt idx="690">
                  <c:v>25.302341072955901</c:v>
                </c:pt>
                <c:pt idx="691">
                  <c:v>25.319175631028902</c:v>
                </c:pt>
                <c:pt idx="692">
                  <c:v>25.386513863321198</c:v>
                </c:pt>
                <c:pt idx="693">
                  <c:v>25.437017537540498</c:v>
                </c:pt>
                <c:pt idx="694">
                  <c:v>25.470686653686599</c:v>
                </c:pt>
                <c:pt idx="695">
                  <c:v>25.504355769832799</c:v>
                </c:pt>
                <c:pt idx="696">
                  <c:v>25.521190327905799</c:v>
                </c:pt>
                <c:pt idx="697">
                  <c:v>25.554859444051999</c:v>
                </c:pt>
                <c:pt idx="698">
                  <c:v>25.571694002125099</c:v>
                </c:pt>
                <c:pt idx="699">
                  <c:v>25.5885285601981</c:v>
                </c:pt>
                <c:pt idx="700">
                  <c:v>25.6221976763443</c:v>
                </c:pt>
                <c:pt idx="701">
                  <c:v>25.6390322344174</c:v>
                </c:pt>
                <c:pt idx="702">
                  <c:v>25.6558667924905</c:v>
                </c:pt>
                <c:pt idx="703">
                  <c:v>25.6895359086366</c:v>
                </c:pt>
                <c:pt idx="704">
                  <c:v>25.7063704667097</c:v>
                </c:pt>
                <c:pt idx="705">
                  <c:v>25.7232050247828</c:v>
                </c:pt>
                <c:pt idx="706">
                  <c:v>25.7568741409289</c:v>
                </c:pt>
                <c:pt idx="707">
                  <c:v>25.773708699002</c:v>
                </c:pt>
                <c:pt idx="708">
                  <c:v>25.7905432570751</c:v>
                </c:pt>
                <c:pt idx="709">
                  <c:v>25.807377815148101</c:v>
                </c:pt>
                <c:pt idx="710">
                  <c:v>25.824212373221201</c:v>
                </c:pt>
                <c:pt idx="711">
                  <c:v>25.857881489367401</c:v>
                </c:pt>
                <c:pt idx="712">
                  <c:v>25.874716047440401</c:v>
                </c:pt>
                <c:pt idx="713">
                  <c:v>25.891550605513501</c:v>
                </c:pt>
                <c:pt idx="714">
                  <c:v>25.908385163586601</c:v>
                </c:pt>
                <c:pt idx="715">
                  <c:v>25.925219721659701</c:v>
                </c:pt>
                <c:pt idx="716">
                  <c:v>25.942054279732702</c:v>
                </c:pt>
                <c:pt idx="717">
                  <c:v>25.958888837805802</c:v>
                </c:pt>
                <c:pt idx="718">
                  <c:v>25.992557953952002</c:v>
                </c:pt>
                <c:pt idx="719">
                  <c:v>26.009392512025101</c:v>
                </c:pt>
                <c:pt idx="720">
                  <c:v>26.026227070098098</c:v>
                </c:pt>
                <c:pt idx="721">
                  <c:v>26.059896186244298</c:v>
                </c:pt>
                <c:pt idx="722">
                  <c:v>26.076730744317398</c:v>
                </c:pt>
                <c:pt idx="723">
                  <c:v>26.093565302390399</c:v>
                </c:pt>
                <c:pt idx="724">
                  <c:v>26.110399860463499</c:v>
                </c:pt>
                <c:pt idx="725">
                  <c:v>26.144068976609699</c:v>
                </c:pt>
                <c:pt idx="726">
                  <c:v>26.160903534682699</c:v>
                </c:pt>
                <c:pt idx="727">
                  <c:v>26.177738092755799</c:v>
                </c:pt>
                <c:pt idx="728">
                  <c:v>26.194572650828899</c:v>
                </c:pt>
                <c:pt idx="729">
                  <c:v>26.211407208901999</c:v>
                </c:pt>
                <c:pt idx="730">
                  <c:v>26.2450763250481</c:v>
                </c:pt>
                <c:pt idx="731">
                  <c:v>26.2619108831212</c:v>
                </c:pt>
                <c:pt idx="732">
                  <c:v>26.2787454411943</c:v>
                </c:pt>
                <c:pt idx="733">
                  <c:v>26.2955799992673</c:v>
                </c:pt>
                <c:pt idx="734">
                  <c:v>26.3124145573404</c:v>
                </c:pt>
                <c:pt idx="735">
                  <c:v>26.3292491154135</c:v>
                </c:pt>
                <c:pt idx="736">
                  <c:v>26.3460836734866</c:v>
                </c:pt>
                <c:pt idx="737">
                  <c:v>26.3629182315596</c:v>
                </c:pt>
                <c:pt idx="738">
                  <c:v>26.3797527896327</c:v>
                </c:pt>
                <c:pt idx="739">
                  <c:v>26.3965873477058</c:v>
                </c:pt>
                <c:pt idx="740">
                  <c:v>26.430256463852</c:v>
                </c:pt>
                <c:pt idx="741">
                  <c:v>26.447091021925001</c:v>
                </c:pt>
                <c:pt idx="742">
                  <c:v>26.463925579998101</c:v>
                </c:pt>
                <c:pt idx="743">
                  <c:v>26.480760138071201</c:v>
                </c:pt>
                <c:pt idx="744">
                  <c:v>26.497594696144301</c:v>
                </c:pt>
                <c:pt idx="745">
                  <c:v>26.514429254217301</c:v>
                </c:pt>
                <c:pt idx="746">
                  <c:v>26.531263812290401</c:v>
                </c:pt>
                <c:pt idx="747">
                  <c:v>26.548098370363501</c:v>
                </c:pt>
                <c:pt idx="748">
                  <c:v>26.564932928436601</c:v>
                </c:pt>
                <c:pt idx="749">
                  <c:v>26.581767486509602</c:v>
                </c:pt>
                <c:pt idx="750">
                  <c:v>26.598602044582702</c:v>
                </c:pt>
                <c:pt idx="751">
                  <c:v>26.632271160728902</c:v>
                </c:pt>
                <c:pt idx="752">
                  <c:v>26.649105718801898</c:v>
                </c:pt>
                <c:pt idx="753">
                  <c:v>26.665940276874998</c:v>
                </c:pt>
                <c:pt idx="754">
                  <c:v>26.682774834948098</c:v>
                </c:pt>
                <c:pt idx="755">
                  <c:v>26.699609393021198</c:v>
                </c:pt>
                <c:pt idx="756">
                  <c:v>26.716443951094199</c:v>
                </c:pt>
                <c:pt idx="757">
                  <c:v>26.733278509167299</c:v>
                </c:pt>
                <c:pt idx="758">
                  <c:v>26.750113067240399</c:v>
                </c:pt>
                <c:pt idx="759">
                  <c:v>26.783782183386499</c:v>
                </c:pt>
                <c:pt idx="760">
                  <c:v>26.817451299532699</c:v>
                </c:pt>
                <c:pt idx="761">
                  <c:v>26.834285857605799</c:v>
                </c:pt>
                <c:pt idx="762">
                  <c:v>26.851120415678899</c:v>
                </c:pt>
                <c:pt idx="763">
                  <c:v>26.8679549737519</c:v>
                </c:pt>
                <c:pt idx="764">
                  <c:v>26.9016240898981</c:v>
                </c:pt>
                <c:pt idx="765">
                  <c:v>26.9352932060442</c:v>
                </c:pt>
                <c:pt idx="766">
                  <c:v>26.9689623221904</c:v>
                </c:pt>
                <c:pt idx="767">
                  <c:v>27.0026314383365</c:v>
                </c:pt>
                <c:pt idx="768">
                  <c:v>27.0363005544827</c:v>
                </c:pt>
                <c:pt idx="769">
                  <c:v>27.0531351125558</c:v>
                </c:pt>
                <c:pt idx="770">
                  <c:v>27.103638786775001</c:v>
                </c:pt>
                <c:pt idx="771">
                  <c:v>27.137307902921201</c:v>
                </c:pt>
                <c:pt idx="772">
                  <c:v>27.154142460994201</c:v>
                </c:pt>
                <c:pt idx="773">
                  <c:v>27.204646135213501</c:v>
                </c:pt>
                <c:pt idx="774">
                  <c:v>27.221480693286502</c:v>
                </c:pt>
                <c:pt idx="775">
                  <c:v>27.238315251359602</c:v>
                </c:pt>
                <c:pt idx="776">
                  <c:v>27.271984367505802</c:v>
                </c:pt>
                <c:pt idx="777">
                  <c:v>27.288818925578799</c:v>
                </c:pt>
                <c:pt idx="778">
                  <c:v>27.305653483651898</c:v>
                </c:pt>
                <c:pt idx="779">
                  <c:v>27.339322599798098</c:v>
                </c:pt>
                <c:pt idx="780">
                  <c:v>27.356157157871099</c:v>
                </c:pt>
                <c:pt idx="781">
                  <c:v>27.406660832090399</c:v>
                </c:pt>
                <c:pt idx="782">
                  <c:v>27.423495390163399</c:v>
                </c:pt>
                <c:pt idx="783">
                  <c:v>27.457164506309599</c:v>
                </c:pt>
                <c:pt idx="784">
                  <c:v>27.473999064382699</c:v>
                </c:pt>
                <c:pt idx="785">
                  <c:v>27.5245027386019</c:v>
                </c:pt>
                <c:pt idx="786">
                  <c:v>27.541337296675</c:v>
                </c:pt>
                <c:pt idx="787">
                  <c:v>27.5918409708942</c:v>
                </c:pt>
                <c:pt idx="788">
                  <c:v>27.6086755289673</c:v>
                </c:pt>
                <c:pt idx="789">
                  <c:v>27.6255100870404</c:v>
                </c:pt>
                <c:pt idx="790">
                  <c:v>27.6760137612596</c:v>
                </c:pt>
                <c:pt idx="791">
                  <c:v>27.709682877405701</c:v>
                </c:pt>
                <c:pt idx="792">
                  <c:v>27.726517435478801</c:v>
                </c:pt>
                <c:pt idx="793">
                  <c:v>27.777021109698001</c:v>
                </c:pt>
                <c:pt idx="794">
                  <c:v>27.793855667771101</c:v>
                </c:pt>
                <c:pt idx="795">
                  <c:v>27.827524783917301</c:v>
                </c:pt>
                <c:pt idx="796">
                  <c:v>27.861193900063402</c:v>
                </c:pt>
                <c:pt idx="797">
                  <c:v>27.894863016209602</c:v>
                </c:pt>
                <c:pt idx="798">
                  <c:v>27.911697574282702</c:v>
                </c:pt>
                <c:pt idx="799">
                  <c:v>27.928532132355699</c:v>
                </c:pt>
                <c:pt idx="800">
                  <c:v>27.945366690428799</c:v>
                </c:pt>
                <c:pt idx="801">
                  <c:v>27.962201248501898</c:v>
                </c:pt>
                <c:pt idx="802">
                  <c:v>27.995870364647999</c:v>
                </c:pt>
                <c:pt idx="803">
                  <c:v>28.046374038867299</c:v>
                </c:pt>
                <c:pt idx="804">
                  <c:v>28.063208596940299</c:v>
                </c:pt>
                <c:pt idx="805">
                  <c:v>28.113712271159599</c:v>
                </c:pt>
                <c:pt idx="806">
                  <c:v>28.1810505034519</c:v>
                </c:pt>
                <c:pt idx="807">
                  <c:v>28.2483887357442</c:v>
                </c:pt>
                <c:pt idx="808">
                  <c:v>28.2652232938173</c:v>
                </c:pt>
                <c:pt idx="809">
                  <c:v>28.2988924099634</c:v>
                </c:pt>
                <c:pt idx="810">
                  <c:v>28.366230642255701</c:v>
                </c:pt>
                <c:pt idx="811">
                  <c:v>28.433568874548001</c:v>
                </c:pt>
                <c:pt idx="812">
                  <c:v>28.450403432621101</c:v>
                </c:pt>
                <c:pt idx="813">
                  <c:v>28.500907106840302</c:v>
                </c:pt>
                <c:pt idx="814">
                  <c:v>28.551410781059499</c:v>
                </c:pt>
                <c:pt idx="815">
                  <c:v>28.568245339132599</c:v>
                </c:pt>
                <c:pt idx="816">
                  <c:v>28.601914455278798</c:v>
                </c:pt>
                <c:pt idx="817">
                  <c:v>28.618749013351898</c:v>
                </c:pt>
                <c:pt idx="818">
                  <c:v>28.686087245644199</c:v>
                </c:pt>
                <c:pt idx="819">
                  <c:v>28.736590919863399</c:v>
                </c:pt>
                <c:pt idx="820">
                  <c:v>28.753425477936499</c:v>
                </c:pt>
                <c:pt idx="821">
                  <c:v>28.8207637102288</c:v>
                </c:pt>
                <c:pt idx="822">
                  <c:v>28.871267384448</c:v>
                </c:pt>
                <c:pt idx="823">
                  <c:v>28.921771058667201</c:v>
                </c:pt>
                <c:pt idx="824">
                  <c:v>28.938605616740301</c:v>
                </c:pt>
                <c:pt idx="825">
                  <c:v>29.005943849032601</c:v>
                </c:pt>
                <c:pt idx="826">
                  <c:v>29.022778407105701</c:v>
                </c:pt>
                <c:pt idx="827">
                  <c:v>29.073282081324901</c:v>
                </c:pt>
                <c:pt idx="828">
                  <c:v>29.123785755544102</c:v>
                </c:pt>
                <c:pt idx="829">
                  <c:v>29.140620313617202</c:v>
                </c:pt>
                <c:pt idx="830">
                  <c:v>29.191123987836399</c:v>
                </c:pt>
                <c:pt idx="831">
                  <c:v>29.207958545909499</c:v>
                </c:pt>
                <c:pt idx="832">
                  <c:v>29.241627662055699</c:v>
                </c:pt>
                <c:pt idx="833">
                  <c:v>29.258462220128699</c:v>
                </c:pt>
                <c:pt idx="834">
                  <c:v>29.292131336274899</c:v>
                </c:pt>
                <c:pt idx="835">
                  <c:v>29.325800452421099</c:v>
                </c:pt>
                <c:pt idx="836">
                  <c:v>29.342635010494099</c:v>
                </c:pt>
                <c:pt idx="837">
                  <c:v>29.376304126640299</c:v>
                </c:pt>
                <c:pt idx="838">
                  <c:v>29.393138684713399</c:v>
                </c:pt>
                <c:pt idx="839">
                  <c:v>29.4099732427864</c:v>
                </c:pt>
                <c:pt idx="840">
                  <c:v>29.4268078008595</c:v>
                </c:pt>
                <c:pt idx="841">
                  <c:v>29.4436423589326</c:v>
                </c:pt>
                <c:pt idx="842">
                  <c:v>29.4941460331518</c:v>
                </c:pt>
                <c:pt idx="843">
                  <c:v>29.5109805912249</c:v>
                </c:pt>
                <c:pt idx="844">
                  <c:v>29.561484265444101</c:v>
                </c:pt>
                <c:pt idx="845">
                  <c:v>29.578318823517201</c:v>
                </c:pt>
                <c:pt idx="846">
                  <c:v>29.645657055809501</c:v>
                </c:pt>
                <c:pt idx="847">
                  <c:v>29.696160730028701</c:v>
                </c:pt>
                <c:pt idx="848">
                  <c:v>29.712995288101801</c:v>
                </c:pt>
                <c:pt idx="849">
                  <c:v>29.763498962320998</c:v>
                </c:pt>
                <c:pt idx="850">
                  <c:v>29.780333520394102</c:v>
                </c:pt>
                <c:pt idx="851">
                  <c:v>29.814002636540302</c:v>
                </c:pt>
                <c:pt idx="852">
                  <c:v>29.830837194613299</c:v>
                </c:pt>
                <c:pt idx="853">
                  <c:v>29.881340868832599</c:v>
                </c:pt>
                <c:pt idx="854">
                  <c:v>29.898175426905599</c:v>
                </c:pt>
                <c:pt idx="855">
                  <c:v>29.931844543051799</c:v>
                </c:pt>
                <c:pt idx="856">
                  <c:v>29.948679101124899</c:v>
                </c:pt>
                <c:pt idx="857">
                  <c:v>29.965513659197899</c:v>
                </c:pt>
                <c:pt idx="858">
                  <c:v>30.0328518914902</c:v>
                </c:pt>
                <c:pt idx="859">
                  <c:v>30.0833555657095</c:v>
                </c:pt>
                <c:pt idx="860">
                  <c:v>30.1506937980018</c:v>
                </c:pt>
                <c:pt idx="861">
                  <c:v>30.218032030294101</c:v>
                </c:pt>
                <c:pt idx="862">
                  <c:v>30.234866588367201</c:v>
                </c:pt>
                <c:pt idx="863">
                  <c:v>30.285370262586401</c:v>
                </c:pt>
                <c:pt idx="864">
                  <c:v>30.335873936805601</c:v>
                </c:pt>
                <c:pt idx="865">
                  <c:v>30.403212169097898</c:v>
                </c:pt>
                <c:pt idx="866">
                  <c:v>30.470550401390199</c:v>
                </c:pt>
                <c:pt idx="867">
                  <c:v>30.537888633682499</c:v>
                </c:pt>
                <c:pt idx="868">
                  <c:v>30.554723191755599</c:v>
                </c:pt>
                <c:pt idx="869">
                  <c:v>30.571557749828699</c:v>
                </c:pt>
                <c:pt idx="870">
                  <c:v>30.605226865974799</c:v>
                </c:pt>
                <c:pt idx="871">
                  <c:v>30.622061424047899</c:v>
                </c:pt>
                <c:pt idx="872">
                  <c:v>30.655730540194099</c:v>
                </c:pt>
                <c:pt idx="873">
                  <c:v>30.7062342144133</c:v>
                </c:pt>
                <c:pt idx="874">
                  <c:v>30.7230687724864</c:v>
                </c:pt>
                <c:pt idx="875">
                  <c:v>30.7904070047787</c:v>
                </c:pt>
                <c:pt idx="876">
                  <c:v>30.857745237071001</c:v>
                </c:pt>
                <c:pt idx="877">
                  <c:v>30.908248911290201</c:v>
                </c:pt>
                <c:pt idx="878">
                  <c:v>30.975587143582501</c:v>
                </c:pt>
                <c:pt idx="879">
                  <c:v>30.992421701655601</c:v>
                </c:pt>
                <c:pt idx="880">
                  <c:v>31.042925375874798</c:v>
                </c:pt>
                <c:pt idx="881">
                  <c:v>31.059759933947898</c:v>
                </c:pt>
                <c:pt idx="882">
                  <c:v>31.110263608167099</c:v>
                </c:pt>
                <c:pt idx="883">
                  <c:v>31.177601840459399</c:v>
                </c:pt>
                <c:pt idx="884">
                  <c:v>31.194436398532499</c:v>
                </c:pt>
                <c:pt idx="885">
                  <c:v>31.228105514678699</c:v>
                </c:pt>
                <c:pt idx="886">
                  <c:v>31.261774630824799</c:v>
                </c:pt>
                <c:pt idx="887">
                  <c:v>31.295443746970999</c:v>
                </c:pt>
                <c:pt idx="888">
                  <c:v>31.3627819792633</c:v>
                </c:pt>
                <c:pt idx="889">
                  <c:v>31.4301202115556</c:v>
                </c:pt>
                <c:pt idx="890">
                  <c:v>31.463789327701701</c:v>
                </c:pt>
                <c:pt idx="891">
                  <c:v>31.480623885774801</c:v>
                </c:pt>
                <c:pt idx="892">
                  <c:v>31.497458443847901</c:v>
                </c:pt>
                <c:pt idx="893">
                  <c:v>31.547962118067101</c:v>
                </c:pt>
                <c:pt idx="894">
                  <c:v>31.598465792286301</c:v>
                </c:pt>
                <c:pt idx="895">
                  <c:v>31.615300350359401</c:v>
                </c:pt>
                <c:pt idx="896">
                  <c:v>31.648969466505601</c:v>
                </c:pt>
                <c:pt idx="897">
                  <c:v>31.682638582651698</c:v>
                </c:pt>
                <c:pt idx="898">
                  <c:v>31.716307698797898</c:v>
                </c:pt>
                <c:pt idx="899">
                  <c:v>31.749976814943999</c:v>
                </c:pt>
                <c:pt idx="900">
                  <c:v>31.800480489163199</c:v>
                </c:pt>
                <c:pt idx="901">
                  <c:v>31.850984163382499</c:v>
                </c:pt>
                <c:pt idx="902">
                  <c:v>31.8678187214555</c:v>
                </c:pt>
                <c:pt idx="903">
                  <c:v>31.935156953747899</c:v>
                </c:pt>
                <c:pt idx="904">
                  <c:v>32.0024951860402</c:v>
                </c:pt>
                <c:pt idx="905">
                  <c:v>32.0361643021863</c:v>
                </c:pt>
                <c:pt idx="906">
                  <c:v>32.0529988602594</c:v>
                </c:pt>
                <c:pt idx="907">
                  <c:v>32.086667976405501</c:v>
                </c:pt>
                <c:pt idx="908">
                  <c:v>32.103502534478601</c:v>
                </c:pt>
                <c:pt idx="909">
                  <c:v>32.120337092551701</c:v>
                </c:pt>
                <c:pt idx="910">
                  <c:v>32.187675324844001</c:v>
                </c:pt>
                <c:pt idx="911">
                  <c:v>32.255013557136301</c:v>
                </c:pt>
                <c:pt idx="912">
                  <c:v>32.322351789428602</c:v>
                </c:pt>
                <c:pt idx="913">
                  <c:v>32.339186347501702</c:v>
                </c:pt>
                <c:pt idx="914">
                  <c:v>32.372855463647802</c:v>
                </c:pt>
                <c:pt idx="915">
                  <c:v>32.440193695940103</c:v>
                </c:pt>
                <c:pt idx="916">
                  <c:v>32.507531928232403</c:v>
                </c:pt>
                <c:pt idx="917">
                  <c:v>32.558035602451703</c:v>
                </c:pt>
                <c:pt idx="918">
                  <c:v>32.574870160524704</c:v>
                </c:pt>
                <c:pt idx="919">
                  <c:v>32.608539276670903</c:v>
                </c:pt>
                <c:pt idx="920">
                  <c:v>32.642208392816997</c:v>
                </c:pt>
                <c:pt idx="921">
                  <c:v>32.675877508963197</c:v>
                </c:pt>
                <c:pt idx="922">
                  <c:v>32.692712067036297</c:v>
                </c:pt>
                <c:pt idx="923">
                  <c:v>32.726381183182397</c:v>
                </c:pt>
                <c:pt idx="924">
                  <c:v>32.760050299328597</c:v>
                </c:pt>
                <c:pt idx="925">
                  <c:v>32.793719415474698</c:v>
                </c:pt>
                <c:pt idx="926">
                  <c:v>32.827388531620898</c:v>
                </c:pt>
                <c:pt idx="927">
                  <c:v>32.894726763913198</c:v>
                </c:pt>
                <c:pt idx="928">
                  <c:v>32.911561321986298</c:v>
                </c:pt>
                <c:pt idx="929">
                  <c:v>32.945230438132398</c:v>
                </c:pt>
                <c:pt idx="930">
                  <c:v>33.012568670424699</c:v>
                </c:pt>
                <c:pt idx="931">
                  <c:v>33.029403228497799</c:v>
                </c:pt>
                <c:pt idx="932">
                  <c:v>33.079906902716999</c:v>
                </c:pt>
                <c:pt idx="933">
                  <c:v>33.096741460790099</c:v>
                </c:pt>
                <c:pt idx="934">
                  <c:v>33.113576018863199</c:v>
                </c:pt>
                <c:pt idx="935">
                  <c:v>33.130410576936299</c:v>
                </c:pt>
                <c:pt idx="936">
                  <c:v>33.1472451350093</c:v>
                </c:pt>
                <c:pt idx="937">
                  <c:v>33.1640796930824</c:v>
                </c:pt>
                <c:pt idx="938">
                  <c:v>33.1809142511555</c:v>
                </c:pt>
                <c:pt idx="939">
                  <c:v>33.197748809228599</c:v>
                </c:pt>
                <c:pt idx="940">
                  <c:v>33.2145833673016</c:v>
                </c:pt>
                <c:pt idx="941">
                  <c:v>33.2314179253747</c:v>
                </c:pt>
                <c:pt idx="942">
                  <c:v>33.2482524834478</c:v>
                </c:pt>
                <c:pt idx="943">
                  <c:v>33.2650870415209</c:v>
                </c:pt>
                <c:pt idx="944">
                  <c:v>33.298756157667</c:v>
                </c:pt>
                <c:pt idx="945">
                  <c:v>33.3155907157401</c:v>
                </c:pt>
                <c:pt idx="946">
                  <c:v>33.3324252738132</c:v>
                </c:pt>
                <c:pt idx="947">
                  <c:v>33.366094389959301</c:v>
                </c:pt>
                <c:pt idx="948">
                  <c:v>33.382928948032401</c:v>
                </c:pt>
                <c:pt idx="949">
                  <c:v>33.399763506105501</c:v>
                </c:pt>
                <c:pt idx="950">
                  <c:v>33.450267180324701</c:v>
                </c:pt>
                <c:pt idx="951">
                  <c:v>33.467101738397801</c:v>
                </c:pt>
                <c:pt idx="952">
                  <c:v>33.517605412617002</c:v>
                </c:pt>
                <c:pt idx="953">
                  <c:v>33.534439970690102</c:v>
                </c:pt>
                <c:pt idx="954">
                  <c:v>33.551274528763201</c:v>
                </c:pt>
                <c:pt idx="955">
                  <c:v>33.584943644909302</c:v>
                </c:pt>
                <c:pt idx="956">
                  <c:v>33.601778202982402</c:v>
                </c:pt>
                <c:pt idx="957">
                  <c:v>33.618612761055502</c:v>
                </c:pt>
                <c:pt idx="958">
                  <c:v>33.635447319128502</c:v>
                </c:pt>
                <c:pt idx="959">
                  <c:v>33.652281877201602</c:v>
                </c:pt>
                <c:pt idx="960">
                  <c:v>33.719620109493903</c:v>
                </c:pt>
                <c:pt idx="961">
                  <c:v>33.736454667567003</c:v>
                </c:pt>
                <c:pt idx="962">
                  <c:v>33.786958341786203</c:v>
                </c:pt>
                <c:pt idx="963">
                  <c:v>33.820627457932403</c:v>
                </c:pt>
                <c:pt idx="964">
                  <c:v>33.837462016005503</c:v>
                </c:pt>
                <c:pt idx="965">
                  <c:v>33.871131132151604</c:v>
                </c:pt>
                <c:pt idx="966">
                  <c:v>33.904800248297803</c:v>
                </c:pt>
                <c:pt idx="967">
                  <c:v>33.972138480590097</c:v>
                </c:pt>
                <c:pt idx="968">
                  <c:v>34.005807596736197</c:v>
                </c:pt>
                <c:pt idx="969">
                  <c:v>34.039476712882397</c:v>
                </c:pt>
                <c:pt idx="970">
                  <c:v>34.073145829028498</c:v>
                </c:pt>
                <c:pt idx="971">
                  <c:v>34.089980387101598</c:v>
                </c:pt>
                <c:pt idx="972">
                  <c:v>34.106814945174698</c:v>
                </c:pt>
                <c:pt idx="973">
                  <c:v>34.140484061320798</c:v>
                </c:pt>
                <c:pt idx="974">
                  <c:v>34.157318619393898</c:v>
                </c:pt>
                <c:pt idx="975">
                  <c:v>34.174153177466998</c:v>
                </c:pt>
                <c:pt idx="976">
                  <c:v>34.190987735539998</c:v>
                </c:pt>
                <c:pt idx="977">
                  <c:v>34.224656851686198</c:v>
                </c:pt>
                <c:pt idx="978">
                  <c:v>34.258325967832398</c:v>
                </c:pt>
                <c:pt idx="979">
                  <c:v>34.291995083978499</c:v>
                </c:pt>
                <c:pt idx="980">
                  <c:v>34.359333316270799</c:v>
                </c:pt>
                <c:pt idx="981">
                  <c:v>34.376167874343899</c:v>
                </c:pt>
                <c:pt idx="982">
                  <c:v>34.40983699049</c:v>
                </c:pt>
                <c:pt idx="983">
                  <c:v>34.4771752227823</c:v>
                </c:pt>
                <c:pt idx="984">
                  <c:v>34.5276788970016</c:v>
                </c:pt>
                <c:pt idx="985">
                  <c:v>34.5445134550746</c:v>
                </c:pt>
                <c:pt idx="986">
                  <c:v>34.611851687367</c:v>
                </c:pt>
                <c:pt idx="987">
                  <c:v>34.662355361586201</c:v>
                </c:pt>
                <c:pt idx="988">
                  <c:v>34.712859035805401</c:v>
                </c:pt>
                <c:pt idx="989">
                  <c:v>34.729693593878501</c:v>
                </c:pt>
                <c:pt idx="990">
                  <c:v>34.763362710024602</c:v>
                </c:pt>
                <c:pt idx="991">
                  <c:v>34.780197268097702</c:v>
                </c:pt>
                <c:pt idx="992">
                  <c:v>34.797031826170802</c:v>
                </c:pt>
                <c:pt idx="993">
                  <c:v>34.864370058463102</c:v>
                </c:pt>
                <c:pt idx="994">
                  <c:v>34.914873732682302</c:v>
                </c:pt>
                <c:pt idx="995">
                  <c:v>34.931708290755402</c:v>
                </c:pt>
                <c:pt idx="996">
                  <c:v>34.982211964974603</c:v>
                </c:pt>
                <c:pt idx="997">
                  <c:v>35.015881081120803</c:v>
                </c:pt>
                <c:pt idx="998">
                  <c:v>35.049550197266903</c:v>
                </c:pt>
                <c:pt idx="999">
                  <c:v>35.083219313413103</c:v>
                </c:pt>
                <c:pt idx="1000">
                  <c:v>35.100053871486203</c:v>
                </c:pt>
                <c:pt idx="1001">
                  <c:v>35.116888429559197</c:v>
                </c:pt>
                <c:pt idx="1002">
                  <c:v>35.150557545705396</c:v>
                </c:pt>
                <c:pt idx="1003">
                  <c:v>35.167392103778496</c:v>
                </c:pt>
                <c:pt idx="1004">
                  <c:v>35.184226661851497</c:v>
                </c:pt>
                <c:pt idx="1005">
                  <c:v>35.217895777997697</c:v>
                </c:pt>
                <c:pt idx="1006">
                  <c:v>35.234730336070797</c:v>
                </c:pt>
                <c:pt idx="1007">
                  <c:v>35.251564894143797</c:v>
                </c:pt>
                <c:pt idx="1008">
                  <c:v>35.285234010289997</c:v>
                </c:pt>
                <c:pt idx="1009">
                  <c:v>35.302068568363097</c:v>
                </c:pt>
                <c:pt idx="1010">
                  <c:v>35.318903126436197</c:v>
                </c:pt>
                <c:pt idx="1011">
                  <c:v>35.335737684509198</c:v>
                </c:pt>
              </c:numCache>
            </c:numRef>
          </c:xVal>
          <c:yVal>
            <c:numRef>
              <c:f>Sheet3!$B$39:$B$1050</c:f>
              <c:numCache>
                <c:formatCode>General</c:formatCode>
                <c:ptCount val="1012"/>
                <c:pt idx="0">
                  <c:v>7.97368048397714E-3</c:v>
                </c:pt>
                <c:pt idx="1">
                  <c:v>6.3553091701531398E-3</c:v>
                </c:pt>
                <c:pt idx="2">
                  <c:v>5.52880040616894E-3</c:v>
                </c:pt>
                <c:pt idx="3">
                  <c:v>5.9495413276033603E-3</c:v>
                </c:pt>
                <c:pt idx="4">
                  <c:v>7.3798084621165601E-3</c:v>
                </c:pt>
                <c:pt idx="5">
                  <c:v>4.5681609033313801E-3</c:v>
                </c:pt>
                <c:pt idx="6">
                  <c:v>4.3702872391542698E-3</c:v>
                </c:pt>
                <c:pt idx="7">
                  <c:v>6.3290598652059604E-3</c:v>
                </c:pt>
                <c:pt idx="8">
                  <c:v>5.9626813411171303E-3</c:v>
                </c:pt>
                <c:pt idx="9">
                  <c:v>8.9528532539743695E-3</c:v>
                </c:pt>
                <c:pt idx="10">
                  <c:v>5.7329244964526103E-3</c:v>
                </c:pt>
                <c:pt idx="11">
                  <c:v>4.70704697658477E-3</c:v>
                </c:pt>
                <c:pt idx="12">
                  <c:v>5.85908700869374E-3</c:v>
                </c:pt>
                <c:pt idx="13">
                  <c:v>4.7776570695118904E-3</c:v>
                </c:pt>
                <c:pt idx="14">
                  <c:v>5.9831428441372804E-3</c:v>
                </c:pt>
                <c:pt idx="15">
                  <c:v>5.6162346690775003E-3</c:v>
                </c:pt>
                <c:pt idx="16">
                  <c:v>4.6696860320239496E-3</c:v>
                </c:pt>
                <c:pt idx="17">
                  <c:v>6.1874331189181201E-3</c:v>
                </c:pt>
                <c:pt idx="18">
                  <c:v>4.6359620671389398E-3</c:v>
                </c:pt>
                <c:pt idx="19">
                  <c:v>3.8745031474490699E-3</c:v>
                </c:pt>
                <c:pt idx="20">
                  <c:v>6.3545403576135296E-3</c:v>
                </c:pt>
                <c:pt idx="21">
                  <c:v>7.8275338792435801E-3</c:v>
                </c:pt>
                <c:pt idx="22">
                  <c:v>6.0773955144623297E-3</c:v>
                </c:pt>
                <c:pt idx="23">
                  <c:v>5.7427019108521396E-3</c:v>
                </c:pt>
                <c:pt idx="24">
                  <c:v>7.0238532416618503E-3</c:v>
                </c:pt>
                <c:pt idx="25">
                  <c:v>8.4307620098959795E-3</c:v>
                </c:pt>
                <c:pt idx="26">
                  <c:v>5.6998961099717299E-3</c:v>
                </c:pt>
                <c:pt idx="27">
                  <c:v>6.4994845181688904E-3</c:v>
                </c:pt>
                <c:pt idx="28">
                  <c:v>6.8525095708031397E-3</c:v>
                </c:pt>
                <c:pt idx="29">
                  <c:v>5.7665997594303301E-3</c:v>
                </c:pt>
                <c:pt idx="30">
                  <c:v>7.66200214786568E-3</c:v>
                </c:pt>
                <c:pt idx="31">
                  <c:v>8.1576368644180296E-3</c:v>
                </c:pt>
                <c:pt idx="32">
                  <c:v>6.3767980886761198E-3</c:v>
                </c:pt>
                <c:pt idx="33">
                  <c:v>4.77749520923571E-3</c:v>
                </c:pt>
                <c:pt idx="34">
                  <c:v>5.0712230946363098E-3</c:v>
                </c:pt>
                <c:pt idx="35">
                  <c:v>5.85582189603684E-3</c:v>
                </c:pt>
                <c:pt idx="36">
                  <c:v>6.5482391705808801E-3</c:v>
                </c:pt>
                <c:pt idx="37">
                  <c:v>5.4316856853730399E-3</c:v>
                </c:pt>
                <c:pt idx="38">
                  <c:v>5.7938304880261601E-3</c:v>
                </c:pt>
                <c:pt idx="39">
                  <c:v>4.7673330202527798E-3</c:v>
                </c:pt>
                <c:pt idx="40">
                  <c:v>3.6928793562726698E-3</c:v>
                </c:pt>
                <c:pt idx="41">
                  <c:v>5.8217165810570204E-3</c:v>
                </c:pt>
                <c:pt idx="42">
                  <c:v>7.1164100396757602E-3</c:v>
                </c:pt>
                <c:pt idx="43">
                  <c:v>5.0356423890045602E-3</c:v>
                </c:pt>
                <c:pt idx="44">
                  <c:v>7.2125470534009101E-3</c:v>
                </c:pt>
                <c:pt idx="45">
                  <c:v>5.3440723208213999E-3</c:v>
                </c:pt>
                <c:pt idx="46">
                  <c:v>5.82276543289908E-3</c:v>
                </c:pt>
                <c:pt idx="47">
                  <c:v>8.2807979645685807E-3</c:v>
                </c:pt>
                <c:pt idx="48">
                  <c:v>5.5644951273695498E-3</c:v>
                </c:pt>
                <c:pt idx="49">
                  <c:v>6.0510101055449902E-3</c:v>
                </c:pt>
                <c:pt idx="50">
                  <c:v>7.2484673616657804E-3</c:v>
                </c:pt>
                <c:pt idx="51">
                  <c:v>4.9511117065200502E-3</c:v>
                </c:pt>
                <c:pt idx="52">
                  <c:v>5.9086014556913001E-3</c:v>
                </c:pt>
                <c:pt idx="53">
                  <c:v>5.3182857772269198E-3</c:v>
                </c:pt>
                <c:pt idx="54">
                  <c:v>7.30837781451251E-3</c:v>
                </c:pt>
                <c:pt idx="55">
                  <c:v>5.0152729425821897E-3</c:v>
                </c:pt>
                <c:pt idx="56">
                  <c:v>4.64269572685599E-3</c:v>
                </c:pt>
                <c:pt idx="57">
                  <c:v>7.3967693041945897E-3</c:v>
                </c:pt>
                <c:pt idx="58">
                  <c:v>7.3518913954362603E-3</c:v>
                </c:pt>
                <c:pt idx="59">
                  <c:v>7.85421179891224E-3</c:v>
                </c:pt>
                <c:pt idx="60">
                  <c:v>5.4663252011975102E-3</c:v>
                </c:pt>
                <c:pt idx="61">
                  <c:v>4.9057098816229902E-3</c:v>
                </c:pt>
                <c:pt idx="62">
                  <c:v>6.2269653594128303E-3</c:v>
                </c:pt>
                <c:pt idx="63">
                  <c:v>7.2057725414949496E-3</c:v>
                </c:pt>
                <c:pt idx="64">
                  <c:v>5.5407094252290798E-3</c:v>
                </c:pt>
                <c:pt idx="65">
                  <c:v>6.5566158372547603E-3</c:v>
                </c:pt>
                <c:pt idx="66">
                  <c:v>5.46367086283241E-3</c:v>
                </c:pt>
                <c:pt idx="67">
                  <c:v>5.7264766830998201E-3</c:v>
                </c:pt>
                <c:pt idx="68">
                  <c:v>6.2096481424389104E-3</c:v>
                </c:pt>
                <c:pt idx="69">
                  <c:v>6.0059636461457901E-3</c:v>
                </c:pt>
                <c:pt idx="70">
                  <c:v>5.6923231944224096E-3</c:v>
                </c:pt>
                <c:pt idx="71">
                  <c:v>6.1711178756501299E-3</c:v>
                </c:pt>
                <c:pt idx="72">
                  <c:v>7.57735340533028E-3</c:v>
                </c:pt>
                <c:pt idx="73">
                  <c:v>4.0237223481268498E-3</c:v>
                </c:pt>
                <c:pt idx="74">
                  <c:v>3.40135883621183E-3</c:v>
                </c:pt>
                <c:pt idx="75">
                  <c:v>6.8056861918130004E-3</c:v>
                </c:pt>
                <c:pt idx="76">
                  <c:v>6.1566637314247304E-3</c:v>
                </c:pt>
                <c:pt idx="77">
                  <c:v>5.6201262334432704E-3</c:v>
                </c:pt>
                <c:pt idx="78">
                  <c:v>6.0908698124764503E-3</c:v>
                </c:pt>
                <c:pt idx="79">
                  <c:v>7.9726618223166894E-3</c:v>
                </c:pt>
                <c:pt idx="80">
                  <c:v>5.2112622673616601E-3</c:v>
                </c:pt>
                <c:pt idx="81">
                  <c:v>6.1957564971797299E-3</c:v>
                </c:pt>
                <c:pt idx="82">
                  <c:v>6.9074362802406704E-3</c:v>
                </c:pt>
                <c:pt idx="83">
                  <c:v>8.5804001100841902E-3</c:v>
                </c:pt>
                <c:pt idx="84">
                  <c:v>5.89589055812251E-3</c:v>
                </c:pt>
                <c:pt idx="85">
                  <c:v>5.10027846288432E-3</c:v>
                </c:pt>
                <c:pt idx="86">
                  <c:v>6.5377358670810903E-3</c:v>
                </c:pt>
                <c:pt idx="87">
                  <c:v>5.2289397639308796E-3</c:v>
                </c:pt>
                <c:pt idx="88">
                  <c:v>4.7520229482305503E-3</c:v>
                </c:pt>
                <c:pt idx="89">
                  <c:v>6.7958640492403197E-3</c:v>
                </c:pt>
                <c:pt idx="90">
                  <c:v>4.6647749771287998E-3</c:v>
                </c:pt>
                <c:pt idx="91">
                  <c:v>5.8580968227242899E-3</c:v>
                </c:pt>
                <c:pt idx="92">
                  <c:v>9.3479785614922692E-3</c:v>
                </c:pt>
                <c:pt idx="93">
                  <c:v>8.5817816821824391E-3</c:v>
                </c:pt>
                <c:pt idx="94">
                  <c:v>5.4311567829021003E-3</c:v>
                </c:pt>
                <c:pt idx="95">
                  <c:v>7.1340092057487897E-3</c:v>
                </c:pt>
                <c:pt idx="96">
                  <c:v>8.8581410672638992E-3</c:v>
                </c:pt>
                <c:pt idx="97">
                  <c:v>8.7775125989738197E-3</c:v>
                </c:pt>
                <c:pt idx="98">
                  <c:v>1.06825314735766E-2</c:v>
                </c:pt>
                <c:pt idx="99">
                  <c:v>1.01266910986865E-2</c:v>
                </c:pt>
                <c:pt idx="100">
                  <c:v>6.5147572141600104E-3</c:v>
                </c:pt>
                <c:pt idx="101">
                  <c:v>5.7218913246758103E-3</c:v>
                </c:pt>
                <c:pt idx="102">
                  <c:v>7.0075578840364397E-3</c:v>
                </c:pt>
                <c:pt idx="103">
                  <c:v>8.2211083365363903E-3</c:v>
                </c:pt>
                <c:pt idx="104">
                  <c:v>8.4807619837025897E-3</c:v>
                </c:pt>
                <c:pt idx="105">
                  <c:v>7.7200476967738E-3</c:v>
                </c:pt>
                <c:pt idx="106">
                  <c:v>8.5433842376969292E-3</c:v>
                </c:pt>
                <c:pt idx="107">
                  <c:v>9.84163237717668E-3</c:v>
                </c:pt>
                <c:pt idx="108">
                  <c:v>7.5124847763361801E-3</c:v>
                </c:pt>
                <c:pt idx="109">
                  <c:v>6.1342496070307898E-3</c:v>
                </c:pt>
                <c:pt idx="110">
                  <c:v>4.5887654041259001E-3</c:v>
                </c:pt>
                <c:pt idx="111">
                  <c:v>7.7321465766889601E-3</c:v>
                </c:pt>
                <c:pt idx="112">
                  <c:v>5.6820944299347904E-3</c:v>
                </c:pt>
                <c:pt idx="113">
                  <c:v>4.7160152859396197E-3</c:v>
                </c:pt>
                <c:pt idx="114">
                  <c:v>6.09545063144555E-3</c:v>
                </c:pt>
                <c:pt idx="115">
                  <c:v>6.70606617358082E-3</c:v>
                </c:pt>
                <c:pt idx="116">
                  <c:v>4.7547193919945403E-3</c:v>
                </c:pt>
                <c:pt idx="117">
                  <c:v>7.2806551700104602E-3</c:v>
                </c:pt>
                <c:pt idx="118">
                  <c:v>4.89523040945972E-3</c:v>
                </c:pt>
                <c:pt idx="119">
                  <c:v>6.0730921764288303E-3</c:v>
                </c:pt>
                <c:pt idx="120">
                  <c:v>5.3200394215948297E-3</c:v>
                </c:pt>
                <c:pt idx="121">
                  <c:v>6.7173252897126702E-3</c:v>
                </c:pt>
                <c:pt idx="122">
                  <c:v>4.6493827315557002E-3</c:v>
                </c:pt>
                <c:pt idx="123">
                  <c:v>4.17322984943837E-3</c:v>
                </c:pt>
                <c:pt idx="124">
                  <c:v>6.7033266897080501E-3</c:v>
                </c:pt>
                <c:pt idx="125">
                  <c:v>5.5801868298562896E-3</c:v>
                </c:pt>
                <c:pt idx="126">
                  <c:v>6.1714324312839202E-3</c:v>
                </c:pt>
                <c:pt idx="127">
                  <c:v>4.6853765691434804E-3</c:v>
                </c:pt>
                <c:pt idx="128">
                  <c:v>3.3392649693735599E-3</c:v>
                </c:pt>
                <c:pt idx="129">
                  <c:v>3.3441029851686501E-3</c:v>
                </c:pt>
                <c:pt idx="130">
                  <c:v>5.0978377034270796E-3</c:v>
                </c:pt>
                <c:pt idx="131">
                  <c:v>3.89297079424398E-3</c:v>
                </c:pt>
                <c:pt idx="132">
                  <c:v>1.7343422631551099E-3</c:v>
                </c:pt>
                <c:pt idx="133">
                  <c:v>4.3459055190544597E-3</c:v>
                </c:pt>
                <c:pt idx="134">
                  <c:v>1.72619981866551E-3</c:v>
                </c:pt>
                <c:pt idx="135">
                  <c:v>6.0343489057846297E-3</c:v>
                </c:pt>
                <c:pt idx="136">
                  <c:v>4.6334131170164402E-3</c:v>
                </c:pt>
                <c:pt idx="137">
                  <c:v>4.0532400204894804E-3</c:v>
                </c:pt>
                <c:pt idx="138">
                  <c:v>4.3467662846216198E-3</c:v>
                </c:pt>
                <c:pt idx="139">
                  <c:v>2.8520393933126002E-3</c:v>
                </c:pt>
                <c:pt idx="140">
                  <c:v>4.00729694075312E-3</c:v>
                </c:pt>
                <c:pt idx="141">
                  <c:v>5.4332855054247901E-3</c:v>
                </c:pt>
                <c:pt idx="142">
                  <c:v>6.9443964717403502E-3</c:v>
                </c:pt>
                <c:pt idx="143">
                  <c:v>4.5843723009770703E-3</c:v>
                </c:pt>
                <c:pt idx="144">
                  <c:v>4.47597336900023E-3</c:v>
                </c:pt>
                <c:pt idx="145">
                  <c:v>6.16870173327179E-3</c:v>
                </c:pt>
                <c:pt idx="146">
                  <c:v>6.0491063765165604E-3</c:v>
                </c:pt>
                <c:pt idx="147">
                  <c:v>3.9176395074399699E-3</c:v>
                </c:pt>
                <c:pt idx="148">
                  <c:v>3.62186140381044E-3</c:v>
                </c:pt>
                <c:pt idx="149">
                  <c:v>3.70435064102033E-3</c:v>
                </c:pt>
                <c:pt idx="150">
                  <c:v>5.2307922831512704E-3</c:v>
                </c:pt>
                <c:pt idx="151">
                  <c:v>2.7226197601062799E-3</c:v>
                </c:pt>
                <c:pt idx="152">
                  <c:v>2.3871313503080701E-3</c:v>
                </c:pt>
                <c:pt idx="153">
                  <c:v>3.87558636879587E-3</c:v>
                </c:pt>
                <c:pt idx="154">
                  <c:v>3.5475669639906302E-3</c:v>
                </c:pt>
                <c:pt idx="155">
                  <c:v>7.2007297151257003E-4</c:v>
                </c:pt>
                <c:pt idx="156">
                  <c:v>2.5267851765662899E-3</c:v>
                </c:pt>
                <c:pt idx="157">
                  <c:v>2.8836123298470102E-3</c:v>
                </c:pt>
                <c:pt idx="158">
                  <c:v>3.51738573276763E-3</c:v>
                </c:pt>
                <c:pt idx="159">
                  <c:v>1.4970437073556001E-3</c:v>
                </c:pt>
                <c:pt idx="160">
                  <c:v>4.0243569731654898E-3</c:v>
                </c:pt>
                <c:pt idx="161">
                  <c:v>1.2889763882283E-3</c:v>
                </c:pt>
                <c:pt idx="162">
                  <c:v>7.4045297189958897E-4</c:v>
                </c:pt>
                <c:pt idx="163">
                  <c:v>1.37811778937456E-3</c:v>
                </c:pt>
                <c:pt idx="164">
                  <c:v>2.3983718381700701E-3</c:v>
                </c:pt>
                <c:pt idx="165">
                  <c:v>2.9671789762738799E-3</c:v>
                </c:pt>
                <c:pt idx="166">
                  <c:v>3.0476091076417399E-3</c:v>
                </c:pt>
                <c:pt idx="167">
                  <c:v>9.4653790961506503E-4</c:v>
                </c:pt>
                <c:pt idx="168">
                  <c:v>7.1456186612958196E-4</c:v>
                </c:pt>
                <c:pt idx="169">
                  <c:v>1.8467923383490301E-3</c:v>
                </c:pt>
                <c:pt idx="170">
                  <c:v>1.24940231938559E-3</c:v>
                </c:pt>
                <c:pt idx="171">
                  <c:v>2.8289781505465501E-4</c:v>
                </c:pt>
                <c:pt idx="172">
                  <c:v>9.6151838907279803E-4</c:v>
                </c:pt>
                <c:pt idx="173">
                  <c:v>1.70409481664073E-3</c:v>
                </c:pt>
                <c:pt idx="174">
                  <c:v>4.0290909732099801E-4</c:v>
                </c:pt>
                <c:pt idx="175">
                  <c:v>-1.4056876215633E-3</c:v>
                </c:pt>
                <c:pt idx="176">
                  <c:v>1.2681130048264799E-3</c:v>
                </c:pt>
                <c:pt idx="177">
                  <c:v>5.1494160388399195E-4</c:v>
                </c:pt>
                <c:pt idx="178">
                  <c:v>-4.23939221430083E-4</c:v>
                </c:pt>
                <c:pt idx="179">
                  <c:v>2.1302262868643099E-3</c:v>
                </c:pt>
                <c:pt idx="180">
                  <c:v>2.57949209946008E-3</c:v>
                </c:pt>
                <c:pt idx="181">
                  <c:v>5.3170529560610301E-4</c:v>
                </c:pt>
                <c:pt idx="182">
                  <c:v>1.72958366117946E-3</c:v>
                </c:pt>
                <c:pt idx="183">
                  <c:v>3.0357097843175299E-3</c:v>
                </c:pt>
                <c:pt idx="184">
                  <c:v>1.73455603880931E-4</c:v>
                </c:pt>
                <c:pt idx="185">
                  <c:v>-4.3521815746821701E-5</c:v>
                </c:pt>
                <c:pt idx="186">
                  <c:v>1.2734220114295699E-3</c:v>
                </c:pt>
                <c:pt idx="187">
                  <c:v>8.5719588936537697E-4</c:v>
                </c:pt>
                <c:pt idx="188">
                  <c:v>2.3719094137161401E-3</c:v>
                </c:pt>
                <c:pt idx="189">
                  <c:v>2.4726104437297202E-3</c:v>
                </c:pt>
                <c:pt idx="190">
                  <c:v>7.6077509023234004E-4</c:v>
                </c:pt>
                <c:pt idx="191">
                  <c:v>-1.37560837835569E-3</c:v>
                </c:pt>
                <c:pt idx="192">
                  <c:v>-1.0815050690267201E-3</c:v>
                </c:pt>
                <c:pt idx="193">
                  <c:v>1.8626246896135401E-3</c:v>
                </c:pt>
                <c:pt idx="194">
                  <c:v>1.1560714571768999E-3</c:v>
                </c:pt>
                <c:pt idx="195">
                  <c:v>-3.6624947612855701E-4</c:v>
                </c:pt>
                <c:pt idx="196">
                  <c:v>-8.1432963882005201E-4</c:v>
                </c:pt>
                <c:pt idx="197">
                  <c:v>-4.4644514136996197E-4</c:v>
                </c:pt>
                <c:pt idx="198">
                  <c:v>1.1835799453726E-3</c:v>
                </c:pt>
                <c:pt idx="199">
                  <c:v>1.0630529096687101E-4</c:v>
                </c:pt>
                <c:pt idx="200">
                  <c:v>1.8727050788141801E-4</c:v>
                </c:pt>
                <c:pt idx="201">
                  <c:v>1.5707925300212501E-3</c:v>
                </c:pt>
                <c:pt idx="202">
                  <c:v>5.4685071116866702E-4</c:v>
                </c:pt>
                <c:pt idx="203">
                  <c:v>-2.0410243210600399E-3</c:v>
                </c:pt>
                <c:pt idx="204">
                  <c:v>1.7901435842074E-3</c:v>
                </c:pt>
                <c:pt idx="205">
                  <c:v>-5.45163491460182E-4</c:v>
                </c:pt>
                <c:pt idx="206">
                  <c:v>-9.2096354310517998E-4</c:v>
                </c:pt>
                <c:pt idx="207">
                  <c:v>1.2467600469141099E-3</c:v>
                </c:pt>
                <c:pt idx="208">
                  <c:v>2.64344837260982E-5</c:v>
                </c:pt>
                <c:pt idx="209">
                  <c:v>-1.0207425838142999E-3</c:v>
                </c:pt>
                <c:pt idx="210">
                  <c:v>-1.61037205335113E-3</c:v>
                </c:pt>
                <c:pt idx="211">
                  <c:v>2.5826676521568601E-4</c:v>
                </c:pt>
                <c:pt idx="212">
                  <c:v>1.16685079398294E-3</c:v>
                </c:pt>
                <c:pt idx="213">
                  <c:v>-3.7414277000329197E-4</c:v>
                </c:pt>
                <c:pt idx="214">
                  <c:v>-1.0157752146294E-3</c:v>
                </c:pt>
                <c:pt idx="215">
                  <c:v>-1.0310924095824701E-3</c:v>
                </c:pt>
                <c:pt idx="216">
                  <c:v>-1.78833906507346E-3</c:v>
                </c:pt>
                <c:pt idx="217">
                  <c:v>-3.1668948262839301E-3</c:v>
                </c:pt>
                <c:pt idx="218">
                  <c:v>-2.1929993679964499E-3</c:v>
                </c:pt>
                <c:pt idx="219">
                  <c:v>-1.26651382974811E-3</c:v>
                </c:pt>
                <c:pt idx="220">
                  <c:v>-3.4092940726374202E-3</c:v>
                </c:pt>
                <c:pt idx="221">
                  <c:v>-2.46226553004534E-3</c:v>
                </c:pt>
                <c:pt idx="222">
                  <c:v>-1.9637991863995599E-3</c:v>
                </c:pt>
                <c:pt idx="223">
                  <c:v>-4.2657241832506701E-3</c:v>
                </c:pt>
                <c:pt idx="224">
                  <c:v>-4.7761545836901001E-3</c:v>
                </c:pt>
                <c:pt idx="225">
                  <c:v>-3.4549479954778702E-3</c:v>
                </c:pt>
                <c:pt idx="226">
                  <c:v>-3.4700645434468402E-3</c:v>
                </c:pt>
                <c:pt idx="227">
                  <c:v>-4.5400000518551796E-3</c:v>
                </c:pt>
                <c:pt idx="228">
                  <c:v>-3.39271552377125E-3</c:v>
                </c:pt>
                <c:pt idx="229">
                  <c:v>-2.3028558901853902E-3</c:v>
                </c:pt>
                <c:pt idx="230">
                  <c:v>-5.0653075453643897E-3</c:v>
                </c:pt>
                <c:pt idx="231">
                  <c:v>-4.9609895299796503E-3</c:v>
                </c:pt>
                <c:pt idx="232">
                  <c:v>-5.5668625847668301E-3</c:v>
                </c:pt>
                <c:pt idx="233">
                  <c:v>-4.4039344133745802E-3</c:v>
                </c:pt>
                <c:pt idx="234">
                  <c:v>-5.5395310739939797E-3</c:v>
                </c:pt>
                <c:pt idx="235">
                  <c:v>-3.40251999379532E-3</c:v>
                </c:pt>
                <c:pt idx="236">
                  <c:v>-5.1130480463228998E-3</c:v>
                </c:pt>
                <c:pt idx="237">
                  <c:v>-3.5152980856002301E-3</c:v>
                </c:pt>
                <c:pt idx="238">
                  <c:v>-2.23551967634792E-3</c:v>
                </c:pt>
                <c:pt idx="239">
                  <c:v>-5.7119565256954696E-3</c:v>
                </c:pt>
                <c:pt idx="240">
                  <c:v>-5.7162972763152402E-3</c:v>
                </c:pt>
                <c:pt idx="241">
                  <c:v>-3.2782326715605501E-3</c:v>
                </c:pt>
                <c:pt idx="242">
                  <c:v>-3.9152868627505598E-3</c:v>
                </c:pt>
                <c:pt idx="243">
                  <c:v>-4.0153456933253997E-3</c:v>
                </c:pt>
                <c:pt idx="244">
                  <c:v>-3.8839280921617301E-3</c:v>
                </c:pt>
                <c:pt idx="245">
                  <c:v>-2.7670730732393201E-3</c:v>
                </c:pt>
                <c:pt idx="246">
                  <c:v>-5.5061733062834999E-3</c:v>
                </c:pt>
                <c:pt idx="247">
                  <c:v>-3.5601663404912099E-3</c:v>
                </c:pt>
                <c:pt idx="248">
                  <c:v>-5.5930878111674501E-3</c:v>
                </c:pt>
                <c:pt idx="249">
                  <c:v>-5.92697931613496E-3</c:v>
                </c:pt>
                <c:pt idx="250">
                  <c:v>-5.5902700537580896E-3</c:v>
                </c:pt>
                <c:pt idx="251">
                  <c:v>-4.1601884155170604E-3</c:v>
                </c:pt>
                <c:pt idx="252">
                  <c:v>-3.4456211031886701E-3</c:v>
                </c:pt>
                <c:pt idx="253">
                  <c:v>-3.7688287766673599E-3</c:v>
                </c:pt>
                <c:pt idx="254">
                  <c:v>-5.0593518835964201E-3</c:v>
                </c:pt>
                <c:pt idx="255">
                  <c:v>-4.7967181812051604E-3</c:v>
                </c:pt>
                <c:pt idx="256">
                  <c:v>-2.9853365768166798E-3</c:v>
                </c:pt>
                <c:pt idx="257">
                  <c:v>-3.70614440960648E-3</c:v>
                </c:pt>
                <c:pt idx="258">
                  <c:v>-2.9376336151327501E-3</c:v>
                </c:pt>
                <c:pt idx="259">
                  <c:v>-1.04762211366559E-3</c:v>
                </c:pt>
                <c:pt idx="260">
                  <c:v>-3.9259830750647401E-3</c:v>
                </c:pt>
                <c:pt idx="261">
                  <c:v>-4.1810026639141299E-3</c:v>
                </c:pt>
                <c:pt idx="262">
                  <c:v>-3.1453189111481498E-3</c:v>
                </c:pt>
                <c:pt idx="263">
                  <c:v>-3.9520329862583903E-3</c:v>
                </c:pt>
                <c:pt idx="264">
                  <c:v>-5.0763354085467203E-3</c:v>
                </c:pt>
                <c:pt idx="265">
                  <c:v>-5.6017380746743702E-3</c:v>
                </c:pt>
                <c:pt idx="266">
                  <c:v>-4.91429469171005E-3</c:v>
                </c:pt>
                <c:pt idx="267">
                  <c:v>-5.8257289385753499E-3</c:v>
                </c:pt>
                <c:pt idx="268">
                  <c:v>-5.1564971012925103E-3</c:v>
                </c:pt>
                <c:pt idx="269">
                  <c:v>-6.1537315319079699E-3</c:v>
                </c:pt>
                <c:pt idx="270">
                  <c:v>-7.0573482220425698E-3</c:v>
                </c:pt>
                <c:pt idx="271">
                  <c:v>-4.2243547235891197E-3</c:v>
                </c:pt>
                <c:pt idx="272">
                  <c:v>-5.9910877105681104E-3</c:v>
                </c:pt>
                <c:pt idx="273">
                  <c:v>-8.8178734839278392E-3</c:v>
                </c:pt>
                <c:pt idx="274">
                  <c:v>-8.8068136238200305E-3</c:v>
                </c:pt>
                <c:pt idx="275">
                  <c:v>-7.5433250455832698E-3</c:v>
                </c:pt>
                <c:pt idx="276">
                  <c:v>-3.9106343780738696E-3</c:v>
                </c:pt>
                <c:pt idx="277">
                  <c:v>-4.1039840023898702E-3</c:v>
                </c:pt>
                <c:pt idx="278">
                  <c:v>-8.5501727725781698E-3</c:v>
                </c:pt>
                <c:pt idx="279">
                  <c:v>-7.65452142307278E-3</c:v>
                </c:pt>
                <c:pt idx="280">
                  <c:v>-7.0895458547135396E-3</c:v>
                </c:pt>
                <c:pt idx="281">
                  <c:v>-4.5830147577407701E-3</c:v>
                </c:pt>
                <c:pt idx="282">
                  <c:v>-6.6598908025459801E-3</c:v>
                </c:pt>
                <c:pt idx="283">
                  <c:v>-6.6133553885603501E-3</c:v>
                </c:pt>
                <c:pt idx="284">
                  <c:v>-5.1564048695426504E-3</c:v>
                </c:pt>
                <c:pt idx="285">
                  <c:v>-6.9609562429688897E-3</c:v>
                </c:pt>
                <c:pt idx="286">
                  <c:v>-7.2920659899112002E-3</c:v>
                </c:pt>
                <c:pt idx="287">
                  <c:v>-8.4203879807073102E-3</c:v>
                </c:pt>
                <c:pt idx="288">
                  <c:v>-6.3693843557084597E-3</c:v>
                </c:pt>
                <c:pt idx="289">
                  <c:v>-4.5331337009372596E-3</c:v>
                </c:pt>
                <c:pt idx="290">
                  <c:v>-8.8492242869327598E-3</c:v>
                </c:pt>
                <c:pt idx="291">
                  <c:v>-8.2656391879195306E-3</c:v>
                </c:pt>
                <c:pt idx="292">
                  <c:v>-8.1484328785800392E-3</c:v>
                </c:pt>
                <c:pt idx="293">
                  <c:v>-9.8872309113710796E-3</c:v>
                </c:pt>
                <c:pt idx="294">
                  <c:v>-8.2071177012837098E-3</c:v>
                </c:pt>
                <c:pt idx="295">
                  <c:v>-9.4508485635385903E-3</c:v>
                </c:pt>
                <c:pt idx="296">
                  <c:v>-7.8241218498110807E-3</c:v>
                </c:pt>
                <c:pt idx="297">
                  <c:v>-9.3368625300575304E-3</c:v>
                </c:pt>
                <c:pt idx="298">
                  <c:v>-7.9589152660190197E-3</c:v>
                </c:pt>
                <c:pt idx="299">
                  <c:v>-8.5959198843884293E-3</c:v>
                </c:pt>
                <c:pt idx="300">
                  <c:v>-7.8544567252652204E-3</c:v>
                </c:pt>
                <c:pt idx="301">
                  <c:v>-6.9422077349746598E-3</c:v>
                </c:pt>
                <c:pt idx="302">
                  <c:v>-1.0241644200476199E-2</c:v>
                </c:pt>
                <c:pt idx="303">
                  <c:v>-7.1163738806519702E-3</c:v>
                </c:pt>
                <c:pt idx="304">
                  <c:v>-7.2851687959059001E-3</c:v>
                </c:pt>
                <c:pt idx="305">
                  <c:v>-8.9767433378368303E-3</c:v>
                </c:pt>
                <c:pt idx="306">
                  <c:v>-8.6455993806374108E-3</c:v>
                </c:pt>
                <c:pt idx="307">
                  <c:v>-5.9758521258579996E-3</c:v>
                </c:pt>
                <c:pt idx="308">
                  <c:v>-9.5024334509015793E-3</c:v>
                </c:pt>
                <c:pt idx="309">
                  <c:v>-7.15302170723707E-3</c:v>
                </c:pt>
                <c:pt idx="310">
                  <c:v>-5.6071544171567298E-3</c:v>
                </c:pt>
                <c:pt idx="311">
                  <c:v>-8.3540118986725701E-3</c:v>
                </c:pt>
                <c:pt idx="312">
                  <c:v>-7.4893286534523503E-3</c:v>
                </c:pt>
                <c:pt idx="313">
                  <c:v>-6.4729908284918902E-3</c:v>
                </c:pt>
                <c:pt idx="314">
                  <c:v>-6.91616978994067E-3</c:v>
                </c:pt>
                <c:pt idx="315">
                  <c:v>-6.2824896058704801E-3</c:v>
                </c:pt>
                <c:pt idx="316">
                  <c:v>-8.5268813450270799E-3</c:v>
                </c:pt>
                <c:pt idx="317">
                  <c:v>-7.4923404071151802E-3</c:v>
                </c:pt>
                <c:pt idx="318">
                  <c:v>-6.5751853728078296E-3</c:v>
                </c:pt>
                <c:pt idx="319">
                  <c:v>-6.8569815413237999E-3</c:v>
                </c:pt>
                <c:pt idx="320">
                  <c:v>-8.4065120119603091E-3</c:v>
                </c:pt>
                <c:pt idx="321">
                  <c:v>-8.5145101434883196E-3</c:v>
                </c:pt>
                <c:pt idx="322">
                  <c:v>-7.4682117349629202E-3</c:v>
                </c:pt>
                <c:pt idx="323">
                  <c:v>-7.9226659754974508E-3</c:v>
                </c:pt>
                <c:pt idx="324">
                  <c:v>-6.0289537955017696E-3</c:v>
                </c:pt>
                <c:pt idx="325">
                  <c:v>-4.1007520256009901E-3</c:v>
                </c:pt>
                <c:pt idx="326">
                  <c:v>-6.9835941740885197E-3</c:v>
                </c:pt>
                <c:pt idx="327">
                  <c:v>-7.3953077985728704E-3</c:v>
                </c:pt>
                <c:pt idx="328">
                  <c:v>-9.7792216533492404E-3</c:v>
                </c:pt>
                <c:pt idx="329">
                  <c:v>-8.2310464301524403E-3</c:v>
                </c:pt>
                <c:pt idx="330">
                  <c:v>-6.4185858371132399E-3</c:v>
                </c:pt>
                <c:pt idx="331">
                  <c:v>-8.2647792361076906E-3</c:v>
                </c:pt>
                <c:pt idx="332">
                  <c:v>-5.4742714498438004E-3</c:v>
                </c:pt>
                <c:pt idx="333">
                  <c:v>-5.90746666491566E-3</c:v>
                </c:pt>
                <c:pt idx="334">
                  <c:v>-6.5676373068369103E-3</c:v>
                </c:pt>
                <c:pt idx="335">
                  <c:v>-6.1532629226161498E-3</c:v>
                </c:pt>
                <c:pt idx="336">
                  <c:v>-6.4624385292487898E-3</c:v>
                </c:pt>
                <c:pt idx="337">
                  <c:v>-5.2993240641548197E-3</c:v>
                </c:pt>
                <c:pt idx="338">
                  <c:v>-5.8010983300351903E-3</c:v>
                </c:pt>
                <c:pt idx="339">
                  <c:v>-1.0012660807649801E-2</c:v>
                </c:pt>
                <c:pt idx="340">
                  <c:v>-6.6562611140992198E-3</c:v>
                </c:pt>
                <c:pt idx="341">
                  <c:v>-5.6500567300516004E-3</c:v>
                </c:pt>
                <c:pt idx="342">
                  <c:v>-6.1592805080327804E-3</c:v>
                </c:pt>
                <c:pt idx="343">
                  <c:v>-6.7232901505996402E-3</c:v>
                </c:pt>
                <c:pt idx="344">
                  <c:v>-8.3293365734258308E-3</c:v>
                </c:pt>
                <c:pt idx="345">
                  <c:v>-8.0452140558611492E-3</c:v>
                </c:pt>
                <c:pt idx="346">
                  <c:v>-8.2368434429831092E-3</c:v>
                </c:pt>
                <c:pt idx="347">
                  <c:v>-6.0846526454797004E-3</c:v>
                </c:pt>
                <c:pt idx="348">
                  <c:v>-9.3071218736783101E-3</c:v>
                </c:pt>
                <c:pt idx="349">
                  <c:v>-7.2526608084266904E-3</c:v>
                </c:pt>
                <c:pt idx="350">
                  <c:v>-8.4903875051045505E-3</c:v>
                </c:pt>
                <c:pt idx="351">
                  <c:v>-7.8885474144102605E-3</c:v>
                </c:pt>
                <c:pt idx="352">
                  <c:v>-7.9075177751737405E-3</c:v>
                </c:pt>
                <c:pt idx="353">
                  <c:v>-9.0781062634829601E-3</c:v>
                </c:pt>
                <c:pt idx="354">
                  <c:v>-7.3854656624460198E-3</c:v>
                </c:pt>
                <c:pt idx="355">
                  <c:v>-9.0724690108010698E-3</c:v>
                </c:pt>
                <c:pt idx="356">
                  <c:v>-9.5487613481138305E-3</c:v>
                </c:pt>
                <c:pt idx="357">
                  <c:v>-8.1501486792144497E-3</c:v>
                </c:pt>
                <c:pt idx="358">
                  <c:v>-8.7408782208153995E-3</c:v>
                </c:pt>
                <c:pt idx="359">
                  <c:v>-8.3700137277875394E-3</c:v>
                </c:pt>
                <c:pt idx="360">
                  <c:v>-6.1943762930529497E-3</c:v>
                </c:pt>
                <c:pt idx="361">
                  <c:v>-8.6624939181695199E-3</c:v>
                </c:pt>
                <c:pt idx="362">
                  <c:v>-7.8136263312763299E-3</c:v>
                </c:pt>
                <c:pt idx="363">
                  <c:v>-6.8928899405079104E-3</c:v>
                </c:pt>
                <c:pt idx="364">
                  <c:v>-4.9608040766284901E-3</c:v>
                </c:pt>
                <c:pt idx="365">
                  <c:v>-6.8653730056588798E-3</c:v>
                </c:pt>
                <c:pt idx="366">
                  <c:v>-5.6556667543757903E-3</c:v>
                </c:pt>
                <c:pt idx="367">
                  <c:v>-7.2898674959816804E-3</c:v>
                </c:pt>
                <c:pt idx="368">
                  <c:v>-8.5220313060394293E-3</c:v>
                </c:pt>
                <c:pt idx="369">
                  <c:v>-8.7074716321817094E-3</c:v>
                </c:pt>
                <c:pt idx="370">
                  <c:v>-7.4825521353498702E-3</c:v>
                </c:pt>
                <c:pt idx="371">
                  <c:v>-7.1578089206652601E-3</c:v>
                </c:pt>
                <c:pt idx="372">
                  <c:v>-8.9036171578536407E-3</c:v>
                </c:pt>
                <c:pt idx="373">
                  <c:v>-8.1973834826946992E-3</c:v>
                </c:pt>
                <c:pt idx="374">
                  <c:v>-7.0575922739523501E-3</c:v>
                </c:pt>
                <c:pt idx="375">
                  <c:v>-6.1829094389387902E-3</c:v>
                </c:pt>
                <c:pt idx="376">
                  <c:v>-6.3914845609440796E-3</c:v>
                </c:pt>
                <c:pt idx="377">
                  <c:v>-8.8220341465403002E-3</c:v>
                </c:pt>
                <c:pt idx="378">
                  <c:v>-7.7223338620685898E-3</c:v>
                </c:pt>
                <c:pt idx="379">
                  <c:v>-6.0871190131166096E-3</c:v>
                </c:pt>
                <c:pt idx="380">
                  <c:v>-7.9749973964351704E-3</c:v>
                </c:pt>
                <c:pt idx="381">
                  <c:v>-6.2860215120807096E-3</c:v>
                </c:pt>
                <c:pt idx="382">
                  <c:v>-6.1622964485935202E-3</c:v>
                </c:pt>
                <c:pt idx="383">
                  <c:v>-8.7884547615536893E-3</c:v>
                </c:pt>
                <c:pt idx="384">
                  <c:v>-9.09506746387077E-3</c:v>
                </c:pt>
                <c:pt idx="385">
                  <c:v>-7.7081920174250701E-3</c:v>
                </c:pt>
                <c:pt idx="386">
                  <c:v>-8.0237937699994301E-3</c:v>
                </c:pt>
                <c:pt idx="387">
                  <c:v>-5.3267489565525603E-3</c:v>
                </c:pt>
                <c:pt idx="388">
                  <c:v>-8.89663409351963E-3</c:v>
                </c:pt>
                <c:pt idx="389">
                  <c:v>-7.6457251897625797E-3</c:v>
                </c:pt>
                <c:pt idx="390">
                  <c:v>-9.7528384660692195E-3</c:v>
                </c:pt>
                <c:pt idx="391">
                  <c:v>-6.7440536815440398E-3</c:v>
                </c:pt>
                <c:pt idx="392">
                  <c:v>-9.0618087234514803E-3</c:v>
                </c:pt>
                <c:pt idx="393">
                  <c:v>-9.2395887306414796E-3</c:v>
                </c:pt>
                <c:pt idx="394">
                  <c:v>-6.6543165066930698E-3</c:v>
                </c:pt>
                <c:pt idx="395">
                  <c:v>-6.9012657471652396E-3</c:v>
                </c:pt>
                <c:pt idx="396">
                  <c:v>-8.8867251791230808E-3</c:v>
                </c:pt>
                <c:pt idx="397">
                  <c:v>-7.8790279732182493E-3</c:v>
                </c:pt>
                <c:pt idx="398">
                  <c:v>-9.7367371728767499E-3</c:v>
                </c:pt>
                <c:pt idx="399">
                  <c:v>-8.8328617721485196E-3</c:v>
                </c:pt>
                <c:pt idx="400">
                  <c:v>-7.8049034645787099E-3</c:v>
                </c:pt>
                <c:pt idx="401">
                  <c:v>-8.6741461004971009E-3</c:v>
                </c:pt>
                <c:pt idx="402">
                  <c:v>-9.3811388114866008E-3</c:v>
                </c:pt>
                <c:pt idx="403">
                  <c:v>-7.9290880818801701E-3</c:v>
                </c:pt>
                <c:pt idx="404">
                  <c:v>-6.6960637918736096E-3</c:v>
                </c:pt>
                <c:pt idx="405">
                  <c:v>-9.2330397435036494E-3</c:v>
                </c:pt>
                <c:pt idx="406">
                  <c:v>-8.5464002788008392E-3</c:v>
                </c:pt>
                <c:pt idx="407">
                  <c:v>-7.6456540156978796E-3</c:v>
                </c:pt>
                <c:pt idx="408">
                  <c:v>-8.3329769555145396E-3</c:v>
                </c:pt>
                <c:pt idx="409">
                  <c:v>-9.0014406835753295E-3</c:v>
                </c:pt>
                <c:pt idx="410">
                  <c:v>-7.7157472714284797E-3</c:v>
                </c:pt>
                <c:pt idx="411">
                  <c:v>-7.5907976564638397E-3</c:v>
                </c:pt>
                <c:pt idx="412">
                  <c:v>-8.7683958691176008E-3</c:v>
                </c:pt>
                <c:pt idx="413">
                  <c:v>-9.5070247315737402E-3</c:v>
                </c:pt>
                <c:pt idx="414">
                  <c:v>-7.7611376641884E-3</c:v>
                </c:pt>
                <c:pt idx="415">
                  <c:v>-7.5010305068643496E-3</c:v>
                </c:pt>
                <c:pt idx="416">
                  <c:v>-8.8958486726966601E-3</c:v>
                </c:pt>
                <c:pt idx="417">
                  <c:v>-8.0032284234079192E-3</c:v>
                </c:pt>
                <c:pt idx="418">
                  <c:v>-8.7643569244612793E-3</c:v>
                </c:pt>
                <c:pt idx="419">
                  <c:v>-8.7836308119001796E-3</c:v>
                </c:pt>
                <c:pt idx="420">
                  <c:v>-7.12650350281821E-3</c:v>
                </c:pt>
                <c:pt idx="421">
                  <c:v>-8.6241986571458998E-3</c:v>
                </c:pt>
                <c:pt idx="422">
                  <c:v>-7.7280863346728297E-3</c:v>
                </c:pt>
                <c:pt idx="423">
                  <c:v>-8.3305693623262397E-3</c:v>
                </c:pt>
                <c:pt idx="424">
                  <c:v>-9.1814307754960692E-3</c:v>
                </c:pt>
                <c:pt idx="425">
                  <c:v>-7.68600995111647E-3</c:v>
                </c:pt>
                <c:pt idx="426">
                  <c:v>-9.4574456027672997E-3</c:v>
                </c:pt>
                <c:pt idx="427">
                  <c:v>-9.5625270823999006E-3</c:v>
                </c:pt>
                <c:pt idx="428">
                  <c:v>-7.29489229467962E-3</c:v>
                </c:pt>
                <c:pt idx="429">
                  <c:v>-7.7999434071870204E-3</c:v>
                </c:pt>
                <c:pt idx="430">
                  <c:v>-9.3532122682478906E-3</c:v>
                </c:pt>
                <c:pt idx="431">
                  <c:v>-9.5349131305214104E-3</c:v>
                </c:pt>
                <c:pt idx="432">
                  <c:v>-1.20108427677809E-2</c:v>
                </c:pt>
                <c:pt idx="433">
                  <c:v>-8.7998714849969496E-3</c:v>
                </c:pt>
                <c:pt idx="434">
                  <c:v>-8.274245894365E-3</c:v>
                </c:pt>
                <c:pt idx="435">
                  <c:v>-8.7377008263814105E-3</c:v>
                </c:pt>
                <c:pt idx="436">
                  <c:v>-9.9815191262511201E-3</c:v>
                </c:pt>
                <c:pt idx="437">
                  <c:v>-7.2313442449074804E-3</c:v>
                </c:pt>
                <c:pt idx="438">
                  <c:v>-6.8749129691909397E-3</c:v>
                </c:pt>
                <c:pt idx="439">
                  <c:v>-8.4734755049413503E-3</c:v>
                </c:pt>
                <c:pt idx="440">
                  <c:v>-7.4275909900348202E-3</c:v>
                </c:pt>
                <c:pt idx="441">
                  <c:v>-9.9188313807483802E-3</c:v>
                </c:pt>
                <c:pt idx="442">
                  <c:v>-6.6728359938067298E-3</c:v>
                </c:pt>
                <c:pt idx="443">
                  <c:v>-7.7691404569913197E-3</c:v>
                </c:pt>
                <c:pt idx="444">
                  <c:v>-8.9284718750868696E-3</c:v>
                </c:pt>
                <c:pt idx="445">
                  <c:v>-8.2108471452338409E-3</c:v>
                </c:pt>
                <c:pt idx="446">
                  <c:v>-7.3838396682014496E-3</c:v>
                </c:pt>
                <c:pt idx="447">
                  <c:v>-8.4607868771116295E-3</c:v>
                </c:pt>
                <c:pt idx="448">
                  <c:v>-9.5698918642473391E-3</c:v>
                </c:pt>
                <c:pt idx="449">
                  <c:v>-7.1125567753840902E-3</c:v>
                </c:pt>
                <c:pt idx="450">
                  <c:v>-7.7498281257241796E-3</c:v>
                </c:pt>
                <c:pt idx="451">
                  <c:v>-8.4452633276740595E-3</c:v>
                </c:pt>
                <c:pt idx="452">
                  <c:v>-7.3871936034477902E-3</c:v>
                </c:pt>
                <c:pt idx="453">
                  <c:v>-6.5713907572353299E-3</c:v>
                </c:pt>
                <c:pt idx="454">
                  <c:v>-7.5558236935861604E-3</c:v>
                </c:pt>
                <c:pt idx="455">
                  <c:v>-9.2865414806547093E-3</c:v>
                </c:pt>
                <c:pt idx="456">
                  <c:v>-7.6171002348593402E-3</c:v>
                </c:pt>
                <c:pt idx="457">
                  <c:v>-9.0536321119925392E-3</c:v>
                </c:pt>
                <c:pt idx="458">
                  <c:v>-9.0850533984670294E-3</c:v>
                </c:pt>
                <c:pt idx="459">
                  <c:v>-8.1190203931446898E-3</c:v>
                </c:pt>
                <c:pt idx="460">
                  <c:v>-8.9917859320515093E-3</c:v>
                </c:pt>
                <c:pt idx="461">
                  <c:v>-7.8634126806109792E-3</c:v>
                </c:pt>
                <c:pt idx="462">
                  <c:v>-7.39961822810393E-3</c:v>
                </c:pt>
                <c:pt idx="463">
                  <c:v>-8.4924846709164298E-3</c:v>
                </c:pt>
                <c:pt idx="464">
                  <c:v>-9.5084051040463004E-3</c:v>
                </c:pt>
                <c:pt idx="465">
                  <c:v>-1.0694329319639401E-2</c:v>
                </c:pt>
                <c:pt idx="466">
                  <c:v>-8.4342649857295296E-3</c:v>
                </c:pt>
                <c:pt idx="467">
                  <c:v>-9.1523320307376997E-3</c:v>
                </c:pt>
                <c:pt idx="468">
                  <c:v>-7.6504857271693302E-3</c:v>
                </c:pt>
                <c:pt idx="469">
                  <c:v>-8.4640922107004895E-3</c:v>
                </c:pt>
                <c:pt idx="470">
                  <c:v>-7.8153150905747593E-3</c:v>
                </c:pt>
                <c:pt idx="471">
                  <c:v>-7.5020609630165602E-3</c:v>
                </c:pt>
                <c:pt idx="472">
                  <c:v>-9.4720916280042408E-3</c:v>
                </c:pt>
                <c:pt idx="473">
                  <c:v>-9.3950534942316994E-3</c:v>
                </c:pt>
                <c:pt idx="474">
                  <c:v>-8.0115739056207495E-3</c:v>
                </c:pt>
                <c:pt idx="475">
                  <c:v>-9.4940983801418792E-3</c:v>
                </c:pt>
                <c:pt idx="476">
                  <c:v>-9.8735325483539707E-3</c:v>
                </c:pt>
                <c:pt idx="477">
                  <c:v>-8.0624345577713606E-3</c:v>
                </c:pt>
                <c:pt idx="478">
                  <c:v>-7.3151766384558E-3</c:v>
                </c:pt>
                <c:pt idx="479">
                  <c:v>-8.6250614237004305E-3</c:v>
                </c:pt>
                <c:pt idx="480">
                  <c:v>-7.1068207331680096E-3</c:v>
                </c:pt>
                <c:pt idx="481">
                  <c:v>-9.8419496525707605E-3</c:v>
                </c:pt>
                <c:pt idx="482">
                  <c:v>-7.4010582837991503E-3</c:v>
                </c:pt>
                <c:pt idx="483">
                  <c:v>-7.71608897221441E-3</c:v>
                </c:pt>
                <c:pt idx="484">
                  <c:v>-8.7089834538725194E-3</c:v>
                </c:pt>
                <c:pt idx="485">
                  <c:v>-7.6545303247623903E-3</c:v>
                </c:pt>
                <c:pt idx="486">
                  <c:v>-8.3530481604757092E-3</c:v>
                </c:pt>
                <c:pt idx="487">
                  <c:v>-7.8932171230637199E-3</c:v>
                </c:pt>
                <c:pt idx="488">
                  <c:v>-7.3406379952001798E-3</c:v>
                </c:pt>
                <c:pt idx="489">
                  <c:v>-9.1751708152306693E-3</c:v>
                </c:pt>
                <c:pt idx="490">
                  <c:v>-8.7897852957018307E-3</c:v>
                </c:pt>
                <c:pt idx="491">
                  <c:v>-8.1556588018065496E-3</c:v>
                </c:pt>
                <c:pt idx="492">
                  <c:v>-9.3179211668620102E-3</c:v>
                </c:pt>
                <c:pt idx="493">
                  <c:v>-9.9518613264295303E-3</c:v>
                </c:pt>
                <c:pt idx="494">
                  <c:v>-8.1511753908653402E-3</c:v>
                </c:pt>
                <c:pt idx="495">
                  <c:v>-7.47472727398213E-3</c:v>
                </c:pt>
                <c:pt idx="496">
                  <c:v>-9.1245374438912799E-3</c:v>
                </c:pt>
                <c:pt idx="497">
                  <c:v>-8.6185302973498298E-3</c:v>
                </c:pt>
                <c:pt idx="498">
                  <c:v>-7.23948624403926E-3</c:v>
                </c:pt>
                <c:pt idx="499">
                  <c:v>-7.9256354861042596E-3</c:v>
                </c:pt>
                <c:pt idx="500">
                  <c:v>-8.7178961918537006E-3</c:v>
                </c:pt>
                <c:pt idx="501">
                  <c:v>-7.3467268179771197E-3</c:v>
                </c:pt>
                <c:pt idx="502">
                  <c:v>-8.2424874972406598E-3</c:v>
                </c:pt>
                <c:pt idx="503">
                  <c:v>-1.0166730322039101E-2</c:v>
                </c:pt>
                <c:pt idx="504">
                  <c:v>-7.7825598493650597E-3</c:v>
                </c:pt>
                <c:pt idx="505">
                  <c:v>-8.6240828025026302E-3</c:v>
                </c:pt>
                <c:pt idx="506">
                  <c:v>-9.0232748787652702E-3</c:v>
                </c:pt>
                <c:pt idx="507">
                  <c:v>-8.0144853357810297E-3</c:v>
                </c:pt>
                <c:pt idx="508">
                  <c:v>-1.0392965843493101E-2</c:v>
                </c:pt>
                <c:pt idx="509">
                  <c:v>-9.2035113604334307E-3</c:v>
                </c:pt>
                <c:pt idx="510">
                  <c:v>-8.9946575660766505E-3</c:v>
                </c:pt>
                <c:pt idx="511">
                  <c:v>-7.3411247497777799E-3</c:v>
                </c:pt>
                <c:pt idx="512">
                  <c:v>-9.7467357267054903E-3</c:v>
                </c:pt>
                <c:pt idx="513">
                  <c:v>-8.1905342751460893E-3</c:v>
                </c:pt>
                <c:pt idx="514">
                  <c:v>-6.0034808268538001E-3</c:v>
                </c:pt>
                <c:pt idx="515">
                  <c:v>-8.4176909081489296E-3</c:v>
                </c:pt>
                <c:pt idx="516">
                  <c:v>-1.06356055393018E-2</c:v>
                </c:pt>
                <c:pt idx="517">
                  <c:v>-7.8930368436904309E-3</c:v>
                </c:pt>
                <c:pt idx="518">
                  <c:v>-8.7021562783447699E-3</c:v>
                </c:pt>
                <c:pt idx="519">
                  <c:v>-8.1819873409607006E-3</c:v>
                </c:pt>
                <c:pt idx="520">
                  <c:v>-6.90268549820013E-3</c:v>
                </c:pt>
                <c:pt idx="521">
                  <c:v>-8.5787134329766094E-3</c:v>
                </c:pt>
                <c:pt idx="522">
                  <c:v>-9.9584612695670302E-3</c:v>
                </c:pt>
                <c:pt idx="523">
                  <c:v>-7.4582379867636599E-3</c:v>
                </c:pt>
                <c:pt idx="524">
                  <c:v>-8.5285962255404503E-3</c:v>
                </c:pt>
                <c:pt idx="525">
                  <c:v>-9.7148940045880192E-3</c:v>
                </c:pt>
                <c:pt idx="526">
                  <c:v>-7.7752244503419901E-3</c:v>
                </c:pt>
                <c:pt idx="527">
                  <c:v>-1.0041890399372101E-2</c:v>
                </c:pt>
                <c:pt idx="528">
                  <c:v>-8.9490568765109597E-3</c:v>
                </c:pt>
                <c:pt idx="529">
                  <c:v>-7.7472566296746702E-3</c:v>
                </c:pt>
                <c:pt idx="530">
                  <c:v>-8.5312054062271804E-3</c:v>
                </c:pt>
                <c:pt idx="531">
                  <c:v>-7.7976690260028502E-3</c:v>
                </c:pt>
                <c:pt idx="532">
                  <c:v>-7.4183395264090296E-3</c:v>
                </c:pt>
                <c:pt idx="533">
                  <c:v>-8.5610025128536205E-3</c:v>
                </c:pt>
                <c:pt idx="534">
                  <c:v>-1.04090582382505E-2</c:v>
                </c:pt>
                <c:pt idx="535">
                  <c:v>-7.3097785279674903E-3</c:v>
                </c:pt>
                <c:pt idx="536">
                  <c:v>-8.2673434108047998E-3</c:v>
                </c:pt>
                <c:pt idx="537">
                  <c:v>-6.6599667240996897E-3</c:v>
                </c:pt>
                <c:pt idx="538">
                  <c:v>-9.0843255837444094E-3</c:v>
                </c:pt>
                <c:pt idx="539">
                  <c:v>-9.7201036900836108E-3</c:v>
                </c:pt>
                <c:pt idx="540">
                  <c:v>-7.2325308707745402E-3</c:v>
                </c:pt>
                <c:pt idx="541">
                  <c:v>-8.98452066266168E-3</c:v>
                </c:pt>
                <c:pt idx="542">
                  <c:v>-8.2124803115212596E-3</c:v>
                </c:pt>
                <c:pt idx="543">
                  <c:v>-4.5488509210828603E-3</c:v>
                </c:pt>
                <c:pt idx="544">
                  <c:v>-6.59314026291125E-3</c:v>
                </c:pt>
                <c:pt idx="545">
                  <c:v>-7.4306874272189799E-3</c:v>
                </c:pt>
                <c:pt idx="546">
                  <c:v>-5.2434783291876704E-3</c:v>
                </c:pt>
                <c:pt idx="547">
                  <c:v>-8.0174064156465202E-3</c:v>
                </c:pt>
                <c:pt idx="548">
                  <c:v>-8.7893093997562007E-3</c:v>
                </c:pt>
                <c:pt idx="549">
                  <c:v>-8.1990971232659901E-3</c:v>
                </c:pt>
                <c:pt idx="550">
                  <c:v>-6.92268997780854E-3</c:v>
                </c:pt>
                <c:pt idx="551">
                  <c:v>-5.7095816883251504E-3</c:v>
                </c:pt>
                <c:pt idx="552">
                  <c:v>-6.1188456680024801E-3</c:v>
                </c:pt>
                <c:pt idx="553">
                  <c:v>-5.3145222868176004E-3</c:v>
                </c:pt>
                <c:pt idx="554">
                  <c:v>-3.69191500459609E-3</c:v>
                </c:pt>
                <c:pt idx="555">
                  <c:v>-5.4878803115515603E-3</c:v>
                </c:pt>
                <c:pt idx="556">
                  <c:v>-2.6262108475878202E-3</c:v>
                </c:pt>
                <c:pt idx="557">
                  <c:v>-2.14939428509633E-3</c:v>
                </c:pt>
                <c:pt idx="558">
                  <c:v>-4.4967925672218696E-3</c:v>
                </c:pt>
                <c:pt idx="559">
                  <c:v>-4.5101717625160801E-3</c:v>
                </c:pt>
                <c:pt idx="560">
                  <c:v>-3.4627805257742999E-3</c:v>
                </c:pt>
                <c:pt idx="561">
                  <c:v>-4.8684452680735502E-3</c:v>
                </c:pt>
                <c:pt idx="562">
                  <c:v>-5.2627449418343403E-3</c:v>
                </c:pt>
                <c:pt idx="563">
                  <c:v>-2.9714675164323502E-3</c:v>
                </c:pt>
                <c:pt idx="564">
                  <c:v>-4.9572607195411096E-3</c:v>
                </c:pt>
                <c:pt idx="565">
                  <c:v>-2.5810479997863301E-3</c:v>
                </c:pt>
                <c:pt idx="566">
                  <c:v>-4.4192018310473301E-3</c:v>
                </c:pt>
                <c:pt idx="567">
                  <c:v>-5.5666962529643104E-3</c:v>
                </c:pt>
                <c:pt idx="568">
                  <c:v>-3.2372970618743898E-3</c:v>
                </c:pt>
                <c:pt idx="569">
                  <c:v>-2.0503699208140099E-3</c:v>
                </c:pt>
                <c:pt idx="570">
                  <c:v>-4.4383256130019E-3</c:v>
                </c:pt>
                <c:pt idx="571">
                  <c:v>-3.4953899178988002E-3</c:v>
                </c:pt>
                <c:pt idx="572">
                  <c:v>-4.6844607504566496E-3</c:v>
                </c:pt>
                <c:pt idx="573">
                  <c:v>-4.5426406347496796E-3</c:v>
                </c:pt>
                <c:pt idx="574">
                  <c:v>-2.2900136107449399E-3</c:v>
                </c:pt>
                <c:pt idx="575">
                  <c:v>-3.3163439031952198E-3</c:v>
                </c:pt>
                <c:pt idx="576">
                  <c:v>-5.0591641989771998E-3</c:v>
                </c:pt>
                <c:pt idx="577">
                  <c:v>-3.27775564636618E-3</c:v>
                </c:pt>
                <c:pt idx="578">
                  <c:v>-4.0608770207764596E-3</c:v>
                </c:pt>
                <c:pt idx="579">
                  <c:v>-3.8224657661741299E-3</c:v>
                </c:pt>
                <c:pt idx="580">
                  <c:v>-3.3858259488625101E-3</c:v>
                </c:pt>
                <c:pt idx="581">
                  <c:v>-4.7063165673541301E-3</c:v>
                </c:pt>
                <c:pt idx="582">
                  <c:v>-2.1024746102637202E-3</c:v>
                </c:pt>
                <c:pt idx="583">
                  <c:v>-1.78908466824325E-3</c:v>
                </c:pt>
                <c:pt idx="584">
                  <c:v>-3.8833267757189E-3</c:v>
                </c:pt>
                <c:pt idx="585">
                  <c:v>-4.99581120206359E-3</c:v>
                </c:pt>
                <c:pt idx="586">
                  <c:v>-1.7049896058134199E-3</c:v>
                </c:pt>
                <c:pt idx="587">
                  <c:v>-5.3920549446094899E-3</c:v>
                </c:pt>
                <c:pt idx="588">
                  <c:v>-3.3647845495107199E-3</c:v>
                </c:pt>
                <c:pt idx="589">
                  <c:v>-4.4501710443746404E-3</c:v>
                </c:pt>
                <c:pt idx="590">
                  <c:v>-3.0860164893220599E-3</c:v>
                </c:pt>
                <c:pt idx="591">
                  <c:v>-3.7149575524916601E-3</c:v>
                </c:pt>
                <c:pt idx="592">
                  <c:v>-3.32192103604881E-3</c:v>
                </c:pt>
                <c:pt idx="593">
                  <c:v>-9.6830533514022799E-4</c:v>
                </c:pt>
                <c:pt idx="594">
                  <c:v>-4.0777630232812197E-3</c:v>
                </c:pt>
                <c:pt idx="595">
                  <c:v>-2.6833906190958999E-3</c:v>
                </c:pt>
                <c:pt idx="596">
                  <c:v>-2.6480614400950999E-3</c:v>
                </c:pt>
                <c:pt idx="597">
                  <c:v>1.97630812718259E-3</c:v>
                </c:pt>
                <c:pt idx="598">
                  <c:v>2.6534676728767401E-3</c:v>
                </c:pt>
                <c:pt idx="599">
                  <c:v>9.8931423380519898E-4</c:v>
                </c:pt>
                <c:pt idx="600">
                  <c:v>7.0620967724830395E-4</c:v>
                </c:pt>
                <c:pt idx="601">
                  <c:v>2.4412135374027198E-3</c:v>
                </c:pt>
                <c:pt idx="602">
                  <c:v>3.1413907108575E-3</c:v>
                </c:pt>
                <c:pt idx="603">
                  <c:v>7.2686341032480199E-3</c:v>
                </c:pt>
                <c:pt idx="604">
                  <c:v>8.05241338581612E-3</c:v>
                </c:pt>
                <c:pt idx="605">
                  <c:v>1.31873608321098E-2</c:v>
                </c:pt>
                <c:pt idx="606">
                  <c:v>1.5286267629333E-2</c:v>
                </c:pt>
                <c:pt idx="607">
                  <c:v>1.63189197098479E-2</c:v>
                </c:pt>
                <c:pt idx="608">
                  <c:v>2.1528018318767099E-2</c:v>
                </c:pt>
                <c:pt idx="609">
                  <c:v>2.4248579989444099E-2</c:v>
                </c:pt>
                <c:pt idx="610">
                  <c:v>2.5736620326340699E-2</c:v>
                </c:pt>
                <c:pt idx="611">
                  <c:v>3.13875726891115E-2</c:v>
                </c:pt>
                <c:pt idx="612">
                  <c:v>3.5506221432324299E-2</c:v>
                </c:pt>
                <c:pt idx="613">
                  <c:v>3.91700564155524E-2</c:v>
                </c:pt>
                <c:pt idx="614">
                  <c:v>4.4866983244487298E-2</c:v>
                </c:pt>
                <c:pt idx="615">
                  <c:v>4.6498218491321103E-2</c:v>
                </c:pt>
                <c:pt idx="616">
                  <c:v>5.0802291156501499E-2</c:v>
                </c:pt>
                <c:pt idx="617">
                  <c:v>5.5690678142897902E-2</c:v>
                </c:pt>
                <c:pt idx="618">
                  <c:v>5.9601746232578197E-2</c:v>
                </c:pt>
                <c:pt idx="619">
                  <c:v>6.2225941856608999E-2</c:v>
                </c:pt>
                <c:pt idx="620">
                  <c:v>7.1187623878593606E-2</c:v>
                </c:pt>
                <c:pt idx="621">
                  <c:v>7.6775786176626407E-2</c:v>
                </c:pt>
                <c:pt idx="622">
                  <c:v>8.3373591984070197E-2</c:v>
                </c:pt>
                <c:pt idx="623">
                  <c:v>8.7788497069909599E-2</c:v>
                </c:pt>
                <c:pt idx="624">
                  <c:v>9.0838542293319904E-2</c:v>
                </c:pt>
                <c:pt idx="625">
                  <c:v>9.5015346524250005E-2</c:v>
                </c:pt>
                <c:pt idx="626">
                  <c:v>0.101023572337599</c:v>
                </c:pt>
                <c:pt idx="627">
                  <c:v>0.10820702017817201</c:v>
                </c:pt>
                <c:pt idx="628">
                  <c:v>0.114691850847772</c:v>
                </c:pt>
                <c:pt idx="629">
                  <c:v>0.119727728280266</c:v>
                </c:pt>
                <c:pt idx="630">
                  <c:v>0.12375864290675399</c:v>
                </c:pt>
                <c:pt idx="631">
                  <c:v>0.129527959401503</c:v>
                </c:pt>
                <c:pt idx="632">
                  <c:v>0.13658816098645499</c:v>
                </c:pt>
                <c:pt idx="633">
                  <c:v>0.144247466945118</c:v>
                </c:pt>
                <c:pt idx="634">
                  <c:v>0.151976066406036</c:v>
                </c:pt>
                <c:pt idx="635">
                  <c:v>0.15703865568587599</c:v>
                </c:pt>
                <c:pt idx="636">
                  <c:v>0.16286820699235799</c:v>
                </c:pt>
                <c:pt idx="637">
                  <c:v>0.170723123477455</c:v>
                </c:pt>
                <c:pt idx="638">
                  <c:v>0.17887303327315199</c:v>
                </c:pt>
                <c:pt idx="639">
                  <c:v>0.18657513332797299</c:v>
                </c:pt>
                <c:pt idx="640">
                  <c:v>0.19338089313092999</c:v>
                </c:pt>
                <c:pt idx="641">
                  <c:v>0.19970335348916199</c:v>
                </c:pt>
                <c:pt idx="642">
                  <c:v>0.20579382103345401</c:v>
                </c:pt>
                <c:pt idx="643">
                  <c:v>0.213444949203032</c:v>
                </c:pt>
                <c:pt idx="644">
                  <c:v>0.22178038931845101</c:v>
                </c:pt>
                <c:pt idx="645">
                  <c:v>0.22982233670913099</c:v>
                </c:pt>
                <c:pt idx="646">
                  <c:v>0.23675524781372001</c:v>
                </c:pt>
                <c:pt idx="647">
                  <c:v>0.243042811656494</c:v>
                </c:pt>
                <c:pt idx="648">
                  <c:v>0.25079492820463301</c:v>
                </c:pt>
                <c:pt idx="649">
                  <c:v>0.25887519495865802</c:v>
                </c:pt>
                <c:pt idx="650">
                  <c:v>0.26794425324632798</c:v>
                </c:pt>
                <c:pt idx="651">
                  <c:v>0.275276338322823</c:v>
                </c:pt>
                <c:pt idx="652">
                  <c:v>0.28146405668034002</c:v>
                </c:pt>
                <c:pt idx="653">
                  <c:v>0.28890240725673899</c:v>
                </c:pt>
                <c:pt idx="654">
                  <c:v>0.296414850563816</c:v>
                </c:pt>
                <c:pt idx="655">
                  <c:v>0.305491757206935</c:v>
                </c:pt>
                <c:pt idx="656">
                  <c:v>0.31405553000846997</c:v>
                </c:pt>
                <c:pt idx="657">
                  <c:v>0.32120127760290701</c:v>
                </c:pt>
                <c:pt idx="658">
                  <c:v>0.32655391623734098</c:v>
                </c:pt>
                <c:pt idx="659">
                  <c:v>0.33330879585615902</c:v>
                </c:pt>
                <c:pt idx="660">
                  <c:v>0.34243644324925898</c:v>
                </c:pt>
                <c:pt idx="661">
                  <c:v>0.350385495503998</c:v>
                </c:pt>
                <c:pt idx="662">
                  <c:v>0.35719833505156101</c:v>
                </c:pt>
                <c:pt idx="663">
                  <c:v>0.36289276621968197</c:v>
                </c:pt>
                <c:pt idx="664">
                  <c:v>0.36933038294435</c:v>
                </c:pt>
                <c:pt idx="665">
                  <c:v>0.37567587723568502</c:v>
                </c:pt>
                <c:pt idx="666">
                  <c:v>0.38257744366892099</c:v>
                </c:pt>
                <c:pt idx="667">
                  <c:v>0.39041789466357302</c:v>
                </c:pt>
                <c:pt idx="668">
                  <c:v>0.39701894918073399</c:v>
                </c:pt>
                <c:pt idx="669">
                  <c:v>0.40357693880455098</c:v>
                </c:pt>
                <c:pt idx="670">
                  <c:v>0.40913821279232299</c:v>
                </c:pt>
                <c:pt idx="671">
                  <c:v>0.41599342898618302</c:v>
                </c:pt>
                <c:pt idx="672">
                  <c:v>0.42276782221224402</c:v>
                </c:pt>
                <c:pt idx="673">
                  <c:v>0.42708855001118101</c:v>
                </c:pt>
                <c:pt idx="674">
                  <c:v>0.43108444607430102</c:v>
                </c:pt>
                <c:pt idx="675">
                  <c:v>0.43530082116584001</c:v>
                </c:pt>
                <c:pt idx="676">
                  <c:v>0.44140833389980699</c:v>
                </c:pt>
                <c:pt idx="677">
                  <c:v>0.44732883056724199</c:v>
                </c:pt>
                <c:pt idx="678">
                  <c:v>0.45329551719635303</c:v>
                </c:pt>
                <c:pt idx="679">
                  <c:v>0.45782175648752899</c:v>
                </c:pt>
                <c:pt idx="680">
                  <c:v>0.46239077164327602</c:v>
                </c:pt>
                <c:pt idx="681">
                  <c:v>0.465401093592059</c:v>
                </c:pt>
                <c:pt idx="682">
                  <c:v>0.47063277670388898</c:v>
                </c:pt>
                <c:pt idx="683">
                  <c:v>0.47585753479017801</c:v>
                </c:pt>
                <c:pt idx="684">
                  <c:v>0.48065023981629801</c:v>
                </c:pt>
                <c:pt idx="685">
                  <c:v>0.48517565496225401</c:v>
                </c:pt>
                <c:pt idx="686">
                  <c:v>0.48847577511825102</c:v>
                </c:pt>
                <c:pt idx="687">
                  <c:v>0.49066094326438497</c:v>
                </c:pt>
                <c:pt idx="688">
                  <c:v>0.49549174148663899</c:v>
                </c:pt>
                <c:pt idx="689">
                  <c:v>0.49582967805525802</c:v>
                </c:pt>
                <c:pt idx="690">
                  <c:v>0.49966297662023401</c:v>
                </c:pt>
                <c:pt idx="691">
                  <c:v>0.49903710522531702</c:v>
                </c:pt>
                <c:pt idx="692">
                  <c:v>0.49618542614990502</c:v>
                </c:pt>
                <c:pt idx="693">
                  <c:v>0.492871809606381</c:v>
                </c:pt>
                <c:pt idx="694">
                  <c:v>0.48892212266519097</c:v>
                </c:pt>
                <c:pt idx="695">
                  <c:v>0.48824582867599697</c:v>
                </c:pt>
                <c:pt idx="696">
                  <c:v>0.484988579444254</c:v>
                </c:pt>
                <c:pt idx="697">
                  <c:v>0.47875942228735802</c:v>
                </c:pt>
                <c:pt idx="698">
                  <c:v>0.47704369185114898</c:v>
                </c:pt>
                <c:pt idx="699">
                  <c:v>0.475117347215746</c:v>
                </c:pt>
                <c:pt idx="700">
                  <c:v>0.46702753406485398</c:v>
                </c:pt>
                <c:pt idx="701">
                  <c:v>0.46201572504035299</c:v>
                </c:pt>
                <c:pt idx="702">
                  <c:v>0.45986945076910002</c:v>
                </c:pt>
                <c:pt idx="703">
                  <c:v>0.45515130655605401</c:v>
                </c:pt>
                <c:pt idx="704">
                  <c:v>0.45192492715111499</c:v>
                </c:pt>
                <c:pt idx="705">
                  <c:v>0.44697133483276802</c:v>
                </c:pt>
                <c:pt idx="706">
                  <c:v>0.43985686397553397</c:v>
                </c:pt>
                <c:pt idx="707">
                  <c:v>0.43698565994301197</c:v>
                </c:pt>
                <c:pt idx="708">
                  <c:v>0.43287400351489003</c:v>
                </c:pt>
                <c:pt idx="709">
                  <c:v>0.42845317228491597</c:v>
                </c:pt>
                <c:pt idx="710">
                  <c:v>0.42372018934700001</c:v>
                </c:pt>
                <c:pt idx="711">
                  <c:v>0.41732303259071302</c:v>
                </c:pt>
                <c:pt idx="712">
                  <c:v>0.41379572736713399</c:v>
                </c:pt>
                <c:pt idx="713">
                  <c:v>0.40857592636133799</c:v>
                </c:pt>
                <c:pt idx="714">
                  <c:v>0.40212690810156099</c:v>
                </c:pt>
                <c:pt idx="715">
                  <c:v>0.39711044759979303</c:v>
                </c:pt>
                <c:pt idx="716">
                  <c:v>0.39349687765597602</c:v>
                </c:pt>
                <c:pt idx="717">
                  <c:v>0.39022760243343702</c:v>
                </c:pt>
                <c:pt idx="718">
                  <c:v>0.380207737124791</c:v>
                </c:pt>
                <c:pt idx="719">
                  <c:v>0.37433400650876197</c:v>
                </c:pt>
                <c:pt idx="720">
                  <c:v>0.37013374137223598</c:v>
                </c:pt>
                <c:pt idx="721">
                  <c:v>0.36471907593793301</c:v>
                </c:pt>
                <c:pt idx="722">
                  <c:v>0.35902478081992201</c:v>
                </c:pt>
                <c:pt idx="723">
                  <c:v>0.353444604709379</c:v>
                </c:pt>
                <c:pt idx="724">
                  <c:v>0.34795333392482303</c:v>
                </c:pt>
                <c:pt idx="725">
                  <c:v>0.34081103910869598</c:v>
                </c:pt>
                <c:pt idx="726">
                  <c:v>0.33639838343029999</c:v>
                </c:pt>
                <c:pt idx="727">
                  <c:v>0.33089588830932198</c:v>
                </c:pt>
                <c:pt idx="728">
                  <c:v>0.32497194864157197</c:v>
                </c:pt>
                <c:pt idx="729">
                  <c:v>0.32026888904355499</c:v>
                </c:pt>
                <c:pt idx="730">
                  <c:v>0.31352940501828103</c:v>
                </c:pt>
                <c:pt idx="731">
                  <c:v>0.30936740512949301</c:v>
                </c:pt>
                <c:pt idx="732">
                  <c:v>0.30428697040722302</c:v>
                </c:pt>
                <c:pt idx="733">
                  <c:v>0.29916290283790598</c:v>
                </c:pt>
                <c:pt idx="734">
                  <c:v>0.29371055737065499</c:v>
                </c:pt>
                <c:pt idx="735">
                  <c:v>0.28984911705614302</c:v>
                </c:pt>
                <c:pt idx="736">
                  <c:v>0.28589597963578001</c:v>
                </c:pt>
                <c:pt idx="737">
                  <c:v>0.282043216915496</c:v>
                </c:pt>
                <c:pt idx="738">
                  <c:v>0.27729819084841301</c:v>
                </c:pt>
                <c:pt idx="739">
                  <c:v>0.27253348504563502</c:v>
                </c:pt>
                <c:pt idx="740">
                  <c:v>0.26623423541944102</c:v>
                </c:pt>
                <c:pt idx="741">
                  <c:v>0.26352923266132899</c:v>
                </c:pt>
                <c:pt idx="742">
                  <c:v>0.25850956486766202</c:v>
                </c:pt>
                <c:pt idx="743">
                  <c:v>0.25321933283807901</c:v>
                </c:pt>
                <c:pt idx="744">
                  <c:v>0.24830808865708401</c:v>
                </c:pt>
                <c:pt idx="745">
                  <c:v>0.245208129105638</c:v>
                </c:pt>
                <c:pt idx="746">
                  <c:v>0.24284266147963299</c:v>
                </c:pt>
                <c:pt idx="747">
                  <c:v>0.23862407304637001</c:v>
                </c:pt>
                <c:pt idx="748">
                  <c:v>0.23383651395519101</c:v>
                </c:pt>
                <c:pt idx="749">
                  <c:v>0.22895205606721</c:v>
                </c:pt>
                <c:pt idx="750">
                  <c:v>0.22589844354476199</c:v>
                </c:pt>
                <c:pt idx="751">
                  <c:v>0.21844467941000301</c:v>
                </c:pt>
                <c:pt idx="752">
                  <c:v>0.21329750117835</c:v>
                </c:pt>
                <c:pt idx="753">
                  <c:v>0.208084529354848</c:v>
                </c:pt>
                <c:pt idx="754">
                  <c:v>0.20484221533322799</c:v>
                </c:pt>
                <c:pt idx="755">
                  <c:v>0.20306850965648099</c:v>
                </c:pt>
                <c:pt idx="756">
                  <c:v>0.201047351732041</c:v>
                </c:pt>
                <c:pt idx="757">
                  <c:v>0.19773119995921801</c:v>
                </c:pt>
                <c:pt idx="758">
                  <c:v>0.19294059899027599</c:v>
                </c:pt>
                <c:pt idx="759">
                  <c:v>0.18665193235504601</c:v>
                </c:pt>
                <c:pt idx="760">
                  <c:v>0.182741195131854</c:v>
                </c:pt>
                <c:pt idx="761">
                  <c:v>0.17869204821469301</c:v>
                </c:pt>
                <c:pt idx="762">
                  <c:v>0.17379624348551601</c:v>
                </c:pt>
                <c:pt idx="763">
                  <c:v>0.16856789595803601</c:v>
                </c:pt>
                <c:pt idx="764">
                  <c:v>0.16343172543009599</c:v>
                </c:pt>
                <c:pt idx="765">
                  <c:v>0.159845647743943</c:v>
                </c:pt>
                <c:pt idx="766">
                  <c:v>0.15586704350560801</c:v>
                </c:pt>
                <c:pt idx="767">
                  <c:v>0.150952490053397</c:v>
                </c:pt>
                <c:pt idx="768">
                  <c:v>0.142421372221093</c:v>
                </c:pt>
                <c:pt idx="769">
                  <c:v>0.13961508845388301</c:v>
                </c:pt>
                <c:pt idx="770">
                  <c:v>0.136129194985915</c:v>
                </c:pt>
                <c:pt idx="771">
                  <c:v>0.128679104883761</c:v>
                </c:pt>
                <c:pt idx="772">
                  <c:v>0.12605529287245501</c:v>
                </c:pt>
                <c:pt idx="773">
                  <c:v>0.12322428054255601</c:v>
                </c:pt>
                <c:pt idx="774">
                  <c:v>0.119516178848687</c:v>
                </c:pt>
                <c:pt idx="775">
                  <c:v>0.11660971314562101</c:v>
                </c:pt>
                <c:pt idx="776">
                  <c:v>0.112512881901265</c:v>
                </c:pt>
                <c:pt idx="777">
                  <c:v>0.111032905995524</c:v>
                </c:pt>
                <c:pt idx="778">
                  <c:v>0.107926617075648</c:v>
                </c:pt>
                <c:pt idx="779">
                  <c:v>0.10211857054989699</c:v>
                </c:pt>
                <c:pt idx="780">
                  <c:v>0.101519313964558</c:v>
                </c:pt>
                <c:pt idx="781">
                  <c:v>9.7117767273634303E-2</c:v>
                </c:pt>
                <c:pt idx="782">
                  <c:v>9.3307461851951295E-2</c:v>
                </c:pt>
                <c:pt idx="783">
                  <c:v>8.8754037177296699E-2</c:v>
                </c:pt>
                <c:pt idx="784">
                  <c:v>8.8791470229928296E-2</c:v>
                </c:pt>
                <c:pt idx="785">
                  <c:v>8.4282850511316607E-2</c:v>
                </c:pt>
                <c:pt idx="786">
                  <c:v>8.3621839709269105E-2</c:v>
                </c:pt>
                <c:pt idx="787">
                  <c:v>7.9955039090347693E-2</c:v>
                </c:pt>
                <c:pt idx="788">
                  <c:v>7.6535201939474898E-2</c:v>
                </c:pt>
                <c:pt idx="789">
                  <c:v>7.5240929088672595E-2</c:v>
                </c:pt>
                <c:pt idx="790">
                  <c:v>7.5326681482515895E-2</c:v>
                </c:pt>
                <c:pt idx="791">
                  <c:v>6.9570055451403198E-2</c:v>
                </c:pt>
                <c:pt idx="792">
                  <c:v>6.91826201962355E-2</c:v>
                </c:pt>
                <c:pt idx="793">
                  <c:v>6.5945337912135901E-2</c:v>
                </c:pt>
                <c:pt idx="794">
                  <c:v>6.35918146983835E-2</c:v>
                </c:pt>
                <c:pt idx="795">
                  <c:v>6.0944711372336598E-2</c:v>
                </c:pt>
                <c:pt idx="796">
                  <c:v>6.0449939873248398E-2</c:v>
                </c:pt>
                <c:pt idx="797">
                  <c:v>5.4448082595115702E-2</c:v>
                </c:pt>
                <c:pt idx="798">
                  <c:v>5.2565076489186402E-2</c:v>
                </c:pt>
                <c:pt idx="799">
                  <c:v>5.23978907161936E-2</c:v>
                </c:pt>
                <c:pt idx="800">
                  <c:v>5.3332534774753297E-2</c:v>
                </c:pt>
                <c:pt idx="801">
                  <c:v>5.2718959790558399E-2</c:v>
                </c:pt>
                <c:pt idx="802">
                  <c:v>4.83645075769756E-2</c:v>
                </c:pt>
                <c:pt idx="803">
                  <c:v>4.8406847896628198E-2</c:v>
                </c:pt>
                <c:pt idx="804">
                  <c:v>4.7236051223139799E-2</c:v>
                </c:pt>
                <c:pt idx="805">
                  <c:v>4.6076752146352103E-2</c:v>
                </c:pt>
                <c:pt idx="806">
                  <c:v>4.1298548640519801E-2</c:v>
                </c:pt>
                <c:pt idx="807">
                  <c:v>3.97835785452108E-2</c:v>
                </c:pt>
                <c:pt idx="808">
                  <c:v>3.7256388735056198E-2</c:v>
                </c:pt>
                <c:pt idx="809">
                  <c:v>3.6591727882039599E-2</c:v>
                </c:pt>
                <c:pt idx="810">
                  <c:v>3.29378885395381E-2</c:v>
                </c:pt>
                <c:pt idx="811">
                  <c:v>3.0062393319949501E-2</c:v>
                </c:pt>
                <c:pt idx="812">
                  <c:v>2.8822103236737499E-2</c:v>
                </c:pt>
                <c:pt idx="813">
                  <c:v>2.7751615266295899E-2</c:v>
                </c:pt>
                <c:pt idx="814">
                  <c:v>2.4146514602822602E-2</c:v>
                </c:pt>
                <c:pt idx="815">
                  <c:v>2.2857164905405101E-2</c:v>
                </c:pt>
                <c:pt idx="816">
                  <c:v>2.4907494116814699E-2</c:v>
                </c:pt>
                <c:pt idx="817">
                  <c:v>2.3869412552337901E-2</c:v>
                </c:pt>
                <c:pt idx="818">
                  <c:v>2.24007087312981E-2</c:v>
                </c:pt>
                <c:pt idx="819">
                  <c:v>1.8235705744158E-2</c:v>
                </c:pt>
                <c:pt idx="820">
                  <c:v>1.7536270046044501E-2</c:v>
                </c:pt>
                <c:pt idx="821">
                  <c:v>1.6822754816936299E-2</c:v>
                </c:pt>
                <c:pt idx="822">
                  <c:v>1.6751979921620801E-2</c:v>
                </c:pt>
                <c:pt idx="823">
                  <c:v>1.4171985962125599E-2</c:v>
                </c:pt>
                <c:pt idx="824">
                  <c:v>1.35611746717825E-2</c:v>
                </c:pt>
                <c:pt idx="825">
                  <c:v>1.13896322004349E-2</c:v>
                </c:pt>
                <c:pt idx="826">
                  <c:v>1.00373221540057E-2</c:v>
                </c:pt>
                <c:pt idx="827">
                  <c:v>1.0284843782694701E-2</c:v>
                </c:pt>
                <c:pt idx="828">
                  <c:v>5.4131407673366399E-3</c:v>
                </c:pt>
                <c:pt idx="829">
                  <c:v>5.8762865927866901E-3</c:v>
                </c:pt>
                <c:pt idx="830">
                  <c:v>7.4803339814258204E-3</c:v>
                </c:pt>
                <c:pt idx="831">
                  <c:v>5.5908317677676404E-3</c:v>
                </c:pt>
                <c:pt idx="832">
                  <c:v>6.4181470079619904E-3</c:v>
                </c:pt>
                <c:pt idx="833">
                  <c:v>7.8080366254606797E-3</c:v>
                </c:pt>
                <c:pt idx="834">
                  <c:v>5.6579058714302903E-3</c:v>
                </c:pt>
                <c:pt idx="835">
                  <c:v>4.4013023018899897E-3</c:v>
                </c:pt>
                <c:pt idx="836">
                  <c:v>6.2708815211809698E-3</c:v>
                </c:pt>
                <c:pt idx="837">
                  <c:v>3.4593534801777301E-3</c:v>
                </c:pt>
                <c:pt idx="838">
                  <c:v>1.2605459285428601E-3</c:v>
                </c:pt>
                <c:pt idx="839">
                  <c:v>8.5068230353791904E-4</c:v>
                </c:pt>
                <c:pt idx="840">
                  <c:v>2.06015025857575E-3</c:v>
                </c:pt>
                <c:pt idx="841">
                  <c:v>3.0417726860759199E-3</c:v>
                </c:pt>
                <c:pt idx="842">
                  <c:v>2.5295531971140798E-4</c:v>
                </c:pt>
                <c:pt idx="843">
                  <c:v>9.0046980877982703E-5</c:v>
                </c:pt>
                <c:pt idx="844">
                  <c:v>1.0832514105988901E-3</c:v>
                </c:pt>
                <c:pt idx="845">
                  <c:v>3.3401860241055102E-4</c:v>
                </c:pt>
                <c:pt idx="846">
                  <c:v>-2.0307034049120202E-3</c:v>
                </c:pt>
                <c:pt idx="847">
                  <c:v>-3.75757416901738E-3</c:v>
                </c:pt>
                <c:pt idx="848">
                  <c:v>-2.6186219513304799E-3</c:v>
                </c:pt>
                <c:pt idx="849">
                  <c:v>-2.6473403124387101E-3</c:v>
                </c:pt>
                <c:pt idx="850">
                  <c:v>-3.8069521591556901E-3</c:v>
                </c:pt>
                <c:pt idx="851">
                  <c:v>-2.8185065560784798E-3</c:v>
                </c:pt>
                <c:pt idx="852">
                  <c:v>-2.1458621835175199E-3</c:v>
                </c:pt>
                <c:pt idx="853">
                  <c:v>-5.0202220349424096E-3</c:v>
                </c:pt>
                <c:pt idx="854">
                  <c:v>-5.0743035388059101E-3</c:v>
                </c:pt>
                <c:pt idx="855">
                  <c:v>-3.1190706228143902E-3</c:v>
                </c:pt>
                <c:pt idx="856">
                  <c:v>-4.1767857973287201E-3</c:v>
                </c:pt>
                <c:pt idx="857">
                  <c:v>-5.6718882696976903E-3</c:v>
                </c:pt>
                <c:pt idx="858">
                  <c:v>-6.3133417552506199E-3</c:v>
                </c:pt>
                <c:pt idx="859">
                  <c:v>-7.4034151339530101E-3</c:v>
                </c:pt>
                <c:pt idx="860">
                  <c:v>-5.6218648601172603E-3</c:v>
                </c:pt>
                <c:pt idx="861">
                  <c:v>-7.4301827357715301E-3</c:v>
                </c:pt>
                <c:pt idx="862">
                  <c:v>-8.9165759875983203E-3</c:v>
                </c:pt>
                <c:pt idx="863">
                  <c:v>-9.3809695262382503E-3</c:v>
                </c:pt>
                <c:pt idx="864">
                  <c:v>-1.1188904884343501E-2</c:v>
                </c:pt>
                <c:pt idx="865">
                  <c:v>-1.0280657593797E-2</c:v>
                </c:pt>
                <c:pt idx="866">
                  <c:v>-1.05353787033365E-2</c:v>
                </c:pt>
                <c:pt idx="867">
                  <c:v>-1.2683100026173601E-2</c:v>
                </c:pt>
                <c:pt idx="868">
                  <c:v>-1.30385956293077E-2</c:v>
                </c:pt>
                <c:pt idx="869">
                  <c:v>-1.1863902085570499E-2</c:v>
                </c:pt>
                <c:pt idx="870">
                  <c:v>-1.24666355927746E-2</c:v>
                </c:pt>
                <c:pt idx="871">
                  <c:v>-1.3985128701114499E-2</c:v>
                </c:pt>
                <c:pt idx="872">
                  <c:v>-1.3950601321813701E-2</c:v>
                </c:pt>
                <c:pt idx="873">
                  <c:v>-1.24392498012266E-2</c:v>
                </c:pt>
                <c:pt idx="874">
                  <c:v>-1.28521093189544E-2</c:v>
                </c:pt>
                <c:pt idx="875">
                  <c:v>-1.16655663302486E-2</c:v>
                </c:pt>
                <c:pt idx="876">
                  <c:v>-1.0982090665077E-2</c:v>
                </c:pt>
                <c:pt idx="877">
                  <c:v>-1.0702397208388E-2</c:v>
                </c:pt>
                <c:pt idx="878">
                  <c:v>-7.9089701144448993E-3</c:v>
                </c:pt>
                <c:pt idx="879">
                  <c:v>-8.7817393085113001E-3</c:v>
                </c:pt>
                <c:pt idx="880">
                  <c:v>-8.2599953944988702E-3</c:v>
                </c:pt>
                <c:pt idx="881">
                  <c:v>-8.6193769143074299E-3</c:v>
                </c:pt>
                <c:pt idx="882">
                  <c:v>-1.2130724373220599E-2</c:v>
                </c:pt>
                <c:pt idx="883">
                  <c:v>-1.25056996580415E-2</c:v>
                </c:pt>
                <c:pt idx="884">
                  <c:v>-1.38230937079805E-2</c:v>
                </c:pt>
                <c:pt idx="885">
                  <c:v>-1.2351340450899599E-2</c:v>
                </c:pt>
                <c:pt idx="886">
                  <c:v>-1.38308220707103E-2</c:v>
                </c:pt>
                <c:pt idx="887">
                  <c:v>-1.5121329995705099E-2</c:v>
                </c:pt>
                <c:pt idx="888">
                  <c:v>-1.45295379830224E-2</c:v>
                </c:pt>
                <c:pt idx="889">
                  <c:v>-1.63688103064955E-2</c:v>
                </c:pt>
                <c:pt idx="890">
                  <c:v>-1.8381515432745299E-2</c:v>
                </c:pt>
                <c:pt idx="891">
                  <c:v>-1.81111783981645E-2</c:v>
                </c:pt>
                <c:pt idx="892">
                  <c:v>-1.72416418049352E-2</c:v>
                </c:pt>
                <c:pt idx="893">
                  <c:v>-1.7985883057023599E-2</c:v>
                </c:pt>
                <c:pt idx="894">
                  <c:v>-1.6747440501594799E-2</c:v>
                </c:pt>
                <c:pt idx="895">
                  <c:v>-1.54062077895817E-2</c:v>
                </c:pt>
                <c:pt idx="896">
                  <c:v>-1.87086084640226E-2</c:v>
                </c:pt>
                <c:pt idx="897">
                  <c:v>-1.92308111534286E-2</c:v>
                </c:pt>
                <c:pt idx="898">
                  <c:v>-1.65102214128162E-2</c:v>
                </c:pt>
                <c:pt idx="899">
                  <c:v>-1.8639111265888401E-2</c:v>
                </c:pt>
                <c:pt idx="900">
                  <c:v>-1.7070749681565502E-2</c:v>
                </c:pt>
                <c:pt idx="901">
                  <c:v>-1.85918115505848E-2</c:v>
                </c:pt>
                <c:pt idx="902">
                  <c:v>-1.9368509005655898E-2</c:v>
                </c:pt>
                <c:pt idx="903">
                  <c:v>-2.0774878672605201E-2</c:v>
                </c:pt>
                <c:pt idx="904">
                  <c:v>-1.6226772727136601E-2</c:v>
                </c:pt>
                <c:pt idx="905">
                  <c:v>-1.92430087204809E-2</c:v>
                </c:pt>
                <c:pt idx="906">
                  <c:v>-1.98427653194524E-2</c:v>
                </c:pt>
                <c:pt idx="907">
                  <c:v>-1.6856478689556201E-2</c:v>
                </c:pt>
                <c:pt idx="908">
                  <c:v>-1.8292821068784701E-2</c:v>
                </c:pt>
                <c:pt idx="909">
                  <c:v>-1.8969267317250099E-2</c:v>
                </c:pt>
                <c:pt idx="910">
                  <c:v>-1.8482237244627001E-2</c:v>
                </c:pt>
                <c:pt idx="911">
                  <c:v>-1.9780638143498001E-2</c:v>
                </c:pt>
                <c:pt idx="912">
                  <c:v>-2.2615934967452501E-2</c:v>
                </c:pt>
                <c:pt idx="913">
                  <c:v>-2.1855031297774899E-2</c:v>
                </c:pt>
                <c:pt idx="914">
                  <c:v>-1.8999128118941399E-2</c:v>
                </c:pt>
                <c:pt idx="915">
                  <c:v>-2.1092864394731899E-2</c:v>
                </c:pt>
                <c:pt idx="916">
                  <c:v>-2.0612802029488699E-2</c:v>
                </c:pt>
                <c:pt idx="917">
                  <c:v>-1.7236673667296601E-2</c:v>
                </c:pt>
                <c:pt idx="918">
                  <c:v>-1.7038900681120801E-2</c:v>
                </c:pt>
                <c:pt idx="919">
                  <c:v>-1.84411625698499E-2</c:v>
                </c:pt>
                <c:pt idx="920">
                  <c:v>-1.9055551765661202E-2</c:v>
                </c:pt>
                <c:pt idx="921">
                  <c:v>-1.7502141365517501E-2</c:v>
                </c:pt>
                <c:pt idx="922">
                  <c:v>-1.85173902108326E-2</c:v>
                </c:pt>
                <c:pt idx="923">
                  <c:v>-1.6984675463496499E-2</c:v>
                </c:pt>
                <c:pt idx="924">
                  <c:v>-1.5098363890018699E-2</c:v>
                </c:pt>
                <c:pt idx="925">
                  <c:v>-1.8088331019484101E-2</c:v>
                </c:pt>
                <c:pt idx="926">
                  <c:v>-1.6064160863518799E-2</c:v>
                </c:pt>
                <c:pt idx="927">
                  <c:v>-1.4587090396189901E-2</c:v>
                </c:pt>
                <c:pt idx="928">
                  <c:v>-1.2585396918136701E-2</c:v>
                </c:pt>
                <c:pt idx="929">
                  <c:v>-1.07504518172639E-2</c:v>
                </c:pt>
                <c:pt idx="930">
                  <c:v>-8.59418766886174E-3</c:v>
                </c:pt>
                <c:pt idx="931">
                  <c:v>-5.7115904084350704E-3</c:v>
                </c:pt>
                <c:pt idx="932">
                  <c:v>-4.2422499247785897E-3</c:v>
                </c:pt>
                <c:pt idx="933">
                  <c:v>-1.65405392639652E-4</c:v>
                </c:pt>
                <c:pt idx="934">
                  <c:v>4.1472384597060702E-3</c:v>
                </c:pt>
                <c:pt idx="935">
                  <c:v>6.4466973875831699E-3</c:v>
                </c:pt>
                <c:pt idx="936">
                  <c:v>9.1557521848077104E-3</c:v>
                </c:pt>
                <c:pt idx="937">
                  <c:v>1.1974054693545301E-2</c:v>
                </c:pt>
                <c:pt idx="938">
                  <c:v>1.5880270106268999E-2</c:v>
                </c:pt>
                <c:pt idx="939">
                  <c:v>2.11814148729738E-2</c:v>
                </c:pt>
                <c:pt idx="940">
                  <c:v>2.5869370727044601E-2</c:v>
                </c:pt>
                <c:pt idx="941">
                  <c:v>3.0421788867507099E-2</c:v>
                </c:pt>
                <c:pt idx="942">
                  <c:v>3.4587864450773401E-2</c:v>
                </c:pt>
                <c:pt idx="943">
                  <c:v>3.9271421601287097E-2</c:v>
                </c:pt>
                <c:pt idx="944">
                  <c:v>4.7572452798278403E-2</c:v>
                </c:pt>
                <c:pt idx="945">
                  <c:v>5.21865962003151E-2</c:v>
                </c:pt>
                <c:pt idx="946">
                  <c:v>5.4234982214533302E-2</c:v>
                </c:pt>
                <c:pt idx="947">
                  <c:v>5.9942855356376001E-2</c:v>
                </c:pt>
                <c:pt idx="948">
                  <c:v>6.2629898302134904E-2</c:v>
                </c:pt>
                <c:pt idx="949">
                  <c:v>6.4338797615842602E-2</c:v>
                </c:pt>
                <c:pt idx="950">
                  <c:v>6.1887173909603903E-2</c:v>
                </c:pt>
                <c:pt idx="951">
                  <c:v>6.1303370913665202E-2</c:v>
                </c:pt>
                <c:pt idx="952">
                  <c:v>5.3838621117421798E-2</c:v>
                </c:pt>
                <c:pt idx="953">
                  <c:v>4.9166807641553401E-2</c:v>
                </c:pt>
                <c:pt idx="954">
                  <c:v>4.6167946581859902E-2</c:v>
                </c:pt>
                <c:pt idx="955">
                  <c:v>4.3934260423858999E-2</c:v>
                </c:pt>
                <c:pt idx="956">
                  <c:v>4.1198117668771399E-2</c:v>
                </c:pt>
                <c:pt idx="957">
                  <c:v>3.7163898874946699E-2</c:v>
                </c:pt>
                <c:pt idx="958">
                  <c:v>3.3704931076232902E-2</c:v>
                </c:pt>
                <c:pt idx="959">
                  <c:v>3.1119162511454999E-2</c:v>
                </c:pt>
                <c:pt idx="960">
                  <c:v>2.9599900192336701E-2</c:v>
                </c:pt>
                <c:pt idx="961">
                  <c:v>2.8031016196058699E-2</c:v>
                </c:pt>
                <c:pt idx="962">
                  <c:v>3.0561923471934701E-2</c:v>
                </c:pt>
                <c:pt idx="963">
                  <c:v>2.7868630997161799E-2</c:v>
                </c:pt>
                <c:pt idx="964">
                  <c:v>2.6498209216727499E-2</c:v>
                </c:pt>
                <c:pt idx="965">
                  <c:v>3.00777710995138E-2</c:v>
                </c:pt>
                <c:pt idx="966">
                  <c:v>2.87162796904862E-2</c:v>
                </c:pt>
                <c:pt idx="967">
                  <c:v>2.7050364282123599E-2</c:v>
                </c:pt>
                <c:pt idx="968">
                  <c:v>2.3453268354558798E-2</c:v>
                </c:pt>
                <c:pt idx="969">
                  <c:v>1.8816134442813302E-2</c:v>
                </c:pt>
                <c:pt idx="970">
                  <c:v>1.39225861333037E-2</c:v>
                </c:pt>
                <c:pt idx="971">
                  <c:v>1.07002941181831E-2</c:v>
                </c:pt>
                <c:pt idx="972">
                  <c:v>8.3734107614275508E-3</c:v>
                </c:pt>
                <c:pt idx="973">
                  <c:v>4.4661689737626204E-3</c:v>
                </c:pt>
                <c:pt idx="974">
                  <c:v>3.3300430291823501E-3</c:v>
                </c:pt>
                <c:pt idx="975">
                  <c:v>1.9687573478225999E-4</c:v>
                </c:pt>
                <c:pt idx="976">
                  <c:v>-3.9839855096654104E-3</c:v>
                </c:pt>
                <c:pt idx="977">
                  <c:v>-7.5474577893487197E-3</c:v>
                </c:pt>
                <c:pt idx="978">
                  <c:v>-9.4409218436873193E-3</c:v>
                </c:pt>
                <c:pt idx="979">
                  <c:v>-1.4873682564763501E-2</c:v>
                </c:pt>
                <c:pt idx="980">
                  <c:v>-1.68315476195414E-2</c:v>
                </c:pt>
                <c:pt idx="981">
                  <c:v>-1.9960781634372E-2</c:v>
                </c:pt>
                <c:pt idx="982">
                  <c:v>-2.0823867729142999E-2</c:v>
                </c:pt>
                <c:pt idx="983">
                  <c:v>-2.2936963061956101E-2</c:v>
                </c:pt>
                <c:pt idx="984">
                  <c:v>-2.13655396342909E-2</c:v>
                </c:pt>
                <c:pt idx="985">
                  <c:v>-1.9946756201265702E-2</c:v>
                </c:pt>
                <c:pt idx="986">
                  <c:v>-1.93664862906558E-2</c:v>
                </c:pt>
                <c:pt idx="987">
                  <c:v>-1.9299948925477001E-2</c:v>
                </c:pt>
                <c:pt idx="988">
                  <c:v>-1.7236106462877501E-2</c:v>
                </c:pt>
                <c:pt idx="989">
                  <c:v>-1.6629452672837702E-2</c:v>
                </c:pt>
                <c:pt idx="990">
                  <c:v>-1.7911690886199899E-2</c:v>
                </c:pt>
                <c:pt idx="991">
                  <c:v>-1.75219788148381E-2</c:v>
                </c:pt>
                <c:pt idx="992">
                  <c:v>-1.7089104337633498E-2</c:v>
                </c:pt>
                <c:pt idx="993">
                  <c:v>-1.6257540007107101E-2</c:v>
                </c:pt>
                <c:pt idx="994">
                  <c:v>-1.14081369668056E-2</c:v>
                </c:pt>
                <c:pt idx="995">
                  <c:v>-1.05848265243582E-2</c:v>
                </c:pt>
                <c:pt idx="996">
                  <c:v>-7.15269615535919E-3</c:v>
                </c:pt>
                <c:pt idx="997">
                  <c:v>-2.1506191814360501E-3</c:v>
                </c:pt>
                <c:pt idx="998">
                  <c:v>1.30838233960722E-3</c:v>
                </c:pt>
                <c:pt idx="999">
                  <c:v>9.6199830538608901E-3</c:v>
                </c:pt>
                <c:pt idx="1000">
                  <c:v>1.4326758181642399E-2</c:v>
                </c:pt>
                <c:pt idx="1001">
                  <c:v>1.6924295381682799E-2</c:v>
                </c:pt>
                <c:pt idx="1002">
                  <c:v>2.2736431641146599E-2</c:v>
                </c:pt>
                <c:pt idx="1003">
                  <c:v>2.8587099346227999E-2</c:v>
                </c:pt>
                <c:pt idx="1004">
                  <c:v>3.4329493446871501E-2</c:v>
                </c:pt>
                <c:pt idx="1005">
                  <c:v>4.0216580946892601E-2</c:v>
                </c:pt>
                <c:pt idx="1006">
                  <c:v>4.1434698422429299E-2</c:v>
                </c:pt>
                <c:pt idx="1007">
                  <c:v>4.4219953976823802E-2</c:v>
                </c:pt>
                <c:pt idx="1008">
                  <c:v>5.0607562905904402E-2</c:v>
                </c:pt>
                <c:pt idx="1009">
                  <c:v>5.2822577908092597E-2</c:v>
                </c:pt>
                <c:pt idx="1010">
                  <c:v>5.2356116503033803E-2</c:v>
                </c:pt>
                <c:pt idx="1011">
                  <c:v>5.29046306991513E-2</c:v>
                </c:pt>
              </c:numCache>
            </c:numRef>
          </c:yVal>
          <c:smooth val="0"/>
        </c:ser>
        <c:ser>
          <c:idx val="2"/>
          <c:order val="1"/>
          <c:tx>
            <c:v>After Crosslinking</c:v>
          </c:tx>
          <c:spPr>
            <a:ln w="28575">
              <a:noFill/>
            </a:ln>
          </c:spPr>
          <c:marker>
            <c:symbol val="none"/>
          </c:marker>
          <c:trendline>
            <c:name>After Crosslinking</c:name>
            <c:spPr>
              <a:ln w="38100">
                <a:solidFill>
                  <a:srgbClr val="003593"/>
                </a:solidFill>
              </a:ln>
            </c:spPr>
            <c:trendlineType val="movingAvg"/>
            <c:period val="2"/>
            <c:dispRSqr val="0"/>
            <c:dispEq val="0"/>
          </c:trendline>
          <c:xVal>
            <c:numRef>
              <c:f>Sheet3!$D$27:$D$1050</c:f>
              <c:numCache>
                <c:formatCode>General</c:formatCode>
                <c:ptCount val="1024"/>
                <c:pt idx="0">
                  <c:v>-1.6834268950659498E-2</c:v>
                </c:pt>
                <c:pt idx="1">
                  <c:v>3.3669405268568903E-2</c:v>
                </c:pt>
                <c:pt idx="2">
                  <c:v>5.0503963341644899E-2</c:v>
                </c:pt>
                <c:pt idx="3">
                  <c:v>0.101007637560873</c:v>
                </c:pt>
                <c:pt idx="4">
                  <c:v>0.117842195633949</c:v>
                </c:pt>
                <c:pt idx="5">
                  <c:v>0.16834586985317801</c:v>
                </c:pt>
                <c:pt idx="6">
                  <c:v>0.23568410214548299</c:v>
                </c:pt>
                <c:pt idx="7">
                  <c:v>0.30302233443778698</c:v>
                </c:pt>
                <c:pt idx="8">
                  <c:v>0.31985689251086302</c:v>
                </c:pt>
                <c:pt idx="9">
                  <c:v>0.33669145058393901</c:v>
                </c:pt>
                <c:pt idx="10">
                  <c:v>0.37036056673009199</c:v>
                </c:pt>
                <c:pt idx="11">
                  <c:v>0.42086424094932001</c:v>
                </c:pt>
                <c:pt idx="12">
                  <c:v>0.45453335709547199</c:v>
                </c:pt>
                <c:pt idx="13">
                  <c:v>0.48820247324162502</c:v>
                </c:pt>
                <c:pt idx="14">
                  <c:v>0.55554070553392898</c:v>
                </c:pt>
                <c:pt idx="15">
                  <c:v>0.60604437975315795</c:v>
                </c:pt>
                <c:pt idx="16">
                  <c:v>0.62287893782623405</c:v>
                </c:pt>
                <c:pt idx="17">
                  <c:v>0.690217170118538</c:v>
                </c:pt>
                <c:pt idx="18">
                  <c:v>0.70705172819161399</c:v>
                </c:pt>
                <c:pt idx="19">
                  <c:v>0.74072084433776697</c:v>
                </c:pt>
                <c:pt idx="20">
                  <c:v>0.79122451855699505</c:v>
                </c:pt>
                <c:pt idx="21">
                  <c:v>0.80805907663007104</c:v>
                </c:pt>
                <c:pt idx="22">
                  <c:v>0.87539730892237599</c:v>
                </c:pt>
                <c:pt idx="23">
                  <c:v>0.94273554121467995</c:v>
                </c:pt>
                <c:pt idx="24">
                  <c:v>0.99323921543390903</c:v>
                </c:pt>
                <c:pt idx="25">
                  <c:v>1.01007377350698</c:v>
                </c:pt>
                <c:pt idx="26">
                  <c:v>1.06057744772621</c:v>
                </c:pt>
                <c:pt idx="27">
                  <c:v>1.07741200579929</c:v>
                </c:pt>
                <c:pt idx="28">
                  <c:v>1.11108112194544</c:v>
                </c:pt>
                <c:pt idx="29">
                  <c:v>1.1279156800185199</c:v>
                </c:pt>
                <c:pt idx="30">
                  <c:v>1.1615847961646699</c:v>
                </c:pt>
                <c:pt idx="31">
                  <c:v>1.1952539123108199</c:v>
                </c:pt>
                <c:pt idx="32">
                  <c:v>1.2457575865300501</c:v>
                </c:pt>
                <c:pt idx="33">
                  <c:v>1.31309581882236</c:v>
                </c:pt>
                <c:pt idx="34">
                  <c:v>1.34676493496851</c:v>
                </c:pt>
                <c:pt idx="35">
                  <c:v>1.38043405111466</c:v>
                </c:pt>
                <c:pt idx="36">
                  <c:v>1.44777228340696</c:v>
                </c:pt>
                <c:pt idx="37">
                  <c:v>1.5151105156992699</c:v>
                </c:pt>
                <c:pt idx="38">
                  <c:v>1.5487796318454199</c:v>
                </c:pt>
                <c:pt idx="39">
                  <c:v>1.5656141899185001</c:v>
                </c:pt>
                <c:pt idx="40">
                  <c:v>1.6329524222108001</c:v>
                </c:pt>
                <c:pt idx="41">
                  <c:v>1.68345609643003</c:v>
                </c:pt>
                <c:pt idx="42">
                  <c:v>1.70029065450311</c:v>
                </c:pt>
                <c:pt idx="43">
                  <c:v>1.76762888679541</c:v>
                </c:pt>
                <c:pt idx="44">
                  <c:v>1.8181325610146399</c:v>
                </c:pt>
                <c:pt idx="45">
                  <c:v>1.8686362352338699</c:v>
                </c:pt>
                <c:pt idx="46">
                  <c:v>1.8854707933069399</c:v>
                </c:pt>
                <c:pt idx="47">
                  <c:v>1.9528090255992501</c:v>
                </c:pt>
                <c:pt idx="48">
                  <c:v>2.02014725789155</c:v>
                </c:pt>
                <c:pt idx="49">
                  <c:v>2.03698181596463</c:v>
                </c:pt>
                <c:pt idx="50">
                  <c:v>2.0706509321107802</c:v>
                </c:pt>
                <c:pt idx="51">
                  <c:v>2.1379891644030899</c:v>
                </c:pt>
                <c:pt idx="52">
                  <c:v>2.2053273966953899</c:v>
                </c:pt>
                <c:pt idx="53">
                  <c:v>2.2726656289877001</c:v>
                </c:pt>
                <c:pt idx="54">
                  <c:v>2.34000386128</c:v>
                </c:pt>
                <c:pt idx="55">
                  <c:v>2.3905075354992298</c:v>
                </c:pt>
                <c:pt idx="56">
                  <c:v>2.44101120971846</c:v>
                </c:pt>
                <c:pt idx="57">
                  <c:v>2.4578457677915302</c:v>
                </c:pt>
                <c:pt idx="58">
                  <c:v>2.5251840000838399</c:v>
                </c:pt>
                <c:pt idx="59">
                  <c:v>2.5925222323761399</c:v>
                </c:pt>
                <c:pt idx="60">
                  <c:v>2.6430259065953701</c:v>
                </c:pt>
                <c:pt idx="61">
                  <c:v>2.6766950227415198</c:v>
                </c:pt>
                <c:pt idx="62">
                  <c:v>2.6935295808145998</c:v>
                </c:pt>
                <c:pt idx="63">
                  <c:v>2.71036413888767</c:v>
                </c:pt>
                <c:pt idx="64">
                  <c:v>2.72719869696075</c:v>
                </c:pt>
                <c:pt idx="65">
                  <c:v>2.74403325503383</c:v>
                </c:pt>
                <c:pt idx="66">
                  <c:v>2.7608678131069002</c:v>
                </c:pt>
                <c:pt idx="67">
                  <c:v>2.7777023711799802</c:v>
                </c:pt>
                <c:pt idx="68">
                  <c:v>2.8282060453992099</c:v>
                </c:pt>
                <c:pt idx="69">
                  <c:v>2.8450406034722802</c:v>
                </c:pt>
                <c:pt idx="70">
                  <c:v>2.8618751615453601</c:v>
                </c:pt>
                <c:pt idx="71">
                  <c:v>2.8955442776915099</c:v>
                </c:pt>
                <c:pt idx="72">
                  <c:v>2.9628825099838201</c:v>
                </c:pt>
                <c:pt idx="73">
                  <c:v>3.03022074227612</c:v>
                </c:pt>
                <c:pt idx="74">
                  <c:v>3.0975589745684302</c:v>
                </c:pt>
                <c:pt idx="75">
                  <c:v>3.1143935326415</c:v>
                </c:pt>
                <c:pt idx="76">
                  <c:v>3.13122809071458</c:v>
                </c:pt>
                <c:pt idx="77">
                  <c:v>3.1648972068607302</c:v>
                </c:pt>
                <c:pt idx="78">
                  <c:v>3.1817317649338102</c:v>
                </c:pt>
                <c:pt idx="79">
                  <c:v>3.2154008810799599</c:v>
                </c:pt>
                <c:pt idx="80">
                  <c:v>3.2322354391530301</c:v>
                </c:pt>
                <c:pt idx="81">
                  <c:v>3.2659045552991901</c:v>
                </c:pt>
                <c:pt idx="82">
                  <c:v>3.2827391133722599</c:v>
                </c:pt>
                <c:pt idx="83">
                  <c:v>3.3164082295184198</c:v>
                </c:pt>
                <c:pt idx="84">
                  <c:v>3.35007734566457</c:v>
                </c:pt>
                <c:pt idx="85">
                  <c:v>3.3837464618107198</c:v>
                </c:pt>
                <c:pt idx="86">
                  <c:v>3.41741557795687</c:v>
                </c:pt>
                <c:pt idx="87">
                  <c:v>3.4679192521761002</c:v>
                </c:pt>
                <c:pt idx="88">
                  <c:v>3.5352574844684099</c:v>
                </c:pt>
                <c:pt idx="89">
                  <c:v>3.5689266006145601</c:v>
                </c:pt>
                <c:pt idx="90">
                  <c:v>3.6025957167607099</c:v>
                </c:pt>
                <c:pt idx="91">
                  <c:v>3.6530993909799401</c:v>
                </c:pt>
                <c:pt idx="92">
                  <c:v>3.6699339490530098</c:v>
                </c:pt>
                <c:pt idx="93">
                  <c:v>3.7036030651991698</c:v>
                </c:pt>
                <c:pt idx="94">
                  <c:v>3.73727218134532</c:v>
                </c:pt>
                <c:pt idx="95">
                  <c:v>3.7541067394184</c:v>
                </c:pt>
                <c:pt idx="96">
                  <c:v>3.7709412974914698</c:v>
                </c:pt>
                <c:pt idx="97">
                  <c:v>3.7877758555645502</c:v>
                </c:pt>
                <c:pt idx="98">
                  <c:v>3.83827952978378</c:v>
                </c:pt>
                <c:pt idx="99">
                  <c:v>3.8551140878568502</c:v>
                </c:pt>
                <c:pt idx="100">
                  <c:v>3.8887832040029999</c:v>
                </c:pt>
                <c:pt idx="101">
                  <c:v>3.9224523201491599</c:v>
                </c:pt>
                <c:pt idx="102">
                  <c:v>3.9392868782222301</c:v>
                </c:pt>
                <c:pt idx="103">
                  <c:v>3.9897905524414599</c:v>
                </c:pt>
                <c:pt idx="104">
                  <c:v>4.0066251105145403</c:v>
                </c:pt>
                <c:pt idx="105">
                  <c:v>4.0234596685876101</c:v>
                </c:pt>
                <c:pt idx="106">
                  <c:v>4.0402942266606896</c:v>
                </c:pt>
                <c:pt idx="107">
                  <c:v>4.0907979008799202</c:v>
                </c:pt>
                <c:pt idx="108">
                  <c:v>4.10763245895299</c:v>
                </c:pt>
                <c:pt idx="109">
                  <c:v>4.1244670170260704</c:v>
                </c:pt>
                <c:pt idx="110">
                  <c:v>4.1581361331722198</c:v>
                </c:pt>
                <c:pt idx="111">
                  <c:v>4.1749706912453002</c:v>
                </c:pt>
                <c:pt idx="112">
                  <c:v>4.2086398073914504</c:v>
                </c:pt>
                <c:pt idx="113">
                  <c:v>4.2423089235375997</c:v>
                </c:pt>
                <c:pt idx="114">
                  <c:v>4.2928125977568303</c:v>
                </c:pt>
                <c:pt idx="115">
                  <c:v>4.3264817139029796</c:v>
                </c:pt>
                <c:pt idx="116">
                  <c:v>4.3601508300491396</c:v>
                </c:pt>
                <c:pt idx="117">
                  <c:v>4.4106545042683702</c:v>
                </c:pt>
                <c:pt idx="118">
                  <c:v>4.42748906234144</c:v>
                </c:pt>
                <c:pt idx="119">
                  <c:v>4.4611581784875902</c:v>
                </c:pt>
                <c:pt idx="120">
                  <c:v>4.4948272946337502</c:v>
                </c:pt>
                <c:pt idx="121">
                  <c:v>4.5453309688529702</c:v>
                </c:pt>
                <c:pt idx="122">
                  <c:v>4.5621655269260497</c:v>
                </c:pt>
                <c:pt idx="123">
                  <c:v>4.6126692011452803</c:v>
                </c:pt>
                <c:pt idx="124">
                  <c:v>4.6463383172914297</c:v>
                </c:pt>
                <c:pt idx="125">
                  <c:v>4.6800074334375799</c:v>
                </c:pt>
                <c:pt idx="126">
                  <c:v>4.74734566572989</c:v>
                </c:pt>
                <c:pt idx="127">
                  <c:v>4.7810147818760402</c:v>
                </c:pt>
                <c:pt idx="128">
                  <c:v>4.8146838980221904</c:v>
                </c:pt>
                <c:pt idx="129">
                  <c:v>4.83151845609527</c:v>
                </c:pt>
                <c:pt idx="130">
                  <c:v>4.8651875722414202</c:v>
                </c:pt>
                <c:pt idx="131">
                  <c:v>4.9325258045337304</c:v>
                </c:pt>
                <c:pt idx="132">
                  <c:v>4.9998640368260299</c:v>
                </c:pt>
                <c:pt idx="133">
                  <c:v>5.0335331529721801</c:v>
                </c:pt>
                <c:pt idx="134">
                  <c:v>5.0672022691183303</c:v>
                </c:pt>
                <c:pt idx="135">
                  <c:v>5.11770594333756</c:v>
                </c:pt>
                <c:pt idx="136">
                  <c:v>5.1850441756298702</c:v>
                </c:pt>
                <c:pt idx="137">
                  <c:v>5.20187873370294</c:v>
                </c:pt>
                <c:pt idx="138">
                  <c:v>5.2523824079221697</c:v>
                </c:pt>
                <c:pt idx="139">
                  <c:v>5.3197206402144799</c:v>
                </c:pt>
                <c:pt idx="140">
                  <c:v>5.3870588725067803</c:v>
                </c:pt>
                <c:pt idx="141">
                  <c:v>5.4038934305798598</c:v>
                </c:pt>
                <c:pt idx="142">
                  <c:v>5.43756254672601</c:v>
                </c:pt>
                <c:pt idx="143">
                  <c:v>5.5049007790183104</c:v>
                </c:pt>
                <c:pt idx="144">
                  <c:v>5.5385698951644704</c:v>
                </c:pt>
                <c:pt idx="145">
                  <c:v>5.5722390113106197</c:v>
                </c:pt>
                <c:pt idx="146">
                  <c:v>5.6059081274567699</c:v>
                </c:pt>
                <c:pt idx="147">
                  <c:v>5.6395772436029201</c:v>
                </c:pt>
                <c:pt idx="148">
                  <c:v>5.6564118016759997</c:v>
                </c:pt>
                <c:pt idx="149">
                  <c:v>5.6732463597490801</c:v>
                </c:pt>
                <c:pt idx="150">
                  <c:v>5.6900809178221499</c:v>
                </c:pt>
                <c:pt idx="151">
                  <c:v>5.7237500339683001</c:v>
                </c:pt>
                <c:pt idx="152">
                  <c:v>5.75741915011446</c:v>
                </c:pt>
                <c:pt idx="153">
                  <c:v>5.8247573824067604</c:v>
                </c:pt>
                <c:pt idx="154">
                  <c:v>5.8752610566259902</c:v>
                </c:pt>
                <c:pt idx="155">
                  <c:v>5.89209561469906</c:v>
                </c:pt>
                <c:pt idx="156">
                  <c:v>5.9089301727721404</c:v>
                </c:pt>
                <c:pt idx="157">
                  <c:v>5.9425992889182897</c:v>
                </c:pt>
                <c:pt idx="158">
                  <c:v>5.9594338469913701</c:v>
                </c:pt>
                <c:pt idx="159">
                  <c:v>5.9931029631375203</c:v>
                </c:pt>
                <c:pt idx="160">
                  <c:v>6.0099375212105999</c:v>
                </c:pt>
                <c:pt idx="161">
                  <c:v>6.0436066373567501</c:v>
                </c:pt>
                <c:pt idx="162">
                  <c:v>6.0772757535029003</c:v>
                </c:pt>
                <c:pt idx="163">
                  <c:v>6.0941103115759798</c:v>
                </c:pt>
                <c:pt idx="164">
                  <c:v>6.1446139857952096</c:v>
                </c:pt>
                <c:pt idx="165">
                  <c:v>6.1614485438682802</c:v>
                </c:pt>
                <c:pt idx="166">
                  <c:v>6.1782831019413598</c:v>
                </c:pt>
                <c:pt idx="167">
                  <c:v>6.21195221808751</c:v>
                </c:pt>
                <c:pt idx="168">
                  <c:v>6.2456213342336602</c:v>
                </c:pt>
                <c:pt idx="169">
                  <c:v>6.2624558923067397</c:v>
                </c:pt>
                <c:pt idx="170">
                  <c:v>6.2961250084528899</c:v>
                </c:pt>
                <c:pt idx="171">
                  <c:v>6.3297941245990401</c:v>
                </c:pt>
                <c:pt idx="172">
                  <c:v>6.3466286826721197</c:v>
                </c:pt>
                <c:pt idx="173">
                  <c:v>6.3634632407452001</c:v>
                </c:pt>
                <c:pt idx="174">
                  <c:v>6.3971323568913503</c:v>
                </c:pt>
                <c:pt idx="175">
                  <c:v>6.4644705891836498</c:v>
                </c:pt>
                <c:pt idx="176">
                  <c:v>6.5149742634028804</c:v>
                </c:pt>
                <c:pt idx="177">
                  <c:v>6.5823124956951897</c:v>
                </c:pt>
                <c:pt idx="178">
                  <c:v>6.6496507279874901</c:v>
                </c:pt>
                <c:pt idx="179">
                  <c:v>6.7169889602798003</c:v>
                </c:pt>
                <c:pt idx="180">
                  <c:v>6.7843271925720998</c:v>
                </c:pt>
                <c:pt idx="181">
                  <c:v>6.8011617506451802</c:v>
                </c:pt>
                <c:pt idx="182">
                  <c:v>6.8348308667913296</c:v>
                </c:pt>
                <c:pt idx="183">
                  <c:v>6.90216909908363</c:v>
                </c:pt>
                <c:pt idx="184">
                  <c:v>6.9358382152297802</c:v>
                </c:pt>
                <c:pt idx="185">
                  <c:v>6.9695073313759401</c:v>
                </c:pt>
                <c:pt idx="186">
                  <c:v>7.0031764475220903</c:v>
                </c:pt>
                <c:pt idx="187">
                  <c:v>7.0368455636682397</c:v>
                </c:pt>
                <c:pt idx="188">
                  <c:v>7.0536801217413201</c:v>
                </c:pt>
                <c:pt idx="189">
                  <c:v>7.0705146798143899</c:v>
                </c:pt>
                <c:pt idx="190">
                  <c:v>7.0873492378874703</c:v>
                </c:pt>
                <c:pt idx="191">
                  <c:v>7.1546874701797796</c:v>
                </c:pt>
                <c:pt idx="192">
                  <c:v>7.22202570247208</c:v>
                </c:pt>
                <c:pt idx="193">
                  <c:v>7.2388602605451604</c:v>
                </c:pt>
                <c:pt idx="194">
                  <c:v>7.2725293766913097</c:v>
                </c:pt>
                <c:pt idx="195">
                  <c:v>7.2893639347643902</c:v>
                </c:pt>
                <c:pt idx="196">
                  <c:v>7.3230330509105404</c:v>
                </c:pt>
                <c:pt idx="197">
                  <c:v>7.3398676089836101</c:v>
                </c:pt>
                <c:pt idx="198">
                  <c:v>7.4072058412759203</c:v>
                </c:pt>
                <c:pt idx="199">
                  <c:v>7.4745440735682198</c:v>
                </c:pt>
                <c:pt idx="200">
                  <c:v>7.4913786316413002</c:v>
                </c:pt>
                <c:pt idx="201">
                  <c:v>7.54188230586053</c:v>
                </c:pt>
                <c:pt idx="202">
                  <c:v>7.5755514220066802</c:v>
                </c:pt>
                <c:pt idx="203">
                  <c:v>7.6092205381528304</c:v>
                </c:pt>
                <c:pt idx="204">
                  <c:v>7.6428896542989797</c:v>
                </c:pt>
                <c:pt idx="205">
                  <c:v>7.6597242123720601</c:v>
                </c:pt>
                <c:pt idx="206">
                  <c:v>7.7102278865912899</c:v>
                </c:pt>
                <c:pt idx="207">
                  <c:v>7.7270624446643597</c:v>
                </c:pt>
                <c:pt idx="208">
                  <c:v>7.7607315608105196</c:v>
                </c:pt>
                <c:pt idx="209">
                  <c:v>7.7944006769566698</c:v>
                </c:pt>
                <c:pt idx="210">
                  <c:v>7.8449043511758996</c:v>
                </c:pt>
                <c:pt idx="211">
                  <c:v>7.8617389092489702</c:v>
                </c:pt>
                <c:pt idx="212">
                  <c:v>7.9122425834682</c:v>
                </c:pt>
                <c:pt idx="213">
                  <c:v>7.9459116996143502</c:v>
                </c:pt>
                <c:pt idx="214">
                  <c:v>7.9627462576874297</c:v>
                </c:pt>
                <c:pt idx="215">
                  <c:v>7.9795808157605101</c:v>
                </c:pt>
                <c:pt idx="216">
                  <c:v>8.0469190480528106</c:v>
                </c:pt>
                <c:pt idx="217">
                  <c:v>8.1142572803451092</c:v>
                </c:pt>
                <c:pt idx="218">
                  <c:v>8.1647609545643398</c:v>
                </c:pt>
                <c:pt idx="219">
                  <c:v>8.2152646287835704</c:v>
                </c:pt>
                <c:pt idx="220">
                  <c:v>8.2320991868566509</c:v>
                </c:pt>
                <c:pt idx="221">
                  <c:v>8.2994374191489495</c:v>
                </c:pt>
                <c:pt idx="222">
                  <c:v>8.3667756514412606</c:v>
                </c:pt>
                <c:pt idx="223">
                  <c:v>8.3836102095143303</c:v>
                </c:pt>
                <c:pt idx="224">
                  <c:v>8.4341138837335592</c:v>
                </c:pt>
                <c:pt idx="225">
                  <c:v>8.4677829998797201</c:v>
                </c:pt>
                <c:pt idx="226">
                  <c:v>8.4846175579527898</c:v>
                </c:pt>
                <c:pt idx="227">
                  <c:v>8.5014521160258703</c:v>
                </c:pt>
                <c:pt idx="228">
                  <c:v>8.5519557902450902</c:v>
                </c:pt>
                <c:pt idx="229">
                  <c:v>8.5687903483181707</c:v>
                </c:pt>
                <c:pt idx="230">
                  <c:v>8.6024594644643209</c:v>
                </c:pt>
                <c:pt idx="231">
                  <c:v>8.6192940225373995</c:v>
                </c:pt>
                <c:pt idx="232">
                  <c:v>8.6361285806104693</c:v>
                </c:pt>
                <c:pt idx="233">
                  <c:v>8.6866322548296999</c:v>
                </c:pt>
                <c:pt idx="234">
                  <c:v>8.7203013709758608</c:v>
                </c:pt>
                <c:pt idx="235">
                  <c:v>8.7371359290489305</c:v>
                </c:pt>
                <c:pt idx="236">
                  <c:v>8.7876396032681594</c:v>
                </c:pt>
                <c:pt idx="237">
                  <c:v>8.8044741613412398</c:v>
                </c:pt>
                <c:pt idx="238">
                  <c:v>8.83814327748739</c:v>
                </c:pt>
                <c:pt idx="239">
                  <c:v>8.8718123936335402</c:v>
                </c:pt>
                <c:pt idx="240">
                  <c:v>8.9223160678527709</c:v>
                </c:pt>
                <c:pt idx="241">
                  <c:v>8.9391506259258495</c:v>
                </c:pt>
                <c:pt idx="242">
                  <c:v>8.9559851839989193</c:v>
                </c:pt>
                <c:pt idx="243">
                  <c:v>8.9896543001450802</c:v>
                </c:pt>
                <c:pt idx="244">
                  <c:v>9.0569925324373806</c:v>
                </c:pt>
                <c:pt idx="245">
                  <c:v>9.1243307647296792</c:v>
                </c:pt>
                <c:pt idx="246">
                  <c:v>9.1748344389489098</c:v>
                </c:pt>
                <c:pt idx="247">
                  <c:v>9.1916689970219903</c:v>
                </c:pt>
                <c:pt idx="248">
                  <c:v>9.20850355509506</c:v>
                </c:pt>
                <c:pt idx="249">
                  <c:v>9.2421726712412209</c:v>
                </c:pt>
                <c:pt idx="250">
                  <c:v>9.2590072293142907</c:v>
                </c:pt>
                <c:pt idx="251">
                  <c:v>9.3095109035335195</c:v>
                </c:pt>
                <c:pt idx="252">
                  <c:v>9.3431800196796697</c:v>
                </c:pt>
                <c:pt idx="253">
                  <c:v>9.3768491358258306</c:v>
                </c:pt>
                <c:pt idx="254">
                  <c:v>9.4273528100450505</c:v>
                </c:pt>
                <c:pt idx="255">
                  <c:v>9.4441873681181292</c:v>
                </c:pt>
                <c:pt idx="256">
                  <c:v>9.5115256004104403</c:v>
                </c:pt>
                <c:pt idx="257">
                  <c:v>9.5451947165565905</c:v>
                </c:pt>
                <c:pt idx="258">
                  <c:v>9.5620292746296602</c:v>
                </c:pt>
                <c:pt idx="259">
                  <c:v>9.6125329488488909</c:v>
                </c:pt>
                <c:pt idx="260">
                  <c:v>9.6293675069219695</c:v>
                </c:pt>
                <c:pt idx="261">
                  <c:v>9.6967057392142699</c:v>
                </c:pt>
                <c:pt idx="262">
                  <c:v>9.7640439715065792</c:v>
                </c:pt>
                <c:pt idx="263">
                  <c:v>9.7808785295796508</c:v>
                </c:pt>
                <c:pt idx="264">
                  <c:v>9.8145476457257992</c:v>
                </c:pt>
                <c:pt idx="265">
                  <c:v>9.8313822037988796</c:v>
                </c:pt>
                <c:pt idx="266">
                  <c:v>9.8818858780181102</c:v>
                </c:pt>
                <c:pt idx="267">
                  <c:v>9.8987204360911907</c:v>
                </c:pt>
                <c:pt idx="268">
                  <c:v>9.9492241103104107</c:v>
                </c:pt>
                <c:pt idx="269">
                  <c:v>9.9660586683834893</c:v>
                </c:pt>
                <c:pt idx="270">
                  <c:v>9.9997277845296395</c:v>
                </c:pt>
                <c:pt idx="271">
                  <c:v>10.0165623426027</c:v>
                </c:pt>
                <c:pt idx="272">
                  <c:v>10.083900574895001</c:v>
                </c:pt>
                <c:pt idx="273">
                  <c:v>10.134404249114301</c:v>
                </c:pt>
                <c:pt idx="274">
                  <c:v>10.201742481406599</c:v>
                </c:pt>
                <c:pt idx="275">
                  <c:v>10.2690807136989</c:v>
                </c:pt>
                <c:pt idx="276">
                  <c:v>10.2859152717719</c:v>
                </c:pt>
                <c:pt idx="277">
                  <c:v>10.3364189459912</c:v>
                </c:pt>
                <c:pt idx="278">
                  <c:v>10.370088062137301</c:v>
                </c:pt>
                <c:pt idx="279">
                  <c:v>10.386922620210401</c:v>
                </c:pt>
                <c:pt idx="280">
                  <c:v>10.454260852502699</c:v>
                </c:pt>
                <c:pt idx="281">
                  <c:v>10.521599084795</c:v>
                </c:pt>
                <c:pt idx="282">
                  <c:v>10.5889373170873</c:v>
                </c:pt>
                <c:pt idx="283">
                  <c:v>10.6226064332335</c:v>
                </c:pt>
                <c:pt idx="284">
                  <c:v>10.6394409913065</c:v>
                </c:pt>
                <c:pt idx="285">
                  <c:v>10.6562755493796</c:v>
                </c:pt>
                <c:pt idx="286">
                  <c:v>10.706779223598801</c:v>
                </c:pt>
                <c:pt idx="287">
                  <c:v>10.740448339745001</c:v>
                </c:pt>
                <c:pt idx="288">
                  <c:v>10.757282897818101</c:v>
                </c:pt>
                <c:pt idx="289">
                  <c:v>10.774117455891099</c:v>
                </c:pt>
                <c:pt idx="290">
                  <c:v>10.824621130110399</c:v>
                </c:pt>
                <c:pt idx="291">
                  <c:v>10.841455688183499</c:v>
                </c:pt>
                <c:pt idx="292">
                  <c:v>10.8582902462565</c:v>
                </c:pt>
                <c:pt idx="293">
                  <c:v>10.9087939204758</c:v>
                </c:pt>
                <c:pt idx="294">
                  <c:v>10.9256284785488</c:v>
                </c:pt>
                <c:pt idx="295">
                  <c:v>10.959297594695</c:v>
                </c:pt>
                <c:pt idx="296">
                  <c:v>11.026635826987301</c:v>
                </c:pt>
                <c:pt idx="297">
                  <c:v>11.093974059279599</c:v>
                </c:pt>
                <c:pt idx="298">
                  <c:v>11.1613122915719</c:v>
                </c:pt>
                <c:pt idx="299">
                  <c:v>11.2118159657911</c:v>
                </c:pt>
                <c:pt idx="300">
                  <c:v>11.2791541980834</c:v>
                </c:pt>
                <c:pt idx="301">
                  <c:v>11.346492430375701</c:v>
                </c:pt>
                <c:pt idx="302">
                  <c:v>11.363326988448801</c:v>
                </c:pt>
                <c:pt idx="303">
                  <c:v>11.413830662668</c:v>
                </c:pt>
                <c:pt idx="304">
                  <c:v>11.4811688949603</c:v>
                </c:pt>
                <c:pt idx="305">
                  <c:v>11.5316725691796</c:v>
                </c:pt>
                <c:pt idx="306">
                  <c:v>11.5990108014719</c:v>
                </c:pt>
                <c:pt idx="307">
                  <c:v>11.666349033764201</c:v>
                </c:pt>
                <c:pt idx="308">
                  <c:v>11.733687266056499</c:v>
                </c:pt>
                <c:pt idx="309">
                  <c:v>11.750521824129599</c:v>
                </c:pt>
                <c:pt idx="310">
                  <c:v>11.7841909402757</c:v>
                </c:pt>
                <c:pt idx="311">
                  <c:v>11.851529172568</c:v>
                </c:pt>
                <c:pt idx="312">
                  <c:v>11.9188674048603</c:v>
                </c:pt>
                <c:pt idx="313">
                  <c:v>11.9357019629334</c:v>
                </c:pt>
                <c:pt idx="314">
                  <c:v>11.986205637152599</c:v>
                </c:pt>
                <c:pt idx="315">
                  <c:v>12.019874753298801</c:v>
                </c:pt>
                <c:pt idx="316">
                  <c:v>12.036709311371901</c:v>
                </c:pt>
                <c:pt idx="317">
                  <c:v>12.070378427517999</c:v>
                </c:pt>
                <c:pt idx="318">
                  <c:v>12.104047543664199</c:v>
                </c:pt>
                <c:pt idx="319">
                  <c:v>12.1377166598103</c:v>
                </c:pt>
                <c:pt idx="320">
                  <c:v>12.1545512178834</c:v>
                </c:pt>
                <c:pt idx="321">
                  <c:v>12.1713857759565</c:v>
                </c:pt>
                <c:pt idx="322">
                  <c:v>12.2218894501757</c:v>
                </c:pt>
                <c:pt idx="323">
                  <c:v>12.2387240082488</c:v>
                </c:pt>
                <c:pt idx="324">
                  <c:v>12.272393124394901</c:v>
                </c:pt>
                <c:pt idx="325">
                  <c:v>12.306062240541101</c:v>
                </c:pt>
                <c:pt idx="326">
                  <c:v>12.322896798614201</c:v>
                </c:pt>
                <c:pt idx="327">
                  <c:v>12.356565914760299</c:v>
                </c:pt>
                <c:pt idx="328">
                  <c:v>12.373400472833399</c:v>
                </c:pt>
                <c:pt idx="329">
                  <c:v>12.4070695889795</c:v>
                </c:pt>
                <c:pt idx="330">
                  <c:v>12.4239041470526</c:v>
                </c:pt>
                <c:pt idx="331">
                  <c:v>12.4744078212718</c:v>
                </c:pt>
                <c:pt idx="332">
                  <c:v>12.4912423793449</c:v>
                </c:pt>
                <c:pt idx="333">
                  <c:v>12.558580611637201</c:v>
                </c:pt>
                <c:pt idx="334">
                  <c:v>12.609084285856399</c:v>
                </c:pt>
                <c:pt idx="335">
                  <c:v>12.659587960075701</c:v>
                </c:pt>
                <c:pt idx="336">
                  <c:v>12.6764225181487</c:v>
                </c:pt>
                <c:pt idx="337">
                  <c:v>12.743760750441099</c:v>
                </c:pt>
                <c:pt idx="338">
                  <c:v>12.7605953085141</c:v>
                </c:pt>
                <c:pt idx="339">
                  <c:v>12.8110989827334</c:v>
                </c:pt>
                <c:pt idx="340">
                  <c:v>12.8447680988795</c:v>
                </c:pt>
                <c:pt idx="341">
                  <c:v>12.8784372150257</c:v>
                </c:pt>
                <c:pt idx="342">
                  <c:v>12.928940889244901</c:v>
                </c:pt>
                <c:pt idx="343">
                  <c:v>12.945775447318001</c:v>
                </c:pt>
                <c:pt idx="344">
                  <c:v>12.962610005390999</c:v>
                </c:pt>
                <c:pt idx="345">
                  <c:v>12.996279121537199</c:v>
                </c:pt>
                <c:pt idx="346">
                  <c:v>13.0299482376833</c:v>
                </c:pt>
                <c:pt idx="347">
                  <c:v>13.0467827957564</c:v>
                </c:pt>
                <c:pt idx="348">
                  <c:v>13.0636173538295</c:v>
                </c:pt>
                <c:pt idx="349">
                  <c:v>13.1309555861218</c:v>
                </c:pt>
                <c:pt idx="350">
                  <c:v>13.164624702268</c:v>
                </c:pt>
                <c:pt idx="351">
                  <c:v>13.181459260341001</c:v>
                </c:pt>
                <c:pt idx="352">
                  <c:v>13.248797492633299</c:v>
                </c:pt>
                <c:pt idx="353">
                  <c:v>13.3161357249256</c:v>
                </c:pt>
                <c:pt idx="354">
                  <c:v>13.3666393991449</c:v>
                </c:pt>
                <c:pt idx="355">
                  <c:v>13.3834739572179</c:v>
                </c:pt>
                <c:pt idx="356">
                  <c:v>13.4339776314372</c:v>
                </c:pt>
                <c:pt idx="357">
                  <c:v>13.5013158637295</c:v>
                </c:pt>
                <c:pt idx="358">
                  <c:v>13.568654096021801</c:v>
                </c:pt>
                <c:pt idx="359">
                  <c:v>13.635992328314099</c:v>
                </c:pt>
                <c:pt idx="360">
                  <c:v>13.7033305606064</c:v>
                </c:pt>
                <c:pt idx="361">
                  <c:v>13.7201651186795</c:v>
                </c:pt>
                <c:pt idx="362">
                  <c:v>13.7538342348256</c:v>
                </c:pt>
                <c:pt idx="363">
                  <c:v>13.7706687928987</c:v>
                </c:pt>
                <c:pt idx="364">
                  <c:v>13.821172467117901</c:v>
                </c:pt>
                <c:pt idx="365">
                  <c:v>13.888510699410199</c:v>
                </c:pt>
                <c:pt idx="366">
                  <c:v>13.9558489317025</c:v>
                </c:pt>
                <c:pt idx="367">
                  <c:v>14.0063526059218</c:v>
                </c:pt>
                <c:pt idx="368">
                  <c:v>14.0231871639948</c:v>
                </c:pt>
                <c:pt idx="369">
                  <c:v>14.056856280141</c:v>
                </c:pt>
                <c:pt idx="370">
                  <c:v>14.0736908382141</c:v>
                </c:pt>
                <c:pt idx="371">
                  <c:v>14.1410290705064</c:v>
                </c:pt>
                <c:pt idx="372">
                  <c:v>14.208367302798701</c:v>
                </c:pt>
                <c:pt idx="373">
                  <c:v>14.242036418944799</c:v>
                </c:pt>
                <c:pt idx="374">
                  <c:v>14.258870977017899</c:v>
                </c:pt>
                <c:pt idx="375">
                  <c:v>14.3262092093102</c:v>
                </c:pt>
                <c:pt idx="376">
                  <c:v>14.3935474416025</c:v>
                </c:pt>
                <c:pt idx="377">
                  <c:v>14.444051115821701</c:v>
                </c:pt>
                <c:pt idx="378">
                  <c:v>14.460885673894801</c:v>
                </c:pt>
                <c:pt idx="379">
                  <c:v>14.528223906187099</c:v>
                </c:pt>
                <c:pt idx="380">
                  <c:v>14.561893022333299</c:v>
                </c:pt>
                <c:pt idx="381">
                  <c:v>14.578727580406399</c:v>
                </c:pt>
                <c:pt idx="382">
                  <c:v>14.6123966965525</c:v>
                </c:pt>
                <c:pt idx="383">
                  <c:v>14.6460658126987</c:v>
                </c:pt>
                <c:pt idx="384">
                  <c:v>14.713404044991</c:v>
                </c:pt>
                <c:pt idx="385">
                  <c:v>14.7807422772833</c:v>
                </c:pt>
                <c:pt idx="386">
                  <c:v>14.831245951502501</c:v>
                </c:pt>
                <c:pt idx="387">
                  <c:v>14.864915067648599</c:v>
                </c:pt>
                <c:pt idx="388">
                  <c:v>14.898584183794799</c:v>
                </c:pt>
                <c:pt idx="389">
                  <c:v>14.9659224160871</c:v>
                </c:pt>
                <c:pt idx="390">
                  <c:v>15.0332606483794</c:v>
                </c:pt>
                <c:pt idx="391">
                  <c:v>15.100598880671701</c:v>
                </c:pt>
                <c:pt idx="392">
                  <c:v>15.151102554890899</c:v>
                </c:pt>
                <c:pt idx="393">
                  <c:v>15.201606229110199</c:v>
                </c:pt>
                <c:pt idx="394">
                  <c:v>15.2184407871832</c:v>
                </c:pt>
                <c:pt idx="395">
                  <c:v>15.2521099033294</c:v>
                </c:pt>
                <c:pt idx="396">
                  <c:v>15.2857790194756</c:v>
                </c:pt>
                <c:pt idx="397">
                  <c:v>15.3531172517679</c:v>
                </c:pt>
                <c:pt idx="398">
                  <c:v>15.4036209259871</c:v>
                </c:pt>
                <c:pt idx="399">
                  <c:v>15.4204554840602</c:v>
                </c:pt>
                <c:pt idx="400">
                  <c:v>15.454124600206301</c:v>
                </c:pt>
                <c:pt idx="401">
                  <c:v>15.470959158279401</c:v>
                </c:pt>
                <c:pt idx="402">
                  <c:v>15.538297390571699</c:v>
                </c:pt>
                <c:pt idx="403">
                  <c:v>15.605635622864</c:v>
                </c:pt>
                <c:pt idx="404">
                  <c:v>15.6393047390101</c:v>
                </c:pt>
                <c:pt idx="405">
                  <c:v>15.6561392970832</c:v>
                </c:pt>
                <c:pt idx="406">
                  <c:v>15.723477529375501</c:v>
                </c:pt>
                <c:pt idx="407">
                  <c:v>15.790815761667799</c:v>
                </c:pt>
                <c:pt idx="408">
                  <c:v>15.807650319740899</c:v>
                </c:pt>
                <c:pt idx="409">
                  <c:v>15.841319435887099</c:v>
                </c:pt>
                <c:pt idx="410">
                  <c:v>15.8581539939601</c:v>
                </c:pt>
                <c:pt idx="411">
                  <c:v>15.8918231101063</c:v>
                </c:pt>
                <c:pt idx="412">
                  <c:v>15.9254922262524</c:v>
                </c:pt>
                <c:pt idx="413">
                  <c:v>15.9591613423986</c:v>
                </c:pt>
                <c:pt idx="414">
                  <c:v>15.9759959004717</c:v>
                </c:pt>
                <c:pt idx="415">
                  <c:v>16.043334132763999</c:v>
                </c:pt>
                <c:pt idx="416">
                  <c:v>16.060168690837099</c:v>
                </c:pt>
                <c:pt idx="417">
                  <c:v>16.110672365056299</c:v>
                </c:pt>
                <c:pt idx="418">
                  <c:v>16.127506923129399</c:v>
                </c:pt>
                <c:pt idx="419">
                  <c:v>16.178010597348599</c:v>
                </c:pt>
                <c:pt idx="420">
                  <c:v>16.2285142715678</c:v>
                </c:pt>
                <c:pt idx="421">
                  <c:v>16.2958525038601</c:v>
                </c:pt>
                <c:pt idx="422">
                  <c:v>16.363190736152401</c:v>
                </c:pt>
                <c:pt idx="423">
                  <c:v>16.413694410371701</c:v>
                </c:pt>
                <c:pt idx="424">
                  <c:v>16.430528968444701</c:v>
                </c:pt>
                <c:pt idx="425">
                  <c:v>16.481032642664001</c:v>
                </c:pt>
                <c:pt idx="426">
                  <c:v>16.548370874956301</c:v>
                </c:pt>
                <c:pt idx="427">
                  <c:v>16.615709107248598</c:v>
                </c:pt>
                <c:pt idx="428">
                  <c:v>16.649378223394699</c:v>
                </c:pt>
                <c:pt idx="429">
                  <c:v>16.683047339540899</c:v>
                </c:pt>
                <c:pt idx="430">
                  <c:v>16.750385571833199</c:v>
                </c:pt>
                <c:pt idx="431">
                  <c:v>16.7840546879793</c:v>
                </c:pt>
                <c:pt idx="432">
                  <c:v>16.8008892460524</c:v>
                </c:pt>
                <c:pt idx="433">
                  <c:v>16.8682274783447</c:v>
                </c:pt>
                <c:pt idx="434">
                  <c:v>16.9187311525639</c:v>
                </c:pt>
                <c:pt idx="435">
                  <c:v>16.935565710637</c:v>
                </c:pt>
                <c:pt idx="436">
                  <c:v>16.986069384856201</c:v>
                </c:pt>
                <c:pt idx="437">
                  <c:v>17.002903942929301</c:v>
                </c:pt>
                <c:pt idx="438">
                  <c:v>17.019738501002401</c:v>
                </c:pt>
                <c:pt idx="439">
                  <c:v>17.053407617148501</c:v>
                </c:pt>
                <c:pt idx="440">
                  <c:v>17.120745849440901</c:v>
                </c:pt>
                <c:pt idx="441">
                  <c:v>17.137580407513902</c:v>
                </c:pt>
                <c:pt idx="442">
                  <c:v>17.154414965587002</c:v>
                </c:pt>
                <c:pt idx="443">
                  <c:v>17.188084081733201</c:v>
                </c:pt>
                <c:pt idx="444">
                  <c:v>17.255422314025498</c:v>
                </c:pt>
                <c:pt idx="445">
                  <c:v>17.272256872098499</c:v>
                </c:pt>
                <c:pt idx="446">
                  <c:v>17.289091430171599</c:v>
                </c:pt>
                <c:pt idx="447">
                  <c:v>17.305925988244699</c:v>
                </c:pt>
                <c:pt idx="448">
                  <c:v>17.373264220536999</c:v>
                </c:pt>
                <c:pt idx="449">
                  <c:v>17.4069333366831</c:v>
                </c:pt>
                <c:pt idx="450">
                  <c:v>17.4237678947562</c:v>
                </c:pt>
                <c:pt idx="451">
                  <c:v>17.4406024528293</c:v>
                </c:pt>
                <c:pt idx="452">
                  <c:v>17.4911061270485</c:v>
                </c:pt>
                <c:pt idx="453">
                  <c:v>17.5079406851216</c:v>
                </c:pt>
                <c:pt idx="454">
                  <c:v>17.5247752431947</c:v>
                </c:pt>
                <c:pt idx="455">
                  <c:v>17.5752789174139</c:v>
                </c:pt>
                <c:pt idx="456">
                  <c:v>17.592113475487</c:v>
                </c:pt>
                <c:pt idx="457">
                  <c:v>17.625782591633101</c:v>
                </c:pt>
                <c:pt idx="458">
                  <c:v>17.693120823925401</c:v>
                </c:pt>
                <c:pt idx="459">
                  <c:v>17.726789940071601</c:v>
                </c:pt>
                <c:pt idx="460">
                  <c:v>17.760459056217702</c:v>
                </c:pt>
                <c:pt idx="461">
                  <c:v>17.827797288509998</c:v>
                </c:pt>
                <c:pt idx="462">
                  <c:v>17.878300962729298</c:v>
                </c:pt>
                <c:pt idx="463">
                  <c:v>17.911970078875399</c:v>
                </c:pt>
                <c:pt idx="464">
                  <c:v>17.945639195021599</c:v>
                </c:pt>
                <c:pt idx="465">
                  <c:v>17.979308311167699</c:v>
                </c:pt>
                <c:pt idx="466">
                  <c:v>17.996142869240799</c:v>
                </c:pt>
                <c:pt idx="467">
                  <c:v>18.012977427313899</c:v>
                </c:pt>
                <c:pt idx="468">
                  <c:v>18.0803156596062</c:v>
                </c:pt>
                <c:pt idx="469">
                  <c:v>18.0971502176793</c:v>
                </c:pt>
                <c:pt idx="470">
                  <c:v>18.1476538918985</c:v>
                </c:pt>
                <c:pt idx="471">
                  <c:v>18.1644884499716</c:v>
                </c:pt>
                <c:pt idx="472">
                  <c:v>18.1981575661177</c:v>
                </c:pt>
                <c:pt idx="473">
                  <c:v>18.2318266822639</c:v>
                </c:pt>
                <c:pt idx="474">
                  <c:v>18.265495798410001</c:v>
                </c:pt>
                <c:pt idx="475">
                  <c:v>18.299164914556201</c:v>
                </c:pt>
                <c:pt idx="476">
                  <c:v>18.332834030702301</c:v>
                </c:pt>
                <c:pt idx="477">
                  <c:v>18.383337704921601</c:v>
                </c:pt>
                <c:pt idx="478">
                  <c:v>18.400172262994602</c:v>
                </c:pt>
                <c:pt idx="479">
                  <c:v>18.433841379140802</c:v>
                </c:pt>
                <c:pt idx="480">
                  <c:v>18.450675937213902</c:v>
                </c:pt>
                <c:pt idx="481">
                  <c:v>18.518014169506198</c:v>
                </c:pt>
                <c:pt idx="482">
                  <c:v>18.585352401798499</c:v>
                </c:pt>
                <c:pt idx="483">
                  <c:v>18.619021517944599</c:v>
                </c:pt>
                <c:pt idx="484">
                  <c:v>18.652690634090799</c:v>
                </c:pt>
                <c:pt idx="485">
                  <c:v>18.669525192163899</c:v>
                </c:pt>
                <c:pt idx="486">
                  <c:v>18.70319430831</c:v>
                </c:pt>
                <c:pt idx="487">
                  <c:v>18.7705325406023</c:v>
                </c:pt>
                <c:pt idx="488">
                  <c:v>18.8042016567485</c:v>
                </c:pt>
                <c:pt idx="489">
                  <c:v>18.8378707728946</c:v>
                </c:pt>
                <c:pt idx="490">
                  <c:v>18.905209005186901</c:v>
                </c:pt>
                <c:pt idx="491">
                  <c:v>18.972547237479201</c:v>
                </c:pt>
                <c:pt idx="492">
                  <c:v>19.023050911698501</c:v>
                </c:pt>
                <c:pt idx="493">
                  <c:v>19.090389143990802</c:v>
                </c:pt>
                <c:pt idx="494">
                  <c:v>19.157727376283098</c:v>
                </c:pt>
                <c:pt idx="495">
                  <c:v>19.225065608575399</c:v>
                </c:pt>
                <c:pt idx="496">
                  <c:v>19.241900166648399</c:v>
                </c:pt>
                <c:pt idx="497">
                  <c:v>19.258734724721499</c:v>
                </c:pt>
                <c:pt idx="498">
                  <c:v>19.275569282794599</c:v>
                </c:pt>
                <c:pt idx="499">
                  <c:v>19.3429075150869</c:v>
                </c:pt>
                <c:pt idx="500">
                  <c:v>19.3934111893061</c:v>
                </c:pt>
                <c:pt idx="501">
                  <c:v>19.4102457473792</c:v>
                </c:pt>
                <c:pt idx="502">
                  <c:v>19.4775839796715</c:v>
                </c:pt>
                <c:pt idx="503">
                  <c:v>19.528087653890701</c:v>
                </c:pt>
                <c:pt idx="504">
                  <c:v>19.595425886183001</c:v>
                </c:pt>
                <c:pt idx="505">
                  <c:v>19.662764118475302</c:v>
                </c:pt>
                <c:pt idx="506">
                  <c:v>19.730102350767702</c:v>
                </c:pt>
                <c:pt idx="507">
                  <c:v>19.797440583059998</c:v>
                </c:pt>
                <c:pt idx="508">
                  <c:v>19.847944257279199</c:v>
                </c:pt>
                <c:pt idx="509">
                  <c:v>19.915282489571499</c:v>
                </c:pt>
                <c:pt idx="510">
                  <c:v>19.9826207218638</c:v>
                </c:pt>
                <c:pt idx="511">
                  <c:v>20.0499589541561</c:v>
                </c:pt>
                <c:pt idx="512">
                  <c:v>20.0667935122292</c:v>
                </c:pt>
                <c:pt idx="513">
                  <c:v>20.100462628375301</c:v>
                </c:pt>
                <c:pt idx="514">
                  <c:v>20.167800860667601</c:v>
                </c:pt>
                <c:pt idx="515">
                  <c:v>20.235139092959901</c:v>
                </c:pt>
                <c:pt idx="516">
                  <c:v>20.302477325252202</c:v>
                </c:pt>
                <c:pt idx="517">
                  <c:v>20.336146441398402</c:v>
                </c:pt>
                <c:pt idx="518">
                  <c:v>20.352980999471502</c:v>
                </c:pt>
                <c:pt idx="519">
                  <c:v>20.420319231763798</c:v>
                </c:pt>
                <c:pt idx="520">
                  <c:v>20.437153789836799</c:v>
                </c:pt>
                <c:pt idx="521">
                  <c:v>20.487657464056099</c:v>
                </c:pt>
                <c:pt idx="522">
                  <c:v>20.554995696348399</c:v>
                </c:pt>
                <c:pt idx="523">
                  <c:v>20.6223339286407</c:v>
                </c:pt>
                <c:pt idx="524">
                  <c:v>20.6728376028599</c:v>
                </c:pt>
                <c:pt idx="525">
                  <c:v>20.689672160933</c:v>
                </c:pt>
                <c:pt idx="526">
                  <c:v>20.740175835152201</c:v>
                </c:pt>
                <c:pt idx="527">
                  <c:v>20.807514067444501</c:v>
                </c:pt>
                <c:pt idx="528">
                  <c:v>20.874852299736801</c:v>
                </c:pt>
                <c:pt idx="529">
                  <c:v>20.891686857809901</c:v>
                </c:pt>
                <c:pt idx="530">
                  <c:v>20.925355973956101</c:v>
                </c:pt>
                <c:pt idx="531">
                  <c:v>20.975859648175302</c:v>
                </c:pt>
                <c:pt idx="532">
                  <c:v>20.992694206248402</c:v>
                </c:pt>
                <c:pt idx="533">
                  <c:v>21.026363322394499</c:v>
                </c:pt>
                <c:pt idx="534">
                  <c:v>21.060032438540699</c:v>
                </c:pt>
                <c:pt idx="535">
                  <c:v>21.093701554686799</c:v>
                </c:pt>
                <c:pt idx="536">
                  <c:v>21.127370670832999</c:v>
                </c:pt>
                <c:pt idx="537">
                  <c:v>21.194708903125299</c:v>
                </c:pt>
                <c:pt idx="538">
                  <c:v>21.2452125773445</c:v>
                </c:pt>
                <c:pt idx="539">
                  <c:v>21.3125508096368</c:v>
                </c:pt>
                <c:pt idx="540">
                  <c:v>21.379889041929101</c:v>
                </c:pt>
                <c:pt idx="541">
                  <c:v>21.447227274221401</c:v>
                </c:pt>
                <c:pt idx="542">
                  <c:v>21.497730948440601</c:v>
                </c:pt>
                <c:pt idx="543">
                  <c:v>21.565069180732898</c:v>
                </c:pt>
                <c:pt idx="544">
                  <c:v>21.598738296879102</c:v>
                </c:pt>
                <c:pt idx="545">
                  <c:v>21.632407413025302</c:v>
                </c:pt>
                <c:pt idx="546">
                  <c:v>21.699745645317599</c:v>
                </c:pt>
                <c:pt idx="547">
                  <c:v>21.750249319536799</c:v>
                </c:pt>
                <c:pt idx="548">
                  <c:v>21.783918435682899</c:v>
                </c:pt>
                <c:pt idx="549">
                  <c:v>21.817587551829099</c:v>
                </c:pt>
                <c:pt idx="550">
                  <c:v>21.8680912260483</c:v>
                </c:pt>
                <c:pt idx="551">
                  <c:v>21.8849257841214</c:v>
                </c:pt>
                <c:pt idx="552">
                  <c:v>21.9522640164137</c:v>
                </c:pt>
                <c:pt idx="553">
                  <c:v>22.002767690632901</c:v>
                </c:pt>
                <c:pt idx="554">
                  <c:v>22.019602248706001</c:v>
                </c:pt>
                <c:pt idx="555">
                  <c:v>22.053271364852201</c:v>
                </c:pt>
                <c:pt idx="556">
                  <c:v>22.070105922925201</c:v>
                </c:pt>
                <c:pt idx="557">
                  <c:v>22.103775039071401</c:v>
                </c:pt>
                <c:pt idx="558">
                  <c:v>22.120609597144501</c:v>
                </c:pt>
                <c:pt idx="559">
                  <c:v>22.137444155217501</c:v>
                </c:pt>
                <c:pt idx="560">
                  <c:v>22.171113271363701</c:v>
                </c:pt>
                <c:pt idx="561">
                  <c:v>22.204782387509798</c:v>
                </c:pt>
                <c:pt idx="562">
                  <c:v>22.238451503656002</c:v>
                </c:pt>
                <c:pt idx="563">
                  <c:v>22.255286061729102</c:v>
                </c:pt>
                <c:pt idx="564">
                  <c:v>22.272120619802099</c:v>
                </c:pt>
                <c:pt idx="565">
                  <c:v>22.322624294021399</c:v>
                </c:pt>
                <c:pt idx="566">
                  <c:v>22.339458852094499</c:v>
                </c:pt>
                <c:pt idx="567">
                  <c:v>22.389962526313699</c:v>
                </c:pt>
                <c:pt idx="568">
                  <c:v>22.406797084386799</c:v>
                </c:pt>
                <c:pt idx="569">
                  <c:v>22.440466200532899</c:v>
                </c:pt>
                <c:pt idx="570">
                  <c:v>22.457300758605999</c:v>
                </c:pt>
                <c:pt idx="571">
                  <c:v>22.5078044328252</c:v>
                </c:pt>
                <c:pt idx="572">
                  <c:v>22.5246389908983</c:v>
                </c:pt>
                <c:pt idx="573">
                  <c:v>22.5751426651175</c:v>
                </c:pt>
                <c:pt idx="574">
                  <c:v>22.5919772231906</c:v>
                </c:pt>
                <c:pt idx="575">
                  <c:v>22.642480897409801</c:v>
                </c:pt>
                <c:pt idx="576">
                  <c:v>22.676150013556001</c:v>
                </c:pt>
                <c:pt idx="577">
                  <c:v>22.709819129702101</c:v>
                </c:pt>
                <c:pt idx="578">
                  <c:v>22.777157361994401</c:v>
                </c:pt>
                <c:pt idx="579">
                  <c:v>22.793991920067501</c:v>
                </c:pt>
                <c:pt idx="580">
                  <c:v>22.810826478140601</c:v>
                </c:pt>
                <c:pt idx="581">
                  <c:v>22.844495594286698</c:v>
                </c:pt>
                <c:pt idx="582">
                  <c:v>22.878164710432898</c:v>
                </c:pt>
                <c:pt idx="583">
                  <c:v>22.894999268506002</c:v>
                </c:pt>
                <c:pt idx="584">
                  <c:v>22.911833826578999</c:v>
                </c:pt>
                <c:pt idx="585">
                  <c:v>22.962337500798299</c:v>
                </c:pt>
                <c:pt idx="586">
                  <c:v>22.979172058871299</c:v>
                </c:pt>
                <c:pt idx="587">
                  <c:v>22.996006616944399</c:v>
                </c:pt>
                <c:pt idx="588">
                  <c:v>23.029675733090599</c:v>
                </c:pt>
                <c:pt idx="589">
                  <c:v>23.063344849236699</c:v>
                </c:pt>
                <c:pt idx="590">
                  <c:v>23.097013965382899</c:v>
                </c:pt>
                <c:pt idx="591">
                  <c:v>23.1475176396021</c:v>
                </c:pt>
                <c:pt idx="592">
                  <c:v>23.1811867557483</c:v>
                </c:pt>
                <c:pt idx="593">
                  <c:v>23.2148558718944</c:v>
                </c:pt>
                <c:pt idx="594">
                  <c:v>23.265359546113601</c:v>
                </c:pt>
                <c:pt idx="595">
                  <c:v>23.282194104186701</c:v>
                </c:pt>
                <c:pt idx="596">
                  <c:v>23.349532336479001</c:v>
                </c:pt>
                <c:pt idx="597">
                  <c:v>23.366366894552101</c:v>
                </c:pt>
                <c:pt idx="598">
                  <c:v>23.400036010698301</c:v>
                </c:pt>
                <c:pt idx="599">
                  <c:v>23.416870568771301</c:v>
                </c:pt>
                <c:pt idx="600">
                  <c:v>23.450539684917501</c:v>
                </c:pt>
                <c:pt idx="601">
                  <c:v>23.467374242990601</c:v>
                </c:pt>
                <c:pt idx="602">
                  <c:v>23.501043359136698</c:v>
                </c:pt>
                <c:pt idx="603">
                  <c:v>23.534712475282898</c:v>
                </c:pt>
                <c:pt idx="604">
                  <c:v>23.551547033355899</c:v>
                </c:pt>
                <c:pt idx="605">
                  <c:v>23.585216149502099</c:v>
                </c:pt>
                <c:pt idx="606">
                  <c:v>23.602050707575199</c:v>
                </c:pt>
                <c:pt idx="607">
                  <c:v>23.635719823721299</c:v>
                </c:pt>
                <c:pt idx="608">
                  <c:v>23.669388939867499</c:v>
                </c:pt>
                <c:pt idx="609">
                  <c:v>23.719892614086699</c:v>
                </c:pt>
                <c:pt idx="610">
                  <c:v>23.736727172159799</c:v>
                </c:pt>
                <c:pt idx="611">
                  <c:v>23.7535617302328</c:v>
                </c:pt>
                <c:pt idx="612">
                  <c:v>23.787230846379</c:v>
                </c:pt>
                <c:pt idx="613">
                  <c:v>23.8208999625252</c:v>
                </c:pt>
                <c:pt idx="614">
                  <c:v>23.8545690786713</c:v>
                </c:pt>
                <c:pt idx="615">
                  <c:v>23.921907310963601</c:v>
                </c:pt>
                <c:pt idx="616">
                  <c:v>23.938741869036701</c:v>
                </c:pt>
                <c:pt idx="617">
                  <c:v>23.972410985182801</c:v>
                </c:pt>
                <c:pt idx="618">
                  <c:v>24.022914659402101</c:v>
                </c:pt>
                <c:pt idx="619">
                  <c:v>24.039749217475102</c:v>
                </c:pt>
                <c:pt idx="620">
                  <c:v>24.056583775548201</c:v>
                </c:pt>
                <c:pt idx="621">
                  <c:v>24.107087449767398</c:v>
                </c:pt>
                <c:pt idx="622">
                  <c:v>24.123922007840498</c:v>
                </c:pt>
                <c:pt idx="623">
                  <c:v>24.140756565913598</c:v>
                </c:pt>
                <c:pt idx="624">
                  <c:v>24.174425682059699</c:v>
                </c:pt>
                <c:pt idx="625">
                  <c:v>24.208094798205899</c:v>
                </c:pt>
                <c:pt idx="626">
                  <c:v>24.241763914352099</c:v>
                </c:pt>
                <c:pt idx="627">
                  <c:v>24.292267588571299</c:v>
                </c:pt>
                <c:pt idx="628">
                  <c:v>24.309102146644399</c:v>
                </c:pt>
                <c:pt idx="629">
                  <c:v>24.359605820863599</c:v>
                </c:pt>
                <c:pt idx="630">
                  <c:v>24.4269440531559</c:v>
                </c:pt>
                <c:pt idx="631">
                  <c:v>24.4942822854482</c:v>
                </c:pt>
                <c:pt idx="632">
                  <c:v>24.5111168435213</c:v>
                </c:pt>
                <c:pt idx="633">
                  <c:v>24.544785959667401</c:v>
                </c:pt>
                <c:pt idx="634">
                  <c:v>24.595289633886701</c:v>
                </c:pt>
                <c:pt idx="635">
                  <c:v>24.612124191959701</c:v>
                </c:pt>
                <c:pt idx="636">
                  <c:v>24.679462424252002</c:v>
                </c:pt>
                <c:pt idx="637">
                  <c:v>24.696296982325102</c:v>
                </c:pt>
                <c:pt idx="638">
                  <c:v>24.746800656544298</c:v>
                </c:pt>
                <c:pt idx="639">
                  <c:v>24.797304330763598</c:v>
                </c:pt>
                <c:pt idx="640">
                  <c:v>24.864642563055899</c:v>
                </c:pt>
                <c:pt idx="641">
                  <c:v>24.881477121128899</c:v>
                </c:pt>
                <c:pt idx="642">
                  <c:v>24.931980795348199</c:v>
                </c:pt>
                <c:pt idx="643">
                  <c:v>24.9824844695674</c:v>
                </c:pt>
                <c:pt idx="644">
                  <c:v>24.9993190276405</c:v>
                </c:pt>
                <c:pt idx="645">
                  <c:v>25.0666572599328</c:v>
                </c:pt>
                <c:pt idx="646">
                  <c:v>25.117160934152</c:v>
                </c:pt>
                <c:pt idx="647">
                  <c:v>25.184499166444301</c:v>
                </c:pt>
                <c:pt idx="648">
                  <c:v>25.251837398736601</c:v>
                </c:pt>
                <c:pt idx="649">
                  <c:v>25.319175631028902</c:v>
                </c:pt>
                <c:pt idx="650">
                  <c:v>25.369679305248201</c:v>
                </c:pt>
                <c:pt idx="651">
                  <c:v>25.386513863321198</c:v>
                </c:pt>
                <c:pt idx="652">
                  <c:v>25.437017537540498</c:v>
                </c:pt>
                <c:pt idx="653">
                  <c:v>25.504355769832799</c:v>
                </c:pt>
                <c:pt idx="654">
                  <c:v>25.571694002125099</c:v>
                </c:pt>
                <c:pt idx="655">
                  <c:v>25.5885285601981</c:v>
                </c:pt>
                <c:pt idx="656">
                  <c:v>25.6221976763443</c:v>
                </c:pt>
                <c:pt idx="657">
                  <c:v>25.6390322344174</c:v>
                </c:pt>
                <c:pt idx="658">
                  <c:v>25.6727013505635</c:v>
                </c:pt>
                <c:pt idx="659">
                  <c:v>25.6895359086366</c:v>
                </c:pt>
                <c:pt idx="660">
                  <c:v>25.7063704667097</c:v>
                </c:pt>
                <c:pt idx="661">
                  <c:v>25.7568741409289</c:v>
                </c:pt>
                <c:pt idx="662">
                  <c:v>25.773708699002</c:v>
                </c:pt>
                <c:pt idx="663">
                  <c:v>25.824212373221201</c:v>
                </c:pt>
                <c:pt idx="664">
                  <c:v>25.874716047440401</c:v>
                </c:pt>
                <c:pt idx="665">
                  <c:v>25.891550605513501</c:v>
                </c:pt>
                <c:pt idx="666">
                  <c:v>25.942054279732702</c:v>
                </c:pt>
                <c:pt idx="667">
                  <c:v>25.958888837805802</c:v>
                </c:pt>
                <c:pt idx="668">
                  <c:v>25.975723395878902</c:v>
                </c:pt>
                <c:pt idx="669">
                  <c:v>26.009392512025101</c:v>
                </c:pt>
                <c:pt idx="670">
                  <c:v>26.076730744317398</c:v>
                </c:pt>
                <c:pt idx="671">
                  <c:v>26.127234418536599</c:v>
                </c:pt>
                <c:pt idx="672">
                  <c:v>26.144068976609699</c:v>
                </c:pt>
                <c:pt idx="673">
                  <c:v>26.177738092755799</c:v>
                </c:pt>
                <c:pt idx="674">
                  <c:v>26.194572650828899</c:v>
                </c:pt>
                <c:pt idx="675">
                  <c:v>26.228241766975</c:v>
                </c:pt>
                <c:pt idx="676">
                  <c:v>26.2619108831212</c:v>
                </c:pt>
                <c:pt idx="677">
                  <c:v>26.3292491154135</c:v>
                </c:pt>
                <c:pt idx="678">
                  <c:v>26.3629182315596</c:v>
                </c:pt>
                <c:pt idx="679">
                  <c:v>26.3965873477058</c:v>
                </c:pt>
                <c:pt idx="680">
                  <c:v>26.430256463852</c:v>
                </c:pt>
                <c:pt idx="681">
                  <c:v>26.447091021925001</c:v>
                </c:pt>
                <c:pt idx="682">
                  <c:v>26.463925579998101</c:v>
                </c:pt>
                <c:pt idx="683">
                  <c:v>26.480760138071201</c:v>
                </c:pt>
                <c:pt idx="684">
                  <c:v>26.497594696144301</c:v>
                </c:pt>
                <c:pt idx="685">
                  <c:v>26.514429254217301</c:v>
                </c:pt>
                <c:pt idx="686">
                  <c:v>26.531263812290401</c:v>
                </c:pt>
                <c:pt idx="687">
                  <c:v>26.581767486509602</c:v>
                </c:pt>
                <c:pt idx="688">
                  <c:v>26.598602044582702</c:v>
                </c:pt>
                <c:pt idx="689">
                  <c:v>26.632271160728902</c:v>
                </c:pt>
                <c:pt idx="690">
                  <c:v>26.649105718801898</c:v>
                </c:pt>
                <c:pt idx="691">
                  <c:v>26.699609393021198</c:v>
                </c:pt>
                <c:pt idx="692">
                  <c:v>26.716443951094199</c:v>
                </c:pt>
                <c:pt idx="693">
                  <c:v>26.766947625313499</c:v>
                </c:pt>
                <c:pt idx="694">
                  <c:v>26.800616741459599</c:v>
                </c:pt>
                <c:pt idx="695">
                  <c:v>26.834285857605799</c:v>
                </c:pt>
                <c:pt idx="696">
                  <c:v>26.9016240898981</c:v>
                </c:pt>
                <c:pt idx="697">
                  <c:v>26.9352932060442</c:v>
                </c:pt>
                <c:pt idx="698">
                  <c:v>26.9521277641173</c:v>
                </c:pt>
                <c:pt idx="699">
                  <c:v>26.9689623221904</c:v>
                </c:pt>
                <c:pt idx="700">
                  <c:v>26.9857968802635</c:v>
                </c:pt>
                <c:pt idx="701">
                  <c:v>27.0026314383365</c:v>
                </c:pt>
                <c:pt idx="702">
                  <c:v>27.0194659964096</c:v>
                </c:pt>
                <c:pt idx="703">
                  <c:v>27.069969670628801</c:v>
                </c:pt>
                <c:pt idx="704">
                  <c:v>27.086804228701901</c:v>
                </c:pt>
                <c:pt idx="705">
                  <c:v>27.103638786775001</c:v>
                </c:pt>
                <c:pt idx="706">
                  <c:v>27.154142460994201</c:v>
                </c:pt>
                <c:pt idx="707">
                  <c:v>27.187811577140401</c:v>
                </c:pt>
                <c:pt idx="708">
                  <c:v>27.221480693286502</c:v>
                </c:pt>
                <c:pt idx="709">
                  <c:v>27.238315251359602</c:v>
                </c:pt>
                <c:pt idx="710">
                  <c:v>27.288818925578799</c:v>
                </c:pt>
                <c:pt idx="711">
                  <c:v>27.339322599798098</c:v>
                </c:pt>
                <c:pt idx="712">
                  <c:v>27.372991715944199</c:v>
                </c:pt>
                <c:pt idx="713">
                  <c:v>27.406660832090399</c:v>
                </c:pt>
                <c:pt idx="714">
                  <c:v>27.440329948236499</c:v>
                </c:pt>
                <c:pt idx="715">
                  <c:v>27.473999064382699</c:v>
                </c:pt>
                <c:pt idx="716">
                  <c:v>27.541337296675</c:v>
                </c:pt>
                <c:pt idx="717">
                  <c:v>27.5581718547481</c:v>
                </c:pt>
                <c:pt idx="718">
                  <c:v>27.5750064128211</c:v>
                </c:pt>
                <c:pt idx="719">
                  <c:v>27.5918409708942</c:v>
                </c:pt>
                <c:pt idx="720">
                  <c:v>27.6086755289673</c:v>
                </c:pt>
                <c:pt idx="721">
                  <c:v>27.642344645113401</c:v>
                </c:pt>
                <c:pt idx="722">
                  <c:v>27.6591792031865</c:v>
                </c:pt>
                <c:pt idx="723">
                  <c:v>27.726517435478801</c:v>
                </c:pt>
                <c:pt idx="724">
                  <c:v>27.743351993551901</c:v>
                </c:pt>
                <c:pt idx="725">
                  <c:v>27.760186551625001</c:v>
                </c:pt>
                <c:pt idx="726">
                  <c:v>27.793855667771101</c:v>
                </c:pt>
                <c:pt idx="727">
                  <c:v>27.827524783917301</c:v>
                </c:pt>
                <c:pt idx="728">
                  <c:v>27.844359341990401</c:v>
                </c:pt>
                <c:pt idx="729">
                  <c:v>27.878028458136502</c:v>
                </c:pt>
                <c:pt idx="730">
                  <c:v>27.911697574282702</c:v>
                </c:pt>
                <c:pt idx="731">
                  <c:v>27.979035806574998</c:v>
                </c:pt>
                <c:pt idx="732">
                  <c:v>28.012704922721099</c:v>
                </c:pt>
                <c:pt idx="733">
                  <c:v>28.046374038867299</c:v>
                </c:pt>
                <c:pt idx="734">
                  <c:v>28.113712271159599</c:v>
                </c:pt>
                <c:pt idx="735">
                  <c:v>28.1305468292326</c:v>
                </c:pt>
                <c:pt idx="736">
                  <c:v>28.1642159453788</c:v>
                </c:pt>
                <c:pt idx="737">
                  <c:v>28.2315541776711</c:v>
                </c:pt>
                <c:pt idx="738">
                  <c:v>28.2988924099634</c:v>
                </c:pt>
                <c:pt idx="739">
                  <c:v>28.3157269680365</c:v>
                </c:pt>
                <c:pt idx="740">
                  <c:v>28.366230642255701</c:v>
                </c:pt>
                <c:pt idx="741">
                  <c:v>28.416734316474901</c:v>
                </c:pt>
                <c:pt idx="742">
                  <c:v>28.433568874548001</c:v>
                </c:pt>
                <c:pt idx="743">
                  <c:v>28.467237990694201</c:v>
                </c:pt>
                <c:pt idx="744">
                  <c:v>28.484072548767202</c:v>
                </c:pt>
                <c:pt idx="745">
                  <c:v>28.551410781059499</c:v>
                </c:pt>
                <c:pt idx="746">
                  <c:v>28.585079897205699</c:v>
                </c:pt>
                <c:pt idx="747">
                  <c:v>28.618749013351898</c:v>
                </c:pt>
                <c:pt idx="748">
                  <c:v>28.669252687571099</c:v>
                </c:pt>
                <c:pt idx="749">
                  <c:v>28.702921803717199</c:v>
                </c:pt>
                <c:pt idx="750">
                  <c:v>28.736590919863399</c:v>
                </c:pt>
                <c:pt idx="751">
                  <c:v>28.7870945940826</c:v>
                </c:pt>
                <c:pt idx="752">
                  <c:v>28.8039291521557</c:v>
                </c:pt>
                <c:pt idx="753">
                  <c:v>28.871267384448</c:v>
                </c:pt>
                <c:pt idx="754">
                  <c:v>28.938605616740301</c:v>
                </c:pt>
                <c:pt idx="755">
                  <c:v>28.989109290959501</c:v>
                </c:pt>
                <c:pt idx="756">
                  <c:v>29.005943849032601</c:v>
                </c:pt>
                <c:pt idx="757">
                  <c:v>29.056447523251801</c:v>
                </c:pt>
                <c:pt idx="758">
                  <c:v>29.123785755544102</c:v>
                </c:pt>
                <c:pt idx="759">
                  <c:v>29.157454871690302</c:v>
                </c:pt>
                <c:pt idx="760">
                  <c:v>29.191123987836399</c:v>
                </c:pt>
                <c:pt idx="761">
                  <c:v>29.224793103982599</c:v>
                </c:pt>
                <c:pt idx="762">
                  <c:v>29.241627662055699</c:v>
                </c:pt>
                <c:pt idx="763">
                  <c:v>29.308965894347999</c:v>
                </c:pt>
                <c:pt idx="764">
                  <c:v>29.359469568567199</c:v>
                </c:pt>
                <c:pt idx="765">
                  <c:v>29.376304126640299</c:v>
                </c:pt>
                <c:pt idx="766">
                  <c:v>29.4436423589326</c:v>
                </c:pt>
                <c:pt idx="767">
                  <c:v>29.4941460331518</c:v>
                </c:pt>
                <c:pt idx="768">
                  <c:v>29.544649707371001</c:v>
                </c:pt>
                <c:pt idx="769">
                  <c:v>29.561484265444101</c:v>
                </c:pt>
                <c:pt idx="770">
                  <c:v>29.595153381590301</c:v>
                </c:pt>
                <c:pt idx="771">
                  <c:v>29.611987939663301</c:v>
                </c:pt>
                <c:pt idx="772">
                  <c:v>29.628822497736401</c:v>
                </c:pt>
                <c:pt idx="773">
                  <c:v>29.696160730028701</c:v>
                </c:pt>
                <c:pt idx="774">
                  <c:v>29.763498962320998</c:v>
                </c:pt>
                <c:pt idx="775">
                  <c:v>29.814002636540302</c:v>
                </c:pt>
                <c:pt idx="776">
                  <c:v>29.830837194613299</c:v>
                </c:pt>
                <c:pt idx="777">
                  <c:v>29.881340868832599</c:v>
                </c:pt>
                <c:pt idx="778">
                  <c:v>29.898175426905599</c:v>
                </c:pt>
                <c:pt idx="779">
                  <c:v>29.948679101124899</c:v>
                </c:pt>
                <c:pt idx="780">
                  <c:v>29.999182775344099</c:v>
                </c:pt>
                <c:pt idx="781">
                  <c:v>30.016017333417199</c:v>
                </c:pt>
                <c:pt idx="782">
                  <c:v>30.0665210076364</c:v>
                </c:pt>
                <c:pt idx="783">
                  <c:v>30.1001901237826</c:v>
                </c:pt>
                <c:pt idx="784">
                  <c:v>30.1338592399287</c:v>
                </c:pt>
                <c:pt idx="785">
                  <c:v>30.201197472221001</c:v>
                </c:pt>
                <c:pt idx="786">
                  <c:v>30.234866588367201</c:v>
                </c:pt>
                <c:pt idx="787">
                  <c:v>30.268535704513301</c:v>
                </c:pt>
                <c:pt idx="788">
                  <c:v>30.302204820659501</c:v>
                </c:pt>
                <c:pt idx="789">
                  <c:v>30.335873936805601</c:v>
                </c:pt>
                <c:pt idx="790">
                  <c:v>30.386377611024798</c:v>
                </c:pt>
                <c:pt idx="791">
                  <c:v>30.453715843317202</c:v>
                </c:pt>
                <c:pt idx="792">
                  <c:v>30.521054075609499</c:v>
                </c:pt>
                <c:pt idx="793">
                  <c:v>30.554723191755599</c:v>
                </c:pt>
                <c:pt idx="794">
                  <c:v>30.588392307901799</c:v>
                </c:pt>
                <c:pt idx="795">
                  <c:v>30.622061424047899</c:v>
                </c:pt>
                <c:pt idx="796">
                  <c:v>30.638895982120999</c:v>
                </c:pt>
                <c:pt idx="797">
                  <c:v>30.655730540194099</c:v>
                </c:pt>
                <c:pt idx="798">
                  <c:v>30.7062342144133</c:v>
                </c:pt>
                <c:pt idx="799">
                  <c:v>30.7230687724864</c:v>
                </c:pt>
                <c:pt idx="800">
                  <c:v>30.7567378886325</c:v>
                </c:pt>
                <c:pt idx="801">
                  <c:v>30.7735724467056</c:v>
                </c:pt>
                <c:pt idx="802">
                  <c:v>30.840910678997901</c:v>
                </c:pt>
                <c:pt idx="803">
                  <c:v>30.874579795144101</c:v>
                </c:pt>
                <c:pt idx="804">
                  <c:v>30.891414353217101</c:v>
                </c:pt>
                <c:pt idx="805">
                  <c:v>30.958752585509401</c:v>
                </c:pt>
                <c:pt idx="806">
                  <c:v>31.009256259728701</c:v>
                </c:pt>
                <c:pt idx="807">
                  <c:v>31.026090817801698</c:v>
                </c:pt>
                <c:pt idx="808">
                  <c:v>31.093429050093999</c:v>
                </c:pt>
                <c:pt idx="809">
                  <c:v>31.160767282386299</c:v>
                </c:pt>
                <c:pt idx="810">
                  <c:v>31.194436398532499</c:v>
                </c:pt>
                <c:pt idx="811">
                  <c:v>31.211270956605599</c:v>
                </c:pt>
                <c:pt idx="812">
                  <c:v>31.228105514678699</c:v>
                </c:pt>
                <c:pt idx="813">
                  <c:v>31.261774630824799</c:v>
                </c:pt>
                <c:pt idx="814">
                  <c:v>31.278609188897899</c:v>
                </c:pt>
                <c:pt idx="815">
                  <c:v>31.3291128631171</c:v>
                </c:pt>
                <c:pt idx="816">
                  <c:v>31.3459474211902</c:v>
                </c:pt>
                <c:pt idx="817">
                  <c:v>31.4132856534825</c:v>
                </c:pt>
                <c:pt idx="818">
                  <c:v>31.463789327701701</c:v>
                </c:pt>
                <c:pt idx="819">
                  <c:v>31.531127559994001</c:v>
                </c:pt>
                <c:pt idx="820">
                  <c:v>31.598465792286301</c:v>
                </c:pt>
                <c:pt idx="821">
                  <c:v>31.615300350359401</c:v>
                </c:pt>
                <c:pt idx="822">
                  <c:v>31.632134908432501</c:v>
                </c:pt>
                <c:pt idx="823">
                  <c:v>31.665804024578598</c:v>
                </c:pt>
                <c:pt idx="824">
                  <c:v>31.699473140724798</c:v>
                </c:pt>
                <c:pt idx="825">
                  <c:v>31.716307698797898</c:v>
                </c:pt>
                <c:pt idx="826">
                  <c:v>31.766811373017099</c:v>
                </c:pt>
                <c:pt idx="827">
                  <c:v>31.783645931090199</c:v>
                </c:pt>
                <c:pt idx="828">
                  <c:v>31.850984163382499</c:v>
                </c:pt>
                <c:pt idx="829">
                  <c:v>31.918322395674799</c:v>
                </c:pt>
                <c:pt idx="830">
                  <c:v>31.9856606279671</c:v>
                </c:pt>
                <c:pt idx="831">
                  <c:v>32.0361643021863</c:v>
                </c:pt>
                <c:pt idx="832">
                  <c:v>32.103502534478601</c:v>
                </c:pt>
                <c:pt idx="833">
                  <c:v>32.170840766770901</c:v>
                </c:pt>
                <c:pt idx="834">
                  <c:v>32.238178999063202</c:v>
                </c:pt>
                <c:pt idx="835">
                  <c:v>32.255013557136301</c:v>
                </c:pt>
                <c:pt idx="836">
                  <c:v>32.288682673282402</c:v>
                </c:pt>
                <c:pt idx="837">
                  <c:v>32.305517231355502</c:v>
                </c:pt>
                <c:pt idx="838">
                  <c:v>32.356020905574802</c:v>
                </c:pt>
                <c:pt idx="839">
                  <c:v>32.423359137867102</c:v>
                </c:pt>
                <c:pt idx="840">
                  <c:v>32.457028254013203</c:v>
                </c:pt>
                <c:pt idx="841">
                  <c:v>32.490697370159403</c:v>
                </c:pt>
                <c:pt idx="842">
                  <c:v>32.507531928232403</c:v>
                </c:pt>
                <c:pt idx="843">
                  <c:v>32.541201044378603</c:v>
                </c:pt>
                <c:pt idx="844">
                  <c:v>32.608539276670903</c:v>
                </c:pt>
                <c:pt idx="845">
                  <c:v>32.675877508963197</c:v>
                </c:pt>
                <c:pt idx="846">
                  <c:v>32.743215741255497</c:v>
                </c:pt>
                <c:pt idx="847">
                  <c:v>32.810553973547798</c:v>
                </c:pt>
                <c:pt idx="848">
                  <c:v>32.861057647766998</c:v>
                </c:pt>
                <c:pt idx="849">
                  <c:v>32.877892205840098</c:v>
                </c:pt>
                <c:pt idx="850">
                  <c:v>32.911561321986298</c:v>
                </c:pt>
                <c:pt idx="851">
                  <c:v>32.928395880059298</c:v>
                </c:pt>
                <c:pt idx="852">
                  <c:v>32.945230438132398</c:v>
                </c:pt>
                <c:pt idx="853">
                  <c:v>32.978899554278598</c:v>
                </c:pt>
                <c:pt idx="854">
                  <c:v>32.995734112351599</c:v>
                </c:pt>
                <c:pt idx="855">
                  <c:v>33.063072344643899</c:v>
                </c:pt>
                <c:pt idx="856">
                  <c:v>33.096741460790099</c:v>
                </c:pt>
                <c:pt idx="857">
                  <c:v>33.113576018863199</c:v>
                </c:pt>
                <c:pt idx="858">
                  <c:v>33.130410576936299</c:v>
                </c:pt>
                <c:pt idx="859">
                  <c:v>33.1472451350093</c:v>
                </c:pt>
                <c:pt idx="860">
                  <c:v>33.1640796930824</c:v>
                </c:pt>
                <c:pt idx="861">
                  <c:v>33.1809142511555</c:v>
                </c:pt>
                <c:pt idx="862">
                  <c:v>33.197748809228599</c:v>
                </c:pt>
                <c:pt idx="863">
                  <c:v>33.2314179253747</c:v>
                </c:pt>
                <c:pt idx="864">
                  <c:v>33.2482524834478</c:v>
                </c:pt>
                <c:pt idx="865">
                  <c:v>33.2650870415209</c:v>
                </c:pt>
                <c:pt idx="866">
                  <c:v>33.2819215995939</c:v>
                </c:pt>
                <c:pt idx="867">
                  <c:v>33.298756157667</c:v>
                </c:pt>
                <c:pt idx="868">
                  <c:v>33.3155907157401</c:v>
                </c:pt>
                <c:pt idx="869">
                  <c:v>33.3324252738132</c:v>
                </c:pt>
                <c:pt idx="870">
                  <c:v>33.349259831886201</c:v>
                </c:pt>
                <c:pt idx="871">
                  <c:v>33.366094389959301</c:v>
                </c:pt>
                <c:pt idx="872">
                  <c:v>33.382928948032401</c:v>
                </c:pt>
                <c:pt idx="873">
                  <c:v>33.433432622251601</c:v>
                </c:pt>
                <c:pt idx="874">
                  <c:v>33.450267180324701</c:v>
                </c:pt>
                <c:pt idx="875">
                  <c:v>33.483936296470901</c:v>
                </c:pt>
                <c:pt idx="876">
                  <c:v>33.500770854543902</c:v>
                </c:pt>
                <c:pt idx="877">
                  <c:v>33.534439970690102</c:v>
                </c:pt>
                <c:pt idx="878">
                  <c:v>33.568109086836202</c:v>
                </c:pt>
                <c:pt idx="879">
                  <c:v>33.584943644909302</c:v>
                </c:pt>
                <c:pt idx="880">
                  <c:v>33.601778202982402</c:v>
                </c:pt>
                <c:pt idx="881">
                  <c:v>33.635447319128502</c:v>
                </c:pt>
                <c:pt idx="882">
                  <c:v>33.652281877201602</c:v>
                </c:pt>
                <c:pt idx="883">
                  <c:v>33.669116435274702</c:v>
                </c:pt>
                <c:pt idx="884">
                  <c:v>33.685950993347802</c:v>
                </c:pt>
                <c:pt idx="885">
                  <c:v>33.719620109493903</c:v>
                </c:pt>
                <c:pt idx="886">
                  <c:v>33.753289225640103</c:v>
                </c:pt>
                <c:pt idx="887">
                  <c:v>33.770123783713103</c:v>
                </c:pt>
                <c:pt idx="888">
                  <c:v>33.803792899859303</c:v>
                </c:pt>
                <c:pt idx="889">
                  <c:v>33.820627457932403</c:v>
                </c:pt>
                <c:pt idx="890">
                  <c:v>33.871131132151604</c:v>
                </c:pt>
                <c:pt idx="891">
                  <c:v>33.887965690224704</c:v>
                </c:pt>
                <c:pt idx="892">
                  <c:v>33.921634806370797</c:v>
                </c:pt>
                <c:pt idx="893">
                  <c:v>33.938469364443897</c:v>
                </c:pt>
                <c:pt idx="894">
                  <c:v>34.005807596736197</c:v>
                </c:pt>
                <c:pt idx="895">
                  <c:v>34.039476712882397</c:v>
                </c:pt>
                <c:pt idx="896">
                  <c:v>34.073145829028498</c:v>
                </c:pt>
                <c:pt idx="897">
                  <c:v>34.089980387101598</c:v>
                </c:pt>
                <c:pt idx="898">
                  <c:v>34.106814945174698</c:v>
                </c:pt>
                <c:pt idx="899">
                  <c:v>34.123649503247698</c:v>
                </c:pt>
                <c:pt idx="900">
                  <c:v>34.140484061320798</c:v>
                </c:pt>
                <c:pt idx="901">
                  <c:v>34.174153177466998</c:v>
                </c:pt>
                <c:pt idx="902">
                  <c:v>34.190987735539998</c:v>
                </c:pt>
                <c:pt idx="903">
                  <c:v>34.207822293613098</c:v>
                </c:pt>
                <c:pt idx="904">
                  <c:v>34.224656851686198</c:v>
                </c:pt>
                <c:pt idx="905">
                  <c:v>34.241491409759298</c:v>
                </c:pt>
                <c:pt idx="906">
                  <c:v>34.258325967832398</c:v>
                </c:pt>
                <c:pt idx="907">
                  <c:v>34.275160525905399</c:v>
                </c:pt>
                <c:pt idx="908">
                  <c:v>34.291995083978499</c:v>
                </c:pt>
                <c:pt idx="909">
                  <c:v>34.308829642051599</c:v>
                </c:pt>
                <c:pt idx="910">
                  <c:v>34.325664200124699</c:v>
                </c:pt>
                <c:pt idx="911">
                  <c:v>34.342498758197699</c:v>
                </c:pt>
                <c:pt idx="912">
                  <c:v>34.359333316270799</c:v>
                </c:pt>
                <c:pt idx="913">
                  <c:v>34.376167874343899</c:v>
                </c:pt>
                <c:pt idx="914">
                  <c:v>34.393002432416999</c:v>
                </c:pt>
                <c:pt idx="915">
                  <c:v>34.40983699049</c:v>
                </c:pt>
                <c:pt idx="916">
                  <c:v>34.4266715485631</c:v>
                </c:pt>
                <c:pt idx="917">
                  <c:v>34.4435061066362</c:v>
                </c:pt>
                <c:pt idx="918">
                  <c:v>34.4603406647093</c:v>
                </c:pt>
                <c:pt idx="919">
                  <c:v>34.4771752227823</c:v>
                </c:pt>
                <c:pt idx="920">
                  <c:v>34.4940097808554</c:v>
                </c:pt>
                <c:pt idx="921">
                  <c:v>34.5108443389285</c:v>
                </c:pt>
                <c:pt idx="922">
                  <c:v>34.5613480131477</c:v>
                </c:pt>
                <c:pt idx="923">
                  <c:v>34.5781825712208</c:v>
                </c:pt>
                <c:pt idx="924">
                  <c:v>34.5950171292939</c:v>
                </c:pt>
                <c:pt idx="925">
                  <c:v>34.628686245440001</c:v>
                </c:pt>
                <c:pt idx="926">
                  <c:v>34.645520803513101</c:v>
                </c:pt>
                <c:pt idx="927">
                  <c:v>34.662355361586201</c:v>
                </c:pt>
                <c:pt idx="928">
                  <c:v>34.679189919659301</c:v>
                </c:pt>
                <c:pt idx="929">
                  <c:v>34.696024477732301</c:v>
                </c:pt>
                <c:pt idx="930">
                  <c:v>34.712859035805401</c:v>
                </c:pt>
                <c:pt idx="931">
                  <c:v>34.729693593878501</c:v>
                </c:pt>
                <c:pt idx="932">
                  <c:v>34.746528151951601</c:v>
                </c:pt>
                <c:pt idx="933">
                  <c:v>34.763362710024602</c:v>
                </c:pt>
                <c:pt idx="934">
                  <c:v>34.780197268097702</c:v>
                </c:pt>
                <c:pt idx="935">
                  <c:v>34.797031826170802</c:v>
                </c:pt>
                <c:pt idx="936">
                  <c:v>34.813866384243902</c:v>
                </c:pt>
                <c:pt idx="937">
                  <c:v>34.830700942316902</c:v>
                </c:pt>
                <c:pt idx="938">
                  <c:v>34.847535500390002</c:v>
                </c:pt>
                <c:pt idx="939">
                  <c:v>34.864370058463102</c:v>
                </c:pt>
                <c:pt idx="940">
                  <c:v>34.881204616536202</c:v>
                </c:pt>
                <c:pt idx="941">
                  <c:v>34.898039174609302</c:v>
                </c:pt>
                <c:pt idx="942">
                  <c:v>34.914873732682302</c:v>
                </c:pt>
                <c:pt idx="943">
                  <c:v>34.931708290755402</c:v>
                </c:pt>
                <c:pt idx="944">
                  <c:v>34.948542848828502</c:v>
                </c:pt>
                <c:pt idx="945">
                  <c:v>34.965377406901602</c:v>
                </c:pt>
                <c:pt idx="946">
                  <c:v>34.982211964974603</c:v>
                </c:pt>
                <c:pt idx="947">
                  <c:v>34.999046523047703</c:v>
                </c:pt>
                <c:pt idx="948">
                  <c:v>35.032715639193903</c:v>
                </c:pt>
                <c:pt idx="949">
                  <c:v>35.066384755340003</c:v>
                </c:pt>
                <c:pt idx="950">
                  <c:v>35.083219313413103</c:v>
                </c:pt>
                <c:pt idx="951">
                  <c:v>35.116888429559197</c:v>
                </c:pt>
                <c:pt idx="952">
                  <c:v>35.150557545705396</c:v>
                </c:pt>
                <c:pt idx="953">
                  <c:v>35.167392103778496</c:v>
                </c:pt>
                <c:pt idx="954">
                  <c:v>35.201061219924597</c:v>
                </c:pt>
                <c:pt idx="955">
                  <c:v>35.217895777997697</c:v>
                </c:pt>
                <c:pt idx="956">
                  <c:v>35.251564894143797</c:v>
                </c:pt>
                <c:pt idx="957">
                  <c:v>35.268399452216897</c:v>
                </c:pt>
                <c:pt idx="958">
                  <c:v>35.285234010289997</c:v>
                </c:pt>
                <c:pt idx="959">
                  <c:v>35.335737684509198</c:v>
                </c:pt>
                <c:pt idx="960">
                  <c:v>35.403075916801498</c:v>
                </c:pt>
                <c:pt idx="961">
                  <c:v>35.419910474874598</c:v>
                </c:pt>
                <c:pt idx="962">
                  <c:v>35.470414149093799</c:v>
                </c:pt>
                <c:pt idx="963">
                  <c:v>35.537752381386099</c:v>
                </c:pt>
                <c:pt idx="964">
                  <c:v>35.588256055605399</c:v>
                </c:pt>
                <c:pt idx="965">
                  <c:v>35.655594287897699</c:v>
                </c:pt>
                <c:pt idx="966">
                  <c:v>35.6724288459707</c:v>
                </c:pt>
                <c:pt idx="967">
                  <c:v>35.72293252019</c:v>
                </c:pt>
                <c:pt idx="968">
                  <c:v>35.7397670782631</c:v>
                </c:pt>
                <c:pt idx="969">
                  <c:v>35.7902707524823</c:v>
                </c:pt>
                <c:pt idx="970">
                  <c:v>35.8407744267015</c:v>
                </c:pt>
                <c:pt idx="971">
                  <c:v>35.8576089847746</c:v>
                </c:pt>
                <c:pt idx="972">
                  <c:v>35.908112658993801</c:v>
                </c:pt>
                <c:pt idx="973">
                  <c:v>35.924947217066901</c:v>
                </c:pt>
                <c:pt idx="974">
                  <c:v>35.975450891286101</c:v>
                </c:pt>
                <c:pt idx="975">
                  <c:v>36.042789123578402</c:v>
                </c:pt>
                <c:pt idx="976">
                  <c:v>36.093292797797702</c:v>
                </c:pt>
                <c:pt idx="977">
                  <c:v>36.110127355870702</c:v>
                </c:pt>
                <c:pt idx="978">
                  <c:v>36.160631030090002</c:v>
                </c:pt>
                <c:pt idx="979">
                  <c:v>36.194300146236102</c:v>
                </c:pt>
                <c:pt idx="980">
                  <c:v>36.211134704309202</c:v>
                </c:pt>
                <c:pt idx="981">
                  <c:v>36.227969262382302</c:v>
                </c:pt>
                <c:pt idx="982">
                  <c:v>36.295307494674603</c:v>
                </c:pt>
                <c:pt idx="983">
                  <c:v>36.362645726966903</c:v>
                </c:pt>
                <c:pt idx="984">
                  <c:v>36.413149401186097</c:v>
                </c:pt>
                <c:pt idx="985">
                  <c:v>36.429983959259197</c:v>
                </c:pt>
                <c:pt idx="986">
                  <c:v>36.446818517332296</c:v>
                </c:pt>
                <c:pt idx="987">
                  <c:v>36.480487633478397</c:v>
                </c:pt>
                <c:pt idx="988">
                  <c:v>36.497322191551497</c:v>
                </c:pt>
                <c:pt idx="989">
                  <c:v>36.547825865770697</c:v>
                </c:pt>
                <c:pt idx="990">
                  <c:v>36.581494981916897</c:v>
                </c:pt>
                <c:pt idx="991">
                  <c:v>36.615164098062998</c:v>
                </c:pt>
                <c:pt idx="992">
                  <c:v>36.682502330355298</c:v>
                </c:pt>
                <c:pt idx="993">
                  <c:v>36.733006004574499</c:v>
                </c:pt>
                <c:pt idx="994">
                  <c:v>36.800344236866898</c:v>
                </c:pt>
                <c:pt idx="995">
                  <c:v>36.834013353012999</c:v>
                </c:pt>
                <c:pt idx="996">
                  <c:v>36.867682469159199</c:v>
                </c:pt>
                <c:pt idx="997">
                  <c:v>36.884517027232199</c:v>
                </c:pt>
                <c:pt idx="998">
                  <c:v>36.918186143378399</c:v>
                </c:pt>
                <c:pt idx="999">
                  <c:v>36.935020701451499</c:v>
                </c:pt>
                <c:pt idx="1000">
                  <c:v>36.9855243756707</c:v>
                </c:pt>
                <c:pt idx="1001">
                  <c:v>37.052862607963</c:v>
                </c:pt>
                <c:pt idx="1002">
                  <c:v>37.120200840255301</c:v>
                </c:pt>
                <c:pt idx="1003">
                  <c:v>37.187539072547601</c:v>
                </c:pt>
                <c:pt idx="1004">
                  <c:v>37.204373630620701</c:v>
                </c:pt>
                <c:pt idx="1005">
                  <c:v>37.238042746766801</c:v>
                </c:pt>
                <c:pt idx="1006">
                  <c:v>37.254877304839901</c:v>
                </c:pt>
                <c:pt idx="1007">
                  <c:v>37.305380979059102</c:v>
                </c:pt>
                <c:pt idx="1008">
                  <c:v>37.372719211351402</c:v>
                </c:pt>
                <c:pt idx="1009">
                  <c:v>37.389553769424502</c:v>
                </c:pt>
                <c:pt idx="1010">
                  <c:v>37.440057443643703</c:v>
                </c:pt>
                <c:pt idx="1011">
                  <c:v>37.507395675936102</c:v>
                </c:pt>
                <c:pt idx="1012">
                  <c:v>37.541064792082203</c:v>
                </c:pt>
                <c:pt idx="1013">
                  <c:v>37.557899350155303</c:v>
                </c:pt>
                <c:pt idx="1014">
                  <c:v>37.591568466301403</c:v>
                </c:pt>
                <c:pt idx="1015">
                  <c:v>37.625237582447603</c:v>
                </c:pt>
                <c:pt idx="1016">
                  <c:v>37.642072140520703</c:v>
                </c:pt>
                <c:pt idx="1017">
                  <c:v>37.692575814739897</c:v>
                </c:pt>
                <c:pt idx="1018">
                  <c:v>37.759914047032197</c:v>
                </c:pt>
                <c:pt idx="1019">
                  <c:v>37.810417721251397</c:v>
                </c:pt>
                <c:pt idx="1020">
                  <c:v>37.877755953543698</c:v>
                </c:pt>
                <c:pt idx="1021">
                  <c:v>37.911425069689898</c:v>
                </c:pt>
                <c:pt idx="1022">
                  <c:v>37.945094185835998</c:v>
                </c:pt>
                <c:pt idx="1023">
                  <c:v>37.961928743909098</c:v>
                </c:pt>
              </c:numCache>
            </c:numRef>
          </c:xVal>
          <c:yVal>
            <c:numRef>
              <c:f>Sheet3!$F$27:$F$1050</c:f>
              <c:numCache>
                <c:formatCode>General</c:formatCode>
                <c:ptCount val="1024"/>
                <c:pt idx="0">
                  <c:v>-7.5109088714195077E-5</c:v>
                </c:pt>
                <c:pt idx="1">
                  <c:v>4.0269729313267659E-3</c:v>
                </c:pt>
                <c:pt idx="2">
                  <c:v>6.7186890059787556E-3</c:v>
                </c:pt>
                <c:pt idx="3">
                  <c:v>-9.1710665014241538E-4</c:v>
                </c:pt>
                <c:pt idx="4">
                  <c:v>2.4116760975866902E-3</c:v>
                </c:pt>
                <c:pt idx="5">
                  <c:v>5.0116363555706683E-3</c:v>
                </c:pt>
                <c:pt idx="6">
                  <c:v>6.3831603753873286E-3</c:v>
                </c:pt>
                <c:pt idx="7">
                  <c:v>7.8169800026420544E-3</c:v>
                </c:pt>
                <c:pt idx="8">
                  <c:v>9.1783466802466043E-3</c:v>
                </c:pt>
                <c:pt idx="9">
                  <c:v>8.0266102699238003E-3</c:v>
                </c:pt>
                <c:pt idx="10">
                  <c:v>5.9610477493598898E-3</c:v>
                </c:pt>
                <c:pt idx="11">
                  <c:v>1.0267546089413994E-2</c:v>
                </c:pt>
                <c:pt idx="12">
                  <c:v>4.9920043294819768E-3</c:v>
                </c:pt>
                <c:pt idx="13">
                  <c:v>5.7750015325497839E-3</c:v>
                </c:pt>
                <c:pt idx="14">
                  <c:v>4.8570106866191783E-3</c:v>
                </c:pt>
                <c:pt idx="15">
                  <c:v>9.7706730036698428E-3</c:v>
                </c:pt>
                <c:pt idx="16">
                  <c:v>8.2805126365340358E-3</c:v>
                </c:pt>
                <c:pt idx="17">
                  <c:v>9.9668597359718527E-3</c:v>
                </c:pt>
                <c:pt idx="18">
                  <c:v>8.532069330492659E-3</c:v>
                </c:pt>
                <c:pt idx="19">
                  <c:v>1.2177436013539749E-3</c:v>
                </c:pt>
                <c:pt idx="20">
                  <c:v>9.4814607889443289E-3</c:v>
                </c:pt>
                <c:pt idx="21">
                  <c:v>7.0691094204204403E-3</c:v>
                </c:pt>
                <c:pt idx="22">
                  <c:v>8.249032063104041E-3</c:v>
                </c:pt>
                <c:pt idx="23">
                  <c:v>4.6717977824922092E-3</c:v>
                </c:pt>
                <c:pt idx="24">
                  <c:v>8.9624540350999489E-3</c:v>
                </c:pt>
                <c:pt idx="25">
                  <c:v>5.582121626770074E-3</c:v>
                </c:pt>
                <c:pt idx="26">
                  <c:v>6.4844763858072875E-3</c:v>
                </c:pt>
                <c:pt idx="27">
                  <c:v>1.0696331360538233E-2</c:v>
                </c:pt>
                <c:pt idx="28">
                  <c:v>8.1615988418585507E-3</c:v>
                </c:pt>
                <c:pt idx="29">
                  <c:v>6.5961205249065579E-3</c:v>
                </c:pt>
                <c:pt idx="30">
                  <c:v>1.0607646981335617E-2</c:v>
                </c:pt>
                <c:pt idx="31">
                  <c:v>8.1059665792975692E-3</c:v>
                </c:pt>
                <c:pt idx="32">
                  <c:v>5.295250881853758E-3</c:v>
                </c:pt>
                <c:pt idx="33">
                  <c:v>-1.1967690099730729E-4</c:v>
                </c:pt>
                <c:pt idx="34">
                  <c:v>6.9086783381825409E-4</c:v>
                </c:pt>
                <c:pt idx="35">
                  <c:v>3.0513337272652079E-3</c:v>
                </c:pt>
                <c:pt idx="36">
                  <c:v>2.7625181237652245E-3</c:v>
                </c:pt>
                <c:pt idx="37">
                  <c:v>3.1588178617430757E-3</c:v>
                </c:pt>
                <c:pt idx="38">
                  <c:v>1.0207364374829249E-2</c:v>
                </c:pt>
                <c:pt idx="39">
                  <c:v>8.0634026090996187E-3</c:v>
                </c:pt>
                <c:pt idx="40">
                  <c:v>9.8802611976527791E-3</c:v>
                </c:pt>
                <c:pt idx="41">
                  <c:v>7.0647832292987309E-3</c:v>
                </c:pt>
                <c:pt idx="42">
                  <c:v>7.0653583474403429E-3</c:v>
                </c:pt>
                <c:pt idx="43">
                  <c:v>3.6103702315436943E-3</c:v>
                </c:pt>
                <c:pt idx="44">
                  <c:v>1.0504495027616656E-2</c:v>
                </c:pt>
                <c:pt idx="45">
                  <c:v>6.0230990006866075E-3</c:v>
                </c:pt>
                <c:pt idx="46">
                  <c:v>4.3708437361125304E-3</c:v>
                </c:pt>
                <c:pt idx="47">
                  <c:v>6.210956674959728E-3</c:v>
                </c:pt>
                <c:pt idx="48">
                  <c:v>9.5107819373432007E-3</c:v>
                </c:pt>
                <c:pt idx="49">
                  <c:v>6.1290584322586895E-3</c:v>
                </c:pt>
                <c:pt idx="50">
                  <c:v>7.6090151117061302E-4</c:v>
                </c:pt>
                <c:pt idx="51">
                  <c:v>4.292371396377663E-3</c:v>
                </c:pt>
                <c:pt idx="52">
                  <c:v>4.2960985288052643E-3</c:v>
                </c:pt>
                <c:pt idx="53">
                  <c:v>4.6526497505028647E-3</c:v>
                </c:pt>
                <c:pt idx="54">
                  <c:v>4.1271915911614259E-3</c:v>
                </c:pt>
                <c:pt idx="55">
                  <c:v>4.1834147092881567E-3</c:v>
                </c:pt>
                <c:pt idx="56">
                  <c:v>-6.3992522599539943E-4</c:v>
                </c:pt>
                <c:pt idx="57">
                  <c:v>8.6814072433623432E-4</c:v>
                </c:pt>
                <c:pt idx="58">
                  <c:v>2.6016325192191529E-3</c:v>
                </c:pt>
                <c:pt idx="59">
                  <c:v>6.2237311696565212E-3</c:v>
                </c:pt>
                <c:pt idx="60">
                  <c:v>5.7656048267070107E-3</c:v>
                </c:pt>
                <c:pt idx="61">
                  <c:v>9.7401875217946014E-3</c:v>
                </c:pt>
                <c:pt idx="62">
                  <c:v>6.7582993005036113E-3</c:v>
                </c:pt>
                <c:pt idx="63">
                  <c:v>1.3800259206766924E-3</c:v>
                </c:pt>
                <c:pt idx="64">
                  <c:v>-9.6000822469575434E-4</c:v>
                </c:pt>
                <c:pt idx="65">
                  <c:v>4.6461975510267385E-3</c:v>
                </c:pt>
                <c:pt idx="66">
                  <c:v>8.9519950996690915E-3</c:v>
                </c:pt>
                <c:pt idx="67">
                  <c:v>8.6551747461119464E-3</c:v>
                </c:pt>
                <c:pt idx="68">
                  <c:v>-5.5646342557795438E-4</c:v>
                </c:pt>
                <c:pt idx="69">
                  <c:v>-7.7894597701140729E-4</c:v>
                </c:pt>
                <c:pt idx="70">
                  <c:v>3.633466261088388E-3</c:v>
                </c:pt>
                <c:pt idx="71">
                  <c:v>2.5667115558754114E-3</c:v>
                </c:pt>
                <c:pt idx="72">
                  <c:v>4.7992422449630928E-3</c:v>
                </c:pt>
                <c:pt idx="73">
                  <c:v>1.3524994386510355E-3</c:v>
                </c:pt>
                <c:pt idx="74">
                  <c:v>2.9574944528368573E-4</c:v>
                </c:pt>
                <c:pt idx="75">
                  <c:v>-4.1005122758138005E-4</c:v>
                </c:pt>
                <c:pt idx="76">
                  <c:v>2.4501751403222432E-3</c:v>
                </c:pt>
                <c:pt idx="77">
                  <c:v>3.4877610155724221E-3</c:v>
                </c:pt>
                <c:pt idx="78">
                  <c:v>-4.3873056499177377E-4</c:v>
                </c:pt>
                <c:pt idx="79">
                  <c:v>-2.5957069547770505E-3</c:v>
                </c:pt>
                <c:pt idx="80">
                  <c:v>5.2500976893780351E-4</c:v>
                </c:pt>
                <c:pt idx="81">
                  <c:v>-2.7829442608652945E-4</c:v>
                </c:pt>
                <c:pt idx="82">
                  <c:v>-3.8357938843392703E-3</c:v>
                </c:pt>
                <c:pt idx="83">
                  <c:v>2.8134497477781397E-3</c:v>
                </c:pt>
                <c:pt idx="84">
                  <c:v>6.8267125740411744E-3</c:v>
                </c:pt>
                <c:pt idx="85">
                  <c:v>-4.8004617523215873E-4</c:v>
                </c:pt>
                <c:pt idx="86">
                  <c:v>2.8475309816037237E-3</c:v>
                </c:pt>
                <c:pt idx="87">
                  <c:v>4.7278056968778678E-3</c:v>
                </c:pt>
                <c:pt idx="88">
                  <c:v>4.4935638859626807E-3</c:v>
                </c:pt>
                <c:pt idx="89">
                  <c:v>-8.3829937048183209E-4</c:v>
                </c:pt>
                <c:pt idx="90">
                  <c:v>2.1920088922735728E-3</c:v>
                </c:pt>
                <c:pt idx="91">
                  <c:v>-1.1933127721421655E-3</c:v>
                </c:pt>
                <c:pt idx="92">
                  <c:v>-3.2296458668704211E-3</c:v>
                </c:pt>
                <c:pt idx="93">
                  <c:v>3.2796731336481966E-3</c:v>
                </c:pt>
                <c:pt idx="94">
                  <c:v>6.3935991998363077E-4</c:v>
                </c:pt>
                <c:pt idx="95">
                  <c:v>-1.0122834323221194E-3</c:v>
                </c:pt>
                <c:pt idx="96">
                  <c:v>5.6397828999094491E-4</c:v>
                </c:pt>
                <c:pt idx="97">
                  <c:v>1.6025432729474167E-3</c:v>
                </c:pt>
                <c:pt idx="98">
                  <c:v>-1.2309609352378526E-3</c:v>
                </c:pt>
                <c:pt idx="99">
                  <c:v>-2.5517652926675192E-3</c:v>
                </c:pt>
                <c:pt idx="100">
                  <c:v>2.5379343491073984E-4</c:v>
                </c:pt>
                <c:pt idx="101">
                  <c:v>1.9103382339614294E-3</c:v>
                </c:pt>
                <c:pt idx="102">
                  <c:v>-1.8156701475682587E-3</c:v>
                </c:pt>
                <c:pt idx="103">
                  <c:v>-8.0685574441255814E-6</c:v>
                </c:pt>
                <c:pt idx="104">
                  <c:v>6.3869481227774765E-4</c:v>
                </c:pt>
                <c:pt idx="105">
                  <c:v>-2.5576426391190543E-3</c:v>
                </c:pt>
                <c:pt idx="106">
                  <c:v>-4.0857816130376295E-3</c:v>
                </c:pt>
                <c:pt idx="107">
                  <c:v>2.4109367328547407E-3</c:v>
                </c:pt>
                <c:pt idx="108">
                  <c:v>2.0202631976791001E-3</c:v>
                </c:pt>
                <c:pt idx="109">
                  <c:v>-4.5418397272684657E-5</c:v>
                </c:pt>
                <c:pt idx="110">
                  <c:v>1.4842377090394951E-3</c:v>
                </c:pt>
                <c:pt idx="111">
                  <c:v>4.5899654292856796E-3</c:v>
                </c:pt>
                <c:pt idx="112">
                  <c:v>-2.4005797077267686E-3</c:v>
                </c:pt>
                <c:pt idx="113">
                  <c:v>-4.8355205918773781E-3</c:v>
                </c:pt>
                <c:pt idx="114">
                  <c:v>2.1685506422829993E-3</c:v>
                </c:pt>
                <c:pt idx="115">
                  <c:v>-3.0404246990593927E-4</c:v>
                </c:pt>
                <c:pt idx="116">
                  <c:v>2.4940957210603039E-3</c:v>
                </c:pt>
                <c:pt idx="117">
                  <c:v>-1.928152907135853E-3</c:v>
                </c:pt>
                <c:pt idx="118">
                  <c:v>-3.1956723050342787E-3</c:v>
                </c:pt>
                <c:pt idx="119">
                  <c:v>1.5786801589934194E-3</c:v>
                </c:pt>
                <c:pt idx="120">
                  <c:v>-3.4537167660369521E-3</c:v>
                </c:pt>
                <c:pt idx="121">
                  <c:v>1.8070310068994642E-3</c:v>
                </c:pt>
                <c:pt idx="122">
                  <c:v>3.888822437292677E-3</c:v>
                </c:pt>
                <c:pt idx="123">
                  <c:v>-3.416438714099083E-4</c:v>
                </c:pt>
                <c:pt idx="124">
                  <c:v>2.0649637269314711E-3</c:v>
                </c:pt>
                <c:pt idx="125">
                  <c:v>-2.6111719196134678E-4</c:v>
                </c:pt>
                <c:pt idx="126">
                  <c:v>1.1103472200182367E-3</c:v>
                </c:pt>
                <c:pt idx="127">
                  <c:v>-3.1457634633969898E-3</c:v>
                </c:pt>
                <c:pt idx="128">
                  <c:v>-2.0992537406322857E-3</c:v>
                </c:pt>
                <c:pt idx="129">
                  <c:v>6.5302777184173422E-4</c:v>
                </c:pt>
                <c:pt idx="130">
                  <c:v>-1.7102909288989907E-3</c:v>
                </c:pt>
                <c:pt idx="131">
                  <c:v>-1.9455623449572102E-3</c:v>
                </c:pt>
                <c:pt idx="132">
                  <c:v>-6.9977875855212505E-3</c:v>
                </c:pt>
                <c:pt idx="133">
                  <c:v>2.0231895978980056E-4</c:v>
                </c:pt>
                <c:pt idx="134">
                  <c:v>-2.0674637000580153E-3</c:v>
                </c:pt>
                <c:pt idx="135">
                  <c:v>-9.7501333741102007E-4</c:v>
                </c:pt>
                <c:pt idx="136">
                  <c:v>-2.1538400194962568E-3</c:v>
                </c:pt>
                <c:pt idx="137">
                  <c:v>1.4745726130690208E-3</c:v>
                </c:pt>
                <c:pt idx="138">
                  <c:v>-3.7544344910243653E-3</c:v>
                </c:pt>
                <c:pt idx="139">
                  <c:v>-8.0185040567960634E-4</c:v>
                </c:pt>
                <c:pt idx="140">
                  <c:v>-3.241968067418625E-3</c:v>
                </c:pt>
                <c:pt idx="141">
                  <c:v>1.1474882062853069E-3</c:v>
                </c:pt>
                <c:pt idx="142">
                  <c:v>2.5781438291121485E-3</c:v>
                </c:pt>
                <c:pt idx="143">
                  <c:v>6.0021232614566053E-3</c:v>
                </c:pt>
                <c:pt idx="144">
                  <c:v>-3.3777982905473188E-3</c:v>
                </c:pt>
                <c:pt idx="145">
                  <c:v>-5.168593838168839E-3</c:v>
                </c:pt>
                <c:pt idx="146">
                  <c:v>3.9637156259034077E-3</c:v>
                </c:pt>
                <c:pt idx="147">
                  <c:v>9.1435300712222687E-4</c:v>
                </c:pt>
                <c:pt idx="148">
                  <c:v>-5.4431490772860111E-4</c:v>
                </c:pt>
                <c:pt idx="149">
                  <c:v>1.7007412772081616E-3</c:v>
                </c:pt>
                <c:pt idx="150">
                  <c:v>3.1457192114717103E-3</c:v>
                </c:pt>
                <c:pt idx="151">
                  <c:v>-1.5384284552809951E-3</c:v>
                </c:pt>
                <c:pt idx="152">
                  <c:v>9.7609269437705389E-5</c:v>
                </c:pt>
                <c:pt idx="153">
                  <c:v>-1.9184726304423197E-3</c:v>
                </c:pt>
                <c:pt idx="154">
                  <c:v>4.7473623612522813E-3</c:v>
                </c:pt>
                <c:pt idx="155">
                  <c:v>4.339863784464066E-3</c:v>
                </c:pt>
                <c:pt idx="156">
                  <c:v>-7.9309071047174945E-4</c:v>
                </c:pt>
                <c:pt idx="157">
                  <c:v>-3.6880064870750155E-3</c:v>
                </c:pt>
                <c:pt idx="158">
                  <c:v>1.3902263602635597E-4</c:v>
                </c:pt>
                <c:pt idx="159">
                  <c:v>-4.3343577063212579E-4</c:v>
                </c:pt>
                <c:pt idx="160">
                  <c:v>-3.0144384092226713E-3</c:v>
                </c:pt>
                <c:pt idx="161">
                  <c:v>9.7511590370064625E-4</c:v>
                </c:pt>
                <c:pt idx="162">
                  <c:v>1.8381161602411117E-3</c:v>
                </c:pt>
                <c:pt idx="163">
                  <c:v>-1.2889229839074454E-3</c:v>
                </c:pt>
                <c:pt idx="164">
                  <c:v>-8.086676267378733E-4</c:v>
                </c:pt>
                <c:pt idx="165">
                  <c:v>1.6808627446227744E-3</c:v>
                </c:pt>
                <c:pt idx="166">
                  <c:v>-4.5863287475150907E-5</c:v>
                </c:pt>
                <c:pt idx="167">
                  <c:v>-5.2243294312218722E-3</c:v>
                </c:pt>
                <c:pt idx="168">
                  <c:v>3.0379901786956806E-3</c:v>
                </c:pt>
                <c:pt idx="169">
                  <c:v>3.416384567021943E-3</c:v>
                </c:pt>
                <c:pt idx="170">
                  <c:v>-1.5388079604584108E-3</c:v>
                </c:pt>
                <c:pt idx="171">
                  <c:v>-2.4741444384733242E-3</c:v>
                </c:pt>
                <c:pt idx="172">
                  <c:v>5.5418599286885973E-4</c:v>
                </c:pt>
                <c:pt idx="173">
                  <c:v>-7.5229411053829491E-4</c:v>
                </c:pt>
                <c:pt idx="174">
                  <c:v>-5.6060636043334866E-3</c:v>
                </c:pt>
                <c:pt idx="175">
                  <c:v>-3.8653672049389618E-3</c:v>
                </c:pt>
                <c:pt idx="176">
                  <c:v>-6.2378520088853754E-3</c:v>
                </c:pt>
                <c:pt idx="177">
                  <c:v>-2.4529514520574341E-3</c:v>
                </c:pt>
                <c:pt idx="178">
                  <c:v>-3.7016937450226302E-3</c:v>
                </c:pt>
                <c:pt idx="179">
                  <c:v>-1.5616184557530155E-3</c:v>
                </c:pt>
                <c:pt idx="180">
                  <c:v>-8.9967214499903584E-3</c:v>
                </c:pt>
                <c:pt idx="181">
                  <c:v>-5.291019104068902E-3</c:v>
                </c:pt>
                <c:pt idx="182">
                  <c:v>-4.8752648384029162E-4</c:v>
                </c:pt>
                <c:pt idx="183">
                  <c:v>6.1486607565900916E-4</c:v>
                </c:pt>
                <c:pt idx="184">
                  <c:v>-2.2324572477825369E-3</c:v>
                </c:pt>
                <c:pt idx="185">
                  <c:v>-4.7136195349967609E-3</c:v>
                </c:pt>
                <c:pt idx="186">
                  <c:v>1.2291992247090747E-3</c:v>
                </c:pt>
                <c:pt idx="187">
                  <c:v>1.4919531627540501E-3</c:v>
                </c:pt>
                <c:pt idx="188">
                  <c:v>-2.8217699272082595E-5</c:v>
                </c:pt>
                <c:pt idx="189">
                  <c:v>8.8723306450918594E-4</c:v>
                </c:pt>
                <c:pt idx="190">
                  <c:v>1.4410104323302991E-3</c:v>
                </c:pt>
                <c:pt idx="191">
                  <c:v>1.867439098259016E-3</c:v>
                </c:pt>
                <c:pt idx="192">
                  <c:v>2.0712753542326979E-3</c:v>
                </c:pt>
                <c:pt idx="193">
                  <c:v>-9.7884059578285981E-4</c:v>
                </c:pt>
                <c:pt idx="194">
                  <c:v>1.7519794905359249E-3</c:v>
                </c:pt>
                <c:pt idx="195">
                  <c:v>3.942403952578704E-3</c:v>
                </c:pt>
                <c:pt idx="196">
                  <c:v>-2.0859193132705908E-3</c:v>
                </c:pt>
                <c:pt idx="197">
                  <c:v>-2.571543460253357E-3</c:v>
                </c:pt>
                <c:pt idx="198">
                  <c:v>-4.988565163975547E-3</c:v>
                </c:pt>
                <c:pt idx="199">
                  <c:v>6.4105919421017792E-5</c:v>
                </c:pt>
                <c:pt idx="200">
                  <c:v>-8.4185490150945395E-4</c:v>
                </c:pt>
                <c:pt idx="201">
                  <c:v>-1.3003384071626103E-3</c:v>
                </c:pt>
                <c:pt idx="202">
                  <c:v>2.3820369582038311E-3</c:v>
                </c:pt>
                <c:pt idx="203">
                  <c:v>-3.5545916939857015E-3</c:v>
                </c:pt>
                <c:pt idx="204">
                  <c:v>1.4334786391982321E-3</c:v>
                </c:pt>
                <c:pt idx="205">
                  <c:v>5.4542329668450474E-3</c:v>
                </c:pt>
                <c:pt idx="206">
                  <c:v>-1.0067712342964686E-3</c:v>
                </c:pt>
                <c:pt idx="207">
                  <c:v>-4.240366639720378E-3</c:v>
                </c:pt>
                <c:pt idx="208">
                  <c:v>1.0098106358402584E-3</c:v>
                </c:pt>
                <c:pt idx="209">
                  <c:v>-3.9125351773229384E-3</c:v>
                </c:pt>
                <c:pt idx="210">
                  <c:v>2.5052409913751384E-3</c:v>
                </c:pt>
                <c:pt idx="211">
                  <c:v>5.7726146584242792E-3</c:v>
                </c:pt>
                <c:pt idx="212">
                  <c:v>1.4799931519452981E-3</c:v>
                </c:pt>
                <c:pt idx="213">
                  <c:v>9.4588461716606006E-3</c:v>
                </c:pt>
                <c:pt idx="214">
                  <c:v>7.4151382550423448E-3</c:v>
                </c:pt>
                <c:pt idx="215">
                  <c:v>4.7795759290036001E-3</c:v>
                </c:pt>
                <c:pt idx="216">
                  <c:v>1.7865169031796916E-3</c:v>
                </c:pt>
                <c:pt idx="217">
                  <c:v>3.3662585015160457E-3</c:v>
                </c:pt>
                <c:pt idx="218">
                  <c:v>-2.14151425340545E-3</c:v>
                </c:pt>
                <c:pt idx="219">
                  <c:v>3.3347930373599519E-3</c:v>
                </c:pt>
                <c:pt idx="220">
                  <c:v>6.5760323242777148E-3</c:v>
                </c:pt>
                <c:pt idx="221">
                  <c:v>4.5523337248946525E-3</c:v>
                </c:pt>
                <c:pt idx="222">
                  <c:v>-3.4693233914153191E-4</c:v>
                </c:pt>
                <c:pt idx="223">
                  <c:v>7.4541189358717937E-4</c:v>
                </c:pt>
                <c:pt idx="224">
                  <c:v>4.0598732706099046E-3</c:v>
                </c:pt>
                <c:pt idx="225">
                  <c:v>-1.1083507506735846E-3</c:v>
                </c:pt>
                <c:pt idx="226">
                  <c:v>-3.5608892570290307E-4</c:v>
                </c:pt>
                <c:pt idx="227">
                  <c:v>3.4019937171441946E-3</c:v>
                </c:pt>
                <c:pt idx="228">
                  <c:v>7.1337518872098199E-5</c:v>
                </c:pt>
                <c:pt idx="229">
                  <c:v>-9.3504873528309565E-4</c:v>
                </c:pt>
                <c:pt idx="230">
                  <c:v>7.4992909050906095E-4</c:v>
                </c:pt>
                <c:pt idx="231">
                  <c:v>1.5728168716278316E-3</c:v>
                </c:pt>
                <c:pt idx="232">
                  <c:v>-1.0699475180197284E-3</c:v>
                </c:pt>
                <c:pt idx="233">
                  <c:v>1.0165744781187223E-3</c:v>
                </c:pt>
                <c:pt idx="234">
                  <c:v>-1.7241366144849252E-3</c:v>
                </c:pt>
                <c:pt idx="235">
                  <c:v>-4.1374206974564539E-3</c:v>
                </c:pt>
                <c:pt idx="236">
                  <c:v>4.0183663875449933E-3</c:v>
                </c:pt>
                <c:pt idx="237">
                  <c:v>4.2042790275363473E-3</c:v>
                </c:pt>
                <c:pt idx="238">
                  <c:v>-4.0018554839147073E-3</c:v>
                </c:pt>
                <c:pt idx="239">
                  <c:v>7.352370317174722E-4</c:v>
                </c:pt>
                <c:pt idx="240">
                  <c:v>-6.8262739547318479E-4</c:v>
                </c:pt>
                <c:pt idx="241">
                  <c:v>-1.4750869861176628E-3</c:v>
                </c:pt>
                <c:pt idx="242">
                  <c:v>2.1563918465651759E-4</c:v>
                </c:pt>
                <c:pt idx="243">
                  <c:v>8.6637992505540044E-3</c:v>
                </c:pt>
                <c:pt idx="244">
                  <c:v>4.986909724508967E-4</c:v>
                </c:pt>
                <c:pt idx="245">
                  <c:v>-1.9802166280403393E-3</c:v>
                </c:pt>
                <c:pt idx="246">
                  <c:v>3.3316853072889617E-3</c:v>
                </c:pt>
                <c:pt idx="247">
                  <c:v>1.4060727028068932E-3</c:v>
                </c:pt>
                <c:pt idx="248">
                  <c:v>-1.2059981528872983E-3</c:v>
                </c:pt>
                <c:pt idx="249">
                  <c:v>8.3140196978956306E-4</c:v>
                </c:pt>
                <c:pt idx="250">
                  <c:v>4.5753069830899145E-3</c:v>
                </c:pt>
                <c:pt idx="251">
                  <c:v>-7.9039081523677173E-5</c:v>
                </c:pt>
                <c:pt idx="252">
                  <c:v>1.2223696105760759E-3</c:v>
                </c:pt>
                <c:pt idx="253">
                  <c:v>2.8455603702510573E-3</c:v>
                </c:pt>
                <c:pt idx="254">
                  <c:v>-6.5607608751023377E-4</c:v>
                </c:pt>
                <c:pt idx="255">
                  <c:v>-1.8388381944908754E-3</c:v>
                </c:pt>
                <c:pt idx="256">
                  <c:v>-1.0898511302958552E-3</c:v>
                </c:pt>
                <c:pt idx="257">
                  <c:v>2.0311864026844784E-4</c:v>
                </c:pt>
                <c:pt idx="258">
                  <c:v>-9.5953828908882676E-5</c:v>
                </c:pt>
                <c:pt idx="259">
                  <c:v>7.1282500197854509E-4</c:v>
                </c:pt>
                <c:pt idx="260">
                  <c:v>2.5895331693731169E-3</c:v>
                </c:pt>
                <c:pt idx="261">
                  <c:v>3.5472680478239099E-3</c:v>
                </c:pt>
                <c:pt idx="262">
                  <c:v>3.0968519955513387E-3</c:v>
                </c:pt>
                <c:pt idx="263">
                  <c:v>-1.7202042327003483E-3</c:v>
                </c:pt>
                <c:pt idx="264">
                  <c:v>1.7094483410761896E-3</c:v>
                </c:pt>
                <c:pt idx="265">
                  <c:v>2.3175289250278184E-3</c:v>
                </c:pt>
                <c:pt idx="266">
                  <c:v>-8.9953743799648181E-4</c:v>
                </c:pt>
                <c:pt idx="267">
                  <c:v>7.8352482494887187E-4</c:v>
                </c:pt>
                <c:pt idx="268">
                  <c:v>2.0244324115106763E-3</c:v>
                </c:pt>
                <c:pt idx="269">
                  <c:v>-1.3565001524694503E-3</c:v>
                </c:pt>
                <c:pt idx="270">
                  <c:v>4.5938848371495516E-4</c:v>
                </c:pt>
                <c:pt idx="271">
                  <c:v>1.8051397070832579E-3</c:v>
                </c:pt>
                <c:pt idx="272">
                  <c:v>3.2292040870907533E-3</c:v>
                </c:pt>
                <c:pt idx="273">
                  <c:v>4.5946239845633761E-3</c:v>
                </c:pt>
                <c:pt idx="274">
                  <c:v>4.958876682539329E-3</c:v>
                </c:pt>
                <c:pt idx="275">
                  <c:v>-7.0841732099391735E-4</c:v>
                </c:pt>
                <c:pt idx="276">
                  <c:v>1.9903524038515489E-3</c:v>
                </c:pt>
                <c:pt idx="277">
                  <c:v>-2.275516131422408E-4</c:v>
                </c:pt>
                <c:pt idx="278">
                  <c:v>2.1317412499474307E-3</c:v>
                </c:pt>
                <c:pt idx="279">
                  <c:v>4.2156876463929705E-3</c:v>
                </c:pt>
                <c:pt idx="280">
                  <c:v>1.6990795531002052E-3</c:v>
                </c:pt>
                <c:pt idx="281">
                  <c:v>2.6706992921915794E-3</c:v>
                </c:pt>
                <c:pt idx="282">
                  <c:v>4.1117456518398304E-3</c:v>
                </c:pt>
                <c:pt idx="283">
                  <c:v>-4.3557095087404875E-4</c:v>
                </c:pt>
                <c:pt idx="284">
                  <c:v>6.0252165211626232E-4</c:v>
                </c:pt>
                <c:pt idx="285">
                  <c:v>1.4720329142618208E-3</c:v>
                </c:pt>
                <c:pt idx="286">
                  <c:v>2.6044580452353621E-4</c:v>
                </c:pt>
                <c:pt idx="287">
                  <c:v>-1.5129897076656139E-4</c:v>
                </c:pt>
                <c:pt idx="288">
                  <c:v>3.2742234191750056E-3</c:v>
                </c:pt>
                <c:pt idx="289">
                  <c:v>4.6520517097831436E-3</c:v>
                </c:pt>
                <c:pt idx="290">
                  <c:v>-1.6305886482870333E-3</c:v>
                </c:pt>
                <c:pt idx="291">
                  <c:v>-9.771328591476698E-4</c:v>
                </c:pt>
                <c:pt idx="292">
                  <c:v>1.8672972366422143E-3</c:v>
                </c:pt>
                <c:pt idx="293">
                  <c:v>-1.318910280792491E-3</c:v>
                </c:pt>
                <c:pt idx="294">
                  <c:v>1.7333474255306453E-4</c:v>
                </c:pt>
                <c:pt idx="295">
                  <c:v>4.0092415603539353E-3</c:v>
                </c:pt>
                <c:pt idx="296">
                  <c:v>3.6667804799082387E-3</c:v>
                </c:pt>
                <c:pt idx="297">
                  <c:v>3.7791786283631868E-3</c:v>
                </c:pt>
                <c:pt idx="298">
                  <c:v>8.2783195711935067E-3</c:v>
                </c:pt>
                <c:pt idx="299">
                  <c:v>1.6890756398371478E-3</c:v>
                </c:pt>
                <c:pt idx="300">
                  <c:v>1.929670112718861E-3</c:v>
                </c:pt>
                <c:pt idx="301">
                  <c:v>9.5265260191468044E-3</c:v>
                </c:pt>
                <c:pt idx="302">
                  <c:v>8.0129136079957163E-3</c:v>
                </c:pt>
                <c:pt idx="303">
                  <c:v>1.2152991181779719E-3</c:v>
                </c:pt>
                <c:pt idx="304">
                  <c:v>4.0469798502294372E-3</c:v>
                </c:pt>
                <c:pt idx="305">
                  <c:v>8.3377543679303192E-3</c:v>
                </c:pt>
                <c:pt idx="306">
                  <c:v>4.6148279782665495E-3</c:v>
                </c:pt>
                <c:pt idx="307">
                  <c:v>2.9196526823446361E-3</c:v>
                </c:pt>
                <c:pt idx="308">
                  <c:v>1.4336466073205584E-3</c:v>
                </c:pt>
                <c:pt idx="309">
                  <c:v>-1.4174683927341729E-3</c:v>
                </c:pt>
                <c:pt idx="310">
                  <c:v>1.4811354861006003E-3</c:v>
                </c:pt>
                <c:pt idx="311">
                  <c:v>5.5731491081432936E-5</c:v>
                </c:pt>
                <c:pt idx="312">
                  <c:v>3.1193129890953195E-3</c:v>
                </c:pt>
                <c:pt idx="313">
                  <c:v>-3.6261799786874915E-3</c:v>
                </c:pt>
                <c:pt idx="314">
                  <c:v>6.1554101827316363E-4</c:v>
                </c:pt>
                <c:pt idx="315">
                  <c:v>-1.9331695560008901E-3</c:v>
                </c:pt>
                <c:pt idx="316">
                  <c:v>-4.3684885196761218E-3</c:v>
                </c:pt>
                <c:pt idx="317">
                  <c:v>3.4189402269308479E-3</c:v>
                </c:pt>
                <c:pt idx="318">
                  <c:v>4.1653166721642206E-3</c:v>
                </c:pt>
                <c:pt idx="319">
                  <c:v>-3.8838322914431015E-4</c:v>
                </c:pt>
                <c:pt idx="320">
                  <c:v>4.9484014576272294E-4</c:v>
                </c:pt>
                <c:pt idx="321">
                  <c:v>3.4693944959866513E-3</c:v>
                </c:pt>
                <c:pt idx="322">
                  <c:v>-8.6850121658417674E-4</c:v>
                </c:pt>
                <c:pt idx="323">
                  <c:v>-3.3042320344640538E-3</c:v>
                </c:pt>
                <c:pt idx="324">
                  <c:v>3.407033564525595E-3</c:v>
                </c:pt>
                <c:pt idx="325">
                  <c:v>2.9162220166358169E-3</c:v>
                </c:pt>
                <c:pt idx="326">
                  <c:v>-3.3370024611185451E-4</c:v>
                </c:pt>
                <c:pt idx="327">
                  <c:v>-1.146568855568442E-3</c:v>
                </c:pt>
                <c:pt idx="328">
                  <c:v>1.3516906122663722E-3</c:v>
                </c:pt>
                <c:pt idx="329">
                  <c:v>-4.284905746362028E-3</c:v>
                </c:pt>
                <c:pt idx="330">
                  <c:v>-4.1702064364553728E-3</c:v>
                </c:pt>
                <c:pt idx="331">
                  <c:v>8.2051583911921656E-4</c:v>
                </c:pt>
                <c:pt idx="332">
                  <c:v>-9.9235747262331714E-4</c:v>
                </c:pt>
                <c:pt idx="333">
                  <c:v>-2.2407386609908627E-3</c:v>
                </c:pt>
                <c:pt idx="334">
                  <c:v>-4.7114308595145159E-3</c:v>
                </c:pt>
                <c:pt idx="335">
                  <c:v>1.5758115724890883E-3</c:v>
                </c:pt>
                <c:pt idx="336">
                  <c:v>-1.7807068345974484E-3</c:v>
                </c:pt>
                <c:pt idx="337">
                  <c:v>1.5574862189250064E-3</c:v>
                </c:pt>
                <c:pt idx="338">
                  <c:v>-2.6150343188291966E-3</c:v>
                </c:pt>
                <c:pt idx="339">
                  <c:v>-5.0614301330596887E-3</c:v>
                </c:pt>
                <c:pt idx="340">
                  <c:v>5.5616206618991186E-4</c:v>
                </c:pt>
                <c:pt idx="341">
                  <c:v>-9.7799092045957811E-4</c:v>
                </c:pt>
                <c:pt idx="342">
                  <c:v>-5.1439490950222478E-4</c:v>
                </c:pt>
                <c:pt idx="343">
                  <c:v>1.6230871842375216E-3</c:v>
                </c:pt>
                <c:pt idx="344">
                  <c:v>-2.0577396741853224E-3</c:v>
                </c:pt>
                <c:pt idx="345">
                  <c:v>-8.194805842772197E-3</c:v>
                </c:pt>
                <c:pt idx="346">
                  <c:v>4.9683502564490433E-4</c:v>
                </c:pt>
                <c:pt idx="347">
                  <c:v>-2.8193327700330069E-3</c:v>
                </c:pt>
                <c:pt idx="348">
                  <c:v>-6.0312203043485883E-3</c:v>
                </c:pt>
                <c:pt idx="349">
                  <c:v>-5.5444111286329081E-3</c:v>
                </c:pt>
                <c:pt idx="350">
                  <c:v>-9.3625173910049653E-3</c:v>
                </c:pt>
                <c:pt idx="351">
                  <c:v>-7.5169786649554177E-3</c:v>
                </c:pt>
                <c:pt idx="352">
                  <c:v>-6.6601308822414867E-3</c:v>
                </c:pt>
                <c:pt idx="353">
                  <c:v>-6.6948318223544344E-4</c:v>
                </c:pt>
                <c:pt idx="354">
                  <c:v>-9.1205260157278898E-3</c:v>
                </c:pt>
                <c:pt idx="355">
                  <c:v>-6.8219260487077616E-3</c:v>
                </c:pt>
                <c:pt idx="356">
                  <c:v>-6.4119053944973964E-3</c:v>
                </c:pt>
                <c:pt idx="357">
                  <c:v>-3.6267768528938905E-3</c:v>
                </c:pt>
                <c:pt idx="358">
                  <c:v>-7.3880797155153766E-3</c:v>
                </c:pt>
                <c:pt idx="359">
                  <c:v>-6.9075557881380836E-3</c:v>
                </c:pt>
                <c:pt idx="360">
                  <c:v>-3.0632281298850388E-3</c:v>
                </c:pt>
                <c:pt idx="361">
                  <c:v>-9.8624068629654671E-3</c:v>
                </c:pt>
                <c:pt idx="362">
                  <c:v>-1.0797831522499154E-2</c:v>
                </c:pt>
                <c:pt idx="363">
                  <c:v>-6.5941719354636035E-3</c:v>
                </c:pt>
                <c:pt idx="364">
                  <c:v>-3.4770697161116354E-3</c:v>
                </c:pt>
                <c:pt idx="365">
                  <c:v>-7.2230873463273004E-4</c:v>
                </c:pt>
                <c:pt idx="366">
                  <c:v>-8.1412935683857057E-3</c:v>
                </c:pt>
                <c:pt idx="367">
                  <c:v>-8.5843973486239792E-3</c:v>
                </c:pt>
                <c:pt idx="368">
                  <c:v>-1.1027702597357979E-2</c:v>
                </c:pt>
                <c:pt idx="369">
                  <c:v>-5.7393734820874454E-3</c:v>
                </c:pt>
                <c:pt idx="370">
                  <c:v>-5.3536589561838637E-3</c:v>
                </c:pt>
                <c:pt idx="371">
                  <c:v>-5.4571463806725486E-3</c:v>
                </c:pt>
                <c:pt idx="372">
                  <c:v>-1.1892644854668616E-2</c:v>
                </c:pt>
                <c:pt idx="373">
                  <c:v>-8.826738519391867E-3</c:v>
                </c:pt>
                <c:pt idx="374">
                  <c:v>-6.0894413319764135E-3</c:v>
                </c:pt>
                <c:pt idx="375">
                  <c:v>-4.885956469596435E-3</c:v>
                </c:pt>
                <c:pt idx="376">
                  <c:v>-4.7200847432328358E-3</c:v>
                </c:pt>
                <c:pt idx="377">
                  <c:v>8.474048339221E-5</c:v>
                </c:pt>
                <c:pt idx="378">
                  <c:v>-2.6487412212372061E-3</c:v>
                </c:pt>
                <c:pt idx="379">
                  <c:v>-4.92879365274752E-3</c:v>
                </c:pt>
                <c:pt idx="380">
                  <c:v>-1.0006868595284298E-2</c:v>
                </c:pt>
                <c:pt idx="381">
                  <c:v>-1.1104790318226117E-2</c:v>
                </c:pt>
                <c:pt idx="382">
                  <c:v>-5.4302548419676274E-3</c:v>
                </c:pt>
                <c:pt idx="383">
                  <c:v>-5.1997667424055856E-3</c:v>
                </c:pt>
                <c:pt idx="384">
                  <c:v>-3.1738677750294758E-3</c:v>
                </c:pt>
                <c:pt idx="385">
                  <c:v>-8.8416897776207107E-3</c:v>
                </c:pt>
                <c:pt idx="386">
                  <c:v>-5.7654494191670159E-3</c:v>
                </c:pt>
                <c:pt idx="387">
                  <c:v>-1.2425263086288905E-2</c:v>
                </c:pt>
                <c:pt idx="388">
                  <c:v>-6.0778988956136856E-3</c:v>
                </c:pt>
                <c:pt idx="389">
                  <c:v>-3.7665346243813875E-3</c:v>
                </c:pt>
                <c:pt idx="390">
                  <c:v>-5.3230963046272768E-3</c:v>
                </c:pt>
                <c:pt idx="391">
                  <c:v>-2.8520616078321235E-3</c:v>
                </c:pt>
                <c:pt idx="392">
                  <c:v>-4.3479230744478377E-3</c:v>
                </c:pt>
                <c:pt idx="393">
                  <c:v>1.2341954801892211E-3</c:v>
                </c:pt>
                <c:pt idx="394">
                  <c:v>-2.0076721294262205E-3</c:v>
                </c:pt>
                <c:pt idx="395">
                  <c:v>-8.9306205550223894E-3</c:v>
                </c:pt>
                <c:pt idx="396">
                  <c:v>-4.5629193431312876E-3</c:v>
                </c:pt>
                <c:pt idx="397">
                  <c:v>-6.8576844069961332E-3</c:v>
                </c:pt>
                <c:pt idx="398">
                  <c:v>-5.8707245639384991E-3</c:v>
                </c:pt>
                <c:pt idx="399">
                  <c:v>-9.4047651703079143E-3</c:v>
                </c:pt>
                <c:pt idx="400">
                  <c:v>-7.243925071898201E-3</c:v>
                </c:pt>
                <c:pt idx="401">
                  <c:v>-4.59133850308903E-3</c:v>
                </c:pt>
                <c:pt idx="402">
                  <c:v>-6.9771952854171338E-3</c:v>
                </c:pt>
                <c:pt idx="403">
                  <c:v>-9.5868081536891418E-3</c:v>
                </c:pt>
                <c:pt idx="404">
                  <c:v>-6.4272929223622753E-3</c:v>
                </c:pt>
                <c:pt idx="405">
                  <c:v>-2.3221309220086465E-3</c:v>
                </c:pt>
                <c:pt idx="406">
                  <c:v>-8.7350344476304475E-3</c:v>
                </c:pt>
                <c:pt idx="407">
                  <c:v>-8.7024997637762305E-3</c:v>
                </c:pt>
                <c:pt idx="408">
                  <c:v>-1.2978475387703392E-2</c:v>
                </c:pt>
                <c:pt idx="409">
                  <c:v>-7.9076206494050026E-3</c:v>
                </c:pt>
                <c:pt idx="410">
                  <c:v>-8.3970157418358539E-3</c:v>
                </c:pt>
                <c:pt idx="411">
                  <c:v>-1.1154069331063761E-2</c:v>
                </c:pt>
                <c:pt idx="412">
                  <c:v>-1.1636587752323268E-2</c:v>
                </c:pt>
                <c:pt idx="413">
                  <c:v>-8.2765406209335153E-3</c:v>
                </c:pt>
                <c:pt idx="414">
                  <c:v>-1.0227212458208445E-2</c:v>
                </c:pt>
                <c:pt idx="415">
                  <c:v>-7.5270433258837581E-3</c:v>
                </c:pt>
                <c:pt idx="416">
                  <c:v>-9.3074233217366655E-3</c:v>
                </c:pt>
                <c:pt idx="417">
                  <c:v>-1.0865793543720617E-2</c:v>
                </c:pt>
                <c:pt idx="418">
                  <c:v>-8.5436723677098248E-3</c:v>
                </c:pt>
                <c:pt idx="419">
                  <c:v>-9.585802844593377E-3</c:v>
                </c:pt>
                <c:pt idx="420">
                  <c:v>-1.0590317021483959E-2</c:v>
                </c:pt>
                <c:pt idx="421">
                  <c:v>-1.3399239931774143E-2</c:v>
                </c:pt>
                <c:pt idx="422">
                  <c:v>-1.6238689663351954E-2</c:v>
                </c:pt>
                <c:pt idx="423">
                  <c:v>-8.1356713047373748E-3</c:v>
                </c:pt>
                <c:pt idx="424">
                  <c:v>-9.3346513469014618E-3</c:v>
                </c:pt>
                <c:pt idx="425">
                  <c:v>-1.5031935407760407E-2</c:v>
                </c:pt>
                <c:pt idx="426">
                  <c:v>-1.5705442325019817E-2</c:v>
                </c:pt>
                <c:pt idx="427">
                  <c:v>-1.2704817176470071E-2</c:v>
                </c:pt>
                <c:pt idx="428">
                  <c:v>-1.8151893432182084E-2</c:v>
                </c:pt>
                <c:pt idx="429">
                  <c:v>-1.4660239799947378E-2</c:v>
                </c:pt>
                <c:pt idx="430">
                  <c:v>-1.9206174160901937E-2</c:v>
                </c:pt>
                <c:pt idx="431">
                  <c:v>-1.7752733214573962E-2</c:v>
                </c:pt>
                <c:pt idx="432">
                  <c:v>-1.872735586885246E-2</c:v>
                </c:pt>
                <c:pt idx="433">
                  <c:v>-1.5887562338852464E-2</c:v>
                </c:pt>
                <c:pt idx="434">
                  <c:v>-1.8222825176301156E-2</c:v>
                </c:pt>
                <c:pt idx="435">
                  <c:v>-2.2347269103709402E-2</c:v>
                </c:pt>
                <c:pt idx="436">
                  <c:v>-1.5874576674116417E-2</c:v>
                </c:pt>
                <c:pt idx="437">
                  <c:v>-1.5626690337934027E-2</c:v>
                </c:pt>
                <c:pt idx="438">
                  <c:v>-1.873002342916346E-2</c:v>
                </c:pt>
                <c:pt idx="439">
                  <c:v>-2.2640599188832079E-2</c:v>
                </c:pt>
                <c:pt idx="440">
                  <c:v>-2.5081410849433172E-2</c:v>
                </c:pt>
                <c:pt idx="441">
                  <c:v>-2.7269748241445266E-2</c:v>
                </c:pt>
                <c:pt idx="442">
                  <c:v>-2.550043867065176E-2</c:v>
                </c:pt>
                <c:pt idx="443">
                  <c:v>-1.8868780424517763E-2</c:v>
                </c:pt>
                <c:pt idx="444">
                  <c:v>-2.0208651224916007E-2</c:v>
                </c:pt>
                <c:pt idx="445">
                  <c:v>-1.7702237751745682E-2</c:v>
                </c:pt>
                <c:pt idx="446">
                  <c:v>-1.974536573152938E-2</c:v>
                </c:pt>
                <c:pt idx="447">
                  <c:v>-2.2787986136003118E-2</c:v>
                </c:pt>
                <c:pt idx="448">
                  <c:v>-2.2615637570047805E-2</c:v>
                </c:pt>
                <c:pt idx="449">
                  <c:v>-2.6992571528082522E-2</c:v>
                </c:pt>
                <c:pt idx="450">
                  <c:v>-2.5748474299521283E-2</c:v>
                </c:pt>
                <c:pt idx="451">
                  <c:v>-2.3488262160703419E-2</c:v>
                </c:pt>
                <c:pt idx="452">
                  <c:v>-2.9847599737212537E-2</c:v>
                </c:pt>
                <c:pt idx="453">
                  <c:v>-2.8387132908120245E-2</c:v>
                </c:pt>
                <c:pt idx="454">
                  <c:v>-2.5073598331151928E-2</c:v>
                </c:pt>
                <c:pt idx="455">
                  <c:v>-2.2550970861600936E-2</c:v>
                </c:pt>
                <c:pt idx="456">
                  <c:v>-2.6976261888063211E-2</c:v>
                </c:pt>
                <c:pt idx="457">
                  <c:v>-2.2623066331481433E-2</c:v>
                </c:pt>
                <c:pt idx="458">
                  <c:v>-2.9866602439364742E-2</c:v>
                </c:pt>
                <c:pt idx="459">
                  <c:v>-2.429414605239057E-2</c:v>
                </c:pt>
                <c:pt idx="460">
                  <c:v>-2.2854786851545513E-2</c:v>
                </c:pt>
                <c:pt idx="461">
                  <c:v>-2.076087470416629E-2</c:v>
                </c:pt>
                <c:pt idx="462">
                  <c:v>-3.0700658094277088E-2</c:v>
                </c:pt>
                <c:pt idx="463">
                  <c:v>-2.5084013186774862E-2</c:v>
                </c:pt>
                <c:pt idx="464">
                  <c:v>-2.3812706367787376E-2</c:v>
                </c:pt>
                <c:pt idx="465">
                  <c:v>-2.7008004214724372E-2</c:v>
                </c:pt>
                <c:pt idx="466">
                  <c:v>-2.600003505952379E-2</c:v>
                </c:pt>
                <c:pt idx="467">
                  <c:v>-2.2494498984630976E-2</c:v>
                </c:pt>
                <c:pt idx="468">
                  <c:v>-2.7324013568559812E-2</c:v>
                </c:pt>
                <c:pt idx="469">
                  <c:v>-2.4697051291721835E-2</c:v>
                </c:pt>
                <c:pt idx="470">
                  <c:v>-2.6567844599442052E-2</c:v>
                </c:pt>
                <c:pt idx="471">
                  <c:v>-2.7819750677281766E-2</c:v>
                </c:pt>
                <c:pt idx="472">
                  <c:v>-2.5143637732279785E-2</c:v>
                </c:pt>
                <c:pt idx="473">
                  <c:v>-2.7209241408005892E-2</c:v>
                </c:pt>
                <c:pt idx="474">
                  <c:v>-2.9412849548014305E-2</c:v>
                </c:pt>
                <c:pt idx="475">
                  <c:v>-2.5776034758944327E-2</c:v>
                </c:pt>
                <c:pt idx="476">
                  <c:v>-2.9307918622981096E-2</c:v>
                </c:pt>
                <c:pt idx="477">
                  <c:v>-2.5702839728432614E-2</c:v>
                </c:pt>
                <c:pt idx="478">
                  <c:v>-2.2734873199681701E-2</c:v>
                </c:pt>
                <c:pt idx="479">
                  <c:v>-2.8550305348050125E-2</c:v>
                </c:pt>
                <c:pt idx="480">
                  <c:v>-2.9840584361377327E-2</c:v>
                </c:pt>
                <c:pt idx="481">
                  <c:v>-3.1151385941331787E-2</c:v>
                </c:pt>
                <c:pt idx="482">
                  <c:v>-2.4077608875201665E-2</c:v>
                </c:pt>
                <c:pt idx="483">
                  <c:v>-2.7432979608314551E-2</c:v>
                </c:pt>
                <c:pt idx="484">
                  <c:v>-2.6616910401202787E-2</c:v>
                </c:pt>
                <c:pt idx="485">
                  <c:v>-2.7169207393590713E-2</c:v>
                </c:pt>
                <c:pt idx="486">
                  <c:v>-2.8920053804335794E-2</c:v>
                </c:pt>
                <c:pt idx="487">
                  <c:v>-2.590345071999503E-2</c:v>
                </c:pt>
                <c:pt idx="488">
                  <c:v>-2.9904086899238722E-2</c:v>
                </c:pt>
                <c:pt idx="489">
                  <c:v>-3.1924577056537569E-2</c:v>
                </c:pt>
                <c:pt idx="490">
                  <c:v>-2.945401561983477E-2</c:v>
                </c:pt>
                <c:pt idx="491">
                  <c:v>-3.0803774983621367E-2</c:v>
                </c:pt>
                <c:pt idx="492">
                  <c:v>-3.5472688057845286E-2</c:v>
                </c:pt>
                <c:pt idx="493">
                  <c:v>-3.3908591535940023E-2</c:v>
                </c:pt>
                <c:pt idx="494">
                  <c:v>-3.0154529599791337E-2</c:v>
                </c:pt>
                <c:pt idx="495">
                  <c:v>-2.7068721281553514E-2</c:v>
                </c:pt>
                <c:pt idx="496">
                  <c:v>-2.6561014689488491E-2</c:v>
                </c:pt>
                <c:pt idx="497">
                  <c:v>-2.878768685579642E-2</c:v>
                </c:pt>
                <c:pt idx="498">
                  <c:v>-3.1031068160437564E-2</c:v>
                </c:pt>
                <c:pt idx="499">
                  <c:v>-2.9498735107936411E-2</c:v>
                </c:pt>
                <c:pt idx="500">
                  <c:v>-3.6304686470258869E-2</c:v>
                </c:pt>
                <c:pt idx="501">
                  <c:v>-3.326762392903778E-2</c:v>
                </c:pt>
                <c:pt idx="502">
                  <c:v>-3.5008638927931456E-2</c:v>
                </c:pt>
                <c:pt idx="503">
                  <c:v>-2.800510811745888E-2</c:v>
                </c:pt>
                <c:pt idx="504">
                  <c:v>-3.2712321798758145E-2</c:v>
                </c:pt>
                <c:pt idx="505">
                  <c:v>-3.4575841511621977E-2</c:v>
                </c:pt>
                <c:pt idx="506">
                  <c:v>-3.1566687023286306E-2</c:v>
                </c:pt>
                <c:pt idx="507">
                  <c:v>-2.9619344639515752E-2</c:v>
                </c:pt>
                <c:pt idx="508">
                  <c:v>-3.2375530364901622E-2</c:v>
                </c:pt>
                <c:pt idx="509">
                  <c:v>-3.0335144059958574E-2</c:v>
                </c:pt>
                <c:pt idx="510">
                  <c:v>-3.0377413854765282E-2</c:v>
                </c:pt>
                <c:pt idx="511">
                  <c:v>-3.6168497913484136E-2</c:v>
                </c:pt>
                <c:pt idx="512">
                  <c:v>-3.5121895215570506E-2</c:v>
                </c:pt>
                <c:pt idx="513">
                  <c:v>-3.0209653621297752E-2</c:v>
                </c:pt>
                <c:pt idx="514">
                  <c:v>-3.0152703355219471E-2</c:v>
                </c:pt>
                <c:pt idx="515">
                  <c:v>-3.4390272454909318E-2</c:v>
                </c:pt>
                <c:pt idx="516">
                  <c:v>-3.0152396317754102E-2</c:v>
                </c:pt>
                <c:pt idx="517">
                  <c:v>-3.5652879525915962E-2</c:v>
                </c:pt>
                <c:pt idx="518">
                  <c:v>-3.539000135307778E-2</c:v>
                </c:pt>
                <c:pt idx="519">
                  <c:v>-3.6431601883648877E-2</c:v>
                </c:pt>
                <c:pt idx="520">
                  <c:v>-3.3841928347056877E-2</c:v>
                </c:pt>
                <c:pt idx="521">
                  <c:v>-2.8412360227549033E-2</c:v>
                </c:pt>
                <c:pt idx="522">
                  <c:v>-2.8116521057490209E-2</c:v>
                </c:pt>
                <c:pt idx="523">
                  <c:v>-3.5198987606386768E-2</c:v>
                </c:pt>
                <c:pt idx="524">
                  <c:v>-3.5579691319768555E-2</c:v>
                </c:pt>
                <c:pt idx="525">
                  <c:v>-3.8814408440076796E-2</c:v>
                </c:pt>
                <c:pt idx="526">
                  <c:v>-3.2763557902047893E-2</c:v>
                </c:pt>
                <c:pt idx="527">
                  <c:v>-3.5564770716854044E-2</c:v>
                </c:pt>
                <c:pt idx="528">
                  <c:v>-3.5268255045393576E-2</c:v>
                </c:pt>
                <c:pt idx="529">
                  <c:v>-3.8510674409502607E-2</c:v>
                </c:pt>
                <c:pt idx="530">
                  <c:v>-3.4160314623036661E-2</c:v>
                </c:pt>
                <c:pt idx="531">
                  <c:v>-3.6869864570243695E-2</c:v>
                </c:pt>
                <c:pt idx="532">
                  <c:v>-3.6499931158170677E-2</c:v>
                </c:pt>
                <c:pt idx="533">
                  <c:v>-3.4161870459796961E-2</c:v>
                </c:pt>
                <c:pt idx="534">
                  <c:v>-3.7994238010899628E-2</c:v>
                </c:pt>
                <c:pt idx="535">
                  <c:v>-3.3544320788469223E-2</c:v>
                </c:pt>
                <c:pt idx="536">
                  <c:v>-2.9422148659270363E-2</c:v>
                </c:pt>
                <c:pt idx="537">
                  <c:v>-3.3114747307295689E-2</c:v>
                </c:pt>
                <c:pt idx="538">
                  <c:v>-3.2881602504328963E-2</c:v>
                </c:pt>
                <c:pt idx="539">
                  <c:v>-3.1187402408067746E-2</c:v>
                </c:pt>
                <c:pt idx="540">
                  <c:v>-3.3404329689847995E-2</c:v>
                </c:pt>
                <c:pt idx="541">
                  <c:v>-2.7621082821718171E-2</c:v>
                </c:pt>
                <c:pt idx="542">
                  <c:v>-2.5672764615403389E-2</c:v>
                </c:pt>
                <c:pt idx="543">
                  <c:v>-2.0375655470308719E-2</c:v>
                </c:pt>
                <c:pt idx="544">
                  <c:v>-1.6814662389696474E-2</c:v>
                </c:pt>
                <c:pt idx="545">
                  <c:v>-1.7135192370806972E-2</c:v>
                </c:pt>
                <c:pt idx="546">
                  <c:v>-1.2304840443299487E-2</c:v>
                </c:pt>
                <c:pt idx="547">
                  <c:v>-1.4705931467373137E-2</c:v>
                </c:pt>
                <c:pt idx="548">
                  <c:v>-7.3367798777968464E-3</c:v>
                </c:pt>
                <c:pt idx="549">
                  <c:v>-6.6570262230654289E-3</c:v>
                </c:pt>
                <c:pt idx="550">
                  <c:v>1.5491615213320974E-4</c:v>
                </c:pt>
                <c:pt idx="551">
                  <c:v>-5.3591453843593686E-4</c:v>
                </c:pt>
                <c:pt idx="552">
                  <c:v>2.8510193417090545E-3</c:v>
                </c:pt>
                <c:pt idx="553">
                  <c:v>8.9470197490267786E-3</c:v>
                </c:pt>
                <c:pt idx="554">
                  <c:v>9.9774965376940531E-3</c:v>
                </c:pt>
                <c:pt idx="555">
                  <c:v>1.8171507916625456E-2</c:v>
                </c:pt>
                <c:pt idx="556">
                  <c:v>2.1070457565221495E-2</c:v>
                </c:pt>
                <c:pt idx="557">
                  <c:v>1.7360679895378827E-2</c:v>
                </c:pt>
                <c:pt idx="558">
                  <c:v>1.8768253670523656E-2</c:v>
                </c:pt>
                <c:pt idx="559">
                  <c:v>2.1459589032269844E-2</c:v>
                </c:pt>
                <c:pt idx="560">
                  <c:v>2.9492911554147804E-2</c:v>
                </c:pt>
                <c:pt idx="561">
                  <c:v>3.0909440956176305E-2</c:v>
                </c:pt>
                <c:pt idx="562">
                  <c:v>4.0260662603163876E-2</c:v>
                </c:pt>
                <c:pt idx="563">
                  <c:v>4.5173646896169692E-2</c:v>
                </c:pt>
                <c:pt idx="564">
                  <c:v>4.8142070292529128E-2</c:v>
                </c:pt>
                <c:pt idx="565">
                  <c:v>4.9813259681905565E-2</c:v>
                </c:pt>
                <c:pt idx="566">
                  <c:v>5.7207947768748914E-2</c:v>
                </c:pt>
                <c:pt idx="567">
                  <c:v>6.2291225234899064E-2</c:v>
                </c:pt>
                <c:pt idx="568">
                  <c:v>6.406899206995316E-2</c:v>
                </c:pt>
                <c:pt idx="569">
                  <c:v>7.64820414642602E-2</c:v>
                </c:pt>
                <c:pt idx="570">
                  <c:v>7.8594546745157395E-2</c:v>
                </c:pt>
                <c:pt idx="571">
                  <c:v>8.2846975456312422E-2</c:v>
                </c:pt>
                <c:pt idx="572">
                  <c:v>9.0157077988222645E-2</c:v>
                </c:pt>
                <c:pt idx="573">
                  <c:v>9.3373962139979727E-2</c:v>
                </c:pt>
                <c:pt idx="574">
                  <c:v>9.9139187662692502E-2</c:v>
                </c:pt>
                <c:pt idx="575">
                  <c:v>0.10943332553118203</c:v>
                </c:pt>
                <c:pt idx="576">
                  <c:v>0.11584978257376208</c:v>
                </c:pt>
                <c:pt idx="577">
                  <c:v>0.12638829340319563</c:v>
                </c:pt>
                <c:pt idx="578">
                  <c:v>0.13135889049423555</c:v>
                </c:pt>
                <c:pt idx="579">
                  <c:v>0.13833080330219491</c:v>
                </c:pt>
                <c:pt idx="580">
                  <c:v>0.14526441809917415</c:v>
                </c:pt>
                <c:pt idx="581">
                  <c:v>0.14966217697684561</c:v>
                </c:pt>
                <c:pt idx="582">
                  <c:v>0.15454686511938429</c:v>
                </c:pt>
                <c:pt idx="583">
                  <c:v>0.16172686712741602</c:v>
                </c:pt>
                <c:pt idx="584">
                  <c:v>0.16952143475154416</c:v>
                </c:pt>
                <c:pt idx="585">
                  <c:v>0.17581410006313358</c:v>
                </c:pt>
                <c:pt idx="586">
                  <c:v>0.1819398691334097</c:v>
                </c:pt>
                <c:pt idx="587">
                  <c:v>0.1878437506361397</c:v>
                </c:pt>
                <c:pt idx="588">
                  <c:v>0.19339529118715165</c:v>
                </c:pt>
                <c:pt idx="589">
                  <c:v>0.19906188373289585</c:v>
                </c:pt>
                <c:pt idx="590">
                  <c:v>0.20812577811735469</c:v>
                </c:pt>
                <c:pt idx="591">
                  <c:v>0.21475158059951008</c:v>
                </c:pt>
                <c:pt idx="592">
                  <c:v>0.22371321390243579</c:v>
                </c:pt>
                <c:pt idx="593">
                  <c:v>0.2284590946410148</c:v>
                </c:pt>
                <c:pt idx="594">
                  <c:v>0.23589430311467313</c:v>
                </c:pt>
                <c:pt idx="595">
                  <c:v>0.24235131587662478</c:v>
                </c:pt>
                <c:pt idx="596">
                  <c:v>0.25273240527576096</c:v>
                </c:pt>
                <c:pt idx="597">
                  <c:v>0.25867646340702849</c:v>
                </c:pt>
                <c:pt idx="598">
                  <c:v>0.26748864471693179</c:v>
                </c:pt>
                <c:pt idx="599">
                  <c:v>0.2656611218383812</c:v>
                </c:pt>
                <c:pt idx="600">
                  <c:v>0.27036557311814235</c:v>
                </c:pt>
                <c:pt idx="601">
                  <c:v>0.27712988956076356</c:v>
                </c:pt>
                <c:pt idx="602">
                  <c:v>0.28841467144140059</c:v>
                </c:pt>
                <c:pt idx="603">
                  <c:v>0.29240588228552872</c:v>
                </c:pt>
                <c:pt idx="604">
                  <c:v>0.29563566295143678</c:v>
                </c:pt>
                <c:pt idx="605">
                  <c:v>0.30508941593856453</c:v>
                </c:pt>
                <c:pt idx="606">
                  <c:v>0.30595033181142528</c:v>
                </c:pt>
                <c:pt idx="607">
                  <c:v>0.31296051756325849</c:v>
                </c:pt>
                <c:pt idx="608">
                  <c:v>0.32529034819602998</c:v>
                </c:pt>
                <c:pt idx="609">
                  <c:v>0.32931389307979347</c:v>
                </c:pt>
                <c:pt idx="610">
                  <c:v>0.3355021631790312</c:v>
                </c:pt>
                <c:pt idx="611">
                  <c:v>0.34205136897853844</c:v>
                </c:pt>
                <c:pt idx="612">
                  <c:v>0.35126794665294886</c:v>
                </c:pt>
                <c:pt idx="613">
                  <c:v>0.35637848206845052</c:v>
                </c:pt>
                <c:pt idx="614">
                  <c:v>0.36803029227507855</c:v>
                </c:pt>
                <c:pt idx="615">
                  <c:v>0.37325491392134108</c:v>
                </c:pt>
                <c:pt idx="616">
                  <c:v>0.3797350808185877</c:v>
                </c:pt>
                <c:pt idx="617">
                  <c:v>0.38567048651079472</c:v>
                </c:pt>
                <c:pt idx="618">
                  <c:v>0.39648761282929451</c:v>
                </c:pt>
                <c:pt idx="619">
                  <c:v>0.39950909337737184</c:v>
                </c:pt>
                <c:pt idx="620">
                  <c:v>0.40233569568248523</c:v>
                </c:pt>
                <c:pt idx="621">
                  <c:v>0.4085640424995256</c:v>
                </c:pt>
                <c:pt idx="622">
                  <c:v>0.41449819041193348</c:v>
                </c:pt>
                <c:pt idx="623">
                  <c:v>0.41951061752685248</c:v>
                </c:pt>
                <c:pt idx="624">
                  <c:v>0.41714592528773053</c:v>
                </c:pt>
                <c:pt idx="625">
                  <c:v>0.42178318385855346</c:v>
                </c:pt>
                <c:pt idx="626">
                  <c:v>0.43044521960163434</c:v>
                </c:pt>
                <c:pt idx="627">
                  <c:v>0.43300586881354869</c:v>
                </c:pt>
                <c:pt idx="628">
                  <c:v>0.43713422901666893</c:v>
                </c:pt>
                <c:pt idx="629">
                  <c:v>0.43793835568254291</c:v>
                </c:pt>
                <c:pt idx="630">
                  <c:v>0.44751777387400671</c:v>
                </c:pt>
                <c:pt idx="631">
                  <c:v>0.45245740444250337</c:v>
                </c:pt>
                <c:pt idx="632">
                  <c:v>0.45651256076777674</c:v>
                </c:pt>
                <c:pt idx="633">
                  <c:v>0.45434987078763489</c:v>
                </c:pt>
                <c:pt idx="634">
                  <c:v>0.46514962313680869</c:v>
                </c:pt>
                <c:pt idx="635">
                  <c:v>0.46762563127842183</c:v>
                </c:pt>
                <c:pt idx="636">
                  <c:v>0.46869905666652834</c:v>
                </c:pt>
                <c:pt idx="637">
                  <c:v>0.47390236588980383</c:v>
                </c:pt>
                <c:pt idx="638">
                  <c:v>0.47468133738061308</c:v>
                </c:pt>
                <c:pt idx="639">
                  <c:v>0.47940981849930403</c:v>
                </c:pt>
                <c:pt idx="640">
                  <c:v>0.48032887340964336</c:v>
                </c:pt>
                <c:pt idx="641">
                  <c:v>0.48465679728176614</c:v>
                </c:pt>
                <c:pt idx="642">
                  <c:v>0.48597320013520445</c:v>
                </c:pt>
                <c:pt idx="643">
                  <c:v>0.49077842626547336</c:v>
                </c:pt>
                <c:pt idx="644">
                  <c:v>0.4921483287087336</c:v>
                </c:pt>
                <c:pt idx="645">
                  <c:v>0.4952958182164931</c:v>
                </c:pt>
                <c:pt idx="646">
                  <c:v>0.49219389598281049</c:v>
                </c:pt>
                <c:pt idx="647">
                  <c:v>0.4970390657353071</c:v>
                </c:pt>
                <c:pt idx="648">
                  <c:v>0.49966297662023407</c:v>
                </c:pt>
                <c:pt idx="649">
                  <c:v>0.49886852044127533</c:v>
                </c:pt>
                <c:pt idx="650">
                  <c:v>0.49920129946177583</c:v>
                </c:pt>
                <c:pt idx="651">
                  <c:v>0.49721225838874078</c:v>
                </c:pt>
                <c:pt idx="652">
                  <c:v>0.49802189004683811</c:v>
                </c:pt>
                <c:pt idx="653">
                  <c:v>0.49130128864237266</c:v>
                </c:pt>
                <c:pt idx="654">
                  <c:v>0.49059716278404503</c:v>
                </c:pt>
                <c:pt idx="655">
                  <c:v>0.48694030205452943</c:v>
                </c:pt>
                <c:pt idx="656">
                  <c:v>0.48820397107903973</c:v>
                </c:pt>
                <c:pt idx="657">
                  <c:v>0.49210754970907411</c:v>
                </c:pt>
                <c:pt idx="658">
                  <c:v>0.48647063479579022</c:v>
                </c:pt>
                <c:pt idx="659">
                  <c:v>0.48152169071426187</c:v>
                </c:pt>
                <c:pt idx="660">
                  <c:v>0.47851670583596406</c:v>
                </c:pt>
                <c:pt idx="661">
                  <c:v>0.47464542066532622</c:v>
                </c:pt>
                <c:pt idx="662">
                  <c:v>0.4705189818072964</c:v>
                </c:pt>
                <c:pt idx="663">
                  <c:v>0.4686853775117395</c:v>
                </c:pt>
                <c:pt idx="664">
                  <c:v>0.46214673770277626</c:v>
                </c:pt>
                <c:pt idx="665">
                  <c:v>0.46046608244643356</c:v>
                </c:pt>
                <c:pt idx="666">
                  <c:v>0.45543511391711916</c:v>
                </c:pt>
                <c:pt idx="667">
                  <c:v>0.45041730513901773</c:v>
                </c:pt>
                <c:pt idx="668">
                  <c:v>0.44503806571338467</c:v>
                </c:pt>
                <c:pt idx="669">
                  <c:v>0.44163468554246771</c:v>
                </c:pt>
                <c:pt idx="670">
                  <c:v>0.4356809717327817</c:v>
                </c:pt>
                <c:pt idx="671">
                  <c:v>0.4269324286618727</c:v>
                </c:pt>
                <c:pt idx="672">
                  <c:v>0.42123931288771982</c:v>
                </c:pt>
                <c:pt idx="673">
                  <c:v>0.41777320105231608</c:v>
                </c:pt>
                <c:pt idx="674">
                  <c:v>0.41707462851915006</c:v>
                </c:pt>
                <c:pt idx="675">
                  <c:v>0.40776926564268445</c:v>
                </c:pt>
                <c:pt idx="676">
                  <c:v>0.39996268489433195</c:v>
                </c:pt>
                <c:pt idx="677">
                  <c:v>0.39026499659404307</c:v>
                </c:pt>
                <c:pt idx="678">
                  <c:v>0.38280743775563192</c:v>
                </c:pt>
                <c:pt idx="679">
                  <c:v>0.38082598313513594</c:v>
                </c:pt>
                <c:pt idx="680">
                  <c:v>0.36976872835404972</c:v>
                </c:pt>
                <c:pt idx="681">
                  <c:v>0.36515790127598607</c:v>
                </c:pt>
                <c:pt idx="682">
                  <c:v>0.36503572250025307</c:v>
                </c:pt>
                <c:pt idx="683">
                  <c:v>0.3667963342124716</c:v>
                </c:pt>
                <c:pt idx="684">
                  <c:v>0.36420686090998622</c:v>
                </c:pt>
                <c:pt idx="685">
                  <c:v>0.36039496401208598</c:v>
                </c:pt>
                <c:pt idx="686">
                  <c:v>0.35434818473075802</c:v>
                </c:pt>
                <c:pt idx="687">
                  <c:v>0.34898068131268289</c:v>
                </c:pt>
                <c:pt idx="688">
                  <c:v>0.34666803667396312</c:v>
                </c:pt>
                <c:pt idx="689">
                  <c:v>0.33737053095076774</c:v>
                </c:pt>
                <c:pt idx="690">
                  <c:v>0.33367439417953421</c:v>
                </c:pt>
                <c:pt idx="691">
                  <c:v>0.32503783049472829</c:v>
                </c:pt>
                <c:pt idx="692">
                  <c:v>0.31997388623508899</c:v>
                </c:pt>
                <c:pt idx="693">
                  <c:v>0.3159639402941754</c:v>
                </c:pt>
                <c:pt idx="694">
                  <c:v>0.30866762037548057</c:v>
                </c:pt>
                <c:pt idx="695">
                  <c:v>0.30142120084220286</c:v>
                </c:pt>
                <c:pt idx="696">
                  <c:v>0.29274768100719378</c:v>
                </c:pt>
                <c:pt idx="697">
                  <c:v>0.28346518704556839</c:v>
                </c:pt>
                <c:pt idx="698">
                  <c:v>0.28521824544499141</c:v>
                </c:pt>
                <c:pt idx="699">
                  <c:v>0.28502616182267188</c:v>
                </c:pt>
                <c:pt idx="700">
                  <c:v>0.28104507204445173</c:v>
                </c:pt>
                <c:pt idx="701">
                  <c:v>0.27492091594463608</c:v>
                </c:pt>
                <c:pt idx="702">
                  <c:v>0.27064258903027016</c:v>
                </c:pt>
                <c:pt idx="703">
                  <c:v>0.2666036511920426</c:v>
                </c:pt>
                <c:pt idx="704">
                  <c:v>0.26192452205261385</c:v>
                </c:pt>
                <c:pt idx="705">
                  <c:v>0.25754433335636373</c:v>
                </c:pt>
                <c:pt idx="706">
                  <c:v>0.25392639896080027</c:v>
                </c:pt>
                <c:pt idx="707">
                  <c:v>0.24736421095801481</c:v>
                </c:pt>
                <c:pt idx="708">
                  <c:v>0.24058049722834307</c:v>
                </c:pt>
                <c:pt idx="709">
                  <c:v>0.24038098647991935</c:v>
                </c:pt>
                <c:pt idx="710">
                  <c:v>0.23140950482472153</c:v>
                </c:pt>
                <c:pt idx="711">
                  <c:v>0.22965061928181155</c:v>
                </c:pt>
                <c:pt idx="712">
                  <c:v>0.22199012940764803</c:v>
                </c:pt>
                <c:pt idx="713">
                  <c:v>0.21614310776716458</c:v>
                </c:pt>
                <c:pt idx="714">
                  <c:v>0.21255549436183774</c:v>
                </c:pt>
                <c:pt idx="715">
                  <c:v>0.20860632040897581</c:v>
                </c:pt>
                <c:pt idx="716">
                  <c:v>0.20517648919426282</c:v>
                </c:pt>
                <c:pt idx="717">
                  <c:v>0.1996059843426822</c:v>
                </c:pt>
                <c:pt idx="718">
                  <c:v>0.19429580626543605</c:v>
                </c:pt>
                <c:pt idx="719">
                  <c:v>0.19549499420677757</c:v>
                </c:pt>
                <c:pt idx="720">
                  <c:v>0.19774785209376741</c:v>
                </c:pt>
                <c:pt idx="721">
                  <c:v>0.19414452995493287</c:v>
                </c:pt>
                <c:pt idx="722">
                  <c:v>0.19004188062498631</c:v>
                </c:pt>
                <c:pt idx="723">
                  <c:v>0.1876645264767077</c:v>
                </c:pt>
                <c:pt idx="724">
                  <c:v>0.18237102137157693</c:v>
                </c:pt>
                <c:pt idx="725">
                  <c:v>0.17696101893475236</c:v>
                </c:pt>
                <c:pt idx="726">
                  <c:v>0.1792664338724593</c:v>
                </c:pt>
                <c:pt idx="727">
                  <c:v>0.1770476862742715</c:v>
                </c:pt>
                <c:pt idx="728">
                  <c:v>0.17309041092603275</c:v>
                </c:pt>
                <c:pt idx="729">
                  <c:v>0.1683810360749759</c:v>
                </c:pt>
                <c:pt idx="730">
                  <c:v>0.16742191398769388</c:v>
                </c:pt>
                <c:pt idx="731">
                  <c:v>0.16338347389316668</c:v>
                </c:pt>
                <c:pt idx="732">
                  <c:v>0.1591900252079457</c:v>
                </c:pt>
                <c:pt idx="733">
                  <c:v>0.15272776673113903</c:v>
                </c:pt>
                <c:pt idx="734">
                  <c:v>0.15488223947487725</c:v>
                </c:pt>
                <c:pt idx="735">
                  <c:v>0.15020326587859106</c:v>
                </c:pt>
                <c:pt idx="736">
                  <c:v>0.14799250473188599</c:v>
                </c:pt>
                <c:pt idx="737">
                  <c:v>0.13975801519444953</c:v>
                </c:pt>
                <c:pt idx="738">
                  <c:v>0.13471137604498792</c:v>
                </c:pt>
                <c:pt idx="739">
                  <c:v>0.13071586137548163</c:v>
                </c:pt>
                <c:pt idx="740">
                  <c:v>0.12951237873192015</c:v>
                </c:pt>
                <c:pt idx="741">
                  <c:v>0.12639564118008978</c:v>
                </c:pt>
                <c:pt idx="742">
                  <c:v>0.12295382349298367</c:v>
                </c:pt>
                <c:pt idx="743">
                  <c:v>0.12494433090666483</c:v>
                </c:pt>
                <c:pt idx="744">
                  <c:v>0.12363958792536767</c:v>
                </c:pt>
                <c:pt idx="745">
                  <c:v>0.11764076676210192</c:v>
                </c:pt>
                <c:pt idx="746">
                  <c:v>0.11486684169056496</c:v>
                </c:pt>
                <c:pt idx="747">
                  <c:v>0.10887615715794936</c:v>
                </c:pt>
                <c:pt idx="748">
                  <c:v>0.11275968516823885</c:v>
                </c:pt>
                <c:pt idx="749">
                  <c:v>0.10641344773762963</c:v>
                </c:pt>
                <c:pt idx="750">
                  <c:v>0.1091277484711658</c:v>
                </c:pt>
                <c:pt idx="751">
                  <c:v>0.10337381545797934</c:v>
                </c:pt>
                <c:pt idx="752">
                  <c:v>0.10047035849217521</c:v>
                </c:pt>
                <c:pt idx="753">
                  <c:v>9.7815919404162829E-2</c:v>
                </c:pt>
                <c:pt idx="754">
                  <c:v>9.1108795684222407E-2</c:v>
                </c:pt>
                <c:pt idx="755">
                  <c:v>9.0404643032837878E-2</c:v>
                </c:pt>
                <c:pt idx="756">
                  <c:v>8.7562042610329224E-2</c:v>
                </c:pt>
                <c:pt idx="757">
                  <c:v>8.5166091890317319E-2</c:v>
                </c:pt>
                <c:pt idx="758">
                  <c:v>8.5040449292927173E-2</c:v>
                </c:pt>
                <c:pt idx="759">
                  <c:v>7.7319082246667323E-2</c:v>
                </c:pt>
                <c:pt idx="760">
                  <c:v>7.7189299086480367E-2</c:v>
                </c:pt>
                <c:pt idx="761">
                  <c:v>8.0787832512854083E-2</c:v>
                </c:pt>
                <c:pt idx="762">
                  <c:v>7.8183142409149878E-2</c:v>
                </c:pt>
                <c:pt idx="763">
                  <c:v>7.4490028402608918E-2</c:v>
                </c:pt>
                <c:pt idx="764">
                  <c:v>7.0036394992261455E-2</c:v>
                </c:pt>
                <c:pt idx="765">
                  <c:v>7.056696957787352E-2</c:v>
                </c:pt>
                <c:pt idx="766">
                  <c:v>6.41841877853771E-2</c:v>
                </c:pt>
                <c:pt idx="767">
                  <c:v>6.7968181368884217E-2</c:v>
                </c:pt>
                <c:pt idx="768">
                  <c:v>5.8033383021520238E-2</c:v>
                </c:pt>
                <c:pt idx="769">
                  <c:v>5.7166644803533208E-2</c:v>
                </c:pt>
                <c:pt idx="770">
                  <c:v>6.3531217665001E-2</c:v>
                </c:pt>
                <c:pt idx="771">
                  <c:v>6.0989362775408229E-2</c:v>
                </c:pt>
                <c:pt idx="772">
                  <c:v>5.5887340725807338E-2</c:v>
                </c:pt>
                <c:pt idx="773">
                  <c:v>6.0847006381854606E-2</c:v>
                </c:pt>
                <c:pt idx="774">
                  <c:v>5.5034259796246925E-2</c:v>
                </c:pt>
                <c:pt idx="775">
                  <c:v>5.4283562282766991E-2</c:v>
                </c:pt>
                <c:pt idx="776">
                  <c:v>5.1133697932201135E-2</c:v>
                </c:pt>
                <c:pt idx="777">
                  <c:v>5.3487375929389895E-2</c:v>
                </c:pt>
                <c:pt idx="778">
                  <c:v>5.0952085995764833E-2</c:v>
                </c:pt>
                <c:pt idx="779">
                  <c:v>4.6374862302498585E-2</c:v>
                </c:pt>
                <c:pt idx="780">
                  <c:v>4.4370013703841686E-2</c:v>
                </c:pt>
                <c:pt idx="781">
                  <c:v>4.1453125964715828E-2</c:v>
                </c:pt>
                <c:pt idx="782">
                  <c:v>4.4966201863502017E-2</c:v>
                </c:pt>
                <c:pt idx="783">
                  <c:v>4.24943514834841E-2</c:v>
                </c:pt>
                <c:pt idx="784">
                  <c:v>4.1381561430551328E-2</c:v>
                </c:pt>
                <c:pt idx="785">
                  <c:v>3.5052370828631454E-2</c:v>
                </c:pt>
                <c:pt idx="786">
                  <c:v>3.6316278235010928E-2</c:v>
                </c:pt>
                <c:pt idx="787">
                  <c:v>3.9367806386893675E-2</c:v>
                </c:pt>
                <c:pt idx="788">
                  <c:v>3.390622393639197E-2</c:v>
                </c:pt>
                <c:pt idx="789">
                  <c:v>3.1885743853295227E-2</c:v>
                </c:pt>
                <c:pt idx="790">
                  <c:v>2.7477298395203541E-2</c:v>
                </c:pt>
                <c:pt idx="791">
                  <c:v>3.2835813827614212E-2</c:v>
                </c:pt>
                <c:pt idx="792">
                  <c:v>2.9006095128604879E-2</c:v>
                </c:pt>
                <c:pt idx="793">
                  <c:v>2.6518522189368735E-2</c:v>
                </c:pt>
                <c:pt idx="794">
                  <c:v>2.1355557674130693E-2</c:v>
                </c:pt>
                <c:pt idx="795">
                  <c:v>2.6921913460968661E-2</c:v>
                </c:pt>
                <c:pt idx="796">
                  <c:v>2.8274684271305851E-2</c:v>
                </c:pt>
                <c:pt idx="797">
                  <c:v>2.5953703205970138E-2</c:v>
                </c:pt>
                <c:pt idx="798">
                  <c:v>2.1706916773124436E-2</c:v>
                </c:pt>
                <c:pt idx="799">
                  <c:v>2.7102056043747547E-2</c:v>
                </c:pt>
                <c:pt idx="800">
                  <c:v>2.5008353485362959E-2</c:v>
                </c:pt>
                <c:pt idx="801">
                  <c:v>2.301853861019821E-2</c:v>
                </c:pt>
                <c:pt idx="802">
                  <c:v>2.2537348661565034E-2</c:v>
                </c:pt>
                <c:pt idx="803">
                  <c:v>1.720637871167122E-2</c:v>
                </c:pt>
                <c:pt idx="804">
                  <c:v>1.8722422727077453E-2</c:v>
                </c:pt>
                <c:pt idx="805">
                  <c:v>2.206871697124611E-2</c:v>
                </c:pt>
                <c:pt idx="806">
                  <c:v>2.7803896094252351E-2</c:v>
                </c:pt>
                <c:pt idx="807">
                  <c:v>2.5422685230061505E-2</c:v>
                </c:pt>
                <c:pt idx="808">
                  <c:v>2.307433372388832E-2</c:v>
                </c:pt>
                <c:pt idx="809">
                  <c:v>1.6792115174375698E-2</c:v>
                </c:pt>
                <c:pt idx="810">
                  <c:v>2.0942583819759213E-2</c:v>
                </c:pt>
                <c:pt idx="811">
                  <c:v>1.9576892833211484E-2</c:v>
                </c:pt>
                <c:pt idx="812">
                  <c:v>1.6995617150516323E-2</c:v>
                </c:pt>
                <c:pt idx="813">
                  <c:v>1.7865487620008051E-2</c:v>
                </c:pt>
                <c:pt idx="814">
                  <c:v>2.2493121730136803E-2</c:v>
                </c:pt>
                <c:pt idx="815">
                  <c:v>1.5078611179455177E-2</c:v>
                </c:pt>
                <c:pt idx="816">
                  <c:v>1.1884025556094481E-2</c:v>
                </c:pt>
                <c:pt idx="817">
                  <c:v>1.4308715762646034E-2</c:v>
                </c:pt>
                <c:pt idx="818">
                  <c:v>1.4464126621792301E-2</c:v>
                </c:pt>
                <c:pt idx="819">
                  <c:v>1.321562100349062E-2</c:v>
                </c:pt>
                <c:pt idx="820">
                  <c:v>1.1657352949216316E-2</c:v>
                </c:pt>
                <c:pt idx="821">
                  <c:v>7.6424450545732707E-3</c:v>
                </c:pt>
                <c:pt idx="822">
                  <c:v>9.2624410909878125E-3</c:v>
                </c:pt>
                <c:pt idx="823">
                  <c:v>1.2623125637670927E-2</c:v>
                </c:pt>
                <c:pt idx="824">
                  <c:v>6.8080998872088357E-3</c:v>
                </c:pt>
                <c:pt idx="825">
                  <c:v>4.2646648445456891E-3</c:v>
                </c:pt>
                <c:pt idx="826">
                  <c:v>1.0107994980858749E-2</c:v>
                </c:pt>
                <c:pt idx="827">
                  <c:v>7.9721285043704137E-3</c:v>
                </c:pt>
                <c:pt idx="828">
                  <c:v>4.1100093187200178E-3</c:v>
                </c:pt>
                <c:pt idx="829">
                  <c:v>5.751108120874893E-3</c:v>
                </c:pt>
                <c:pt idx="830">
                  <c:v>2.880685380911064E-3</c:v>
                </c:pt>
                <c:pt idx="831">
                  <c:v>7.6718544206773919E-3</c:v>
                </c:pt>
                <c:pt idx="832">
                  <c:v>2.464556907674277E-3</c:v>
                </c:pt>
                <c:pt idx="833">
                  <c:v>5.0203218554590034E-3</c:v>
                </c:pt>
                <c:pt idx="834">
                  <c:v>6.8879055555747329E-4</c:v>
                </c:pt>
                <c:pt idx="835">
                  <c:v>-1.3463903745375518E-3</c:v>
                </c:pt>
                <c:pt idx="836">
                  <c:v>-5.1245298869934965E-4</c:v>
                </c:pt>
                <c:pt idx="837">
                  <c:v>4.1109095708976246E-3</c:v>
                </c:pt>
                <c:pt idx="838">
                  <c:v>3.4248230815601705E-3</c:v>
                </c:pt>
                <c:pt idx="839">
                  <c:v>4.273258755119554E-3</c:v>
                </c:pt>
                <c:pt idx="840">
                  <c:v>-1.7502417797929553E-3</c:v>
                </c:pt>
                <c:pt idx="841">
                  <c:v>-8.1662271999326122E-4</c:v>
                </c:pt>
                <c:pt idx="842">
                  <c:v>4.3245305121142642E-3</c:v>
                </c:pt>
                <c:pt idx="843">
                  <c:v>3.8347709529577387E-3</c:v>
                </c:pt>
                <c:pt idx="844">
                  <c:v>6.443115199808465E-3</c:v>
                </c:pt>
                <c:pt idx="845">
                  <c:v>9.3297630373164481E-3</c:v>
                </c:pt>
                <c:pt idx="846">
                  <c:v>1.0892972874157202E-2</c:v>
                </c:pt>
                <c:pt idx="847">
                  <c:v>1.5938408003404028E-2</c:v>
                </c:pt>
                <c:pt idx="848">
                  <c:v>1.7486059678288993E-2</c:v>
                </c:pt>
                <c:pt idx="849">
                  <c:v>2.1399172660236214E-2</c:v>
                </c:pt>
                <c:pt idx="850">
                  <c:v>2.7687500056150841E-2</c:v>
                </c:pt>
                <c:pt idx="851">
                  <c:v>2.6513301636057345E-2</c:v>
                </c:pt>
                <c:pt idx="852">
                  <c:v>2.8720613488988554E-2</c:v>
                </c:pt>
                <c:pt idx="853">
                  <c:v>3.7083496944072931E-2</c:v>
                </c:pt>
                <c:pt idx="854">
                  <c:v>3.7806200489665813E-2</c:v>
                </c:pt>
                <c:pt idx="855">
                  <c:v>4.6962726440793363E-2</c:v>
                </c:pt>
                <c:pt idx="856">
                  <c:v>5.7164222610615843E-2</c:v>
                </c:pt>
                <c:pt idx="857">
                  <c:v>6.0032186128664067E-2</c:v>
                </c:pt>
                <c:pt idx="858">
                  <c:v>6.4745313550211944E-2</c:v>
                </c:pt>
                <c:pt idx="859">
                  <c:v>7.4377057800483912E-2</c:v>
                </c:pt>
                <c:pt idx="860">
                  <c:v>8.4815583060923183E-2</c:v>
                </c:pt>
                <c:pt idx="861">
                  <c:v>9.4907203579680563E-2</c:v>
                </c:pt>
                <c:pt idx="862">
                  <c:v>0.10174015841704077</c:v>
                </c:pt>
                <c:pt idx="863">
                  <c:v>0.11285057401631342</c:v>
                </c:pt>
                <c:pt idx="864">
                  <c:v>0.12324907026933976</c:v>
                </c:pt>
                <c:pt idx="865">
                  <c:v>0.13642294834285731</c:v>
                </c:pt>
                <c:pt idx="866">
                  <c:v>0.14538702576813284</c:v>
                </c:pt>
                <c:pt idx="867">
                  <c:v>0.15227511487109194</c:v>
                </c:pt>
                <c:pt idx="868">
                  <c:v>0.15866324574654372</c:v>
                </c:pt>
                <c:pt idx="869">
                  <c:v>0.16641166096959886</c:v>
                </c:pt>
                <c:pt idx="870">
                  <c:v>0.174482669315949</c:v>
                </c:pt>
                <c:pt idx="871">
                  <c:v>0.17890285568889536</c:v>
                </c:pt>
                <c:pt idx="872">
                  <c:v>0.18175434004967536</c:v>
                </c:pt>
                <c:pt idx="873">
                  <c:v>0.17862885436630516</c:v>
                </c:pt>
                <c:pt idx="874">
                  <c:v>0.17717087452611657</c:v>
                </c:pt>
                <c:pt idx="875">
                  <c:v>0.16630729447167478</c:v>
                </c:pt>
                <c:pt idx="876">
                  <c:v>0.1586759301690101</c:v>
                </c:pt>
                <c:pt idx="877">
                  <c:v>0.15126726586956535</c:v>
                </c:pt>
                <c:pt idx="878">
                  <c:v>0.13919470000145612</c:v>
                </c:pt>
                <c:pt idx="879">
                  <c:v>0.13092539438604925</c:v>
                </c:pt>
                <c:pt idx="880">
                  <c:v>0.12227267691352821</c:v>
                </c:pt>
                <c:pt idx="881">
                  <c:v>0.11408758200169632</c:v>
                </c:pt>
                <c:pt idx="882">
                  <c:v>0.10600992941704354</c:v>
                </c:pt>
                <c:pt idx="883">
                  <c:v>9.6587808780305956E-2</c:v>
                </c:pt>
                <c:pt idx="884">
                  <c:v>8.7274761673727622E-2</c:v>
                </c:pt>
                <c:pt idx="885">
                  <c:v>7.7090476007019015E-2</c:v>
                </c:pt>
                <c:pt idx="886">
                  <c:v>7.1104958557058312E-2</c:v>
                </c:pt>
                <c:pt idx="887">
                  <c:v>6.1737158206850599E-2</c:v>
                </c:pt>
                <c:pt idx="888">
                  <c:v>5.2707733938095448E-2</c:v>
                </c:pt>
                <c:pt idx="889">
                  <c:v>5.1094577704446809E-2</c:v>
                </c:pt>
                <c:pt idx="890">
                  <c:v>4.3711155668739503E-2</c:v>
                </c:pt>
                <c:pt idx="891">
                  <c:v>4.1669668509803387E-2</c:v>
                </c:pt>
                <c:pt idx="892">
                  <c:v>4.747933266339991E-2</c:v>
                </c:pt>
                <c:pt idx="893">
                  <c:v>4.8165320887325079E-2</c:v>
                </c:pt>
                <c:pt idx="894">
                  <c:v>5.6546248737524493E-2</c:v>
                </c:pt>
                <c:pt idx="895">
                  <c:v>6.2497335195402952E-2</c:v>
                </c:pt>
                <c:pt idx="896">
                  <c:v>7.0493172300980303E-2</c:v>
                </c:pt>
                <c:pt idx="897">
                  <c:v>7.6144399236104554E-2</c:v>
                </c:pt>
                <c:pt idx="898">
                  <c:v>8.5061100677905357E-2</c:v>
                </c:pt>
                <c:pt idx="899">
                  <c:v>9.3777381433126E-2</c:v>
                </c:pt>
                <c:pt idx="900">
                  <c:v>0.10105749206131316</c:v>
                </c:pt>
                <c:pt idx="901">
                  <c:v>0.11533967825907089</c:v>
                </c:pt>
                <c:pt idx="902">
                  <c:v>0.12542429252714032</c:v>
                </c:pt>
                <c:pt idx="903">
                  <c:v>0.13708461916793846</c:v>
                </c:pt>
                <c:pt idx="904">
                  <c:v>0.14849172527434462</c:v>
                </c:pt>
                <c:pt idx="905">
                  <c:v>0.15751633282559829</c:v>
                </c:pt>
                <c:pt idx="906">
                  <c:v>0.16986113821735468</c:v>
                </c:pt>
                <c:pt idx="907">
                  <c:v>0.184381168241495</c:v>
                </c:pt>
                <c:pt idx="908">
                  <c:v>0.19978420899301755</c:v>
                </c:pt>
                <c:pt idx="909">
                  <c:v>0.21124454857314384</c:v>
                </c:pt>
                <c:pt idx="910">
                  <c:v>0.22075388623196654</c:v>
                </c:pt>
                <c:pt idx="911">
                  <c:v>0.23240017565152579</c:v>
                </c:pt>
                <c:pt idx="912">
                  <c:v>0.24635334011803589</c:v>
                </c:pt>
                <c:pt idx="913">
                  <c:v>0.26442936919836973</c:v>
                </c:pt>
                <c:pt idx="914">
                  <c:v>0.28133247321377086</c:v>
                </c:pt>
                <c:pt idx="915">
                  <c:v>0.29457012747299582</c:v>
                </c:pt>
                <c:pt idx="916">
                  <c:v>0.30366486114512686</c:v>
                </c:pt>
                <c:pt idx="917">
                  <c:v>0.31385729479489</c:v>
                </c:pt>
                <c:pt idx="918">
                  <c:v>0.32843809683856029</c:v>
                </c:pt>
                <c:pt idx="919">
                  <c:v>0.34072919519326261</c:v>
                </c:pt>
                <c:pt idx="920">
                  <c:v>0.3512444017496667</c:v>
                </c:pt>
                <c:pt idx="921">
                  <c:v>0.35833906874037458</c:v>
                </c:pt>
                <c:pt idx="922">
                  <c:v>0.36810223804340786</c:v>
                </c:pt>
                <c:pt idx="923">
                  <c:v>0.3689535603770146</c:v>
                </c:pt>
                <c:pt idx="924">
                  <c:v>0.36355652920969234</c:v>
                </c:pt>
                <c:pt idx="925">
                  <c:v>0.34847960477250411</c:v>
                </c:pt>
                <c:pt idx="926">
                  <c:v>0.34104016983450774</c:v>
                </c:pt>
                <c:pt idx="927">
                  <c:v>0.33364710673574899</c:v>
                </c:pt>
                <c:pt idx="928">
                  <c:v>0.32278827263272114</c:v>
                </c:pt>
                <c:pt idx="929">
                  <c:v>0.30803239858660592</c:v>
                </c:pt>
                <c:pt idx="930">
                  <c:v>0.29093210753104942</c:v>
                </c:pt>
                <c:pt idx="931">
                  <c:v>0.27868910994467161</c:v>
                </c:pt>
                <c:pt idx="932">
                  <c:v>0.2660847476698916</c:v>
                </c:pt>
                <c:pt idx="933">
                  <c:v>0.25260397551334091</c:v>
                </c:pt>
                <c:pt idx="934">
                  <c:v>0.23771588051929485</c:v>
                </c:pt>
                <c:pt idx="935">
                  <c:v>0.21937115991543479</c:v>
                </c:pt>
                <c:pt idx="936">
                  <c:v>0.20346305833880432</c:v>
                </c:pt>
                <c:pt idx="937">
                  <c:v>0.18990382140005252</c:v>
                </c:pt>
                <c:pt idx="938">
                  <c:v>0.1797960525280852</c:v>
                </c:pt>
                <c:pt idx="939">
                  <c:v>0.17002788120659465</c:v>
                </c:pt>
                <c:pt idx="940">
                  <c:v>0.15741684341344273</c:v>
                </c:pt>
                <c:pt idx="941">
                  <c:v>0.14243049831333976</c:v>
                </c:pt>
                <c:pt idx="942">
                  <c:v>0.12832737607207353</c:v>
                </c:pt>
                <c:pt idx="943">
                  <c:v>0.11807479571065191</c:v>
                </c:pt>
                <c:pt idx="944">
                  <c:v>0.10959040544425626</c:v>
                </c:pt>
                <c:pt idx="945">
                  <c:v>0.10261953586554053</c:v>
                </c:pt>
                <c:pt idx="946">
                  <c:v>9.1621586202854918E-2</c:v>
                </c:pt>
                <c:pt idx="947">
                  <c:v>7.9987257947948739E-2</c:v>
                </c:pt>
                <c:pt idx="948">
                  <c:v>6.9214613757386689E-2</c:v>
                </c:pt>
                <c:pt idx="949">
                  <c:v>5.9029783080149612E-2</c:v>
                </c:pt>
                <c:pt idx="950">
                  <c:v>5.182122932617475E-2</c:v>
                </c:pt>
                <c:pt idx="951">
                  <c:v>4.1292471221248885E-2</c:v>
                </c:pt>
                <c:pt idx="952">
                  <c:v>3.815008776523815E-2</c:v>
                </c:pt>
                <c:pt idx="953">
                  <c:v>3.5222662844006776E-2</c:v>
                </c:pt>
                <c:pt idx="954">
                  <c:v>2.6470694401327838E-2</c:v>
                </c:pt>
                <c:pt idx="955">
                  <c:v>2.5411341594678331E-2</c:v>
                </c:pt>
                <c:pt idx="956">
                  <c:v>2.7886726714595769E-2</c:v>
                </c:pt>
                <c:pt idx="957">
                  <c:v>2.5005631731425594E-2</c:v>
                </c:pt>
                <c:pt idx="958">
                  <c:v>2.2641593301369948E-2</c:v>
                </c:pt>
                <c:pt idx="959">
                  <c:v>2.44872248164607E-2</c:v>
                </c:pt>
                <c:pt idx="960">
                  <c:v>1.6183754809103258E-2</c:v>
                </c:pt>
                <c:pt idx="961">
                  <c:v>1.945896179009397E-2</c:v>
                </c:pt>
                <c:pt idx="962">
                  <c:v>1.5971365956737475E-2</c:v>
                </c:pt>
                <c:pt idx="963">
                  <c:v>1.6605909336397898E-2</c:v>
                </c:pt>
                <c:pt idx="964">
                  <c:v>1.0214643958936998E-2</c:v>
                </c:pt>
                <c:pt idx="965">
                  <c:v>9.8795936021521952E-3</c:v>
                </c:pt>
                <c:pt idx="966">
                  <c:v>5.539040505166167E-3</c:v>
                </c:pt>
                <c:pt idx="967">
                  <c:v>9.2608614867888926E-3</c:v>
                </c:pt>
                <c:pt idx="968">
                  <c:v>7.8335954971048821E-3</c:v>
                </c:pt>
                <c:pt idx="969">
                  <c:v>9.3719526136244857E-3</c:v>
                </c:pt>
                <c:pt idx="970">
                  <c:v>6.94715638892149E-3</c:v>
                </c:pt>
                <c:pt idx="971">
                  <c:v>6.2793882550466048E-3</c:v>
                </c:pt>
                <c:pt idx="972">
                  <c:v>9.2254801143347165E-3</c:v>
                </c:pt>
                <c:pt idx="973">
                  <c:v>8.1959258108166115E-3</c:v>
                </c:pt>
                <c:pt idx="974">
                  <c:v>1.1387310649762098E-2</c:v>
                </c:pt>
                <c:pt idx="975">
                  <c:v>1.4005849187377722E-2</c:v>
                </c:pt>
                <c:pt idx="976">
                  <c:v>1.9434575952000415E-2</c:v>
                </c:pt>
                <c:pt idx="977">
                  <c:v>1.6337976295561916E-2</c:v>
                </c:pt>
                <c:pt idx="978">
                  <c:v>1.3452888663118728E-2</c:v>
                </c:pt>
                <c:pt idx="979">
                  <c:v>1.8339781190717396E-2</c:v>
                </c:pt>
                <c:pt idx="980">
                  <c:v>1.5092719558674021E-2</c:v>
                </c:pt>
                <c:pt idx="981">
                  <c:v>1.2265014870414677E-2</c:v>
                </c:pt>
                <c:pt idx="982">
                  <c:v>1.5764806126694824E-2</c:v>
                </c:pt>
                <c:pt idx="983">
                  <c:v>1.1902974151501457E-2</c:v>
                </c:pt>
                <c:pt idx="984">
                  <c:v>7.8931979808004957E-3</c:v>
                </c:pt>
                <c:pt idx="985">
                  <c:v>6.8498551224154608E-3</c:v>
                </c:pt>
                <c:pt idx="986">
                  <c:v>9.231889159962408E-3</c:v>
                </c:pt>
                <c:pt idx="987">
                  <c:v>1.3638196557035003E-2</c:v>
                </c:pt>
                <c:pt idx="988">
                  <c:v>8.2989419388555218E-3</c:v>
                </c:pt>
                <c:pt idx="989">
                  <c:v>9.6381561265624464E-3</c:v>
                </c:pt>
                <c:pt idx="990">
                  <c:v>6.9570921363593776E-3</c:v>
                </c:pt>
                <c:pt idx="991">
                  <c:v>2.2726220746276758E-3</c:v>
                </c:pt>
                <c:pt idx="992">
                  <c:v>7.348215269161738E-3</c:v>
                </c:pt>
                <c:pt idx="993">
                  <c:v>6.7968608921686836E-3</c:v>
                </c:pt>
                <c:pt idx="994">
                  <c:v>-1.1764571667824473E-3</c:v>
                </c:pt>
                <c:pt idx="995">
                  <c:v>4.8813602798727217E-3</c:v>
                </c:pt>
                <c:pt idx="996">
                  <c:v>1.5470450792546568E-3</c:v>
                </c:pt>
                <c:pt idx="997">
                  <c:v>-2.3343019122488724E-4</c:v>
                </c:pt>
                <c:pt idx="998">
                  <c:v>2.4254391321508455E-3</c:v>
                </c:pt>
                <c:pt idx="999">
                  <c:v>5.6163818263653825E-3</c:v>
                </c:pt>
                <c:pt idx="1000">
                  <c:v>9.0888324231648933E-4</c:v>
                </c:pt>
                <c:pt idx="1001">
                  <c:v>2.3725099093802214E-3</c:v>
                </c:pt>
                <c:pt idx="1002">
                  <c:v>5.026970516008096E-3</c:v>
                </c:pt>
                <c:pt idx="1003">
                  <c:v>6.9914990481884723E-3</c:v>
                </c:pt>
                <c:pt idx="1004">
                  <c:v>1.0412378362173996E-2</c:v>
                </c:pt>
                <c:pt idx="1005">
                  <c:v>8.6006718154729312E-3</c:v>
                </c:pt>
                <c:pt idx="1006">
                  <c:v>6.672645252096601E-3</c:v>
                </c:pt>
                <c:pt idx="1007">
                  <c:v>1.002723194743059E-2</c:v>
                </c:pt>
                <c:pt idx="1008">
                  <c:v>1.3318911700298733E-2</c:v>
                </c:pt>
                <c:pt idx="1009">
                  <c:v>1.7984282821848219E-2</c:v>
                </c:pt>
                <c:pt idx="1010">
                  <c:v>1.6021065332669424E-2</c:v>
                </c:pt>
                <c:pt idx="1011">
                  <c:v>1.1935772985547603E-2</c:v>
                </c:pt>
                <c:pt idx="1012">
                  <c:v>7.4876531174082051E-3</c:v>
                </c:pt>
                <c:pt idx="1013">
                  <c:v>6.629096021491805E-3</c:v>
                </c:pt>
                <c:pt idx="1014">
                  <c:v>1.3068764862535297E-2</c:v>
                </c:pt>
                <c:pt idx="1015">
                  <c:v>9.1997118408433578E-3</c:v>
                </c:pt>
                <c:pt idx="1016">
                  <c:v>5.1656237863455887E-3</c:v>
                </c:pt>
                <c:pt idx="1017">
                  <c:v>8.2956520618257257E-3</c:v>
                </c:pt>
                <c:pt idx="1018">
                  <c:v>-4.1600962593805736E-4</c:v>
                </c:pt>
                <c:pt idx="1019">
                  <c:v>-5.9292351335446993E-3</c:v>
                </c:pt>
                <c:pt idx="1020">
                  <c:v>2.4337818803737767E-4</c:v>
                </c:pt>
                <c:pt idx="1021">
                  <c:v>-1.3837746975136779E-4</c:v>
                </c:pt>
                <c:pt idx="1022">
                  <c:v>-2.5568180643376613E-3</c:v>
                </c:pt>
                <c:pt idx="1023">
                  <c:v>1.6791354049036113E-3</c:v>
                </c:pt>
              </c:numCache>
            </c:numRef>
          </c:yVal>
          <c:smooth val="0"/>
        </c:ser>
        <c:dLbls>
          <c:showLegendKey val="0"/>
          <c:showVal val="0"/>
          <c:showCatName val="0"/>
          <c:showSerName val="0"/>
          <c:showPercent val="0"/>
          <c:showBubbleSize val="0"/>
        </c:dLbls>
        <c:axId val="74503680"/>
        <c:axId val="74505600"/>
      </c:scatterChart>
      <c:valAx>
        <c:axId val="74503680"/>
        <c:scaling>
          <c:orientation val="minMax"/>
          <c:max val="35"/>
          <c:min val="15"/>
        </c:scaling>
        <c:delete val="0"/>
        <c:axPos val="b"/>
        <c:title>
          <c:tx>
            <c:rich>
              <a:bodyPr/>
              <a:lstStyle/>
              <a:p>
                <a:pPr>
                  <a:defRPr sz="1800" b="0"/>
                </a:pPr>
                <a:r>
                  <a:rPr lang="en-US" sz="1800" b="0" i="0" u="none" strike="noStrike" baseline="0" dirty="0">
                    <a:effectLst/>
                  </a:rPr>
                  <a:t>Retention Time (min)</a:t>
                </a:r>
                <a:endParaRPr lang="en-US" sz="1800" b="0" dirty="0"/>
              </a:p>
            </c:rich>
          </c:tx>
          <c:layout>
            <c:manualLayout>
              <c:xMode val="edge"/>
              <c:yMode val="edge"/>
              <c:x val="0.2192839566929134"/>
              <c:y val="0.90439314728584963"/>
            </c:manualLayout>
          </c:layout>
          <c:overlay val="0"/>
        </c:title>
        <c:numFmt formatCode="General" sourceLinked="1"/>
        <c:majorTickMark val="out"/>
        <c:minorTickMark val="none"/>
        <c:tickLblPos val="nextTo"/>
        <c:txPr>
          <a:bodyPr/>
          <a:lstStyle/>
          <a:p>
            <a:pPr>
              <a:defRPr sz="1400"/>
            </a:pPr>
            <a:endParaRPr lang="en-US"/>
          </a:p>
        </c:txPr>
        <c:crossAx val="74505600"/>
        <c:crosses val="autoZero"/>
        <c:crossBetween val="midCat"/>
      </c:valAx>
      <c:valAx>
        <c:axId val="74505600"/>
        <c:scaling>
          <c:orientation val="minMax"/>
        </c:scaling>
        <c:delete val="1"/>
        <c:axPos val="l"/>
        <c:numFmt formatCode="General" sourceLinked="1"/>
        <c:majorTickMark val="out"/>
        <c:minorTickMark val="none"/>
        <c:tickLblPos val="nextTo"/>
        <c:crossAx val="74503680"/>
        <c:crosses val="autoZero"/>
        <c:crossBetween val="midCat"/>
      </c:valAx>
    </c:plotArea>
    <c:plotVisOnly val="1"/>
    <c:dispBlanksAs val="gap"/>
    <c:showDLblsOverMax val="0"/>
  </c:chart>
  <c:spPr>
    <a:ln>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128238777845078"/>
          <c:y val="3.6962191360249641E-2"/>
          <c:w val="0.83152214146308634"/>
          <c:h val="0.77470755970318528"/>
        </c:manualLayout>
      </c:layout>
      <c:scatterChart>
        <c:scatterStyle val="lineMarker"/>
        <c:varyColors val="0"/>
        <c:ser>
          <c:idx val="0"/>
          <c:order val="0"/>
          <c:tx>
            <c:strRef>
              <c:f>cured1!$B$1:$B$2</c:f>
              <c:strCache>
                <c:ptCount val="1"/>
                <c:pt idx="0">
                  <c:v>Storage Modulus MPa</c:v>
                </c:pt>
              </c:strCache>
            </c:strRef>
          </c:tx>
          <c:spPr>
            <a:ln w="28575">
              <a:noFill/>
            </a:ln>
          </c:spPr>
          <c:marker>
            <c:symbol val="none"/>
          </c:marker>
          <c:trendline>
            <c:name>Nanocomposite after heating</c:name>
            <c:spPr>
              <a:ln w="38100">
                <a:solidFill>
                  <a:srgbClr val="003593"/>
                </a:solidFill>
              </a:ln>
            </c:spPr>
            <c:trendlineType val="movingAvg"/>
            <c:period val="2"/>
            <c:dispRSqr val="0"/>
            <c:dispEq val="0"/>
          </c:trendline>
          <c:xVal>
            <c:numRef>
              <c:f>cured1!$A$3:$A$661</c:f>
              <c:numCache>
                <c:formatCode>General</c:formatCode>
                <c:ptCount val="659"/>
                <c:pt idx="0">
                  <c:v>0.04</c:v>
                </c:pt>
                <c:pt idx="1">
                  <c:v>0.13</c:v>
                </c:pt>
                <c:pt idx="2">
                  <c:v>0.2</c:v>
                </c:pt>
                <c:pt idx="3">
                  <c:v>0.25</c:v>
                </c:pt>
                <c:pt idx="4">
                  <c:v>0.33</c:v>
                </c:pt>
                <c:pt idx="5">
                  <c:v>0.4</c:v>
                </c:pt>
                <c:pt idx="6">
                  <c:v>0.51</c:v>
                </c:pt>
                <c:pt idx="7">
                  <c:v>0.59</c:v>
                </c:pt>
                <c:pt idx="8">
                  <c:v>0.7</c:v>
                </c:pt>
                <c:pt idx="9">
                  <c:v>0.79</c:v>
                </c:pt>
                <c:pt idx="10">
                  <c:v>0.88</c:v>
                </c:pt>
                <c:pt idx="11">
                  <c:v>1</c:v>
                </c:pt>
                <c:pt idx="12">
                  <c:v>1.1200000000000001</c:v>
                </c:pt>
                <c:pt idx="13">
                  <c:v>1.21</c:v>
                </c:pt>
                <c:pt idx="14">
                  <c:v>1.28</c:v>
                </c:pt>
                <c:pt idx="15">
                  <c:v>1.43</c:v>
                </c:pt>
                <c:pt idx="16">
                  <c:v>1.57</c:v>
                </c:pt>
                <c:pt idx="17">
                  <c:v>1.66</c:v>
                </c:pt>
                <c:pt idx="18">
                  <c:v>1.76</c:v>
                </c:pt>
                <c:pt idx="19">
                  <c:v>1.92</c:v>
                </c:pt>
                <c:pt idx="20">
                  <c:v>2.02</c:v>
                </c:pt>
                <c:pt idx="21">
                  <c:v>2.1800000000000002</c:v>
                </c:pt>
                <c:pt idx="22">
                  <c:v>2.2799999999999998</c:v>
                </c:pt>
                <c:pt idx="23">
                  <c:v>2.41</c:v>
                </c:pt>
                <c:pt idx="24">
                  <c:v>2.5499999999999998</c:v>
                </c:pt>
                <c:pt idx="25">
                  <c:v>2.67</c:v>
                </c:pt>
                <c:pt idx="26">
                  <c:v>2.78</c:v>
                </c:pt>
                <c:pt idx="27">
                  <c:v>2.91</c:v>
                </c:pt>
                <c:pt idx="28">
                  <c:v>3.09</c:v>
                </c:pt>
                <c:pt idx="29">
                  <c:v>3.2</c:v>
                </c:pt>
                <c:pt idx="30">
                  <c:v>3.33</c:v>
                </c:pt>
                <c:pt idx="31">
                  <c:v>3.46</c:v>
                </c:pt>
                <c:pt idx="32">
                  <c:v>3.65</c:v>
                </c:pt>
                <c:pt idx="33">
                  <c:v>3.74</c:v>
                </c:pt>
                <c:pt idx="34">
                  <c:v>3.86</c:v>
                </c:pt>
                <c:pt idx="35">
                  <c:v>4.03</c:v>
                </c:pt>
                <c:pt idx="36">
                  <c:v>4.16</c:v>
                </c:pt>
                <c:pt idx="37">
                  <c:v>4.3600000000000003</c:v>
                </c:pt>
                <c:pt idx="38">
                  <c:v>4.46</c:v>
                </c:pt>
                <c:pt idx="39">
                  <c:v>4.5599999999999996</c:v>
                </c:pt>
                <c:pt idx="40">
                  <c:v>4.74</c:v>
                </c:pt>
                <c:pt idx="41">
                  <c:v>4.8099999999999996</c:v>
                </c:pt>
                <c:pt idx="42">
                  <c:v>5</c:v>
                </c:pt>
                <c:pt idx="43">
                  <c:v>5.14</c:v>
                </c:pt>
                <c:pt idx="44">
                  <c:v>5.31</c:v>
                </c:pt>
                <c:pt idx="45">
                  <c:v>5.43</c:v>
                </c:pt>
                <c:pt idx="46">
                  <c:v>5.58</c:v>
                </c:pt>
                <c:pt idx="47">
                  <c:v>5.67</c:v>
                </c:pt>
                <c:pt idx="48">
                  <c:v>5.87</c:v>
                </c:pt>
                <c:pt idx="49">
                  <c:v>5.94</c:v>
                </c:pt>
                <c:pt idx="50">
                  <c:v>6.16</c:v>
                </c:pt>
                <c:pt idx="51">
                  <c:v>6.31</c:v>
                </c:pt>
                <c:pt idx="52">
                  <c:v>6.4</c:v>
                </c:pt>
                <c:pt idx="53">
                  <c:v>6.51</c:v>
                </c:pt>
                <c:pt idx="54">
                  <c:v>6.67</c:v>
                </c:pt>
                <c:pt idx="55">
                  <c:v>6.9</c:v>
                </c:pt>
                <c:pt idx="56">
                  <c:v>7</c:v>
                </c:pt>
                <c:pt idx="57">
                  <c:v>7.16</c:v>
                </c:pt>
                <c:pt idx="58">
                  <c:v>7.27</c:v>
                </c:pt>
                <c:pt idx="59">
                  <c:v>7.41</c:v>
                </c:pt>
                <c:pt idx="60">
                  <c:v>7.6</c:v>
                </c:pt>
                <c:pt idx="61">
                  <c:v>7.79</c:v>
                </c:pt>
                <c:pt idx="62">
                  <c:v>7.84</c:v>
                </c:pt>
                <c:pt idx="63">
                  <c:v>8.0299999999999994</c:v>
                </c:pt>
                <c:pt idx="64">
                  <c:v>8.17</c:v>
                </c:pt>
                <c:pt idx="65">
                  <c:v>8.3000000000000007</c:v>
                </c:pt>
                <c:pt idx="66">
                  <c:v>8.44</c:v>
                </c:pt>
                <c:pt idx="67">
                  <c:v>8.56</c:v>
                </c:pt>
                <c:pt idx="68">
                  <c:v>8.7200000000000006</c:v>
                </c:pt>
                <c:pt idx="69">
                  <c:v>8.8800000000000008</c:v>
                </c:pt>
                <c:pt idx="70">
                  <c:v>9.0399999999999991</c:v>
                </c:pt>
                <c:pt idx="71">
                  <c:v>9.15</c:v>
                </c:pt>
                <c:pt idx="72">
                  <c:v>9.31</c:v>
                </c:pt>
                <c:pt idx="73">
                  <c:v>9.44</c:v>
                </c:pt>
                <c:pt idx="74">
                  <c:v>9.57</c:v>
                </c:pt>
                <c:pt idx="75">
                  <c:v>9.7200000000000006</c:v>
                </c:pt>
                <c:pt idx="76">
                  <c:v>9.86</c:v>
                </c:pt>
                <c:pt idx="77">
                  <c:v>9.9700000000000006</c:v>
                </c:pt>
                <c:pt idx="78">
                  <c:v>10.16</c:v>
                </c:pt>
                <c:pt idx="79">
                  <c:v>10.29</c:v>
                </c:pt>
                <c:pt idx="80">
                  <c:v>10.43</c:v>
                </c:pt>
                <c:pt idx="81">
                  <c:v>10.61</c:v>
                </c:pt>
                <c:pt idx="82">
                  <c:v>10.72</c:v>
                </c:pt>
                <c:pt idx="83">
                  <c:v>10.91</c:v>
                </c:pt>
                <c:pt idx="84">
                  <c:v>11.02</c:v>
                </c:pt>
                <c:pt idx="85">
                  <c:v>11.2</c:v>
                </c:pt>
                <c:pt idx="86">
                  <c:v>11.33</c:v>
                </c:pt>
                <c:pt idx="87">
                  <c:v>11.49</c:v>
                </c:pt>
                <c:pt idx="88">
                  <c:v>11.61</c:v>
                </c:pt>
                <c:pt idx="89">
                  <c:v>11.79</c:v>
                </c:pt>
                <c:pt idx="90">
                  <c:v>11.95</c:v>
                </c:pt>
                <c:pt idx="91">
                  <c:v>12.05</c:v>
                </c:pt>
                <c:pt idx="92">
                  <c:v>12.17</c:v>
                </c:pt>
                <c:pt idx="93">
                  <c:v>12.38</c:v>
                </c:pt>
                <c:pt idx="94">
                  <c:v>12.56</c:v>
                </c:pt>
                <c:pt idx="95">
                  <c:v>12.7</c:v>
                </c:pt>
                <c:pt idx="96">
                  <c:v>12.74</c:v>
                </c:pt>
                <c:pt idx="97">
                  <c:v>12.94</c:v>
                </c:pt>
                <c:pt idx="98">
                  <c:v>13.16</c:v>
                </c:pt>
                <c:pt idx="99">
                  <c:v>13.3</c:v>
                </c:pt>
                <c:pt idx="100">
                  <c:v>13.37</c:v>
                </c:pt>
                <c:pt idx="101">
                  <c:v>13.51</c:v>
                </c:pt>
                <c:pt idx="102">
                  <c:v>13.77</c:v>
                </c:pt>
                <c:pt idx="103">
                  <c:v>13.9</c:v>
                </c:pt>
                <c:pt idx="104">
                  <c:v>14.12</c:v>
                </c:pt>
                <c:pt idx="105">
                  <c:v>14.22</c:v>
                </c:pt>
                <c:pt idx="106">
                  <c:v>14.39</c:v>
                </c:pt>
                <c:pt idx="107">
                  <c:v>14.45</c:v>
                </c:pt>
                <c:pt idx="108">
                  <c:v>14.77</c:v>
                </c:pt>
                <c:pt idx="109">
                  <c:v>14.87</c:v>
                </c:pt>
                <c:pt idx="110">
                  <c:v>15.01</c:v>
                </c:pt>
                <c:pt idx="111">
                  <c:v>15.17</c:v>
                </c:pt>
                <c:pt idx="112">
                  <c:v>15.39</c:v>
                </c:pt>
                <c:pt idx="113">
                  <c:v>15.52</c:v>
                </c:pt>
                <c:pt idx="114">
                  <c:v>15.72</c:v>
                </c:pt>
                <c:pt idx="115">
                  <c:v>15.83</c:v>
                </c:pt>
                <c:pt idx="116">
                  <c:v>16.010000000000002</c:v>
                </c:pt>
                <c:pt idx="117">
                  <c:v>16.11</c:v>
                </c:pt>
                <c:pt idx="118">
                  <c:v>16.27</c:v>
                </c:pt>
                <c:pt idx="119">
                  <c:v>16.38</c:v>
                </c:pt>
                <c:pt idx="120">
                  <c:v>16.59</c:v>
                </c:pt>
                <c:pt idx="121">
                  <c:v>16.68</c:v>
                </c:pt>
                <c:pt idx="122">
                  <c:v>16.88</c:v>
                </c:pt>
                <c:pt idx="123">
                  <c:v>16.98</c:v>
                </c:pt>
                <c:pt idx="124">
                  <c:v>17.14</c:v>
                </c:pt>
                <c:pt idx="125">
                  <c:v>17.350000000000001</c:v>
                </c:pt>
                <c:pt idx="126">
                  <c:v>17.37</c:v>
                </c:pt>
                <c:pt idx="127">
                  <c:v>17.62</c:v>
                </c:pt>
                <c:pt idx="128">
                  <c:v>17.760000000000002</c:v>
                </c:pt>
                <c:pt idx="129">
                  <c:v>17.86</c:v>
                </c:pt>
                <c:pt idx="130">
                  <c:v>18.07</c:v>
                </c:pt>
                <c:pt idx="131">
                  <c:v>18.190000000000001</c:v>
                </c:pt>
                <c:pt idx="132">
                  <c:v>18.350000000000001</c:v>
                </c:pt>
                <c:pt idx="133">
                  <c:v>18.53</c:v>
                </c:pt>
                <c:pt idx="134">
                  <c:v>18.66</c:v>
                </c:pt>
                <c:pt idx="135">
                  <c:v>18.82</c:v>
                </c:pt>
                <c:pt idx="136">
                  <c:v>18.940000000000001</c:v>
                </c:pt>
                <c:pt idx="137">
                  <c:v>19.079999999999998</c:v>
                </c:pt>
                <c:pt idx="138">
                  <c:v>19.260000000000002</c:v>
                </c:pt>
                <c:pt idx="139">
                  <c:v>19.39</c:v>
                </c:pt>
                <c:pt idx="140">
                  <c:v>19.559999999999999</c:v>
                </c:pt>
                <c:pt idx="141">
                  <c:v>19.690000000000001</c:v>
                </c:pt>
                <c:pt idx="142">
                  <c:v>19.829999999999998</c:v>
                </c:pt>
                <c:pt idx="143">
                  <c:v>20</c:v>
                </c:pt>
                <c:pt idx="144">
                  <c:v>20.13</c:v>
                </c:pt>
                <c:pt idx="145">
                  <c:v>20.27</c:v>
                </c:pt>
                <c:pt idx="146">
                  <c:v>20.43</c:v>
                </c:pt>
                <c:pt idx="147">
                  <c:v>20.55</c:v>
                </c:pt>
                <c:pt idx="148">
                  <c:v>20.69</c:v>
                </c:pt>
                <c:pt idx="149">
                  <c:v>20.83</c:v>
                </c:pt>
                <c:pt idx="150">
                  <c:v>20.98</c:v>
                </c:pt>
                <c:pt idx="151">
                  <c:v>21.16</c:v>
                </c:pt>
                <c:pt idx="152">
                  <c:v>21.29</c:v>
                </c:pt>
                <c:pt idx="153">
                  <c:v>21.41</c:v>
                </c:pt>
                <c:pt idx="154">
                  <c:v>21.57</c:v>
                </c:pt>
                <c:pt idx="155">
                  <c:v>21.74</c:v>
                </c:pt>
                <c:pt idx="156">
                  <c:v>21.87</c:v>
                </c:pt>
                <c:pt idx="157">
                  <c:v>21.99</c:v>
                </c:pt>
                <c:pt idx="158">
                  <c:v>22.18</c:v>
                </c:pt>
                <c:pt idx="159">
                  <c:v>22.26</c:v>
                </c:pt>
                <c:pt idx="160">
                  <c:v>22.45</c:v>
                </c:pt>
                <c:pt idx="161">
                  <c:v>22.64</c:v>
                </c:pt>
                <c:pt idx="162">
                  <c:v>22.72</c:v>
                </c:pt>
                <c:pt idx="163">
                  <c:v>22.9</c:v>
                </c:pt>
                <c:pt idx="164">
                  <c:v>23.05</c:v>
                </c:pt>
                <c:pt idx="165">
                  <c:v>23.18</c:v>
                </c:pt>
                <c:pt idx="166">
                  <c:v>23.41</c:v>
                </c:pt>
                <c:pt idx="167">
                  <c:v>23.5</c:v>
                </c:pt>
                <c:pt idx="168">
                  <c:v>23.71</c:v>
                </c:pt>
                <c:pt idx="169">
                  <c:v>23.77</c:v>
                </c:pt>
                <c:pt idx="170">
                  <c:v>23.93</c:v>
                </c:pt>
                <c:pt idx="171">
                  <c:v>24.05</c:v>
                </c:pt>
                <c:pt idx="172">
                  <c:v>24.14</c:v>
                </c:pt>
                <c:pt idx="173">
                  <c:v>24.37</c:v>
                </c:pt>
                <c:pt idx="174">
                  <c:v>24.51</c:v>
                </c:pt>
                <c:pt idx="175">
                  <c:v>24.66</c:v>
                </c:pt>
                <c:pt idx="176">
                  <c:v>24.87</c:v>
                </c:pt>
                <c:pt idx="177">
                  <c:v>24.95</c:v>
                </c:pt>
                <c:pt idx="178">
                  <c:v>25.16</c:v>
                </c:pt>
                <c:pt idx="179">
                  <c:v>25.29</c:v>
                </c:pt>
                <c:pt idx="180">
                  <c:v>25.48</c:v>
                </c:pt>
                <c:pt idx="181">
                  <c:v>25.56</c:v>
                </c:pt>
                <c:pt idx="182">
                  <c:v>25.65</c:v>
                </c:pt>
                <c:pt idx="183">
                  <c:v>25.87</c:v>
                </c:pt>
                <c:pt idx="184">
                  <c:v>26.02</c:v>
                </c:pt>
                <c:pt idx="185">
                  <c:v>26.13</c:v>
                </c:pt>
                <c:pt idx="186">
                  <c:v>26.37</c:v>
                </c:pt>
                <c:pt idx="187">
                  <c:v>26.47</c:v>
                </c:pt>
                <c:pt idx="188">
                  <c:v>26.65</c:v>
                </c:pt>
                <c:pt idx="189">
                  <c:v>26.79</c:v>
                </c:pt>
                <c:pt idx="190">
                  <c:v>26.89</c:v>
                </c:pt>
                <c:pt idx="191">
                  <c:v>27.04</c:v>
                </c:pt>
                <c:pt idx="192">
                  <c:v>27.21</c:v>
                </c:pt>
                <c:pt idx="193">
                  <c:v>27.42</c:v>
                </c:pt>
                <c:pt idx="194">
                  <c:v>27.53</c:v>
                </c:pt>
                <c:pt idx="195">
                  <c:v>27.71</c:v>
                </c:pt>
                <c:pt idx="196">
                  <c:v>27.86</c:v>
                </c:pt>
                <c:pt idx="197">
                  <c:v>27.96</c:v>
                </c:pt>
                <c:pt idx="198">
                  <c:v>28.21</c:v>
                </c:pt>
                <c:pt idx="199">
                  <c:v>28.33</c:v>
                </c:pt>
                <c:pt idx="200">
                  <c:v>28.52</c:v>
                </c:pt>
                <c:pt idx="201">
                  <c:v>28.63</c:v>
                </c:pt>
                <c:pt idx="202">
                  <c:v>28.83</c:v>
                </c:pt>
                <c:pt idx="203">
                  <c:v>28.96</c:v>
                </c:pt>
                <c:pt idx="204">
                  <c:v>29.09</c:v>
                </c:pt>
                <c:pt idx="205">
                  <c:v>29.2</c:v>
                </c:pt>
                <c:pt idx="206">
                  <c:v>29.41</c:v>
                </c:pt>
                <c:pt idx="207">
                  <c:v>29.43</c:v>
                </c:pt>
                <c:pt idx="208">
                  <c:v>29.52</c:v>
                </c:pt>
                <c:pt idx="209">
                  <c:v>29.37</c:v>
                </c:pt>
                <c:pt idx="210">
                  <c:v>29.68</c:v>
                </c:pt>
                <c:pt idx="211">
                  <c:v>29.86</c:v>
                </c:pt>
                <c:pt idx="212">
                  <c:v>30.04</c:v>
                </c:pt>
                <c:pt idx="213">
                  <c:v>30.21</c:v>
                </c:pt>
                <c:pt idx="214">
                  <c:v>30.3</c:v>
                </c:pt>
                <c:pt idx="215">
                  <c:v>30.25</c:v>
                </c:pt>
                <c:pt idx="216">
                  <c:v>30.43</c:v>
                </c:pt>
                <c:pt idx="217">
                  <c:v>30.61</c:v>
                </c:pt>
                <c:pt idx="218">
                  <c:v>30.84</c:v>
                </c:pt>
                <c:pt idx="219">
                  <c:v>31.01</c:v>
                </c:pt>
                <c:pt idx="220">
                  <c:v>31.15</c:v>
                </c:pt>
                <c:pt idx="221">
                  <c:v>31.3</c:v>
                </c:pt>
                <c:pt idx="222">
                  <c:v>31.5</c:v>
                </c:pt>
                <c:pt idx="223">
                  <c:v>31.56</c:v>
                </c:pt>
                <c:pt idx="224">
                  <c:v>31.71</c:v>
                </c:pt>
                <c:pt idx="225">
                  <c:v>31.85</c:v>
                </c:pt>
                <c:pt idx="226">
                  <c:v>32.06</c:v>
                </c:pt>
                <c:pt idx="227">
                  <c:v>32.32</c:v>
                </c:pt>
                <c:pt idx="228">
                  <c:v>32.53</c:v>
                </c:pt>
                <c:pt idx="229">
                  <c:v>32.619999999999997</c:v>
                </c:pt>
                <c:pt idx="230">
                  <c:v>32.869999999999997</c:v>
                </c:pt>
                <c:pt idx="231">
                  <c:v>33.04</c:v>
                </c:pt>
                <c:pt idx="232">
                  <c:v>33.130000000000003</c:v>
                </c:pt>
                <c:pt idx="233">
                  <c:v>33.340000000000003</c:v>
                </c:pt>
                <c:pt idx="234">
                  <c:v>33.47</c:v>
                </c:pt>
                <c:pt idx="235">
                  <c:v>33.65</c:v>
                </c:pt>
                <c:pt idx="236">
                  <c:v>33.82</c:v>
                </c:pt>
                <c:pt idx="237">
                  <c:v>34.01</c:v>
                </c:pt>
                <c:pt idx="238">
                  <c:v>34.159999999999997</c:v>
                </c:pt>
                <c:pt idx="239">
                  <c:v>34.340000000000003</c:v>
                </c:pt>
                <c:pt idx="240">
                  <c:v>34.54</c:v>
                </c:pt>
                <c:pt idx="241">
                  <c:v>34.72</c:v>
                </c:pt>
                <c:pt idx="242">
                  <c:v>34.880000000000003</c:v>
                </c:pt>
                <c:pt idx="243">
                  <c:v>35.01</c:v>
                </c:pt>
                <c:pt idx="244">
                  <c:v>35.130000000000003</c:v>
                </c:pt>
                <c:pt idx="245">
                  <c:v>35.340000000000003</c:v>
                </c:pt>
                <c:pt idx="246">
                  <c:v>35.409999999999997</c:v>
                </c:pt>
                <c:pt idx="247">
                  <c:v>35.57</c:v>
                </c:pt>
                <c:pt idx="248">
                  <c:v>35.770000000000003</c:v>
                </c:pt>
                <c:pt idx="249">
                  <c:v>35.909999999999997</c:v>
                </c:pt>
                <c:pt idx="250">
                  <c:v>36.11</c:v>
                </c:pt>
                <c:pt idx="251">
                  <c:v>36.22</c:v>
                </c:pt>
                <c:pt idx="252">
                  <c:v>36.409999999999997</c:v>
                </c:pt>
                <c:pt idx="253">
                  <c:v>36.56</c:v>
                </c:pt>
                <c:pt idx="254">
                  <c:v>36.630000000000003</c:v>
                </c:pt>
                <c:pt idx="255">
                  <c:v>36.96</c:v>
                </c:pt>
                <c:pt idx="256">
                  <c:v>37.03</c:v>
                </c:pt>
                <c:pt idx="257">
                  <c:v>37.21</c:v>
                </c:pt>
                <c:pt idx="258">
                  <c:v>37.340000000000003</c:v>
                </c:pt>
                <c:pt idx="259">
                  <c:v>37.46</c:v>
                </c:pt>
                <c:pt idx="260">
                  <c:v>37.619999999999997</c:v>
                </c:pt>
                <c:pt idx="261">
                  <c:v>37.79</c:v>
                </c:pt>
                <c:pt idx="262">
                  <c:v>37.92</c:v>
                </c:pt>
                <c:pt idx="263">
                  <c:v>38.07</c:v>
                </c:pt>
                <c:pt idx="264">
                  <c:v>38.21</c:v>
                </c:pt>
                <c:pt idx="265">
                  <c:v>38.35</c:v>
                </c:pt>
                <c:pt idx="266">
                  <c:v>38.549999999999997</c:v>
                </c:pt>
                <c:pt idx="267">
                  <c:v>38.69</c:v>
                </c:pt>
                <c:pt idx="268">
                  <c:v>38.75</c:v>
                </c:pt>
                <c:pt idx="269">
                  <c:v>39.03</c:v>
                </c:pt>
                <c:pt idx="270">
                  <c:v>39.19</c:v>
                </c:pt>
                <c:pt idx="271">
                  <c:v>39.22</c:v>
                </c:pt>
                <c:pt idx="272">
                  <c:v>39.47</c:v>
                </c:pt>
                <c:pt idx="273">
                  <c:v>39.6</c:v>
                </c:pt>
                <c:pt idx="274">
                  <c:v>39.76</c:v>
                </c:pt>
                <c:pt idx="275">
                  <c:v>39.94</c:v>
                </c:pt>
                <c:pt idx="276">
                  <c:v>40.01</c:v>
                </c:pt>
                <c:pt idx="277">
                  <c:v>40.270000000000003</c:v>
                </c:pt>
                <c:pt idx="278">
                  <c:v>40.29</c:v>
                </c:pt>
                <c:pt idx="279">
                  <c:v>40.56</c:v>
                </c:pt>
                <c:pt idx="280">
                  <c:v>40.659999999999997</c:v>
                </c:pt>
                <c:pt idx="281">
                  <c:v>40.799999999999997</c:v>
                </c:pt>
                <c:pt idx="282">
                  <c:v>40.94</c:v>
                </c:pt>
                <c:pt idx="283">
                  <c:v>41.05</c:v>
                </c:pt>
                <c:pt idx="284">
                  <c:v>41.23</c:v>
                </c:pt>
                <c:pt idx="285">
                  <c:v>41.4</c:v>
                </c:pt>
                <c:pt idx="286">
                  <c:v>41.5</c:v>
                </c:pt>
                <c:pt idx="287">
                  <c:v>41.71</c:v>
                </c:pt>
                <c:pt idx="288">
                  <c:v>41.81</c:v>
                </c:pt>
                <c:pt idx="289">
                  <c:v>41.98</c:v>
                </c:pt>
                <c:pt idx="290">
                  <c:v>42.04</c:v>
                </c:pt>
                <c:pt idx="291">
                  <c:v>42.32</c:v>
                </c:pt>
                <c:pt idx="292">
                  <c:v>42.39</c:v>
                </c:pt>
                <c:pt idx="293">
                  <c:v>42.58</c:v>
                </c:pt>
                <c:pt idx="294">
                  <c:v>42.61</c:v>
                </c:pt>
                <c:pt idx="295">
                  <c:v>42.86</c:v>
                </c:pt>
                <c:pt idx="296">
                  <c:v>42.95</c:v>
                </c:pt>
                <c:pt idx="297">
                  <c:v>43.12</c:v>
                </c:pt>
                <c:pt idx="298">
                  <c:v>43.24</c:v>
                </c:pt>
                <c:pt idx="299">
                  <c:v>43.48</c:v>
                </c:pt>
                <c:pt idx="300">
                  <c:v>43.51</c:v>
                </c:pt>
                <c:pt idx="301">
                  <c:v>43.74</c:v>
                </c:pt>
                <c:pt idx="302">
                  <c:v>43.83</c:v>
                </c:pt>
                <c:pt idx="303">
                  <c:v>44.06</c:v>
                </c:pt>
                <c:pt idx="304">
                  <c:v>44.14</c:v>
                </c:pt>
                <c:pt idx="305">
                  <c:v>44.32</c:v>
                </c:pt>
                <c:pt idx="306">
                  <c:v>44.49</c:v>
                </c:pt>
                <c:pt idx="307">
                  <c:v>44.65</c:v>
                </c:pt>
                <c:pt idx="308">
                  <c:v>44.79</c:v>
                </c:pt>
                <c:pt idx="309">
                  <c:v>44.91</c:v>
                </c:pt>
                <c:pt idx="310">
                  <c:v>45.13</c:v>
                </c:pt>
                <c:pt idx="311">
                  <c:v>45.22</c:v>
                </c:pt>
                <c:pt idx="312">
                  <c:v>45.42</c:v>
                </c:pt>
                <c:pt idx="313">
                  <c:v>45.57</c:v>
                </c:pt>
                <c:pt idx="314">
                  <c:v>45.73</c:v>
                </c:pt>
                <c:pt idx="315">
                  <c:v>45.77</c:v>
                </c:pt>
                <c:pt idx="316">
                  <c:v>45.99</c:v>
                </c:pt>
                <c:pt idx="317">
                  <c:v>46.15</c:v>
                </c:pt>
                <c:pt idx="318">
                  <c:v>46.26</c:v>
                </c:pt>
                <c:pt idx="319">
                  <c:v>46.49</c:v>
                </c:pt>
                <c:pt idx="320">
                  <c:v>46.56</c:v>
                </c:pt>
                <c:pt idx="321">
                  <c:v>46.7</c:v>
                </c:pt>
                <c:pt idx="322">
                  <c:v>46.92</c:v>
                </c:pt>
                <c:pt idx="323">
                  <c:v>47.07</c:v>
                </c:pt>
                <c:pt idx="324">
                  <c:v>47.15</c:v>
                </c:pt>
                <c:pt idx="325">
                  <c:v>47.37</c:v>
                </c:pt>
                <c:pt idx="326">
                  <c:v>47.46</c:v>
                </c:pt>
                <c:pt idx="327">
                  <c:v>47.63</c:v>
                </c:pt>
                <c:pt idx="328">
                  <c:v>47.75</c:v>
                </c:pt>
                <c:pt idx="329">
                  <c:v>47.92</c:v>
                </c:pt>
                <c:pt idx="330">
                  <c:v>48.1</c:v>
                </c:pt>
                <c:pt idx="331">
                  <c:v>48.13</c:v>
                </c:pt>
                <c:pt idx="332">
                  <c:v>48.4</c:v>
                </c:pt>
                <c:pt idx="333">
                  <c:v>48.48</c:v>
                </c:pt>
                <c:pt idx="334">
                  <c:v>48.68</c:v>
                </c:pt>
                <c:pt idx="335">
                  <c:v>48.79</c:v>
                </c:pt>
                <c:pt idx="336">
                  <c:v>48.96</c:v>
                </c:pt>
                <c:pt idx="337">
                  <c:v>49.03</c:v>
                </c:pt>
                <c:pt idx="338">
                  <c:v>49.26</c:v>
                </c:pt>
                <c:pt idx="339">
                  <c:v>49.38</c:v>
                </c:pt>
                <c:pt idx="340">
                  <c:v>49.56</c:v>
                </c:pt>
                <c:pt idx="341">
                  <c:v>49.68</c:v>
                </c:pt>
                <c:pt idx="342">
                  <c:v>49.9</c:v>
                </c:pt>
                <c:pt idx="343">
                  <c:v>49.99</c:v>
                </c:pt>
                <c:pt idx="344">
                  <c:v>50.19</c:v>
                </c:pt>
                <c:pt idx="345">
                  <c:v>50.28</c:v>
                </c:pt>
                <c:pt idx="346">
                  <c:v>50.5</c:v>
                </c:pt>
                <c:pt idx="347">
                  <c:v>50.6</c:v>
                </c:pt>
                <c:pt idx="348">
                  <c:v>50.73</c:v>
                </c:pt>
                <c:pt idx="349">
                  <c:v>50.94</c:v>
                </c:pt>
                <c:pt idx="350">
                  <c:v>51.05</c:v>
                </c:pt>
                <c:pt idx="351">
                  <c:v>51.18</c:v>
                </c:pt>
                <c:pt idx="352">
                  <c:v>51.3</c:v>
                </c:pt>
                <c:pt idx="353">
                  <c:v>51.44</c:v>
                </c:pt>
                <c:pt idx="354">
                  <c:v>51.63</c:v>
                </c:pt>
                <c:pt idx="355">
                  <c:v>51.78</c:v>
                </c:pt>
                <c:pt idx="356">
                  <c:v>51.91</c:v>
                </c:pt>
                <c:pt idx="357">
                  <c:v>52.1</c:v>
                </c:pt>
                <c:pt idx="358">
                  <c:v>52.24</c:v>
                </c:pt>
                <c:pt idx="359">
                  <c:v>52.36</c:v>
                </c:pt>
                <c:pt idx="360">
                  <c:v>52.51</c:v>
                </c:pt>
                <c:pt idx="361">
                  <c:v>52.63</c:v>
                </c:pt>
                <c:pt idx="362">
                  <c:v>52.83</c:v>
                </c:pt>
                <c:pt idx="363">
                  <c:v>52.97</c:v>
                </c:pt>
                <c:pt idx="364">
                  <c:v>53.14</c:v>
                </c:pt>
                <c:pt idx="365">
                  <c:v>53.26</c:v>
                </c:pt>
                <c:pt idx="366">
                  <c:v>53.45</c:v>
                </c:pt>
                <c:pt idx="367">
                  <c:v>53.57</c:v>
                </c:pt>
                <c:pt idx="368">
                  <c:v>53.67</c:v>
                </c:pt>
                <c:pt idx="369">
                  <c:v>53.91</c:v>
                </c:pt>
                <c:pt idx="370">
                  <c:v>53.98</c:v>
                </c:pt>
                <c:pt idx="371">
                  <c:v>54.22</c:v>
                </c:pt>
                <c:pt idx="372">
                  <c:v>54.28</c:v>
                </c:pt>
                <c:pt idx="373">
                  <c:v>54.44</c:v>
                </c:pt>
                <c:pt idx="374">
                  <c:v>54.65</c:v>
                </c:pt>
                <c:pt idx="375">
                  <c:v>54.73</c:v>
                </c:pt>
                <c:pt idx="376">
                  <c:v>54.91</c:v>
                </c:pt>
                <c:pt idx="377">
                  <c:v>55.04</c:v>
                </c:pt>
                <c:pt idx="378">
                  <c:v>55.23</c:v>
                </c:pt>
                <c:pt idx="379">
                  <c:v>55.33</c:v>
                </c:pt>
                <c:pt idx="380">
                  <c:v>55.5</c:v>
                </c:pt>
                <c:pt idx="381">
                  <c:v>55.64</c:v>
                </c:pt>
                <c:pt idx="382">
                  <c:v>55.8</c:v>
                </c:pt>
                <c:pt idx="383">
                  <c:v>56</c:v>
                </c:pt>
                <c:pt idx="384">
                  <c:v>56.13</c:v>
                </c:pt>
                <c:pt idx="385">
                  <c:v>56.3</c:v>
                </c:pt>
                <c:pt idx="386">
                  <c:v>56.45</c:v>
                </c:pt>
                <c:pt idx="387">
                  <c:v>56.57</c:v>
                </c:pt>
                <c:pt idx="388">
                  <c:v>56.73</c:v>
                </c:pt>
                <c:pt idx="389">
                  <c:v>56.83</c:v>
                </c:pt>
                <c:pt idx="390">
                  <c:v>57</c:v>
                </c:pt>
                <c:pt idx="391">
                  <c:v>57.26</c:v>
                </c:pt>
                <c:pt idx="392">
                  <c:v>57.33</c:v>
                </c:pt>
                <c:pt idx="393">
                  <c:v>57.49</c:v>
                </c:pt>
                <c:pt idx="394">
                  <c:v>57.62</c:v>
                </c:pt>
                <c:pt idx="395">
                  <c:v>57.8</c:v>
                </c:pt>
                <c:pt idx="396">
                  <c:v>57.92</c:v>
                </c:pt>
                <c:pt idx="397">
                  <c:v>58.17</c:v>
                </c:pt>
                <c:pt idx="398">
                  <c:v>58.3</c:v>
                </c:pt>
                <c:pt idx="399">
                  <c:v>58.37</c:v>
                </c:pt>
                <c:pt idx="400">
                  <c:v>58.55</c:v>
                </c:pt>
                <c:pt idx="401">
                  <c:v>58.74</c:v>
                </c:pt>
                <c:pt idx="402">
                  <c:v>58.92</c:v>
                </c:pt>
                <c:pt idx="403">
                  <c:v>59</c:v>
                </c:pt>
                <c:pt idx="404">
                  <c:v>59.23</c:v>
                </c:pt>
                <c:pt idx="405">
                  <c:v>59.33</c:v>
                </c:pt>
                <c:pt idx="406">
                  <c:v>59.55</c:v>
                </c:pt>
                <c:pt idx="407">
                  <c:v>59.66</c:v>
                </c:pt>
                <c:pt idx="408">
                  <c:v>59.81</c:v>
                </c:pt>
                <c:pt idx="409">
                  <c:v>59.96</c:v>
                </c:pt>
                <c:pt idx="410">
                  <c:v>60.12</c:v>
                </c:pt>
                <c:pt idx="411">
                  <c:v>60.3</c:v>
                </c:pt>
                <c:pt idx="412">
                  <c:v>60.44</c:v>
                </c:pt>
                <c:pt idx="413">
                  <c:v>60.6</c:v>
                </c:pt>
                <c:pt idx="414">
                  <c:v>60.71</c:v>
                </c:pt>
                <c:pt idx="415">
                  <c:v>60.93</c:v>
                </c:pt>
                <c:pt idx="416">
                  <c:v>61.03</c:v>
                </c:pt>
                <c:pt idx="417">
                  <c:v>61.16</c:v>
                </c:pt>
                <c:pt idx="418">
                  <c:v>61.4</c:v>
                </c:pt>
                <c:pt idx="419">
                  <c:v>61.53</c:v>
                </c:pt>
                <c:pt idx="420">
                  <c:v>61.7</c:v>
                </c:pt>
                <c:pt idx="421">
                  <c:v>61.86</c:v>
                </c:pt>
                <c:pt idx="422">
                  <c:v>61.96</c:v>
                </c:pt>
                <c:pt idx="423">
                  <c:v>62.16</c:v>
                </c:pt>
                <c:pt idx="424">
                  <c:v>62.3</c:v>
                </c:pt>
                <c:pt idx="425">
                  <c:v>62.55</c:v>
                </c:pt>
                <c:pt idx="426">
                  <c:v>62.6</c:v>
                </c:pt>
                <c:pt idx="427">
                  <c:v>62.79</c:v>
                </c:pt>
                <c:pt idx="428">
                  <c:v>63</c:v>
                </c:pt>
                <c:pt idx="429">
                  <c:v>62.97</c:v>
                </c:pt>
                <c:pt idx="430">
                  <c:v>63.32</c:v>
                </c:pt>
                <c:pt idx="431">
                  <c:v>63.37</c:v>
                </c:pt>
                <c:pt idx="432">
                  <c:v>63.57</c:v>
                </c:pt>
                <c:pt idx="433">
                  <c:v>63.69</c:v>
                </c:pt>
                <c:pt idx="434">
                  <c:v>63.91</c:v>
                </c:pt>
                <c:pt idx="435">
                  <c:v>64.010000000000005</c:v>
                </c:pt>
                <c:pt idx="436">
                  <c:v>64.2</c:v>
                </c:pt>
                <c:pt idx="437">
                  <c:v>64.400000000000006</c:v>
                </c:pt>
                <c:pt idx="438">
                  <c:v>64.489999999999995</c:v>
                </c:pt>
                <c:pt idx="439">
                  <c:v>64.67</c:v>
                </c:pt>
                <c:pt idx="440">
                  <c:v>64.78</c:v>
                </c:pt>
                <c:pt idx="441">
                  <c:v>64.959999999999994</c:v>
                </c:pt>
                <c:pt idx="442">
                  <c:v>65.19</c:v>
                </c:pt>
                <c:pt idx="443">
                  <c:v>65.3</c:v>
                </c:pt>
                <c:pt idx="444">
                  <c:v>65.47</c:v>
                </c:pt>
                <c:pt idx="445">
                  <c:v>65.52</c:v>
                </c:pt>
                <c:pt idx="446">
                  <c:v>65.760000000000005</c:v>
                </c:pt>
                <c:pt idx="447">
                  <c:v>65.87</c:v>
                </c:pt>
                <c:pt idx="448">
                  <c:v>66.03</c:v>
                </c:pt>
                <c:pt idx="449">
                  <c:v>66.2</c:v>
                </c:pt>
                <c:pt idx="450">
                  <c:v>66.34</c:v>
                </c:pt>
                <c:pt idx="451">
                  <c:v>66.5</c:v>
                </c:pt>
                <c:pt idx="452">
                  <c:v>66.650000000000006</c:v>
                </c:pt>
                <c:pt idx="453">
                  <c:v>66.790000000000006</c:v>
                </c:pt>
                <c:pt idx="454">
                  <c:v>66.92</c:v>
                </c:pt>
                <c:pt idx="455">
                  <c:v>67.12</c:v>
                </c:pt>
                <c:pt idx="456">
                  <c:v>67.28</c:v>
                </c:pt>
                <c:pt idx="457">
                  <c:v>67.38</c:v>
                </c:pt>
                <c:pt idx="458">
                  <c:v>67.59</c:v>
                </c:pt>
                <c:pt idx="459">
                  <c:v>67.69</c:v>
                </c:pt>
                <c:pt idx="460">
                  <c:v>67.88</c:v>
                </c:pt>
                <c:pt idx="461">
                  <c:v>68</c:v>
                </c:pt>
                <c:pt idx="462">
                  <c:v>68.209999999999994</c:v>
                </c:pt>
                <c:pt idx="463">
                  <c:v>68.349999999999994</c:v>
                </c:pt>
                <c:pt idx="464">
                  <c:v>68.5</c:v>
                </c:pt>
                <c:pt idx="465">
                  <c:v>68.66</c:v>
                </c:pt>
                <c:pt idx="466">
                  <c:v>68.83</c:v>
                </c:pt>
                <c:pt idx="467">
                  <c:v>68.98</c:v>
                </c:pt>
                <c:pt idx="468">
                  <c:v>69.09</c:v>
                </c:pt>
                <c:pt idx="469">
                  <c:v>69.290000000000006</c:v>
                </c:pt>
                <c:pt idx="470">
                  <c:v>69.41</c:v>
                </c:pt>
                <c:pt idx="471">
                  <c:v>69.569999999999993</c:v>
                </c:pt>
                <c:pt idx="472">
                  <c:v>69.72</c:v>
                </c:pt>
                <c:pt idx="473">
                  <c:v>69.87</c:v>
                </c:pt>
                <c:pt idx="474">
                  <c:v>70.040000000000006</c:v>
                </c:pt>
                <c:pt idx="475">
                  <c:v>70.17</c:v>
                </c:pt>
                <c:pt idx="476">
                  <c:v>70.33</c:v>
                </c:pt>
                <c:pt idx="477">
                  <c:v>70.47</c:v>
                </c:pt>
                <c:pt idx="478">
                  <c:v>70.64</c:v>
                </c:pt>
                <c:pt idx="479">
                  <c:v>70.78</c:v>
                </c:pt>
                <c:pt idx="480">
                  <c:v>70.92</c:v>
                </c:pt>
                <c:pt idx="481">
                  <c:v>71.11</c:v>
                </c:pt>
                <c:pt idx="482">
                  <c:v>71.239999999999995</c:v>
                </c:pt>
                <c:pt idx="483">
                  <c:v>71.34</c:v>
                </c:pt>
                <c:pt idx="484">
                  <c:v>71.56</c:v>
                </c:pt>
                <c:pt idx="485">
                  <c:v>71.680000000000007</c:v>
                </c:pt>
                <c:pt idx="486">
                  <c:v>71.739999999999995</c:v>
                </c:pt>
                <c:pt idx="487">
                  <c:v>72</c:v>
                </c:pt>
                <c:pt idx="488">
                  <c:v>72.040000000000006</c:v>
                </c:pt>
                <c:pt idx="489">
                  <c:v>72.27</c:v>
                </c:pt>
                <c:pt idx="490">
                  <c:v>72.39</c:v>
                </c:pt>
                <c:pt idx="491">
                  <c:v>72.540000000000006</c:v>
                </c:pt>
                <c:pt idx="492">
                  <c:v>72.72</c:v>
                </c:pt>
                <c:pt idx="493">
                  <c:v>72.8</c:v>
                </c:pt>
                <c:pt idx="494">
                  <c:v>72.97</c:v>
                </c:pt>
                <c:pt idx="495">
                  <c:v>73.150000000000006</c:v>
                </c:pt>
                <c:pt idx="496">
                  <c:v>73.290000000000006</c:v>
                </c:pt>
                <c:pt idx="497">
                  <c:v>73.400000000000006</c:v>
                </c:pt>
                <c:pt idx="498">
                  <c:v>73.58</c:v>
                </c:pt>
                <c:pt idx="499">
                  <c:v>73.760000000000005</c:v>
                </c:pt>
                <c:pt idx="500">
                  <c:v>73.86</c:v>
                </c:pt>
                <c:pt idx="501">
                  <c:v>74.069999999999993</c:v>
                </c:pt>
                <c:pt idx="502">
                  <c:v>74.16</c:v>
                </c:pt>
                <c:pt idx="503">
                  <c:v>74.349999999999994</c:v>
                </c:pt>
                <c:pt idx="504">
                  <c:v>74.540000000000006</c:v>
                </c:pt>
                <c:pt idx="505">
                  <c:v>74.64</c:v>
                </c:pt>
                <c:pt idx="506">
                  <c:v>74.790000000000006</c:v>
                </c:pt>
                <c:pt idx="507">
                  <c:v>74.94</c:v>
                </c:pt>
                <c:pt idx="508">
                  <c:v>75.12</c:v>
                </c:pt>
                <c:pt idx="509">
                  <c:v>75.23</c:v>
                </c:pt>
                <c:pt idx="510">
                  <c:v>75.400000000000006</c:v>
                </c:pt>
                <c:pt idx="511">
                  <c:v>75.569999999999993</c:v>
                </c:pt>
                <c:pt idx="512">
                  <c:v>75.67</c:v>
                </c:pt>
                <c:pt idx="513">
                  <c:v>75.83</c:v>
                </c:pt>
                <c:pt idx="514">
                  <c:v>76</c:v>
                </c:pt>
                <c:pt idx="515">
                  <c:v>76.2</c:v>
                </c:pt>
                <c:pt idx="516">
                  <c:v>76.3</c:v>
                </c:pt>
                <c:pt idx="517">
                  <c:v>76.510000000000005</c:v>
                </c:pt>
                <c:pt idx="518">
                  <c:v>76.58</c:v>
                </c:pt>
                <c:pt idx="519">
                  <c:v>76.78</c:v>
                </c:pt>
                <c:pt idx="520">
                  <c:v>76.88</c:v>
                </c:pt>
                <c:pt idx="521">
                  <c:v>77.069999999999993</c:v>
                </c:pt>
                <c:pt idx="522">
                  <c:v>77.23</c:v>
                </c:pt>
                <c:pt idx="523">
                  <c:v>77.39</c:v>
                </c:pt>
                <c:pt idx="524">
                  <c:v>77.510000000000005</c:v>
                </c:pt>
                <c:pt idx="525">
                  <c:v>77.63</c:v>
                </c:pt>
                <c:pt idx="526">
                  <c:v>77.87</c:v>
                </c:pt>
                <c:pt idx="527">
                  <c:v>77.959999999999994</c:v>
                </c:pt>
                <c:pt idx="528">
                  <c:v>78.14</c:v>
                </c:pt>
                <c:pt idx="529">
                  <c:v>78.27</c:v>
                </c:pt>
                <c:pt idx="530">
                  <c:v>78.44</c:v>
                </c:pt>
                <c:pt idx="531">
                  <c:v>78.58</c:v>
                </c:pt>
                <c:pt idx="532">
                  <c:v>78.709999999999994</c:v>
                </c:pt>
                <c:pt idx="533">
                  <c:v>78.849999999999994</c:v>
                </c:pt>
                <c:pt idx="534">
                  <c:v>79.02</c:v>
                </c:pt>
                <c:pt idx="535">
                  <c:v>79.2</c:v>
                </c:pt>
                <c:pt idx="536">
                  <c:v>79.3</c:v>
                </c:pt>
                <c:pt idx="537">
                  <c:v>79.5</c:v>
                </c:pt>
                <c:pt idx="538">
                  <c:v>79.62</c:v>
                </c:pt>
                <c:pt idx="539">
                  <c:v>79.8</c:v>
                </c:pt>
                <c:pt idx="540">
                  <c:v>79.92</c:v>
                </c:pt>
                <c:pt idx="541">
                  <c:v>80.08</c:v>
                </c:pt>
                <c:pt idx="542">
                  <c:v>80.23</c:v>
                </c:pt>
                <c:pt idx="543">
                  <c:v>80.349999999999994</c:v>
                </c:pt>
                <c:pt idx="544">
                  <c:v>80.569999999999993</c:v>
                </c:pt>
                <c:pt idx="545">
                  <c:v>80.62</c:v>
                </c:pt>
                <c:pt idx="546">
                  <c:v>80.88</c:v>
                </c:pt>
                <c:pt idx="547">
                  <c:v>80.94</c:v>
                </c:pt>
                <c:pt idx="548">
                  <c:v>81.11</c:v>
                </c:pt>
                <c:pt idx="549">
                  <c:v>81.260000000000005</c:v>
                </c:pt>
                <c:pt idx="550">
                  <c:v>81.45</c:v>
                </c:pt>
                <c:pt idx="551">
                  <c:v>81.53</c:v>
                </c:pt>
                <c:pt idx="552">
                  <c:v>81.73</c:v>
                </c:pt>
                <c:pt idx="553">
                  <c:v>81.84</c:v>
                </c:pt>
                <c:pt idx="554">
                  <c:v>82.02</c:v>
                </c:pt>
                <c:pt idx="555">
                  <c:v>82.16</c:v>
                </c:pt>
                <c:pt idx="556">
                  <c:v>82.29</c:v>
                </c:pt>
                <c:pt idx="557">
                  <c:v>82.52</c:v>
                </c:pt>
                <c:pt idx="558">
                  <c:v>82.67</c:v>
                </c:pt>
                <c:pt idx="559">
                  <c:v>82.76</c:v>
                </c:pt>
                <c:pt idx="560">
                  <c:v>82.91</c:v>
                </c:pt>
                <c:pt idx="561">
                  <c:v>83.1</c:v>
                </c:pt>
                <c:pt idx="562">
                  <c:v>83.18</c:v>
                </c:pt>
                <c:pt idx="563">
                  <c:v>83.42</c:v>
                </c:pt>
                <c:pt idx="564">
                  <c:v>83.47</c:v>
                </c:pt>
                <c:pt idx="565">
                  <c:v>83.65</c:v>
                </c:pt>
                <c:pt idx="566">
                  <c:v>83.84</c:v>
                </c:pt>
                <c:pt idx="567">
                  <c:v>83.95</c:v>
                </c:pt>
                <c:pt idx="568">
                  <c:v>84.13</c:v>
                </c:pt>
                <c:pt idx="569">
                  <c:v>84.28</c:v>
                </c:pt>
                <c:pt idx="570">
                  <c:v>84.4</c:v>
                </c:pt>
                <c:pt idx="571">
                  <c:v>84.6</c:v>
                </c:pt>
                <c:pt idx="572">
                  <c:v>84.68</c:v>
                </c:pt>
                <c:pt idx="573">
                  <c:v>84.92</c:v>
                </c:pt>
                <c:pt idx="574">
                  <c:v>84.95</c:v>
                </c:pt>
                <c:pt idx="575">
                  <c:v>85.23</c:v>
                </c:pt>
                <c:pt idx="576">
                  <c:v>85.29</c:v>
                </c:pt>
                <c:pt idx="577">
                  <c:v>85.55</c:v>
                </c:pt>
                <c:pt idx="578">
                  <c:v>85.62</c:v>
                </c:pt>
                <c:pt idx="579">
                  <c:v>85.77</c:v>
                </c:pt>
                <c:pt idx="580">
                  <c:v>85.98</c:v>
                </c:pt>
                <c:pt idx="581">
                  <c:v>86.09</c:v>
                </c:pt>
                <c:pt idx="582">
                  <c:v>86.28</c:v>
                </c:pt>
                <c:pt idx="583">
                  <c:v>86.4</c:v>
                </c:pt>
                <c:pt idx="584">
                  <c:v>86.54</c:v>
                </c:pt>
                <c:pt idx="585">
                  <c:v>86.7</c:v>
                </c:pt>
                <c:pt idx="586">
                  <c:v>86.87</c:v>
                </c:pt>
                <c:pt idx="587">
                  <c:v>86.96</c:v>
                </c:pt>
                <c:pt idx="588">
                  <c:v>87.19</c:v>
                </c:pt>
                <c:pt idx="589">
                  <c:v>87.31</c:v>
                </c:pt>
                <c:pt idx="590">
                  <c:v>87.43</c:v>
                </c:pt>
                <c:pt idx="591">
                  <c:v>87.64</c:v>
                </c:pt>
                <c:pt idx="592">
                  <c:v>87.73</c:v>
                </c:pt>
                <c:pt idx="593">
                  <c:v>87.89</c:v>
                </c:pt>
                <c:pt idx="594">
                  <c:v>88.04</c:v>
                </c:pt>
                <c:pt idx="595">
                  <c:v>88.21</c:v>
                </c:pt>
                <c:pt idx="596">
                  <c:v>88.36</c:v>
                </c:pt>
                <c:pt idx="597">
                  <c:v>88.51</c:v>
                </c:pt>
                <c:pt idx="598">
                  <c:v>88.66</c:v>
                </c:pt>
                <c:pt idx="599">
                  <c:v>88.83</c:v>
                </c:pt>
                <c:pt idx="600">
                  <c:v>88.93</c:v>
                </c:pt>
                <c:pt idx="601">
                  <c:v>89.09</c:v>
                </c:pt>
                <c:pt idx="602">
                  <c:v>89.26</c:v>
                </c:pt>
                <c:pt idx="603">
                  <c:v>89.44</c:v>
                </c:pt>
                <c:pt idx="604">
                  <c:v>89.47</c:v>
                </c:pt>
                <c:pt idx="605">
                  <c:v>89.72</c:v>
                </c:pt>
                <c:pt idx="606">
                  <c:v>89.84</c:v>
                </c:pt>
                <c:pt idx="607">
                  <c:v>89.97</c:v>
                </c:pt>
                <c:pt idx="608">
                  <c:v>90.16</c:v>
                </c:pt>
                <c:pt idx="609">
                  <c:v>90.36</c:v>
                </c:pt>
                <c:pt idx="610">
                  <c:v>90.39</c:v>
                </c:pt>
                <c:pt idx="611">
                  <c:v>90.61</c:v>
                </c:pt>
                <c:pt idx="612">
                  <c:v>90.77</c:v>
                </c:pt>
                <c:pt idx="613">
                  <c:v>90.82</c:v>
                </c:pt>
                <c:pt idx="614">
                  <c:v>91.1</c:v>
                </c:pt>
                <c:pt idx="615">
                  <c:v>91.15</c:v>
                </c:pt>
                <c:pt idx="616">
                  <c:v>91.27</c:v>
                </c:pt>
                <c:pt idx="617">
                  <c:v>91.53</c:v>
                </c:pt>
                <c:pt idx="618">
                  <c:v>91.57</c:v>
                </c:pt>
                <c:pt idx="619">
                  <c:v>91.82</c:v>
                </c:pt>
                <c:pt idx="620">
                  <c:v>91.93</c:v>
                </c:pt>
                <c:pt idx="621">
                  <c:v>92.05</c:v>
                </c:pt>
                <c:pt idx="622">
                  <c:v>92.27</c:v>
                </c:pt>
                <c:pt idx="623">
                  <c:v>92.35</c:v>
                </c:pt>
                <c:pt idx="624">
                  <c:v>92.58</c:v>
                </c:pt>
                <c:pt idx="625">
                  <c:v>92.65</c:v>
                </c:pt>
                <c:pt idx="626">
                  <c:v>92.78</c:v>
                </c:pt>
                <c:pt idx="627">
                  <c:v>92.99</c:v>
                </c:pt>
                <c:pt idx="628">
                  <c:v>93.13</c:v>
                </c:pt>
                <c:pt idx="629">
                  <c:v>93.28</c:v>
                </c:pt>
                <c:pt idx="630">
                  <c:v>93.4</c:v>
                </c:pt>
                <c:pt idx="631">
                  <c:v>93.49</c:v>
                </c:pt>
                <c:pt idx="632">
                  <c:v>93.66</c:v>
                </c:pt>
                <c:pt idx="633">
                  <c:v>93.81</c:v>
                </c:pt>
                <c:pt idx="634">
                  <c:v>94.03</c:v>
                </c:pt>
                <c:pt idx="635">
                  <c:v>94.14</c:v>
                </c:pt>
                <c:pt idx="636">
                  <c:v>94.37</c:v>
                </c:pt>
                <c:pt idx="637">
                  <c:v>94.3</c:v>
                </c:pt>
                <c:pt idx="638">
                  <c:v>94.54</c:v>
                </c:pt>
                <c:pt idx="639">
                  <c:v>94.68</c:v>
                </c:pt>
                <c:pt idx="640">
                  <c:v>94.96</c:v>
                </c:pt>
                <c:pt idx="641">
                  <c:v>95.04</c:v>
                </c:pt>
                <c:pt idx="642">
                  <c:v>95.08</c:v>
                </c:pt>
                <c:pt idx="643">
                  <c:v>95.42</c:v>
                </c:pt>
                <c:pt idx="644">
                  <c:v>95.45</c:v>
                </c:pt>
                <c:pt idx="645">
                  <c:v>95.57</c:v>
                </c:pt>
                <c:pt idx="646">
                  <c:v>95.84</c:v>
                </c:pt>
                <c:pt idx="647">
                  <c:v>95.9</c:v>
                </c:pt>
                <c:pt idx="648">
                  <c:v>96.17</c:v>
                </c:pt>
                <c:pt idx="649">
                  <c:v>96.27</c:v>
                </c:pt>
                <c:pt idx="650">
                  <c:v>96.37</c:v>
                </c:pt>
                <c:pt idx="651">
                  <c:v>96.66</c:v>
                </c:pt>
                <c:pt idx="652">
                  <c:v>96.63</c:v>
                </c:pt>
                <c:pt idx="653">
                  <c:v>96.81</c:v>
                </c:pt>
                <c:pt idx="654">
                  <c:v>96.93</c:v>
                </c:pt>
                <c:pt idx="655">
                  <c:v>97.19</c:v>
                </c:pt>
                <c:pt idx="656">
                  <c:v>97.29</c:v>
                </c:pt>
                <c:pt idx="657">
                  <c:v>97.46</c:v>
                </c:pt>
                <c:pt idx="658">
                  <c:v>97.72</c:v>
                </c:pt>
              </c:numCache>
            </c:numRef>
          </c:xVal>
          <c:yVal>
            <c:numRef>
              <c:f>cured1!$B$3:$B$661</c:f>
              <c:numCache>
                <c:formatCode>General</c:formatCode>
                <c:ptCount val="659"/>
                <c:pt idx="0">
                  <c:v>5935</c:v>
                </c:pt>
                <c:pt idx="1">
                  <c:v>5934</c:v>
                </c:pt>
                <c:pt idx="2">
                  <c:v>5934</c:v>
                </c:pt>
                <c:pt idx="3">
                  <c:v>5934</c:v>
                </c:pt>
                <c:pt idx="4">
                  <c:v>5933</c:v>
                </c:pt>
                <c:pt idx="5">
                  <c:v>5936</c:v>
                </c:pt>
                <c:pt idx="6">
                  <c:v>5935</c:v>
                </c:pt>
                <c:pt idx="7">
                  <c:v>5936</c:v>
                </c:pt>
                <c:pt idx="8">
                  <c:v>5936</c:v>
                </c:pt>
                <c:pt idx="9">
                  <c:v>5936</c:v>
                </c:pt>
                <c:pt idx="10">
                  <c:v>5935</c:v>
                </c:pt>
                <c:pt idx="11">
                  <c:v>5935</c:v>
                </c:pt>
                <c:pt idx="12">
                  <c:v>5933</c:v>
                </c:pt>
                <c:pt idx="13">
                  <c:v>5935</c:v>
                </c:pt>
                <c:pt idx="14">
                  <c:v>5935</c:v>
                </c:pt>
                <c:pt idx="15">
                  <c:v>5934</c:v>
                </c:pt>
                <c:pt idx="16">
                  <c:v>5934</c:v>
                </c:pt>
                <c:pt idx="17">
                  <c:v>5934</c:v>
                </c:pt>
                <c:pt idx="18">
                  <c:v>5936</c:v>
                </c:pt>
                <c:pt idx="19">
                  <c:v>5934</c:v>
                </c:pt>
                <c:pt idx="20">
                  <c:v>5933</c:v>
                </c:pt>
                <c:pt idx="21">
                  <c:v>5934</c:v>
                </c:pt>
                <c:pt idx="22">
                  <c:v>5934</c:v>
                </c:pt>
                <c:pt idx="23">
                  <c:v>5934</c:v>
                </c:pt>
                <c:pt idx="24">
                  <c:v>5934</c:v>
                </c:pt>
                <c:pt idx="25">
                  <c:v>5933</c:v>
                </c:pt>
                <c:pt idx="26">
                  <c:v>5932</c:v>
                </c:pt>
                <c:pt idx="27">
                  <c:v>5933</c:v>
                </c:pt>
                <c:pt idx="28">
                  <c:v>5931</c:v>
                </c:pt>
                <c:pt idx="29">
                  <c:v>5932</c:v>
                </c:pt>
                <c:pt idx="30">
                  <c:v>5933</c:v>
                </c:pt>
                <c:pt idx="31">
                  <c:v>5930</c:v>
                </c:pt>
                <c:pt idx="32">
                  <c:v>5930</c:v>
                </c:pt>
                <c:pt idx="33">
                  <c:v>5929</c:v>
                </c:pt>
                <c:pt idx="34">
                  <c:v>5931</c:v>
                </c:pt>
                <c:pt idx="35">
                  <c:v>5929</c:v>
                </c:pt>
                <c:pt idx="36">
                  <c:v>5928</c:v>
                </c:pt>
                <c:pt idx="37">
                  <c:v>5928</c:v>
                </c:pt>
                <c:pt idx="38">
                  <c:v>5930</c:v>
                </c:pt>
                <c:pt idx="39">
                  <c:v>5929</c:v>
                </c:pt>
                <c:pt idx="40">
                  <c:v>5926</c:v>
                </c:pt>
                <c:pt idx="41">
                  <c:v>5926</c:v>
                </c:pt>
                <c:pt idx="42">
                  <c:v>5925</c:v>
                </c:pt>
                <c:pt idx="43">
                  <c:v>5924</c:v>
                </c:pt>
                <c:pt idx="44">
                  <c:v>5924</c:v>
                </c:pt>
                <c:pt idx="45">
                  <c:v>5924</c:v>
                </c:pt>
                <c:pt idx="46">
                  <c:v>5925</c:v>
                </c:pt>
                <c:pt idx="47">
                  <c:v>5923</c:v>
                </c:pt>
                <c:pt idx="48">
                  <c:v>5921</c:v>
                </c:pt>
                <c:pt idx="49">
                  <c:v>5922</c:v>
                </c:pt>
                <c:pt idx="50">
                  <c:v>5920</c:v>
                </c:pt>
                <c:pt idx="51">
                  <c:v>5918</c:v>
                </c:pt>
                <c:pt idx="52">
                  <c:v>5920</c:v>
                </c:pt>
                <c:pt idx="53">
                  <c:v>5920</c:v>
                </c:pt>
                <c:pt idx="54">
                  <c:v>5918</c:v>
                </c:pt>
                <c:pt idx="55">
                  <c:v>5915</c:v>
                </c:pt>
                <c:pt idx="56">
                  <c:v>5915</c:v>
                </c:pt>
                <c:pt idx="57">
                  <c:v>5915</c:v>
                </c:pt>
                <c:pt idx="58">
                  <c:v>5916</c:v>
                </c:pt>
                <c:pt idx="59">
                  <c:v>5913</c:v>
                </c:pt>
                <c:pt idx="60">
                  <c:v>5911</c:v>
                </c:pt>
                <c:pt idx="61">
                  <c:v>5912</c:v>
                </c:pt>
                <c:pt idx="62">
                  <c:v>5912</c:v>
                </c:pt>
                <c:pt idx="63">
                  <c:v>5910</c:v>
                </c:pt>
                <c:pt idx="64">
                  <c:v>5910</c:v>
                </c:pt>
                <c:pt idx="65">
                  <c:v>5911</c:v>
                </c:pt>
                <c:pt idx="66">
                  <c:v>5909</c:v>
                </c:pt>
                <c:pt idx="67">
                  <c:v>5907</c:v>
                </c:pt>
                <c:pt idx="68">
                  <c:v>5905</c:v>
                </c:pt>
                <c:pt idx="69">
                  <c:v>5904</c:v>
                </c:pt>
                <c:pt idx="70">
                  <c:v>5905</c:v>
                </c:pt>
                <c:pt idx="71">
                  <c:v>5904</c:v>
                </c:pt>
                <c:pt idx="72">
                  <c:v>5904</c:v>
                </c:pt>
                <c:pt idx="73">
                  <c:v>5902</c:v>
                </c:pt>
                <c:pt idx="74">
                  <c:v>5901</c:v>
                </c:pt>
                <c:pt idx="75">
                  <c:v>5901</c:v>
                </c:pt>
                <c:pt idx="76">
                  <c:v>5898</c:v>
                </c:pt>
                <c:pt idx="77">
                  <c:v>5895</c:v>
                </c:pt>
                <c:pt idx="78">
                  <c:v>5896</c:v>
                </c:pt>
                <c:pt idx="79">
                  <c:v>5897</c:v>
                </c:pt>
                <c:pt idx="80">
                  <c:v>5894</c:v>
                </c:pt>
                <c:pt idx="81">
                  <c:v>5894</c:v>
                </c:pt>
                <c:pt idx="82">
                  <c:v>5892</c:v>
                </c:pt>
                <c:pt idx="83">
                  <c:v>5892</c:v>
                </c:pt>
                <c:pt idx="84">
                  <c:v>5892</c:v>
                </c:pt>
                <c:pt idx="85">
                  <c:v>5892</c:v>
                </c:pt>
                <c:pt idx="86">
                  <c:v>5891</c:v>
                </c:pt>
                <c:pt idx="87">
                  <c:v>5887</c:v>
                </c:pt>
                <c:pt idx="88">
                  <c:v>5887</c:v>
                </c:pt>
                <c:pt idx="89">
                  <c:v>5885</c:v>
                </c:pt>
                <c:pt idx="90">
                  <c:v>5884</c:v>
                </c:pt>
                <c:pt idx="91">
                  <c:v>5885</c:v>
                </c:pt>
                <c:pt idx="92">
                  <c:v>5882</c:v>
                </c:pt>
                <c:pt idx="93">
                  <c:v>5879</c:v>
                </c:pt>
                <c:pt idx="94">
                  <c:v>5881</c:v>
                </c:pt>
                <c:pt idx="95">
                  <c:v>5880</c:v>
                </c:pt>
                <c:pt idx="96">
                  <c:v>5878</c:v>
                </c:pt>
                <c:pt idx="97">
                  <c:v>5876</c:v>
                </c:pt>
                <c:pt idx="98">
                  <c:v>5875</c:v>
                </c:pt>
                <c:pt idx="99">
                  <c:v>5875</c:v>
                </c:pt>
                <c:pt idx="100">
                  <c:v>5871</c:v>
                </c:pt>
                <c:pt idx="101">
                  <c:v>5871</c:v>
                </c:pt>
                <c:pt idx="102">
                  <c:v>5867</c:v>
                </c:pt>
                <c:pt idx="103">
                  <c:v>5866</c:v>
                </c:pt>
                <c:pt idx="104">
                  <c:v>5863</c:v>
                </c:pt>
                <c:pt idx="105">
                  <c:v>5865</c:v>
                </c:pt>
                <c:pt idx="106">
                  <c:v>5865</c:v>
                </c:pt>
                <c:pt idx="107">
                  <c:v>5863</c:v>
                </c:pt>
                <c:pt idx="108">
                  <c:v>5859</c:v>
                </c:pt>
                <c:pt idx="109">
                  <c:v>5857</c:v>
                </c:pt>
                <c:pt idx="110">
                  <c:v>5858</c:v>
                </c:pt>
                <c:pt idx="111">
                  <c:v>5858</c:v>
                </c:pt>
                <c:pt idx="112">
                  <c:v>5856</c:v>
                </c:pt>
                <c:pt idx="113">
                  <c:v>5858</c:v>
                </c:pt>
                <c:pt idx="114">
                  <c:v>5854</c:v>
                </c:pt>
                <c:pt idx="115">
                  <c:v>5854</c:v>
                </c:pt>
                <c:pt idx="116">
                  <c:v>5851</c:v>
                </c:pt>
                <c:pt idx="117">
                  <c:v>5849</c:v>
                </c:pt>
                <c:pt idx="118">
                  <c:v>5847</c:v>
                </c:pt>
                <c:pt idx="119">
                  <c:v>5846</c:v>
                </c:pt>
                <c:pt idx="120">
                  <c:v>5845</c:v>
                </c:pt>
                <c:pt idx="121">
                  <c:v>5844</c:v>
                </c:pt>
                <c:pt idx="122">
                  <c:v>5843</c:v>
                </c:pt>
                <c:pt idx="123">
                  <c:v>5839</c:v>
                </c:pt>
                <c:pt idx="124">
                  <c:v>5838</c:v>
                </c:pt>
                <c:pt idx="125">
                  <c:v>5837</c:v>
                </c:pt>
                <c:pt idx="126">
                  <c:v>5837</c:v>
                </c:pt>
                <c:pt idx="127">
                  <c:v>5833</c:v>
                </c:pt>
                <c:pt idx="128">
                  <c:v>5831</c:v>
                </c:pt>
                <c:pt idx="129">
                  <c:v>5833</c:v>
                </c:pt>
                <c:pt idx="130">
                  <c:v>5830</c:v>
                </c:pt>
                <c:pt idx="131">
                  <c:v>5828</c:v>
                </c:pt>
                <c:pt idx="132">
                  <c:v>5827</c:v>
                </c:pt>
                <c:pt idx="133">
                  <c:v>5827</c:v>
                </c:pt>
                <c:pt idx="134">
                  <c:v>5822</c:v>
                </c:pt>
                <c:pt idx="135">
                  <c:v>5824</c:v>
                </c:pt>
                <c:pt idx="136">
                  <c:v>5820</c:v>
                </c:pt>
                <c:pt idx="137">
                  <c:v>5818</c:v>
                </c:pt>
                <c:pt idx="138">
                  <c:v>5815</c:v>
                </c:pt>
                <c:pt idx="139">
                  <c:v>5814</c:v>
                </c:pt>
                <c:pt idx="140">
                  <c:v>5814</c:v>
                </c:pt>
                <c:pt idx="141">
                  <c:v>5813</c:v>
                </c:pt>
                <c:pt idx="142">
                  <c:v>5808</c:v>
                </c:pt>
                <c:pt idx="143">
                  <c:v>5805</c:v>
                </c:pt>
                <c:pt idx="144">
                  <c:v>5805</c:v>
                </c:pt>
                <c:pt idx="145">
                  <c:v>5799</c:v>
                </c:pt>
                <c:pt idx="146">
                  <c:v>5798</c:v>
                </c:pt>
                <c:pt idx="147">
                  <c:v>5797</c:v>
                </c:pt>
                <c:pt idx="148">
                  <c:v>5795</c:v>
                </c:pt>
                <c:pt idx="149">
                  <c:v>5789</c:v>
                </c:pt>
                <c:pt idx="150">
                  <c:v>5788</c:v>
                </c:pt>
                <c:pt idx="151">
                  <c:v>5784</c:v>
                </c:pt>
                <c:pt idx="152">
                  <c:v>5783</c:v>
                </c:pt>
                <c:pt idx="153">
                  <c:v>5780</c:v>
                </c:pt>
                <c:pt idx="154">
                  <c:v>5777</c:v>
                </c:pt>
                <c:pt idx="155">
                  <c:v>5774</c:v>
                </c:pt>
                <c:pt idx="156">
                  <c:v>5771</c:v>
                </c:pt>
                <c:pt idx="157">
                  <c:v>5771</c:v>
                </c:pt>
                <c:pt idx="158">
                  <c:v>5768</c:v>
                </c:pt>
                <c:pt idx="159">
                  <c:v>5765</c:v>
                </c:pt>
                <c:pt idx="160">
                  <c:v>5764</c:v>
                </c:pt>
                <c:pt idx="161">
                  <c:v>5762</c:v>
                </c:pt>
                <c:pt idx="162">
                  <c:v>5759</c:v>
                </c:pt>
                <c:pt idx="163">
                  <c:v>5755</c:v>
                </c:pt>
                <c:pt idx="164">
                  <c:v>5755</c:v>
                </c:pt>
                <c:pt idx="165">
                  <c:v>5749</c:v>
                </c:pt>
                <c:pt idx="166">
                  <c:v>5747</c:v>
                </c:pt>
                <c:pt idx="167">
                  <c:v>5744</c:v>
                </c:pt>
                <c:pt idx="168">
                  <c:v>5743</c:v>
                </c:pt>
                <c:pt idx="169">
                  <c:v>5741</c:v>
                </c:pt>
                <c:pt idx="170">
                  <c:v>5736</c:v>
                </c:pt>
                <c:pt idx="171">
                  <c:v>5733</c:v>
                </c:pt>
                <c:pt idx="172">
                  <c:v>5727</c:v>
                </c:pt>
                <c:pt idx="173">
                  <c:v>5723</c:v>
                </c:pt>
                <c:pt idx="174">
                  <c:v>5722</c:v>
                </c:pt>
                <c:pt idx="175">
                  <c:v>5715</c:v>
                </c:pt>
                <c:pt idx="176">
                  <c:v>5715</c:v>
                </c:pt>
                <c:pt idx="177">
                  <c:v>5715</c:v>
                </c:pt>
                <c:pt idx="178">
                  <c:v>5713</c:v>
                </c:pt>
                <c:pt idx="179">
                  <c:v>5710</c:v>
                </c:pt>
                <c:pt idx="180">
                  <c:v>5703</c:v>
                </c:pt>
                <c:pt idx="181">
                  <c:v>5703</c:v>
                </c:pt>
                <c:pt idx="182">
                  <c:v>5700</c:v>
                </c:pt>
                <c:pt idx="183">
                  <c:v>5694</c:v>
                </c:pt>
                <c:pt idx="184">
                  <c:v>5688</c:v>
                </c:pt>
                <c:pt idx="185">
                  <c:v>5689</c:v>
                </c:pt>
                <c:pt idx="186">
                  <c:v>5685</c:v>
                </c:pt>
                <c:pt idx="187">
                  <c:v>5683</c:v>
                </c:pt>
                <c:pt idx="188">
                  <c:v>5679</c:v>
                </c:pt>
                <c:pt idx="189">
                  <c:v>5681</c:v>
                </c:pt>
                <c:pt idx="190">
                  <c:v>5674</c:v>
                </c:pt>
                <c:pt idx="191">
                  <c:v>5668</c:v>
                </c:pt>
                <c:pt idx="192">
                  <c:v>5667</c:v>
                </c:pt>
                <c:pt idx="193">
                  <c:v>5664</c:v>
                </c:pt>
                <c:pt idx="194">
                  <c:v>5661</c:v>
                </c:pt>
                <c:pt idx="195">
                  <c:v>5661</c:v>
                </c:pt>
                <c:pt idx="196">
                  <c:v>5658</c:v>
                </c:pt>
                <c:pt idx="197">
                  <c:v>5662</c:v>
                </c:pt>
                <c:pt idx="198">
                  <c:v>5658</c:v>
                </c:pt>
                <c:pt idx="199">
                  <c:v>5654</c:v>
                </c:pt>
                <c:pt idx="200">
                  <c:v>5655</c:v>
                </c:pt>
                <c:pt idx="201">
                  <c:v>5651</c:v>
                </c:pt>
                <c:pt idx="202">
                  <c:v>5644</c:v>
                </c:pt>
                <c:pt idx="203">
                  <c:v>5642</c:v>
                </c:pt>
                <c:pt idx="204">
                  <c:v>5639</c:v>
                </c:pt>
                <c:pt idx="205">
                  <c:v>5635</c:v>
                </c:pt>
                <c:pt idx="206">
                  <c:v>5630</c:v>
                </c:pt>
                <c:pt idx="207">
                  <c:v>5624</c:v>
                </c:pt>
                <c:pt idx="208">
                  <c:v>5614</c:v>
                </c:pt>
                <c:pt idx="209">
                  <c:v>5603</c:v>
                </c:pt>
                <c:pt idx="210">
                  <c:v>5586</c:v>
                </c:pt>
                <c:pt idx="211">
                  <c:v>5580</c:v>
                </c:pt>
                <c:pt idx="212">
                  <c:v>5575</c:v>
                </c:pt>
                <c:pt idx="213">
                  <c:v>5580</c:v>
                </c:pt>
                <c:pt idx="214">
                  <c:v>5574</c:v>
                </c:pt>
                <c:pt idx="215">
                  <c:v>5566</c:v>
                </c:pt>
                <c:pt idx="216">
                  <c:v>5557</c:v>
                </c:pt>
                <c:pt idx="217">
                  <c:v>5550</c:v>
                </c:pt>
                <c:pt idx="218">
                  <c:v>5549</c:v>
                </c:pt>
                <c:pt idx="219">
                  <c:v>5541</c:v>
                </c:pt>
                <c:pt idx="220">
                  <c:v>5541</c:v>
                </c:pt>
                <c:pt idx="221">
                  <c:v>5542</c:v>
                </c:pt>
                <c:pt idx="222">
                  <c:v>5529</c:v>
                </c:pt>
                <c:pt idx="223">
                  <c:v>5521</c:v>
                </c:pt>
                <c:pt idx="224">
                  <c:v>5521</c:v>
                </c:pt>
                <c:pt idx="225">
                  <c:v>5514</c:v>
                </c:pt>
                <c:pt idx="226">
                  <c:v>5510</c:v>
                </c:pt>
                <c:pt idx="227">
                  <c:v>5521</c:v>
                </c:pt>
                <c:pt idx="228">
                  <c:v>5526</c:v>
                </c:pt>
                <c:pt idx="229">
                  <c:v>5528</c:v>
                </c:pt>
                <c:pt idx="230">
                  <c:v>5519</c:v>
                </c:pt>
                <c:pt idx="231">
                  <c:v>5510</c:v>
                </c:pt>
                <c:pt idx="232">
                  <c:v>5503</c:v>
                </c:pt>
                <c:pt idx="233">
                  <c:v>5490</c:v>
                </c:pt>
                <c:pt idx="234">
                  <c:v>5484</c:v>
                </c:pt>
                <c:pt idx="235">
                  <c:v>5470</c:v>
                </c:pt>
                <c:pt idx="236">
                  <c:v>5461</c:v>
                </c:pt>
                <c:pt idx="237">
                  <c:v>5459</c:v>
                </c:pt>
                <c:pt idx="238">
                  <c:v>5448</c:v>
                </c:pt>
                <c:pt idx="239">
                  <c:v>5434</c:v>
                </c:pt>
                <c:pt idx="240">
                  <c:v>5434</c:v>
                </c:pt>
                <c:pt idx="241">
                  <c:v>5423</c:v>
                </c:pt>
                <c:pt idx="242">
                  <c:v>5408</c:v>
                </c:pt>
                <c:pt idx="243">
                  <c:v>5410</c:v>
                </c:pt>
                <c:pt idx="244">
                  <c:v>5415</c:v>
                </c:pt>
                <c:pt idx="245">
                  <c:v>5409</c:v>
                </c:pt>
                <c:pt idx="246">
                  <c:v>5397</c:v>
                </c:pt>
                <c:pt idx="247">
                  <c:v>5405</c:v>
                </c:pt>
                <c:pt idx="248">
                  <c:v>5395</c:v>
                </c:pt>
                <c:pt idx="249">
                  <c:v>5383</c:v>
                </c:pt>
                <c:pt idx="250">
                  <c:v>5379</c:v>
                </c:pt>
                <c:pt idx="251">
                  <c:v>5373</c:v>
                </c:pt>
                <c:pt idx="252">
                  <c:v>5370</c:v>
                </c:pt>
                <c:pt idx="253">
                  <c:v>5363</c:v>
                </c:pt>
                <c:pt idx="254">
                  <c:v>5350</c:v>
                </c:pt>
                <c:pt idx="255">
                  <c:v>5344</c:v>
                </c:pt>
                <c:pt idx="256">
                  <c:v>5347</c:v>
                </c:pt>
                <c:pt idx="257">
                  <c:v>5350</c:v>
                </c:pt>
                <c:pt idx="258">
                  <c:v>5349</c:v>
                </c:pt>
                <c:pt idx="259">
                  <c:v>5337</c:v>
                </c:pt>
                <c:pt idx="260">
                  <c:v>5332</c:v>
                </c:pt>
                <c:pt idx="261">
                  <c:v>5317</c:v>
                </c:pt>
                <c:pt idx="262">
                  <c:v>5312</c:v>
                </c:pt>
                <c:pt idx="263">
                  <c:v>5299</c:v>
                </c:pt>
                <c:pt idx="264">
                  <c:v>5289</c:v>
                </c:pt>
                <c:pt idx="265">
                  <c:v>5298</c:v>
                </c:pt>
                <c:pt idx="266">
                  <c:v>5285</c:v>
                </c:pt>
                <c:pt idx="267">
                  <c:v>5279</c:v>
                </c:pt>
                <c:pt idx="268">
                  <c:v>5280</c:v>
                </c:pt>
                <c:pt idx="269">
                  <c:v>5271</c:v>
                </c:pt>
                <c:pt idx="270">
                  <c:v>5267</c:v>
                </c:pt>
                <c:pt idx="271">
                  <c:v>5269</c:v>
                </c:pt>
                <c:pt idx="272">
                  <c:v>5265</c:v>
                </c:pt>
                <c:pt idx="273">
                  <c:v>5259</c:v>
                </c:pt>
                <c:pt idx="274">
                  <c:v>5248</c:v>
                </c:pt>
                <c:pt idx="275">
                  <c:v>5245</c:v>
                </c:pt>
                <c:pt idx="276">
                  <c:v>5241</c:v>
                </c:pt>
                <c:pt idx="277">
                  <c:v>5247</c:v>
                </c:pt>
                <c:pt idx="278">
                  <c:v>5247</c:v>
                </c:pt>
                <c:pt idx="279">
                  <c:v>5228</c:v>
                </c:pt>
                <c:pt idx="280">
                  <c:v>5222</c:v>
                </c:pt>
                <c:pt idx="281">
                  <c:v>5230</c:v>
                </c:pt>
                <c:pt idx="282">
                  <c:v>5226</c:v>
                </c:pt>
                <c:pt idx="283">
                  <c:v>5219</c:v>
                </c:pt>
                <c:pt idx="284">
                  <c:v>5211</c:v>
                </c:pt>
                <c:pt idx="285">
                  <c:v>5203</c:v>
                </c:pt>
                <c:pt idx="286">
                  <c:v>5199</c:v>
                </c:pt>
                <c:pt idx="287">
                  <c:v>5175</c:v>
                </c:pt>
                <c:pt idx="288">
                  <c:v>5182</c:v>
                </c:pt>
                <c:pt idx="289">
                  <c:v>5185</c:v>
                </c:pt>
                <c:pt idx="290">
                  <c:v>5171</c:v>
                </c:pt>
                <c:pt idx="291">
                  <c:v>5151</c:v>
                </c:pt>
                <c:pt idx="292">
                  <c:v>5159</c:v>
                </c:pt>
                <c:pt idx="293">
                  <c:v>5146</c:v>
                </c:pt>
                <c:pt idx="294">
                  <c:v>5147</c:v>
                </c:pt>
                <c:pt idx="295">
                  <c:v>5145</c:v>
                </c:pt>
                <c:pt idx="296">
                  <c:v>5143</c:v>
                </c:pt>
                <c:pt idx="297">
                  <c:v>5140</c:v>
                </c:pt>
                <c:pt idx="298">
                  <c:v>5137</c:v>
                </c:pt>
                <c:pt idx="299">
                  <c:v>5123</c:v>
                </c:pt>
                <c:pt idx="300">
                  <c:v>5115</c:v>
                </c:pt>
                <c:pt idx="301">
                  <c:v>5094</c:v>
                </c:pt>
                <c:pt idx="302">
                  <c:v>5091</c:v>
                </c:pt>
                <c:pt idx="303">
                  <c:v>5086</c:v>
                </c:pt>
                <c:pt idx="304">
                  <c:v>5092</c:v>
                </c:pt>
                <c:pt idx="305">
                  <c:v>5085</c:v>
                </c:pt>
                <c:pt idx="306">
                  <c:v>5083</c:v>
                </c:pt>
                <c:pt idx="307">
                  <c:v>5066</c:v>
                </c:pt>
                <c:pt idx="308">
                  <c:v>5070</c:v>
                </c:pt>
                <c:pt idx="309">
                  <c:v>5059</c:v>
                </c:pt>
                <c:pt idx="310">
                  <c:v>5042</c:v>
                </c:pt>
                <c:pt idx="311">
                  <c:v>5044</c:v>
                </c:pt>
                <c:pt idx="312">
                  <c:v>5039</c:v>
                </c:pt>
                <c:pt idx="313">
                  <c:v>5026</c:v>
                </c:pt>
                <c:pt idx="314">
                  <c:v>5022</c:v>
                </c:pt>
                <c:pt idx="315">
                  <c:v>5022</c:v>
                </c:pt>
                <c:pt idx="316">
                  <c:v>5038</c:v>
                </c:pt>
                <c:pt idx="317">
                  <c:v>5050</c:v>
                </c:pt>
                <c:pt idx="318">
                  <c:v>5044</c:v>
                </c:pt>
                <c:pt idx="319">
                  <c:v>5036</c:v>
                </c:pt>
                <c:pt idx="320">
                  <c:v>5035</c:v>
                </c:pt>
                <c:pt idx="321">
                  <c:v>5023</c:v>
                </c:pt>
                <c:pt idx="322">
                  <c:v>5010</c:v>
                </c:pt>
                <c:pt idx="323">
                  <c:v>5008</c:v>
                </c:pt>
                <c:pt idx="324">
                  <c:v>5005</c:v>
                </c:pt>
                <c:pt idx="325">
                  <c:v>4996</c:v>
                </c:pt>
                <c:pt idx="326">
                  <c:v>4971</c:v>
                </c:pt>
                <c:pt idx="327">
                  <c:v>4933</c:v>
                </c:pt>
                <c:pt idx="328">
                  <c:v>4928</c:v>
                </c:pt>
                <c:pt idx="329">
                  <c:v>4938</c:v>
                </c:pt>
                <c:pt idx="330">
                  <c:v>4946</c:v>
                </c:pt>
                <c:pt idx="331">
                  <c:v>4933</c:v>
                </c:pt>
                <c:pt idx="332">
                  <c:v>4923</c:v>
                </c:pt>
                <c:pt idx="333">
                  <c:v>4927</c:v>
                </c:pt>
                <c:pt idx="334">
                  <c:v>4926</c:v>
                </c:pt>
                <c:pt idx="335">
                  <c:v>4925</c:v>
                </c:pt>
                <c:pt idx="336">
                  <c:v>4913</c:v>
                </c:pt>
                <c:pt idx="337">
                  <c:v>4898</c:v>
                </c:pt>
                <c:pt idx="338">
                  <c:v>4880</c:v>
                </c:pt>
                <c:pt idx="339">
                  <c:v>4876</c:v>
                </c:pt>
                <c:pt idx="340">
                  <c:v>4859</c:v>
                </c:pt>
                <c:pt idx="341">
                  <c:v>4849</c:v>
                </c:pt>
                <c:pt idx="342">
                  <c:v>4843</c:v>
                </c:pt>
                <c:pt idx="343">
                  <c:v>4835</c:v>
                </c:pt>
                <c:pt idx="344">
                  <c:v>4826</c:v>
                </c:pt>
                <c:pt idx="345">
                  <c:v>4811</c:v>
                </c:pt>
                <c:pt idx="346">
                  <c:v>4796</c:v>
                </c:pt>
                <c:pt idx="347">
                  <c:v>4788</c:v>
                </c:pt>
                <c:pt idx="348">
                  <c:v>4769</c:v>
                </c:pt>
                <c:pt idx="349">
                  <c:v>4757</c:v>
                </c:pt>
                <c:pt idx="350">
                  <c:v>4749</c:v>
                </c:pt>
                <c:pt idx="351">
                  <c:v>4718</c:v>
                </c:pt>
                <c:pt idx="352">
                  <c:v>4705</c:v>
                </c:pt>
                <c:pt idx="353">
                  <c:v>4698</c:v>
                </c:pt>
                <c:pt idx="354">
                  <c:v>4678</c:v>
                </c:pt>
                <c:pt idx="355">
                  <c:v>4659</c:v>
                </c:pt>
                <c:pt idx="356">
                  <c:v>4635</c:v>
                </c:pt>
                <c:pt idx="357">
                  <c:v>4625</c:v>
                </c:pt>
                <c:pt idx="358">
                  <c:v>4612</c:v>
                </c:pt>
                <c:pt idx="359">
                  <c:v>4583</c:v>
                </c:pt>
                <c:pt idx="360">
                  <c:v>4555</c:v>
                </c:pt>
                <c:pt idx="361">
                  <c:v>4534</c:v>
                </c:pt>
                <c:pt idx="362">
                  <c:v>4507</c:v>
                </c:pt>
                <c:pt idx="363">
                  <c:v>4479</c:v>
                </c:pt>
                <c:pt idx="364">
                  <c:v>4451</c:v>
                </c:pt>
                <c:pt idx="365">
                  <c:v>4435</c:v>
                </c:pt>
                <c:pt idx="366">
                  <c:v>4411</c:v>
                </c:pt>
                <c:pt idx="367">
                  <c:v>4390</c:v>
                </c:pt>
                <c:pt idx="368">
                  <c:v>4368</c:v>
                </c:pt>
                <c:pt idx="369">
                  <c:v>4346</c:v>
                </c:pt>
                <c:pt idx="370">
                  <c:v>4307</c:v>
                </c:pt>
                <c:pt idx="371">
                  <c:v>4244</c:v>
                </c:pt>
                <c:pt idx="372">
                  <c:v>4242</c:v>
                </c:pt>
                <c:pt idx="373">
                  <c:v>4202</c:v>
                </c:pt>
                <c:pt idx="374">
                  <c:v>4178</c:v>
                </c:pt>
                <c:pt idx="375">
                  <c:v>4157</c:v>
                </c:pt>
                <c:pt idx="376">
                  <c:v>4117</c:v>
                </c:pt>
                <c:pt idx="377">
                  <c:v>4094</c:v>
                </c:pt>
                <c:pt idx="378">
                  <c:v>4062</c:v>
                </c:pt>
                <c:pt idx="379">
                  <c:v>4035</c:v>
                </c:pt>
                <c:pt idx="380">
                  <c:v>3982</c:v>
                </c:pt>
                <c:pt idx="381">
                  <c:v>3910</c:v>
                </c:pt>
                <c:pt idx="382">
                  <c:v>3824</c:v>
                </c:pt>
                <c:pt idx="383">
                  <c:v>3765</c:v>
                </c:pt>
                <c:pt idx="384">
                  <c:v>3783</c:v>
                </c:pt>
                <c:pt idx="385">
                  <c:v>3733</c:v>
                </c:pt>
                <c:pt idx="386">
                  <c:v>3665</c:v>
                </c:pt>
                <c:pt idx="387">
                  <c:v>3622</c:v>
                </c:pt>
                <c:pt idx="388">
                  <c:v>3572</c:v>
                </c:pt>
                <c:pt idx="389">
                  <c:v>3515</c:v>
                </c:pt>
                <c:pt idx="390">
                  <c:v>3397</c:v>
                </c:pt>
                <c:pt idx="391">
                  <c:v>3384</c:v>
                </c:pt>
                <c:pt idx="392">
                  <c:v>3393</c:v>
                </c:pt>
                <c:pt idx="393">
                  <c:v>3327</c:v>
                </c:pt>
                <c:pt idx="394">
                  <c:v>3277</c:v>
                </c:pt>
                <c:pt idx="395">
                  <c:v>3165</c:v>
                </c:pt>
                <c:pt idx="396">
                  <c:v>3122</c:v>
                </c:pt>
                <c:pt idx="397">
                  <c:v>3113</c:v>
                </c:pt>
                <c:pt idx="398">
                  <c:v>3058</c:v>
                </c:pt>
                <c:pt idx="399">
                  <c:v>2928</c:v>
                </c:pt>
                <c:pt idx="400">
                  <c:v>2784</c:v>
                </c:pt>
                <c:pt idx="401">
                  <c:v>2822</c:v>
                </c:pt>
                <c:pt idx="402">
                  <c:v>2808</c:v>
                </c:pt>
                <c:pt idx="403">
                  <c:v>2782</c:v>
                </c:pt>
                <c:pt idx="404">
                  <c:v>2653</c:v>
                </c:pt>
                <c:pt idx="405">
                  <c:v>2544</c:v>
                </c:pt>
                <c:pt idx="406">
                  <c:v>2554</c:v>
                </c:pt>
                <c:pt idx="407">
                  <c:v>2496</c:v>
                </c:pt>
                <c:pt idx="408">
                  <c:v>2378</c:v>
                </c:pt>
                <c:pt idx="409">
                  <c:v>2362</c:v>
                </c:pt>
                <c:pt idx="410">
                  <c:v>2314</c:v>
                </c:pt>
                <c:pt idx="411">
                  <c:v>2201</c:v>
                </c:pt>
                <c:pt idx="412">
                  <c:v>2207</c:v>
                </c:pt>
                <c:pt idx="413">
                  <c:v>2183</c:v>
                </c:pt>
                <c:pt idx="414">
                  <c:v>2071</c:v>
                </c:pt>
                <c:pt idx="415">
                  <c:v>2041</c:v>
                </c:pt>
                <c:pt idx="416">
                  <c:v>2036</c:v>
                </c:pt>
                <c:pt idx="417">
                  <c:v>1938</c:v>
                </c:pt>
                <c:pt idx="418">
                  <c:v>1958</c:v>
                </c:pt>
                <c:pt idx="419">
                  <c:v>1959</c:v>
                </c:pt>
                <c:pt idx="420">
                  <c:v>1914</c:v>
                </c:pt>
                <c:pt idx="421">
                  <c:v>1857</c:v>
                </c:pt>
                <c:pt idx="422">
                  <c:v>1774</c:v>
                </c:pt>
                <c:pt idx="423">
                  <c:v>1679</c:v>
                </c:pt>
                <c:pt idx="424">
                  <c:v>1649</c:v>
                </c:pt>
                <c:pt idx="425">
                  <c:v>1679</c:v>
                </c:pt>
                <c:pt idx="426">
                  <c:v>1683</c:v>
                </c:pt>
                <c:pt idx="427">
                  <c:v>1631</c:v>
                </c:pt>
                <c:pt idx="428">
                  <c:v>1629</c:v>
                </c:pt>
                <c:pt idx="429">
                  <c:v>1583</c:v>
                </c:pt>
                <c:pt idx="430">
                  <c:v>1515</c:v>
                </c:pt>
                <c:pt idx="431">
                  <c:v>1497</c:v>
                </c:pt>
                <c:pt idx="432">
                  <c:v>1452</c:v>
                </c:pt>
                <c:pt idx="433">
                  <c:v>1423</c:v>
                </c:pt>
                <c:pt idx="434">
                  <c:v>1385</c:v>
                </c:pt>
                <c:pt idx="435">
                  <c:v>1339</c:v>
                </c:pt>
                <c:pt idx="436">
                  <c:v>1299</c:v>
                </c:pt>
                <c:pt idx="437">
                  <c:v>1277</c:v>
                </c:pt>
                <c:pt idx="438">
                  <c:v>1257</c:v>
                </c:pt>
                <c:pt idx="439">
                  <c:v>1206</c:v>
                </c:pt>
                <c:pt idx="440">
                  <c:v>1164</c:v>
                </c:pt>
                <c:pt idx="441">
                  <c:v>1160</c:v>
                </c:pt>
                <c:pt idx="442">
                  <c:v>1172</c:v>
                </c:pt>
                <c:pt idx="443">
                  <c:v>1176</c:v>
                </c:pt>
                <c:pt idx="444">
                  <c:v>1126</c:v>
                </c:pt>
                <c:pt idx="445">
                  <c:v>1081</c:v>
                </c:pt>
                <c:pt idx="446">
                  <c:v>1056</c:v>
                </c:pt>
                <c:pt idx="447">
                  <c:v>1058</c:v>
                </c:pt>
                <c:pt idx="448">
                  <c:v>1033</c:v>
                </c:pt>
                <c:pt idx="449">
                  <c:v>1020</c:v>
                </c:pt>
                <c:pt idx="450">
                  <c:v>1003</c:v>
                </c:pt>
                <c:pt idx="451">
                  <c:v>968.7</c:v>
                </c:pt>
                <c:pt idx="452">
                  <c:v>937.3</c:v>
                </c:pt>
                <c:pt idx="453">
                  <c:v>931.8</c:v>
                </c:pt>
                <c:pt idx="454">
                  <c:v>909.3</c:v>
                </c:pt>
                <c:pt idx="455">
                  <c:v>887.5</c:v>
                </c:pt>
                <c:pt idx="456">
                  <c:v>875.3</c:v>
                </c:pt>
                <c:pt idx="457">
                  <c:v>865.2</c:v>
                </c:pt>
                <c:pt idx="458">
                  <c:v>840.7</c:v>
                </c:pt>
                <c:pt idx="459">
                  <c:v>827</c:v>
                </c:pt>
                <c:pt idx="460">
                  <c:v>808.4</c:v>
                </c:pt>
                <c:pt idx="461">
                  <c:v>792</c:v>
                </c:pt>
                <c:pt idx="462">
                  <c:v>776.9</c:v>
                </c:pt>
                <c:pt idx="463">
                  <c:v>766.9</c:v>
                </c:pt>
                <c:pt idx="464">
                  <c:v>747.5</c:v>
                </c:pt>
                <c:pt idx="465">
                  <c:v>729.8</c:v>
                </c:pt>
                <c:pt idx="466">
                  <c:v>709.9</c:v>
                </c:pt>
                <c:pt idx="467">
                  <c:v>685.5</c:v>
                </c:pt>
                <c:pt idx="468">
                  <c:v>683.2</c:v>
                </c:pt>
                <c:pt idx="469">
                  <c:v>685.6</c:v>
                </c:pt>
                <c:pt idx="470">
                  <c:v>677.2</c:v>
                </c:pt>
                <c:pt idx="471">
                  <c:v>664.2</c:v>
                </c:pt>
                <c:pt idx="472">
                  <c:v>653.20000000000005</c:v>
                </c:pt>
                <c:pt idx="473">
                  <c:v>640.79999999999995</c:v>
                </c:pt>
                <c:pt idx="474">
                  <c:v>629.4</c:v>
                </c:pt>
                <c:pt idx="475">
                  <c:v>619.5</c:v>
                </c:pt>
                <c:pt idx="476">
                  <c:v>607.6</c:v>
                </c:pt>
                <c:pt idx="477">
                  <c:v>597.6</c:v>
                </c:pt>
                <c:pt idx="478">
                  <c:v>586.6</c:v>
                </c:pt>
                <c:pt idx="479">
                  <c:v>573</c:v>
                </c:pt>
                <c:pt idx="480">
                  <c:v>561.20000000000005</c:v>
                </c:pt>
                <c:pt idx="481">
                  <c:v>554.5</c:v>
                </c:pt>
                <c:pt idx="482">
                  <c:v>547.29999999999995</c:v>
                </c:pt>
                <c:pt idx="483">
                  <c:v>537.79999999999995</c:v>
                </c:pt>
                <c:pt idx="484">
                  <c:v>526.9</c:v>
                </c:pt>
                <c:pt idx="485">
                  <c:v>518.9</c:v>
                </c:pt>
                <c:pt idx="486">
                  <c:v>511.7</c:v>
                </c:pt>
                <c:pt idx="487">
                  <c:v>510</c:v>
                </c:pt>
                <c:pt idx="488">
                  <c:v>506.4</c:v>
                </c:pt>
                <c:pt idx="489">
                  <c:v>496.1</c:v>
                </c:pt>
                <c:pt idx="490">
                  <c:v>490.9</c:v>
                </c:pt>
                <c:pt idx="491">
                  <c:v>483.4</c:v>
                </c:pt>
                <c:pt idx="492">
                  <c:v>476.9</c:v>
                </c:pt>
                <c:pt idx="493">
                  <c:v>471.1</c:v>
                </c:pt>
                <c:pt idx="494">
                  <c:v>461.9</c:v>
                </c:pt>
                <c:pt idx="495">
                  <c:v>456.2</c:v>
                </c:pt>
                <c:pt idx="496">
                  <c:v>449.2</c:v>
                </c:pt>
                <c:pt idx="497">
                  <c:v>442.7</c:v>
                </c:pt>
                <c:pt idx="498">
                  <c:v>434.7</c:v>
                </c:pt>
                <c:pt idx="499">
                  <c:v>431.8</c:v>
                </c:pt>
                <c:pt idx="500">
                  <c:v>425.1</c:v>
                </c:pt>
                <c:pt idx="501">
                  <c:v>421.3</c:v>
                </c:pt>
                <c:pt idx="502">
                  <c:v>418.1</c:v>
                </c:pt>
                <c:pt idx="503">
                  <c:v>411.6</c:v>
                </c:pt>
                <c:pt idx="504">
                  <c:v>407.9</c:v>
                </c:pt>
                <c:pt idx="505">
                  <c:v>404.1</c:v>
                </c:pt>
                <c:pt idx="506">
                  <c:v>398.2</c:v>
                </c:pt>
                <c:pt idx="507">
                  <c:v>393</c:v>
                </c:pt>
                <c:pt idx="508">
                  <c:v>388.9</c:v>
                </c:pt>
                <c:pt idx="509">
                  <c:v>384.1</c:v>
                </c:pt>
                <c:pt idx="510">
                  <c:v>380.5</c:v>
                </c:pt>
                <c:pt idx="511">
                  <c:v>376.5</c:v>
                </c:pt>
                <c:pt idx="512">
                  <c:v>371.9</c:v>
                </c:pt>
                <c:pt idx="513">
                  <c:v>367.8</c:v>
                </c:pt>
                <c:pt idx="514">
                  <c:v>364.3</c:v>
                </c:pt>
                <c:pt idx="515">
                  <c:v>361.4</c:v>
                </c:pt>
                <c:pt idx="516">
                  <c:v>357.3</c:v>
                </c:pt>
                <c:pt idx="517">
                  <c:v>354.6</c:v>
                </c:pt>
                <c:pt idx="518">
                  <c:v>351.7</c:v>
                </c:pt>
                <c:pt idx="519">
                  <c:v>347.3</c:v>
                </c:pt>
                <c:pt idx="520">
                  <c:v>344.8</c:v>
                </c:pt>
                <c:pt idx="521">
                  <c:v>340.2</c:v>
                </c:pt>
                <c:pt idx="522">
                  <c:v>338.5</c:v>
                </c:pt>
                <c:pt idx="523">
                  <c:v>335.2</c:v>
                </c:pt>
                <c:pt idx="524">
                  <c:v>332.2</c:v>
                </c:pt>
                <c:pt idx="525">
                  <c:v>329.1</c:v>
                </c:pt>
                <c:pt idx="526">
                  <c:v>326.39999999999998</c:v>
                </c:pt>
                <c:pt idx="527">
                  <c:v>324.60000000000002</c:v>
                </c:pt>
                <c:pt idx="528">
                  <c:v>322.2</c:v>
                </c:pt>
                <c:pt idx="529">
                  <c:v>319.2</c:v>
                </c:pt>
                <c:pt idx="530">
                  <c:v>316.5</c:v>
                </c:pt>
                <c:pt idx="531">
                  <c:v>314.60000000000002</c:v>
                </c:pt>
                <c:pt idx="532">
                  <c:v>311</c:v>
                </c:pt>
                <c:pt idx="533">
                  <c:v>307.89999999999998</c:v>
                </c:pt>
                <c:pt idx="534">
                  <c:v>305.10000000000002</c:v>
                </c:pt>
                <c:pt idx="535">
                  <c:v>303</c:v>
                </c:pt>
                <c:pt idx="536">
                  <c:v>300.89999999999998</c:v>
                </c:pt>
                <c:pt idx="537">
                  <c:v>298.5</c:v>
                </c:pt>
                <c:pt idx="538">
                  <c:v>296.8</c:v>
                </c:pt>
                <c:pt idx="539">
                  <c:v>295.10000000000002</c:v>
                </c:pt>
                <c:pt idx="540">
                  <c:v>292.5</c:v>
                </c:pt>
                <c:pt idx="541">
                  <c:v>290.8</c:v>
                </c:pt>
                <c:pt idx="542">
                  <c:v>288.89999999999998</c:v>
                </c:pt>
                <c:pt idx="543">
                  <c:v>286.2</c:v>
                </c:pt>
                <c:pt idx="544">
                  <c:v>284</c:v>
                </c:pt>
                <c:pt idx="545">
                  <c:v>282.39999999999998</c:v>
                </c:pt>
                <c:pt idx="546">
                  <c:v>279.89999999999998</c:v>
                </c:pt>
                <c:pt idx="547">
                  <c:v>278.89999999999998</c:v>
                </c:pt>
                <c:pt idx="548">
                  <c:v>276.2</c:v>
                </c:pt>
                <c:pt idx="549">
                  <c:v>274.5</c:v>
                </c:pt>
                <c:pt idx="550">
                  <c:v>273.10000000000002</c:v>
                </c:pt>
                <c:pt idx="551">
                  <c:v>271.3</c:v>
                </c:pt>
                <c:pt idx="552">
                  <c:v>269.39999999999998</c:v>
                </c:pt>
                <c:pt idx="553">
                  <c:v>268.10000000000002</c:v>
                </c:pt>
                <c:pt idx="554">
                  <c:v>266.39999999999998</c:v>
                </c:pt>
                <c:pt idx="555">
                  <c:v>265.10000000000002</c:v>
                </c:pt>
                <c:pt idx="556">
                  <c:v>263.10000000000002</c:v>
                </c:pt>
                <c:pt idx="557">
                  <c:v>261.89999999999998</c:v>
                </c:pt>
                <c:pt idx="558">
                  <c:v>261.2</c:v>
                </c:pt>
                <c:pt idx="559">
                  <c:v>259.39999999999998</c:v>
                </c:pt>
                <c:pt idx="560">
                  <c:v>257.89999999999998</c:v>
                </c:pt>
                <c:pt idx="561">
                  <c:v>256.39999999999998</c:v>
                </c:pt>
                <c:pt idx="562">
                  <c:v>254.8</c:v>
                </c:pt>
                <c:pt idx="563">
                  <c:v>253.1</c:v>
                </c:pt>
                <c:pt idx="564">
                  <c:v>252</c:v>
                </c:pt>
                <c:pt idx="565">
                  <c:v>250.1</c:v>
                </c:pt>
                <c:pt idx="566">
                  <c:v>249.4</c:v>
                </c:pt>
                <c:pt idx="567">
                  <c:v>247.8</c:v>
                </c:pt>
                <c:pt idx="568">
                  <c:v>246.8</c:v>
                </c:pt>
                <c:pt idx="569">
                  <c:v>245.5</c:v>
                </c:pt>
                <c:pt idx="570">
                  <c:v>244.5</c:v>
                </c:pt>
                <c:pt idx="571">
                  <c:v>243.1</c:v>
                </c:pt>
                <c:pt idx="572">
                  <c:v>241.9</c:v>
                </c:pt>
                <c:pt idx="573">
                  <c:v>241</c:v>
                </c:pt>
                <c:pt idx="574">
                  <c:v>240.1</c:v>
                </c:pt>
                <c:pt idx="575">
                  <c:v>238.7</c:v>
                </c:pt>
                <c:pt idx="576">
                  <c:v>238</c:v>
                </c:pt>
                <c:pt idx="577">
                  <c:v>236.7</c:v>
                </c:pt>
                <c:pt idx="578">
                  <c:v>236.1</c:v>
                </c:pt>
                <c:pt idx="579">
                  <c:v>234.7</c:v>
                </c:pt>
                <c:pt idx="580">
                  <c:v>234</c:v>
                </c:pt>
                <c:pt idx="581">
                  <c:v>233.2</c:v>
                </c:pt>
                <c:pt idx="582">
                  <c:v>231.9</c:v>
                </c:pt>
                <c:pt idx="583">
                  <c:v>231</c:v>
                </c:pt>
                <c:pt idx="584">
                  <c:v>230.1</c:v>
                </c:pt>
                <c:pt idx="585">
                  <c:v>229.2</c:v>
                </c:pt>
                <c:pt idx="586">
                  <c:v>228.2</c:v>
                </c:pt>
                <c:pt idx="587">
                  <c:v>227.5</c:v>
                </c:pt>
                <c:pt idx="588">
                  <c:v>226.6</c:v>
                </c:pt>
                <c:pt idx="589">
                  <c:v>225.5</c:v>
                </c:pt>
                <c:pt idx="590">
                  <c:v>224.9</c:v>
                </c:pt>
                <c:pt idx="591">
                  <c:v>224</c:v>
                </c:pt>
                <c:pt idx="592">
                  <c:v>223</c:v>
                </c:pt>
                <c:pt idx="593">
                  <c:v>222.2</c:v>
                </c:pt>
                <c:pt idx="594">
                  <c:v>221.3</c:v>
                </c:pt>
                <c:pt idx="595">
                  <c:v>220.5</c:v>
                </c:pt>
                <c:pt idx="596">
                  <c:v>220</c:v>
                </c:pt>
                <c:pt idx="597">
                  <c:v>219.2</c:v>
                </c:pt>
                <c:pt idx="598">
                  <c:v>218.6</c:v>
                </c:pt>
                <c:pt idx="599">
                  <c:v>217.8</c:v>
                </c:pt>
                <c:pt idx="600">
                  <c:v>217</c:v>
                </c:pt>
                <c:pt idx="601">
                  <c:v>216.2</c:v>
                </c:pt>
                <c:pt idx="602">
                  <c:v>215.6</c:v>
                </c:pt>
                <c:pt idx="603">
                  <c:v>215</c:v>
                </c:pt>
                <c:pt idx="604">
                  <c:v>214.1</c:v>
                </c:pt>
                <c:pt idx="605">
                  <c:v>213.1</c:v>
                </c:pt>
                <c:pt idx="606">
                  <c:v>212.8</c:v>
                </c:pt>
                <c:pt idx="607">
                  <c:v>211.9</c:v>
                </c:pt>
                <c:pt idx="608">
                  <c:v>211.3</c:v>
                </c:pt>
                <c:pt idx="609">
                  <c:v>210.8</c:v>
                </c:pt>
                <c:pt idx="610">
                  <c:v>210.3</c:v>
                </c:pt>
                <c:pt idx="611">
                  <c:v>209.5</c:v>
                </c:pt>
                <c:pt idx="612">
                  <c:v>208.9</c:v>
                </c:pt>
                <c:pt idx="613">
                  <c:v>208.1</c:v>
                </c:pt>
                <c:pt idx="614">
                  <c:v>207.5</c:v>
                </c:pt>
                <c:pt idx="615">
                  <c:v>207</c:v>
                </c:pt>
                <c:pt idx="616">
                  <c:v>206.1</c:v>
                </c:pt>
                <c:pt idx="617">
                  <c:v>205.5</c:v>
                </c:pt>
                <c:pt idx="618">
                  <c:v>205.1</c:v>
                </c:pt>
                <c:pt idx="619">
                  <c:v>204.5</c:v>
                </c:pt>
                <c:pt idx="620">
                  <c:v>203.8</c:v>
                </c:pt>
                <c:pt idx="621">
                  <c:v>203.2</c:v>
                </c:pt>
                <c:pt idx="622">
                  <c:v>202.7</c:v>
                </c:pt>
                <c:pt idx="623">
                  <c:v>202.3</c:v>
                </c:pt>
                <c:pt idx="624">
                  <c:v>201.7</c:v>
                </c:pt>
                <c:pt idx="625">
                  <c:v>201.2</c:v>
                </c:pt>
                <c:pt idx="626">
                  <c:v>200.4</c:v>
                </c:pt>
                <c:pt idx="627">
                  <c:v>199.7</c:v>
                </c:pt>
                <c:pt idx="628">
                  <c:v>199.4</c:v>
                </c:pt>
                <c:pt idx="629">
                  <c:v>198.9</c:v>
                </c:pt>
                <c:pt idx="630">
                  <c:v>198.2</c:v>
                </c:pt>
                <c:pt idx="631">
                  <c:v>197.3</c:v>
                </c:pt>
                <c:pt idx="632">
                  <c:v>196.4</c:v>
                </c:pt>
                <c:pt idx="633">
                  <c:v>195.9</c:v>
                </c:pt>
                <c:pt idx="634">
                  <c:v>195.6</c:v>
                </c:pt>
                <c:pt idx="635">
                  <c:v>195.4</c:v>
                </c:pt>
                <c:pt idx="636">
                  <c:v>195.2</c:v>
                </c:pt>
                <c:pt idx="637">
                  <c:v>194.5</c:v>
                </c:pt>
                <c:pt idx="638">
                  <c:v>193.3</c:v>
                </c:pt>
                <c:pt idx="639">
                  <c:v>192.7</c:v>
                </c:pt>
                <c:pt idx="640">
                  <c:v>192.6</c:v>
                </c:pt>
                <c:pt idx="641">
                  <c:v>192.3</c:v>
                </c:pt>
                <c:pt idx="642">
                  <c:v>191.6</c:v>
                </c:pt>
                <c:pt idx="643">
                  <c:v>191</c:v>
                </c:pt>
                <c:pt idx="644">
                  <c:v>190.6</c:v>
                </c:pt>
                <c:pt idx="645">
                  <c:v>189.9</c:v>
                </c:pt>
                <c:pt idx="646">
                  <c:v>189.1</c:v>
                </c:pt>
                <c:pt idx="647">
                  <c:v>189</c:v>
                </c:pt>
                <c:pt idx="648">
                  <c:v>188.7</c:v>
                </c:pt>
                <c:pt idx="649">
                  <c:v>188.4</c:v>
                </c:pt>
                <c:pt idx="650">
                  <c:v>187.9</c:v>
                </c:pt>
                <c:pt idx="651">
                  <c:v>187.4</c:v>
                </c:pt>
                <c:pt idx="652">
                  <c:v>187.1</c:v>
                </c:pt>
                <c:pt idx="653">
                  <c:v>186.2</c:v>
                </c:pt>
                <c:pt idx="654">
                  <c:v>185.4</c:v>
                </c:pt>
                <c:pt idx="655">
                  <c:v>185.1</c:v>
                </c:pt>
                <c:pt idx="656">
                  <c:v>184.9</c:v>
                </c:pt>
                <c:pt idx="657">
                  <c:v>184.6</c:v>
                </c:pt>
                <c:pt idx="658">
                  <c:v>184.2</c:v>
                </c:pt>
              </c:numCache>
            </c:numRef>
          </c:yVal>
          <c:smooth val="0"/>
        </c:ser>
        <c:ser>
          <c:idx val="1"/>
          <c:order val="1"/>
          <c:tx>
            <c:v>Uncured</c:v>
          </c:tx>
          <c:spPr>
            <a:ln w="28575">
              <a:noFill/>
            </a:ln>
          </c:spPr>
          <c:marker>
            <c:symbol val="none"/>
          </c:marker>
          <c:trendline>
            <c:name>Nanocomposite before heating</c:name>
            <c:spPr>
              <a:ln w="38100">
                <a:solidFill>
                  <a:srgbClr val="FF0000"/>
                </a:solidFill>
              </a:ln>
            </c:spPr>
            <c:trendlineType val="movingAvg"/>
            <c:period val="2"/>
            <c:dispRSqr val="0"/>
            <c:dispEq val="0"/>
          </c:trendline>
          <c:xVal>
            <c:numRef>
              <c:f>cured1!$D$3:$D$662</c:f>
              <c:numCache>
                <c:formatCode>General</c:formatCode>
                <c:ptCount val="660"/>
                <c:pt idx="0">
                  <c:v>0.05</c:v>
                </c:pt>
                <c:pt idx="1">
                  <c:v>0.12</c:v>
                </c:pt>
                <c:pt idx="2">
                  <c:v>0.17</c:v>
                </c:pt>
                <c:pt idx="3">
                  <c:v>0.27</c:v>
                </c:pt>
                <c:pt idx="4">
                  <c:v>0.32</c:v>
                </c:pt>
                <c:pt idx="5">
                  <c:v>0.43</c:v>
                </c:pt>
                <c:pt idx="6">
                  <c:v>0.52</c:v>
                </c:pt>
                <c:pt idx="7">
                  <c:v>0.61</c:v>
                </c:pt>
                <c:pt idx="8">
                  <c:v>0.71</c:v>
                </c:pt>
                <c:pt idx="9">
                  <c:v>0.83</c:v>
                </c:pt>
                <c:pt idx="10">
                  <c:v>0.97</c:v>
                </c:pt>
                <c:pt idx="11">
                  <c:v>1.1000000000000001</c:v>
                </c:pt>
                <c:pt idx="12">
                  <c:v>1.19</c:v>
                </c:pt>
                <c:pt idx="13">
                  <c:v>1.34</c:v>
                </c:pt>
                <c:pt idx="14">
                  <c:v>1.44</c:v>
                </c:pt>
                <c:pt idx="15">
                  <c:v>1.62</c:v>
                </c:pt>
                <c:pt idx="16">
                  <c:v>1.74</c:v>
                </c:pt>
                <c:pt idx="17">
                  <c:v>1.87</c:v>
                </c:pt>
                <c:pt idx="18">
                  <c:v>2.0299999999999998</c:v>
                </c:pt>
                <c:pt idx="19">
                  <c:v>2.13</c:v>
                </c:pt>
                <c:pt idx="20">
                  <c:v>2.29</c:v>
                </c:pt>
                <c:pt idx="21">
                  <c:v>2.4500000000000002</c:v>
                </c:pt>
                <c:pt idx="22">
                  <c:v>2.58</c:v>
                </c:pt>
                <c:pt idx="23">
                  <c:v>2.72</c:v>
                </c:pt>
                <c:pt idx="24">
                  <c:v>2.88</c:v>
                </c:pt>
                <c:pt idx="25">
                  <c:v>3.05</c:v>
                </c:pt>
                <c:pt idx="26">
                  <c:v>3.16</c:v>
                </c:pt>
                <c:pt idx="27">
                  <c:v>3.35</c:v>
                </c:pt>
                <c:pt idx="28">
                  <c:v>3.53</c:v>
                </c:pt>
                <c:pt idx="29">
                  <c:v>3.69</c:v>
                </c:pt>
                <c:pt idx="30">
                  <c:v>3.83</c:v>
                </c:pt>
                <c:pt idx="31">
                  <c:v>4</c:v>
                </c:pt>
                <c:pt idx="32">
                  <c:v>4.0999999999999996</c:v>
                </c:pt>
                <c:pt idx="33">
                  <c:v>4.38</c:v>
                </c:pt>
                <c:pt idx="34">
                  <c:v>4.51</c:v>
                </c:pt>
                <c:pt idx="35">
                  <c:v>4.6399999999999997</c:v>
                </c:pt>
                <c:pt idx="36">
                  <c:v>4.8099999999999996</c:v>
                </c:pt>
                <c:pt idx="37">
                  <c:v>4.93</c:v>
                </c:pt>
                <c:pt idx="38">
                  <c:v>5.16</c:v>
                </c:pt>
                <c:pt idx="39">
                  <c:v>5.23</c:v>
                </c:pt>
                <c:pt idx="40">
                  <c:v>5.47</c:v>
                </c:pt>
                <c:pt idx="41">
                  <c:v>5.63</c:v>
                </c:pt>
                <c:pt idx="42">
                  <c:v>5.79</c:v>
                </c:pt>
                <c:pt idx="43">
                  <c:v>5.97</c:v>
                </c:pt>
                <c:pt idx="44">
                  <c:v>6.08</c:v>
                </c:pt>
                <c:pt idx="45">
                  <c:v>6.27</c:v>
                </c:pt>
                <c:pt idx="46">
                  <c:v>6.47</c:v>
                </c:pt>
                <c:pt idx="47">
                  <c:v>6.6</c:v>
                </c:pt>
                <c:pt idx="48">
                  <c:v>6.78</c:v>
                </c:pt>
                <c:pt idx="49">
                  <c:v>6.84</c:v>
                </c:pt>
                <c:pt idx="50">
                  <c:v>7.1</c:v>
                </c:pt>
                <c:pt idx="51">
                  <c:v>7.26</c:v>
                </c:pt>
                <c:pt idx="52">
                  <c:v>7.39</c:v>
                </c:pt>
                <c:pt idx="53">
                  <c:v>7.66</c:v>
                </c:pt>
                <c:pt idx="54">
                  <c:v>7.78</c:v>
                </c:pt>
                <c:pt idx="55">
                  <c:v>7.94</c:v>
                </c:pt>
                <c:pt idx="56">
                  <c:v>8.07</c:v>
                </c:pt>
                <c:pt idx="57">
                  <c:v>8.2100000000000009</c:v>
                </c:pt>
                <c:pt idx="58">
                  <c:v>8.44</c:v>
                </c:pt>
                <c:pt idx="59">
                  <c:v>8.56</c:v>
                </c:pt>
                <c:pt idx="60">
                  <c:v>8.7100000000000009</c:v>
                </c:pt>
                <c:pt idx="61">
                  <c:v>8.83</c:v>
                </c:pt>
                <c:pt idx="62">
                  <c:v>9.01</c:v>
                </c:pt>
                <c:pt idx="63">
                  <c:v>9.19</c:v>
                </c:pt>
                <c:pt idx="64">
                  <c:v>9.27</c:v>
                </c:pt>
                <c:pt idx="65">
                  <c:v>9.48</c:v>
                </c:pt>
                <c:pt idx="66">
                  <c:v>9.59</c:v>
                </c:pt>
                <c:pt idx="67">
                  <c:v>9.7200000000000006</c:v>
                </c:pt>
                <c:pt idx="68">
                  <c:v>9.94</c:v>
                </c:pt>
                <c:pt idx="69">
                  <c:v>9.99</c:v>
                </c:pt>
                <c:pt idx="70">
                  <c:v>10.26</c:v>
                </c:pt>
                <c:pt idx="71">
                  <c:v>10.4</c:v>
                </c:pt>
                <c:pt idx="72">
                  <c:v>10.52</c:v>
                </c:pt>
                <c:pt idx="73">
                  <c:v>10.66</c:v>
                </c:pt>
                <c:pt idx="74">
                  <c:v>10.79</c:v>
                </c:pt>
                <c:pt idx="75">
                  <c:v>10.97</c:v>
                </c:pt>
                <c:pt idx="76">
                  <c:v>11.08</c:v>
                </c:pt>
                <c:pt idx="77">
                  <c:v>11.17</c:v>
                </c:pt>
                <c:pt idx="78">
                  <c:v>11.4</c:v>
                </c:pt>
                <c:pt idx="79">
                  <c:v>11.52</c:v>
                </c:pt>
                <c:pt idx="80">
                  <c:v>11.64</c:v>
                </c:pt>
                <c:pt idx="81">
                  <c:v>11.76</c:v>
                </c:pt>
                <c:pt idx="82">
                  <c:v>11.93</c:v>
                </c:pt>
                <c:pt idx="83">
                  <c:v>12.05</c:v>
                </c:pt>
                <c:pt idx="84">
                  <c:v>12.14</c:v>
                </c:pt>
                <c:pt idx="85">
                  <c:v>12.3</c:v>
                </c:pt>
                <c:pt idx="86">
                  <c:v>12.51</c:v>
                </c:pt>
                <c:pt idx="87">
                  <c:v>12.62</c:v>
                </c:pt>
                <c:pt idx="88">
                  <c:v>12.77</c:v>
                </c:pt>
                <c:pt idx="89">
                  <c:v>12.87</c:v>
                </c:pt>
                <c:pt idx="90">
                  <c:v>12.97</c:v>
                </c:pt>
                <c:pt idx="91">
                  <c:v>13.12</c:v>
                </c:pt>
                <c:pt idx="92">
                  <c:v>13.34</c:v>
                </c:pt>
                <c:pt idx="93">
                  <c:v>13.41</c:v>
                </c:pt>
                <c:pt idx="94">
                  <c:v>13.6</c:v>
                </c:pt>
                <c:pt idx="95">
                  <c:v>13.73</c:v>
                </c:pt>
                <c:pt idx="96">
                  <c:v>13.96</c:v>
                </c:pt>
                <c:pt idx="97">
                  <c:v>14.08</c:v>
                </c:pt>
                <c:pt idx="98">
                  <c:v>14.23</c:v>
                </c:pt>
                <c:pt idx="99">
                  <c:v>14.34</c:v>
                </c:pt>
                <c:pt idx="100">
                  <c:v>14.44</c:v>
                </c:pt>
                <c:pt idx="101">
                  <c:v>14.64</c:v>
                </c:pt>
                <c:pt idx="102">
                  <c:v>14.74</c:v>
                </c:pt>
                <c:pt idx="103">
                  <c:v>14.9</c:v>
                </c:pt>
                <c:pt idx="104">
                  <c:v>15.13</c:v>
                </c:pt>
                <c:pt idx="105">
                  <c:v>15.24</c:v>
                </c:pt>
                <c:pt idx="106">
                  <c:v>15.35</c:v>
                </c:pt>
                <c:pt idx="107">
                  <c:v>15.56</c:v>
                </c:pt>
                <c:pt idx="108">
                  <c:v>15.72</c:v>
                </c:pt>
                <c:pt idx="109">
                  <c:v>15.89</c:v>
                </c:pt>
                <c:pt idx="110">
                  <c:v>16</c:v>
                </c:pt>
                <c:pt idx="111">
                  <c:v>16.100000000000001</c:v>
                </c:pt>
                <c:pt idx="112">
                  <c:v>16.25</c:v>
                </c:pt>
                <c:pt idx="113">
                  <c:v>16.46</c:v>
                </c:pt>
                <c:pt idx="114">
                  <c:v>16.559999999999999</c:v>
                </c:pt>
                <c:pt idx="115">
                  <c:v>16.739999999999998</c:v>
                </c:pt>
                <c:pt idx="116">
                  <c:v>16.93</c:v>
                </c:pt>
                <c:pt idx="117">
                  <c:v>17.04</c:v>
                </c:pt>
                <c:pt idx="118">
                  <c:v>17.18</c:v>
                </c:pt>
                <c:pt idx="119">
                  <c:v>17.39</c:v>
                </c:pt>
                <c:pt idx="120">
                  <c:v>17.48</c:v>
                </c:pt>
                <c:pt idx="121">
                  <c:v>17.649999999999999</c:v>
                </c:pt>
                <c:pt idx="122">
                  <c:v>17.829999999999998</c:v>
                </c:pt>
                <c:pt idx="123">
                  <c:v>17.940000000000001</c:v>
                </c:pt>
                <c:pt idx="124">
                  <c:v>18.11</c:v>
                </c:pt>
                <c:pt idx="125">
                  <c:v>18.28</c:v>
                </c:pt>
                <c:pt idx="126">
                  <c:v>18.41</c:v>
                </c:pt>
                <c:pt idx="127">
                  <c:v>18.57</c:v>
                </c:pt>
                <c:pt idx="128">
                  <c:v>18.73</c:v>
                </c:pt>
                <c:pt idx="129">
                  <c:v>18.850000000000001</c:v>
                </c:pt>
                <c:pt idx="130">
                  <c:v>19.03</c:v>
                </c:pt>
                <c:pt idx="131">
                  <c:v>19.14</c:v>
                </c:pt>
                <c:pt idx="132">
                  <c:v>19.309999999999999</c:v>
                </c:pt>
                <c:pt idx="133">
                  <c:v>19.38</c:v>
                </c:pt>
                <c:pt idx="134">
                  <c:v>19.579999999999998</c:v>
                </c:pt>
                <c:pt idx="135">
                  <c:v>19.739999999999998</c:v>
                </c:pt>
                <c:pt idx="136">
                  <c:v>19.84</c:v>
                </c:pt>
                <c:pt idx="137">
                  <c:v>20.05</c:v>
                </c:pt>
                <c:pt idx="138">
                  <c:v>20.170000000000002</c:v>
                </c:pt>
                <c:pt idx="139">
                  <c:v>20.29</c:v>
                </c:pt>
                <c:pt idx="140">
                  <c:v>20.46</c:v>
                </c:pt>
                <c:pt idx="141">
                  <c:v>20.61</c:v>
                </c:pt>
                <c:pt idx="142">
                  <c:v>20.75</c:v>
                </c:pt>
                <c:pt idx="143">
                  <c:v>20.91</c:v>
                </c:pt>
                <c:pt idx="144">
                  <c:v>21.04</c:v>
                </c:pt>
                <c:pt idx="145">
                  <c:v>21.22</c:v>
                </c:pt>
                <c:pt idx="146">
                  <c:v>21.24</c:v>
                </c:pt>
                <c:pt idx="147">
                  <c:v>21.51</c:v>
                </c:pt>
                <c:pt idx="148">
                  <c:v>21.68</c:v>
                </c:pt>
                <c:pt idx="149">
                  <c:v>21.8</c:v>
                </c:pt>
                <c:pt idx="150">
                  <c:v>22</c:v>
                </c:pt>
                <c:pt idx="151">
                  <c:v>22.11</c:v>
                </c:pt>
                <c:pt idx="152">
                  <c:v>22.27</c:v>
                </c:pt>
                <c:pt idx="153">
                  <c:v>22.32</c:v>
                </c:pt>
                <c:pt idx="154">
                  <c:v>22.56</c:v>
                </c:pt>
                <c:pt idx="155">
                  <c:v>22.72</c:v>
                </c:pt>
                <c:pt idx="156">
                  <c:v>22.85</c:v>
                </c:pt>
                <c:pt idx="157">
                  <c:v>22.98</c:v>
                </c:pt>
                <c:pt idx="158">
                  <c:v>23.13</c:v>
                </c:pt>
                <c:pt idx="159">
                  <c:v>23.27</c:v>
                </c:pt>
                <c:pt idx="160">
                  <c:v>23.45</c:v>
                </c:pt>
                <c:pt idx="161">
                  <c:v>23.59</c:v>
                </c:pt>
                <c:pt idx="162">
                  <c:v>23.79</c:v>
                </c:pt>
                <c:pt idx="163">
                  <c:v>23.86</c:v>
                </c:pt>
                <c:pt idx="164">
                  <c:v>24.03</c:v>
                </c:pt>
                <c:pt idx="165">
                  <c:v>24.19</c:v>
                </c:pt>
                <c:pt idx="166">
                  <c:v>24.38</c:v>
                </c:pt>
                <c:pt idx="167">
                  <c:v>24.5</c:v>
                </c:pt>
                <c:pt idx="168">
                  <c:v>24.74</c:v>
                </c:pt>
                <c:pt idx="169">
                  <c:v>24.8</c:v>
                </c:pt>
                <c:pt idx="170">
                  <c:v>25.01</c:v>
                </c:pt>
                <c:pt idx="171">
                  <c:v>25.13</c:v>
                </c:pt>
                <c:pt idx="172">
                  <c:v>25.18</c:v>
                </c:pt>
                <c:pt idx="173">
                  <c:v>25.46</c:v>
                </c:pt>
                <c:pt idx="174">
                  <c:v>25.55</c:v>
                </c:pt>
                <c:pt idx="175">
                  <c:v>25.65</c:v>
                </c:pt>
                <c:pt idx="176">
                  <c:v>25.83</c:v>
                </c:pt>
                <c:pt idx="177">
                  <c:v>26.01</c:v>
                </c:pt>
                <c:pt idx="178">
                  <c:v>26.2</c:v>
                </c:pt>
                <c:pt idx="179">
                  <c:v>26.19</c:v>
                </c:pt>
                <c:pt idx="180">
                  <c:v>26.56</c:v>
                </c:pt>
                <c:pt idx="181">
                  <c:v>26.64</c:v>
                </c:pt>
                <c:pt idx="182">
                  <c:v>26.75</c:v>
                </c:pt>
                <c:pt idx="183">
                  <c:v>27</c:v>
                </c:pt>
                <c:pt idx="184">
                  <c:v>27.2</c:v>
                </c:pt>
                <c:pt idx="185">
                  <c:v>27.31</c:v>
                </c:pt>
                <c:pt idx="186">
                  <c:v>27.44</c:v>
                </c:pt>
                <c:pt idx="187">
                  <c:v>27.57</c:v>
                </c:pt>
                <c:pt idx="188">
                  <c:v>27.78</c:v>
                </c:pt>
                <c:pt idx="189">
                  <c:v>27.92</c:v>
                </c:pt>
                <c:pt idx="190">
                  <c:v>28.01</c:v>
                </c:pt>
                <c:pt idx="191">
                  <c:v>28.24</c:v>
                </c:pt>
                <c:pt idx="192">
                  <c:v>28.28</c:v>
                </c:pt>
                <c:pt idx="193">
                  <c:v>28.4</c:v>
                </c:pt>
                <c:pt idx="194">
                  <c:v>28.64</c:v>
                </c:pt>
                <c:pt idx="195">
                  <c:v>28.7</c:v>
                </c:pt>
                <c:pt idx="196">
                  <c:v>28.94</c:v>
                </c:pt>
                <c:pt idx="197">
                  <c:v>29.06</c:v>
                </c:pt>
                <c:pt idx="198">
                  <c:v>29.23</c:v>
                </c:pt>
                <c:pt idx="199">
                  <c:v>29.39</c:v>
                </c:pt>
                <c:pt idx="200">
                  <c:v>29.53</c:v>
                </c:pt>
                <c:pt idx="201">
                  <c:v>29.65</c:v>
                </c:pt>
                <c:pt idx="202">
                  <c:v>29.75</c:v>
                </c:pt>
                <c:pt idx="203">
                  <c:v>29.84</c:v>
                </c:pt>
                <c:pt idx="204">
                  <c:v>29.85</c:v>
                </c:pt>
                <c:pt idx="205">
                  <c:v>29.94</c:v>
                </c:pt>
                <c:pt idx="206">
                  <c:v>30.01</c:v>
                </c:pt>
                <c:pt idx="207">
                  <c:v>29.98</c:v>
                </c:pt>
                <c:pt idx="208">
                  <c:v>30.1</c:v>
                </c:pt>
                <c:pt idx="209">
                  <c:v>30.3</c:v>
                </c:pt>
                <c:pt idx="210">
                  <c:v>30.6</c:v>
                </c:pt>
                <c:pt idx="211">
                  <c:v>30.69</c:v>
                </c:pt>
                <c:pt idx="212">
                  <c:v>30.87</c:v>
                </c:pt>
                <c:pt idx="213">
                  <c:v>30.89</c:v>
                </c:pt>
                <c:pt idx="214">
                  <c:v>31.14</c:v>
                </c:pt>
                <c:pt idx="215">
                  <c:v>31.39</c:v>
                </c:pt>
                <c:pt idx="216">
                  <c:v>31.44</c:v>
                </c:pt>
                <c:pt idx="217">
                  <c:v>31.65</c:v>
                </c:pt>
                <c:pt idx="218">
                  <c:v>31.74</c:v>
                </c:pt>
                <c:pt idx="219">
                  <c:v>31.84</c:v>
                </c:pt>
                <c:pt idx="220">
                  <c:v>32.11</c:v>
                </c:pt>
                <c:pt idx="221">
                  <c:v>32.24</c:v>
                </c:pt>
                <c:pt idx="222">
                  <c:v>32.26</c:v>
                </c:pt>
                <c:pt idx="223">
                  <c:v>32.520000000000003</c:v>
                </c:pt>
                <c:pt idx="224">
                  <c:v>32.729999999999997</c:v>
                </c:pt>
                <c:pt idx="225">
                  <c:v>32.92</c:v>
                </c:pt>
                <c:pt idx="226">
                  <c:v>33.049999999999997</c:v>
                </c:pt>
                <c:pt idx="227">
                  <c:v>33.229999999999997</c:v>
                </c:pt>
                <c:pt idx="228">
                  <c:v>33.369999999999997</c:v>
                </c:pt>
                <c:pt idx="229">
                  <c:v>33.5</c:v>
                </c:pt>
                <c:pt idx="230">
                  <c:v>33.659999999999997</c:v>
                </c:pt>
                <c:pt idx="231">
                  <c:v>34</c:v>
                </c:pt>
                <c:pt idx="232">
                  <c:v>34.07</c:v>
                </c:pt>
                <c:pt idx="233">
                  <c:v>34.11</c:v>
                </c:pt>
                <c:pt idx="234">
                  <c:v>34.46</c:v>
                </c:pt>
                <c:pt idx="235">
                  <c:v>34.700000000000003</c:v>
                </c:pt>
                <c:pt idx="236">
                  <c:v>34.799999999999997</c:v>
                </c:pt>
                <c:pt idx="237">
                  <c:v>34.89</c:v>
                </c:pt>
                <c:pt idx="238">
                  <c:v>35.18</c:v>
                </c:pt>
                <c:pt idx="239">
                  <c:v>35.340000000000003</c:v>
                </c:pt>
                <c:pt idx="240">
                  <c:v>35.479999999999997</c:v>
                </c:pt>
                <c:pt idx="241">
                  <c:v>35.54</c:v>
                </c:pt>
                <c:pt idx="242">
                  <c:v>35.75</c:v>
                </c:pt>
                <c:pt idx="243">
                  <c:v>35.94</c:v>
                </c:pt>
                <c:pt idx="244">
                  <c:v>36.11</c:v>
                </c:pt>
                <c:pt idx="245">
                  <c:v>36.22</c:v>
                </c:pt>
                <c:pt idx="246">
                  <c:v>36.42</c:v>
                </c:pt>
                <c:pt idx="247">
                  <c:v>36.57</c:v>
                </c:pt>
                <c:pt idx="248">
                  <c:v>36.75</c:v>
                </c:pt>
                <c:pt idx="249">
                  <c:v>36.880000000000003</c:v>
                </c:pt>
                <c:pt idx="250">
                  <c:v>37.07</c:v>
                </c:pt>
                <c:pt idx="251">
                  <c:v>37.14</c:v>
                </c:pt>
                <c:pt idx="252">
                  <c:v>37.340000000000003</c:v>
                </c:pt>
                <c:pt idx="253">
                  <c:v>37.6</c:v>
                </c:pt>
                <c:pt idx="254">
                  <c:v>37.72</c:v>
                </c:pt>
                <c:pt idx="255">
                  <c:v>37.869999999999997</c:v>
                </c:pt>
                <c:pt idx="256">
                  <c:v>38.020000000000003</c:v>
                </c:pt>
                <c:pt idx="257">
                  <c:v>38.19</c:v>
                </c:pt>
                <c:pt idx="258">
                  <c:v>38.31</c:v>
                </c:pt>
                <c:pt idx="259">
                  <c:v>38.53</c:v>
                </c:pt>
                <c:pt idx="260">
                  <c:v>38.56</c:v>
                </c:pt>
                <c:pt idx="261">
                  <c:v>38.81</c:v>
                </c:pt>
                <c:pt idx="262">
                  <c:v>38.880000000000003</c:v>
                </c:pt>
                <c:pt idx="263">
                  <c:v>39.049999999999997</c:v>
                </c:pt>
                <c:pt idx="264">
                  <c:v>39.19</c:v>
                </c:pt>
                <c:pt idx="265">
                  <c:v>39.4</c:v>
                </c:pt>
                <c:pt idx="266">
                  <c:v>39.619999999999997</c:v>
                </c:pt>
                <c:pt idx="267">
                  <c:v>39.68</c:v>
                </c:pt>
                <c:pt idx="268">
                  <c:v>39.81</c:v>
                </c:pt>
                <c:pt idx="269">
                  <c:v>40.020000000000003</c:v>
                </c:pt>
                <c:pt idx="270">
                  <c:v>40.1</c:v>
                </c:pt>
                <c:pt idx="271">
                  <c:v>40.31</c:v>
                </c:pt>
                <c:pt idx="272">
                  <c:v>40.44</c:v>
                </c:pt>
                <c:pt idx="273">
                  <c:v>40.520000000000003</c:v>
                </c:pt>
                <c:pt idx="274">
                  <c:v>40.75</c:v>
                </c:pt>
                <c:pt idx="275">
                  <c:v>40.880000000000003</c:v>
                </c:pt>
                <c:pt idx="276">
                  <c:v>40.950000000000003</c:v>
                </c:pt>
                <c:pt idx="277">
                  <c:v>41.21</c:v>
                </c:pt>
                <c:pt idx="278">
                  <c:v>41.22</c:v>
                </c:pt>
                <c:pt idx="279">
                  <c:v>41.51</c:v>
                </c:pt>
                <c:pt idx="280">
                  <c:v>41.55</c:v>
                </c:pt>
                <c:pt idx="281">
                  <c:v>41.76</c:v>
                </c:pt>
                <c:pt idx="282">
                  <c:v>41.94</c:v>
                </c:pt>
                <c:pt idx="283">
                  <c:v>42.05</c:v>
                </c:pt>
                <c:pt idx="284">
                  <c:v>42.29</c:v>
                </c:pt>
                <c:pt idx="285">
                  <c:v>42.34</c:v>
                </c:pt>
                <c:pt idx="286">
                  <c:v>42.57</c:v>
                </c:pt>
                <c:pt idx="287">
                  <c:v>42.67</c:v>
                </c:pt>
                <c:pt idx="288">
                  <c:v>42.8</c:v>
                </c:pt>
                <c:pt idx="289">
                  <c:v>43.03</c:v>
                </c:pt>
                <c:pt idx="290">
                  <c:v>42.97</c:v>
                </c:pt>
                <c:pt idx="291">
                  <c:v>43.32</c:v>
                </c:pt>
                <c:pt idx="292">
                  <c:v>43.38</c:v>
                </c:pt>
                <c:pt idx="293">
                  <c:v>43.57</c:v>
                </c:pt>
                <c:pt idx="294">
                  <c:v>43.66</c:v>
                </c:pt>
                <c:pt idx="295">
                  <c:v>43.86</c:v>
                </c:pt>
                <c:pt idx="296">
                  <c:v>43.98</c:v>
                </c:pt>
                <c:pt idx="297">
                  <c:v>44.19</c:v>
                </c:pt>
                <c:pt idx="298">
                  <c:v>44.22</c:v>
                </c:pt>
                <c:pt idx="299">
                  <c:v>44.42</c:v>
                </c:pt>
                <c:pt idx="300">
                  <c:v>44.59</c:v>
                </c:pt>
                <c:pt idx="301">
                  <c:v>44.75</c:v>
                </c:pt>
                <c:pt idx="302">
                  <c:v>44.9</c:v>
                </c:pt>
                <c:pt idx="303">
                  <c:v>44.97</c:v>
                </c:pt>
                <c:pt idx="304">
                  <c:v>45.18</c:v>
                </c:pt>
                <c:pt idx="305">
                  <c:v>45.29</c:v>
                </c:pt>
                <c:pt idx="306">
                  <c:v>45.44</c:v>
                </c:pt>
                <c:pt idx="307">
                  <c:v>45.65</c:v>
                </c:pt>
                <c:pt idx="308">
                  <c:v>45.75</c:v>
                </c:pt>
                <c:pt idx="309">
                  <c:v>45.93</c:v>
                </c:pt>
                <c:pt idx="310">
                  <c:v>46.07</c:v>
                </c:pt>
                <c:pt idx="311">
                  <c:v>46.12</c:v>
                </c:pt>
                <c:pt idx="312">
                  <c:v>46.34</c:v>
                </c:pt>
                <c:pt idx="313">
                  <c:v>46.46</c:v>
                </c:pt>
                <c:pt idx="314">
                  <c:v>46.68</c:v>
                </c:pt>
                <c:pt idx="315">
                  <c:v>46.79</c:v>
                </c:pt>
                <c:pt idx="316">
                  <c:v>46.99</c:v>
                </c:pt>
                <c:pt idx="317">
                  <c:v>47.09</c:v>
                </c:pt>
                <c:pt idx="318">
                  <c:v>47.23</c:v>
                </c:pt>
                <c:pt idx="319">
                  <c:v>47.38</c:v>
                </c:pt>
                <c:pt idx="320">
                  <c:v>47.56</c:v>
                </c:pt>
                <c:pt idx="321">
                  <c:v>47.57</c:v>
                </c:pt>
                <c:pt idx="322">
                  <c:v>47.89</c:v>
                </c:pt>
                <c:pt idx="323">
                  <c:v>47.94</c:v>
                </c:pt>
                <c:pt idx="324">
                  <c:v>48.21</c:v>
                </c:pt>
                <c:pt idx="325">
                  <c:v>48.25</c:v>
                </c:pt>
                <c:pt idx="326">
                  <c:v>48.42</c:v>
                </c:pt>
                <c:pt idx="327">
                  <c:v>48.63</c:v>
                </c:pt>
                <c:pt idx="328">
                  <c:v>48.76</c:v>
                </c:pt>
                <c:pt idx="329">
                  <c:v>48.95</c:v>
                </c:pt>
                <c:pt idx="330">
                  <c:v>49.05</c:v>
                </c:pt>
                <c:pt idx="331">
                  <c:v>49.25</c:v>
                </c:pt>
                <c:pt idx="332">
                  <c:v>49.4</c:v>
                </c:pt>
                <c:pt idx="333">
                  <c:v>49.55</c:v>
                </c:pt>
                <c:pt idx="334">
                  <c:v>49.64</c:v>
                </c:pt>
                <c:pt idx="335">
                  <c:v>49.85</c:v>
                </c:pt>
                <c:pt idx="336">
                  <c:v>49.92</c:v>
                </c:pt>
                <c:pt idx="337">
                  <c:v>50.11</c:v>
                </c:pt>
                <c:pt idx="338">
                  <c:v>50.2</c:v>
                </c:pt>
                <c:pt idx="339">
                  <c:v>50.39</c:v>
                </c:pt>
                <c:pt idx="340">
                  <c:v>50.47</c:v>
                </c:pt>
                <c:pt idx="341">
                  <c:v>50.7</c:v>
                </c:pt>
                <c:pt idx="342">
                  <c:v>50.83</c:v>
                </c:pt>
                <c:pt idx="343">
                  <c:v>51.03</c:v>
                </c:pt>
                <c:pt idx="344">
                  <c:v>51.09</c:v>
                </c:pt>
                <c:pt idx="345">
                  <c:v>51.25</c:v>
                </c:pt>
                <c:pt idx="346">
                  <c:v>51.44</c:v>
                </c:pt>
                <c:pt idx="347">
                  <c:v>51.61</c:v>
                </c:pt>
                <c:pt idx="348">
                  <c:v>51.82</c:v>
                </c:pt>
                <c:pt idx="349">
                  <c:v>51.88</c:v>
                </c:pt>
                <c:pt idx="350">
                  <c:v>52.04</c:v>
                </c:pt>
                <c:pt idx="351">
                  <c:v>52.27</c:v>
                </c:pt>
                <c:pt idx="352">
                  <c:v>52.35</c:v>
                </c:pt>
                <c:pt idx="353">
                  <c:v>52.51</c:v>
                </c:pt>
                <c:pt idx="354">
                  <c:v>52.66</c:v>
                </c:pt>
                <c:pt idx="355">
                  <c:v>52.83</c:v>
                </c:pt>
                <c:pt idx="356">
                  <c:v>52.99</c:v>
                </c:pt>
                <c:pt idx="357">
                  <c:v>53.13</c:v>
                </c:pt>
                <c:pt idx="358">
                  <c:v>53.21</c:v>
                </c:pt>
                <c:pt idx="359">
                  <c:v>53.45</c:v>
                </c:pt>
                <c:pt idx="360">
                  <c:v>53.61</c:v>
                </c:pt>
                <c:pt idx="361">
                  <c:v>53.79</c:v>
                </c:pt>
                <c:pt idx="362">
                  <c:v>53.89</c:v>
                </c:pt>
                <c:pt idx="363">
                  <c:v>54.06</c:v>
                </c:pt>
                <c:pt idx="364">
                  <c:v>54.11</c:v>
                </c:pt>
                <c:pt idx="365">
                  <c:v>54.34</c:v>
                </c:pt>
                <c:pt idx="366">
                  <c:v>54.46</c:v>
                </c:pt>
                <c:pt idx="367">
                  <c:v>54.63</c:v>
                </c:pt>
                <c:pt idx="368">
                  <c:v>54.8</c:v>
                </c:pt>
                <c:pt idx="369">
                  <c:v>54.95</c:v>
                </c:pt>
                <c:pt idx="370">
                  <c:v>55.14</c:v>
                </c:pt>
                <c:pt idx="371">
                  <c:v>55.22</c:v>
                </c:pt>
                <c:pt idx="372">
                  <c:v>55.39</c:v>
                </c:pt>
                <c:pt idx="373">
                  <c:v>55.55</c:v>
                </c:pt>
                <c:pt idx="374">
                  <c:v>55.71</c:v>
                </c:pt>
                <c:pt idx="375">
                  <c:v>55.88</c:v>
                </c:pt>
                <c:pt idx="376">
                  <c:v>56.09</c:v>
                </c:pt>
                <c:pt idx="377">
                  <c:v>56.13</c:v>
                </c:pt>
                <c:pt idx="378">
                  <c:v>56.34</c:v>
                </c:pt>
                <c:pt idx="379">
                  <c:v>56.49</c:v>
                </c:pt>
                <c:pt idx="380">
                  <c:v>56.69</c:v>
                </c:pt>
                <c:pt idx="381">
                  <c:v>56.78</c:v>
                </c:pt>
                <c:pt idx="382">
                  <c:v>56.91</c:v>
                </c:pt>
                <c:pt idx="383">
                  <c:v>57.14</c:v>
                </c:pt>
                <c:pt idx="384">
                  <c:v>57.23</c:v>
                </c:pt>
                <c:pt idx="385">
                  <c:v>57.46</c:v>
                </c:pt>
                <c:pt idx="386">
                  <c:v>57.57</c:v>
                </c:pt>
                <c:pt idx="387">
                  <c:v>57.77</c:v>
                </c:pt>
                <c:pt idx="388">
                  <c:v>57.88</c:v>
                </c:pt>
                <c:pt idx="389">
                  <c:v>58.06</c:v>
                </c:pt>
                <c:pt idx="390">
                  <c:v>58.2</c:v>
                </c:pt>
                <c:pt idx="391">
                  <c:v>58.39</c:v>
                </c:pt>
                <c:pt idx="392">
                  <c:v>58.47</c:v>
                </c:pt>
                <c:pt idx="393">
                  <c:v>58.71</c:v>
                </c:pt>
                <c:pt idx="394">
                  <c:v>58.79</c:v>
                </c:pt>
                <c:pt idx="395">
                  <c:v>59</c:v>
                </c:pt>
                <c:pt idx="396">
                  <c:v>59.13</c:v>
                </c:pt>
                <c:pt idx="397">
                  <c:v>59.31</c:v>
                </c:pt>
                <c:pt idx="398">
                  <c:v>59.46</c:v>
                </c:pt>
                <c:pt idx="399">
                  <c:v>59.66</c:v>
                </c:pt>
                <c:pt idx="400">
                  <c:v>59.81</c:v>
                </c:pt>
                <c:pt idx="401">
                  <c:v>59.94</c:v>
                </c:pt>
                <c:pt idx="402">
                  <c:v>60.08</c:v>
                </c:pt>
                <c:pt idx="403">
                  <c:v>60.25</c:v>
                </c:pt>
                <c:pt idx="404">
                  <c:v>60.35</c:v>
                </c:pt>
                <c:pt idx="405">
                  <c:v>60.63</c:v>
                </c:pt>
                <c:pt idx="406">
                  <c:v>60.72</c:v>
                </c:pt>
                <c:pt idx="407">
                  <c:v>60.83</c:v>
                </c:pt>
                <c:pt idx="408">
                  <c:v>61.03</c:v>
                </c:pt>
                <c:pt idx="409">
                  <c:v>61.19</c:v>
                </c:pt>
                <c:pt idx="410">
                  <c:v>61.38</c:v>
                </c:pt>
                <c:pt idx="411">
                  <c:v>61.45</c:v>
                </c:pt>
                <c:pt idx="412">
                  <c:v>61.67</c:v>
                </c:pt>
                <c:pt idx="413">
                  <c:v>61.75</c:v>
                </c:pt>
                <c:pt idx="414">
                  <c:v>62</c:v>
                </c:pt>
                <c:pt idx="415">
                  <c:v>62.05</c:v>
                </c:pt>
                <c:pt idx="416">
                  <c:v>62.27</c:v>
                </c:pt>
                <c:pt idx="417">
                  <c:v>62.39</c:v>
                </c:pt>
                <c:pt idx="418">
                  <c:v>62.58</c:v>
                </c:pt>
                <c:pt idx="419">
                  <c:v>62.71</c:v>
                </c:pt>
                <c:pt idx="420">
                  <c:v>62.83</c:v>
                </c:pt>
                <c:pt idx="421">
                  <c:v>63.02</c:v>
                </c:pt>
                <c:pt idx="422">
                  <c:v>63.16</c:v>
                </c:pt>
                <c:pt idx="423">
                  <c:v>63.32</c:v>
                </c:pt>
                <c:pt idx="424">
                  <c:v>63.48</c:v>
                </c:pt>
                <c:pt idx="425">
                  <c:v>63.57</c:v>
                </c:pt>
                <c:pt idx="426">
                  <c:v>63.77</c:v>
                </c:pt>
                <c:pt idx="427">
                  <c:v>63.89</c:v>
                </c:pt>
                <c:pt idx="428">
                  <c:v>64.09</c:v>
                </c:pt>
                <c:pt idx="429">
                  <c:v>64.22</c:v>
                </c:pt>
                <c:pt idx="430">
                  <c:v>64.349999999999994</c:v>
                </c:pt>
                <c:pt idx="431">
                  <c:v>64.5</c:v>
                </c:pt>
                <c:pt idx="432">
                  <c:v>64.569999999999993</c:v>
                </c:pt>
                <c:pt idx="433">
                  <c:v>64.8</c:v>
                </c:pt>
                <c:pt idx="434">
                  <c:v>64.95</c:v>
                </c:pt>
                <c:pt idx="435">
                  <c:v>65.11</c:v>
                </c:pt>
                <c:pt idx="436">
                  <c:v>65.28</c:v>
                </c:pt>
                <c:pt idx="437">
                  <c:v>65.33</c:v>
                </c:pt>
                <c:pt idx="438">
                  <c:v>65.58</c:v>
                </c:pt>
                <c:pt idx="439">
                  <c:v>65.64</c:v>
                </c:pt>
                <c:pt idx="440">
                  <c:v>65.87</c:v>
                </c:pt>
                <c:pt idx="441">
                  <c:v>66.03</c:v>
                </c:pt>
                <c:pt idx="442">
                  <c:v>66.08</c:v>
                </c:pt>
                <c:pt idx="443">
                  <c:v>66.34</c:v>
                </c:pt>
                <c:pt idx="444">
                  <c:v>66.45</c:v>
                </c:pt>
                <c:pt idx="445">
                  <c:v>66.599999999999994</c:v>
                </c:pt>
                <c:pt idx="446">
                  <c:v>66.73</c:v>
                </c:pt>
                <c:pt idx="447">
                  <c:v>66.95</c:v>
                </c:pt>
                <c:pt idx="448">
                  <c:v>67</c:v>
                </c:pt>
                <c:pt idx="449">
                  <c:v>67.22</c:v>
                </c:pt>
                <c:pt idx="450">
                  <c:v>67.33</c:v>
                </c:pt>
                <c:pt idx="451">
                  <c:v>67.489999999999995</c:v>
                </c:pt>
                <c:pt idx="452">
                  <c:v>67.680000000000007</c:v>
                </c:pt>
                <c:pt idx="453">
                  <c:v>67.8</c:v>
                </c:pt>
                <c:pt idx="454">
                  <c:v>67.92</c:v>
                </c:pt>
                <c:pt idx="455">
                  <c:v>68.099999999999994</c:v>
                </c:pt>
                <c:pt idx="456">
                  <c:v>68.209999999999994</c:v>
                </c:pt>
                <c:pt idx="457">
                  <c:v>68.41</c:v>
                </c:pt>
                <c:pt idx="458">
                  <c:v>68.569999999999993</c:v>
                </c:pt>
                <c:pt idx="459">
                  <c:v>68.75</c:v>
                </c:pt>
                <c:pt idx="460">
                  <c:v>68.819999999999993</c:v>
                </c:pt>
                <c:pt idx="461">
                  <c:v>69.05</c:v>
                </c:pt>
                <c:pt idx="462">
                  <c:v>69.14</c:v>
                </c:pt>
                <c:pt idx="463">
                  <c:v>69.349999999999994</c:v>
                </c:pt>
                <c:pt idx="464">
                  <c:v>69.47</c:v>
                </c:pt>
                <c:pt idx="465">
                  <c:v>69.64</c:v>
                </c:pt>
                <c:pt idx="466">
                  <c:v>69.73</c:v>
                </c:pt>
                <c:pt idx="467">
                  <c:v>69.92</c:v>
                </c:pt>
                <c:pt idx="468">
                  <c:v>70.12</c:v>
                </c:pt>
                <c:pt idx="469">
                  <c:v>70.17</c:v>
                </c:pt>
                <c:pt idx="470">
                  <c:v>70.290000000000006</c:v>
                </c:pt>
                <c:pt idx="471">
                  <c:v>70.52</c:v>
                </c:pt>
                <c:pt idx="472">
                  <c:v>70.540000000000006</c:v>
                </c:pt>
                <c:pt idx="473">
                  <c:v>70.86</c:v>
                </c:pt>
                <c:pt idx="474">
                  <c:v>70.89</c:v>
                </c:pt>
                <c:pt idx="475">
                  <c:v>71.099999999999994</c:v>
                </c:pt>
                <c:pt idx="476">
                  <c:v>71.2</c:v>
                </c:pt>
                <c:pt idx="477">
                  <c:v>71.430000000000007</c:v>
                </c:pt>
                <c:pt idx="478">
                  <c:v>71.540000000000006</c:v>
                </c:pt>
                <c:pt idx="479">
                  <c:v>71.67</c:v>
                </c:pt>
                <c:pt idx="480">
                  <c:v>71.87</c:v>
                </c:pt>
                <c:pt idx="481">
                  <c:v>72.02</c:v>
                </c:pt>
                <c:pt idx="482">
                  <c:v>72.150000000000006</c:v>
                </c:pt>
                <c:pt idx="483">
                  <c:v>72.27</c:v>
                </c:pt>
                <c:pt idx="484">
                  <c:v>72.45</c:v>
                </c:pt>
                <c:pt idx="485">
                  <c:v>72.64</c:v>
                </c:pt>
                <c:pt idx="486">
                  <c:v>72.78</c:v>
                </c:pt>
                <c:pt idx="487">
                  <c:v>72.87</c:v>
                </c:pt>
                <c:pt idx="488">
                  <c:v>73.08</c:v>
                </c:pt>
                <c:pt idx="489">
                  <c:v>73.22</c:v>
                </c:pt>
                <c:pt idx="490">
                  <c:v>73.400000000000006</c:v>
                </c:pt>
                <c:pt idx="491">
                  <c:v>73.489999999999995</c:v>
                </c:pt>
                <c:pt idx="492">
                  <c:v>73.75</c:v>
                </c:pt>
                <c:pt idx="493">
                  <c:v>73.72</c:v>
                </c:pt>
                <c:pt idx="494">
                  <c:v>74.05</c:v>
                </c:pt>
                <c:pt idx="495">
                  <c:v>74.14</c:v>
                </c:pt>
                <c:pt idx="496">
                  <c:v>74.28</c:v>
                </c:pt>
                <c:pt idx="497">
                  <c:v>74.45</c:v>
                </c:pt>
                <c:pt idx="498">
                  <c:v>74.55</c:v>
                </c:pt>
                <c:pt idx="499">
                  <c:v>74.739999999999995</c:v>
                </c:pt>
                <c:pt idx="500">
                  <c:v>74.84</c:v>
                </c:pt>
                <c:pt idx="501">
                  <c:v>75.040000000000006</c:v>
                </c:pt>
                <c:pt idx="502">
                  <c:v>75.13</c:v>
                </c:pt>
                <c:pt idx="503">
                  <c:v>75.349999999999994</c:v>
                </c:pt>
                <c:pt idx="504">
                  <c:v>75.39</c:v>
                </c:pt>
                <c:pt idx="505">
                  <c:v>75.73</c:v>
                </c:pt>
                <c:pt idx="506">
                  <c:v>75.83</c:v>
                </c:pt>
                <c:pt idx="507">
                  <c:v>75.95</c:v>
                </c:pt>
                <c:pt idx="508">
                  <c:v>76.11</c:v>
                </c:pt>
                <c:pt idx="509">
                  <c:v>76.28</c:v>
                </c:pt>
                <c:pt idx="510">
                  <c:v>76.349999999999994</c:v>
                </c:pt>
                <c:pt idx="511">
                  <c:v>76.58</c:v>
                </c:pt>
                <c:pt idx="512">
                  <c:v>76.7</c:v>
                </c:pt>
                <c:pt idx="513">
                  <c:v>76.86</c:v>
                </c:pt>
                <c:pt idx="514">
                  <c:v>76.959999999999994</c:v>
                </c:pt>
                <c:pt idx="515">
                  <c:v>77.069999999999993</c:v>
                </c:pt>
                <c:pt idx="516">
                  <c:v>77.31</c:v>
                </c:pt>
                <c:pt idx="517">
                  <c:v>77.400000000000006</c:v>
                </c:pt>
                <c:pt idx="518">
                  <c:v>77.58</c:v>
                </c:pt>
                <c:pt idx="519">
                  <c:v>77.7</c:v>
                </c:pt>
                <c:pt idx="520">
                  <c:v>77.91</c:v>
                </c:pt>
                <c:pt idx="521">
                  <c:v>77.97</c:v>
                </c:pt>
                <c:pt idx="522">
                  <c:v>78.150000000000006</c:v>
                </c:pt>
                <c:pt idx="523">
                  <c:v>78.319999999999993</c:v>
                </c:pt>
                <c:pt idx="524">
                  <c:v>78.47</c:v>
                </c:pt>
                <c:pt idx="525">
                  <c:v>78.59</c:v>
                </c:pt>
                <c:pt idx="526">
                  <c:v>78.78</c:v>
                </c:pt>
                <c:pt idx="527">
                  <c:v>78.86</c:v>
                </c:pt>
                <c:pt idx="528">
                  <c:v>79.099999999999994</c:v>
                </c:pt>
                <c:pt idx="529">
                  <c:v>79.14</c:v>
                </c:pt>
                <c:pt idx="530">
                  <c:v>79.41</c:v>
                </c:pt>
                <c:pt idx="531">
                  <c:v>79.42</c:v>
                </c:pt>
                <c:pt idx="532">
                  <c:v>79.67</c:v>
                </c:pt>
                <c:pt idx="533">
                  <c:v>79.709999999999994</c:v>
                </c:pt>
                <c:pt idx="534">
                  <c:v>80</c:v>
                </c:pt>
                <c:pt idx="535">
                  <c:v>80.069999999999993</c:v>
                </c:pt>
                <c:pt idx="536">
                  <c:v>80.3</c:v>
                </c:pt>
                <c:pt idx="537">
                  <c:v>80.34</c:v>
                </c:pt>
                <c:pt idx="538">
                  <c:v>80.569999999999993</c:v>
                </c:pt>
                <c:pt idx="539">
                  <c:v>80.69</c:v>
                </c:pt>
                <c:pt idx="540">
                  <c:v>80.760000000000005</c:v>
                </c:pt>
                <c:pt idx="541">
                  <c:v>80.989999999999995</c:v>
                </c:pt>
                <c:pt idx="542">
                  <c:v>81.099999999999994</c:v>
                </c:pt>
                <c:pt idx="543">
                  <c:v>81.349999999999994</c:v>
                </c:pt>
                <c:pt idx="544">
                  <c:v>81.33</c:v>
                </c:pt>
                <c:pt idx="545">
                  <c:v>81.64</c:v>
                </c:pt>
                <c:pt idx="546">
                  <c:v>81.77</c:v>
                </c:pt>
                <c:pt idx="547">
                  <c:v>81.900000000000006</c:v>
                </c:pt>
                <c:pt idx="548">
                  <c:v>82.1</c:v>
                </c:pt>
                <c:pt idx="549">
                  <c:v>82.16</c:v>
                </c:pt>
                <c:pt idx="550">
                  <c:v>82.31</c:v>
                </c:pt>
                <c:pt idx="551">
                  <c:v>82.55</c:v>
                </c:pt>
                <c:pt idx="552">
                  <c:v>82.56</c:v>
                </c:pt>
                <c:pt idx="553">
                  <c:v>82.87</c:v>
                </c:pt>
                <c:pt idx="554">
                  <c:v>82.92</c:v>
                </c:pt>
                <c:pt idx="555">
                  <c:v>83.07</c:v>
                </c:pt>
                <c:pt idx="556">
                  <c:v>83.34</c:v>
                </c:pt>
                <c:pt idx="557">
                  <c:v>83.42</c:v>
                </c:pt>
                <c:pt idx="558">
                  <c:v>83.56</c:v>
                </c:pt>
                <c:pt idx="559">
                  <c:v>83.73</c:v>
                </c:pt>
                <c:pt idx="560">
                  <c:v>83.89</c:v>
                </c:pt>
                <c:pt idx="561">
                  <c:v>83.98</c:v>
                </c:pt>
                <c:pt idx="562">
                  <c:v>84.23</c:v>
                </c:pt>
                <c:pt idx="563">
                  <c:v>84.35</c:v>
                </c:pt>
                <c:pt idx="564">
                  <c:v>84.45</c:v>
                </c:pt>
                <c:pt idx="565">
                  <c:v>84.61</c:v>
                </c:pt>
                <c:pt idx="566">
                  <c:v>84.73</c:v>
                </c:pt>
                <c:pt idx="567">
                  <c:v>84.91</c:v>
                </c:pt>
                <c:pt idx="568">
                  <c:v>85.02</c:v>
                </c:pt>
                <c:pt idx="569">
                  <c:v>85.23</c:v>
                </c:pt>
                <c:pt idx="570">
                  <c:v>85.33</c:v>
                </c:pt>
                <c:pt idx="571">
                  <c:v>85.5</c:v>
                </c:pt>
                <c:pt idx="572">
                  <c:v>85.69</c:v>
                </c:pt>
                <c:pt idx="573">
                  <c:v>85.75</c:v>
                </c:pt>
                <c:pt idx="574">
                  <c:v>85.95</c:v>
                </c:pt>
                <c:pt idx="575">
                  <c:v>86.1</c:v>
                </c:pt>
                <c:pt idx="576">
                  <c:v>86.27</c:v>
                </c:pt>
                <c:pt idx="577">
                  <c:v>86.38</c:v>
                </c:pt>
                <c:pt idx="578">
                  <c:v>86.61</c:v>
                </c:pt>
                <c:pt idx="579">
                  <c:v>86.66</c:v>
                </c:pt>
                <c:pt idx="580">
                  <c:v>86.86</c:v>
                </c:pt>
                <c:pt idx="581">
                  <c:v>87.02</c:v>
                </c:pt>
                <c:pt idx="582">
                  <c:v>87.13</c:v>
                </c:pt>
                <c:pt idx="583">
                  <c:v>87.37</c:v>
                </c:pt>
                <c:pt idx="584">
                  <c:v>87.4</c:v>
                </c:pt>
                <c:pt idx="585">
                  <c:v>87.57</c:v>
                </c:pt>
                <c:pt idx="586">
                  <c:v>87.84</c:v>
                </c:pt>
                <c:pt idx="587">
                  <c:v>87.83</c:v>
                </c:pt>
                <c:pt idx="588">
                  <c:v>88.13</c:v>
                </c:pt>
                <c:pt idx="589">
                  <c:v>88.22</c:v>
                </c:pt>
                <c:pt idx="590">
                  <c:v>88.32</c:v>
                </c:pt>
                <c:pt idx="591">
                  <c:v>88.55</c:v>
                </c:pt>
                <c:pt idx="592">
                  <c:v>88.6</c:v>
                </c:pt>
                <c:pt idx="593">
                  <c:v>88.87</c:v>
                </c:pt>
                <c:pt idx="594">
                  <c:v>88.96</c:v>
                </c:pt>
                <c:pt idx="595">
                  <c:v>89.14</c:v>
                </c:pt>
                <c:pt idx="596">
                  <c:v>89.28</c:v>
                </c:pt>
                <c:pt idx="597">
                  <c:v>89.46</c:v>
                </c:pt>
                <c:pt idx="598">
                  <c:v>89.56</c:v>
                </c:pt>
                <c:pt idx="599">
                  <c:v>89.65</c:v>
                </c:pt>
                <c:pt idx="600">
                  <c:v>89.98</c:v>
                </c:pt>
                <c:pt idx="601">
                  <c:v>90</c:v>
                </c:pt>
                <c:pt idx="602">
                  <c:v>90.22</c:v>
                </c:pt>
                <c:pt idx="603">
                  <c:v>90.38</c:v>
                </c:pt>
                <c:pt idx="604">
                  <c:v>90.47</c:v>
                </c:pt>
                <c:pt idx="605">
                  <c:v>90.58</c:v>
                </c:pt>
                <c:pt idx="606">
                  <c:v>90.8</c:v>
                </c:pt>
                <c:pt idx="607">
                  <c:v>90.87</c:v>
                </c:pt>
                <c:pt idx="608">
                  <c:v>91.09</c:v>
                </c:pt>
                <c:pt idx="609">
                  <c:v>91.15</c:v>
                </c:pt>
                <c:pt idx="610">
                  <c:v>91.46</c:v>
                </c:pt>
                <c:pt idx="611">
                  <c:v>91.5</c:v>
                </c:pt>
                <c:pt idx="612">
                  <c:v>91.65</c:v>
                </c:pt>
                <c:pt idx="613">
                  <c:v>91.94</c:v>
                </c:pt>
                <c:pt idx="614">
                  <c:v>91.93</c:v>
                </c:pt>
                <c:pt idx="615">
                  <c:v>92.23</c:v>
                </c:pt>
                <c:pt idx="616">
                  <c:v>92.27</c:v>
                </c:pt>
                <c:pt idx="617">
                  <c:v>92.43</c:v>
                </c:pt>
                <c:pt idx="618">
                  <c:v>92.67</c:v>
                </c:pt>
                <c:pt idx="619">
                  <c:v>92.69</c:v>
                </c:pt>
                <c:pt idx="620">
                  <c:v>92.98</c:v>
                </c:pt>
                <c:pt idx="621">
                  <c:v>93.02</c:v>
                </c:pt>
                <c:pt idx="622">
                  <c:v>93.05</c:v>
                </c:pt>
                <c:pt idx="623">
                  <c:v>93.44</c:v>
                </c:pt>
                <c:pt idx="624">
                  <c:v>93.48</c:v>
                </c:pt>
                <c:pt idx="625">
                  <c:v>93.57</c:v>
                </c:pt>
                <c:pt idx="626">
                  <c:v>93.88</c:v>
                </c:pt>
                <c:pt idx="627">
                  <c:v>93.83</c:v>
                </c:pt>
                <c:pt idx="628">
                  <c:v>94.2</c:v>
                </c:pt>
                <c:pt idx="629">
                  <c:v>94.2</c:v>
                </c:pt>
                <c:pt idx="630">
                  <c:v>94.36</c:v>
                </c:pt>
                <c:pt idx="631">
                  <c:v>94.68</c:v>
                </c:pt>
                <c:pt idx="632">
                  <c:v>94.59</c:v>
                </c:pt>
                <c:pt idx="633">
                  <c:v>94.93</c:v>
                </c:pt>
                <c:pt idx="634">
                  <c:v>95.02</c:v>
                </c:pt>
                <c:pt idx="635">
                  <c:v>95.11</c:v>
                </c:pt>
                <c:pt idx="636">
                  <c:v>95.41</c:v>
                </c:pt>
                <c:pt idx="637">
                  <c:v>95.33</c:v>
                </c:pt>
                <c:pt idx="638">
                  <c:v>95.61</c:v>
                </c:pt>
                <c:pt idx="639">
                  <c:v>95.78</c:v>
                </c:pt>
                <c:pt idx="640">
                  <c:v>95.81</c:v>
                </c:pt>
                <c:pt idx="641">
                  <c:v>96.03</c:v>
                </c:pt>
                <c:pt idx="642">
                  <c:v>96.2</c:v>
                </c:pt>
                <c:pt idx="643">
                  <c:v>96.22</c:v>
                </c:pt>
                <c:pt idx="644">
                  <c:v>96.55</c:v>
                </c:pt>
                <c:pt idx="645">
                  <c:v>96.47</c:v>
                </c:pt>
                <c:pt idx="646">
                  <c:v>96.76</c:v>
                </c:pt>
                <c:pt idx="647">
                  <c:v>96.98</c:v>
                </c:pt>
                <c:pt idx="648">
                  <c:v>96.86</c:v>
                </c:pt>
                <c:pt idx="649">
                  <c:v>97.21</c:v>
                </c:pt>
                <c:pt idx="650">
                  <c:v>97.45</c:v>
                </c:pt>
                <c:pt idx="651">
                  <c:v>97.36</c:v>
                </c:pt>
                <c:pt idx="652">
                  <c:v>97.71</c:v>
                </c:pt>
                <c:pt idx="653">
                  <c:v>97.81</c:v>
                </c:pt>
                <c:pt idx="654">
                  <c:v>97.87</c:v>
                </c:pt>
                <c:pt idx="655">
                  <c:v>98.19</c:v>
                </c:pt>
                <c:pt idx="656">
                  <c:v>98.21</c:v>
                </c:pt>
                <c:pt idx="657">
                  <c:v>98.4</c:v>
                </c:pt>
                <c:pt idx="658">
                  <c:v>98.59</c:v>
                </c:pt>
                <c:pt idx="659">
                  <c:v>98.71</c:v>
                </c:pt>
              </c:numCache>
            </c:numRef>
          </c:xVal>
          <c:yVal>
            <c:numRef>
              <c:f>cured1!$E$3:$E$662</c:f>
              <c:numCache>
                <c:formatCode>General</c:formatCode>
                <c:ptCount val="660"/>
                <c:pt idx="0">
                  <c:v>5845</c:v>
                </c:pt>
                <c:pt idx="1">
                  <c:v>5848</c:v>
                </c:pt>
                <c:pt idx="2">
                  <c:v>5847</c:v>
                </c:pt>
                <c:pt idx="3">
                  <c:v>5847</c:v>
                </c:pt>
                <c:pt idx="4">
                  <c:v>5847</c:v>
                </c:pt>
                <c:pt idx="5">
                  <c:v>5846</c:v>
                </c:pt>
                <c:pt idx="6">
                  <c:v>5849</c:v>
                </c:pt>
                <c:pt idx="7">
                  <c:v>5848</c:v>
                </c:pt>
                <c:pt idx="8">
                  <c:v>5849</c:v>
                </c:pt>
                <c:pt idx="9">
                  <c:v>5848</c:v>
                </c:pt>
                <c:pt idx="10">
                  <c:v>5847</c:v>
                </c:pt>
                <c:pt idx="11">
                  <c:v>5848</c:v>
                </c:pt>
                <c:pt idx="12">
                  <c:v>5849</c:v>
                </c:pt>
                <c:pt idx="13">
                  <c:v>5848</c:v>
                </c:pt>
                <c:pt idx="14">
                  <c:v>5849</c:v>
                </c:pt>
                <c:pt idx="15">
                  <c:v>5848</c:v>
                </c:pt>
                <c:pt idx="16">
                  <c:v>5847</c:v>
                </c:pt>
                <c:pt idx="17">
                  <c:v>5848</c:v>
                </c:pt>
                <c:pt idx="18">
                  <c:v>5848</c:v>
                </c:pt>
                <c:pt idx="19">
                  <c:v>5849</c:v>
                </c:pt>
                <c:pt idx="20">
                  <c:v>5847</c:v>
                </c:pt>
                <c:pt idx="21">
                  <c:v>5847</c:v>
                </c:pt>
                <c:pt idx="22">
                  <c:v>5847</c:v>
                </c:pt>
                <c:pt idx="23">
                  <c:v>5845</c:v>
                </c:pt>
                <c:pt idx="24">
                  <c:v>5845</c:v>
                </c:pt>
                <c:pt idx="25">
                  <c:v>5845</c:v>
                </c:pt>
                <c:pt idx="26">
                  <c:v>5844</c:v>
                </c:pt>
                <c:pt idx="27">
                  <c:v>5842</c:v>
                </c:pt>
                <c:pt idx="28">
                  <c:v>5842</c:v>
                </c:pt>
                <c:pt idx="29">
                  <c:v>5841</c:v>
                </c:pt>
                <c:pt idx="30">
                  <c:v>5842</c:v>
                </c:pt>
                <c:pt idx="31">
                  <c:v>5841</c:v>
                </c:pt>
                <c:pt idx="32">
                  <c:v>5840</c:v>
                </c:pt>
                <c:pt idx="33">
                  <c:v>5837</c:v>
                </c:pt>
                <c:pt idx="34">
                  <c:v>5839</c:v>
                </c:pt>
                <c:pt idx="35">
                  <c:v>5838</c:v>
                </c:pt>
                <c:pt idx="36">
                  <c:v>5836</c:v>
                </c:pt>
                <c:pt idx="37">
                  <c:v>5837</c:v>
                </c:pt>
                <c:pt idx="38">
                  <c:v>5835</c:v>
                </c:pt>
                <c:pt idx="39">
                  <c:v>5835</c:v>
                </c:pt>
                <c:pt idx="40">
                  <c:v>5832</c:v>
                </c:pt>
                <c:pt idx="41">
                  <c:v>5831</c:v>
                </c:pt>
                <c:pt idx="42">
                  <c:v>5831</c:v>
                </c:pt>
                <c:pt idx="43">
                  <c:v>5831</c:v>
                </c:pt>
                <c:pt idx="44">
                  <c:v>5831</c:v>
                </c:pt>
                <c:pt idx="45">
                  <c:v>5827</c:v>
                </c:pt>
                <c:pt idx="46">
                  <c:v>5827</c:v>
                </c:pt>
                <c:pt idx="47">
                  <c:v>5828</c:v>
                </c:pt>
                <c:pt idx="48">
                  <c:v>5826</c:v>
                </c:pt>
                <c:pt idx="49">
                  <c:v>5825</c:v>
                </c:pt>
                <c:pt idx="50">
                  <c:v>5821</c:v>
                </c:pt>
                <c:pt idx="51">
                  <c:v>5821</c:v>
                </c:pt>
                <c:pt idx="52">
                  <c:v>5820</c:v>
                </c:pt>
                <c:pt idx="53">
                  <c:v>5818</c:v>
                </c:pt>
                <c:pt idx="54">
                  <c:v>5820</c:v>
                </c:pt>
                <c:pt idx="55">
                  <c:v>5817</c:v>
                </c:pt>
                <c:pt idx="56">
                  <c:v>5815</c:v>
                </c:pt>
                <c:pt idx="57">
                  <c:v>5814</c:v>
                </c:pt>
                <c:pt idx="58">
                  <c:v>5812</c:v>
                </c:pt>
                <c:pt idx="59">
                  <c:v>5815</c:v>
                </c:pt>
                <c:pt idx="60">
                  <c:v>5812</c:v>
                </c:pt>
                <c:pt idx="61">
                  <c:v>5811</c:v>
                </c:pt>
                <c:pt idx="62">
                  <c:v>5810</c:v>
                </c:pt>
                <c:pt idx="63">
                  <c:v>5808</c:v>
                </c:pt>
                <c:pt idx="64">
                  <c:v>5809</c:v>
                </c:pt>
                <c:pt idx="65">
                  <c:v>5807</c:v>
                </c:pt>
                <c:pt idx="66">
                  <c:v>5807</c:v>
                </c:pt>
                <c:pt idx="67">
                  <c:v>5804</c:v>
                </c:pt>
                <c:pt idx="68">
                  <c:v>5799</c:v>
                </c:pt>
                <c:pt idx="69">
                  <c:v>5801</c:v>
                </c:pt>
                <c:pt idx="70">
                  <c:v>5797</c:v>
                </c:pt>
                <c:pt idx="71">
                  <c:v>5797</c:v>
                </c:pt>
                <c:pt idx="72">
                  <c:v>5797</c:v>
                </c:pt>
                <c:pt idx="73">
                  <c:v>5797</c:v>
                </c:pt>
                <c:pt idx="74">
                  <c:v>5796</c:v>
                </c:pt>
                <c:pt idx="75">
                  <c:v>5792</c:v>
                </c:pt>
                <c:pt idx="76">
                  <c:v>5793</c:v>
                </c:pt>
                <c:pt idx="77">
                  <c:v>5792</c:v>
                </c:pt>
                <c:pt idx="78">
                  <c:v>5792</c:v>
                </c:pt>
                <c:pt idx="79">
                  <c:v>5790</c:v>
                </c:pt>
                <c:pt idx="80">
                  <c:v>5788</c:v>
                </c:pt>
                <c:pt idx="81">
                  <c:v>5786</c:v>
                </c:pt>
                <c:pt idx="82">
                  <c:v>5785</c:v>
                </c:pt>
                <c:pt idx="83">
                  <c:v>5781</c:v>
                </c:pt>
                <c:pt idx="84">
                  <c:v>5783</c:v>
                </c:pt>
                <c:pt idx="85">
                  <c:v>5778</c:v>
                </c:pt>
                <c:pt idx="86">
                  <c:v>5779</c:v>
                </c:pt>
                <c:pt idx="87">
                  <c:v>5778</c:v>
                </c:pt>
                <c:pt idx="88">
                  <c:v>5777</c:v>
                </c:pt>
                <c:pt idx="89">
                  <c:v>5773</c:v>
                </c:pt>
                <c:pt idx="90">
                  <c:v>5770</c:v>
                </c:pt>
                <c:pt idx="91">
                  <c:v>5766</c:v>
                </c:pt>
                <c:pt idx="92">
                  <c:v>5764</c:v>
                </c:pt>
                <c:pt idx="93">
                  <c:v>5764</c:v>
                </c:pt>
                <c:pt idx="94">
                  <c:v>5761</c:v>
                </c:pt>
                <c:pt idx="95">
                  <c:v>5758</c:v>
                </c:pt>
                <c:pt idx="96">
                  <c:v>5760</c:v>
                </c:pt>
                <c:pt idx="97">
                  <c:v>5762</c:v>
                </c:pt>
                <c:pt idx="98">
                  <c:v>5760</c:v>
                </c:pt>
                <c:pt idx="99">
                  <c:v>5756</c:v>
                </c:pt>
                <c:pt idx="100">
                  <c:v>5754</c:v>
                </c:pt>
                <c:pt idx="101">
                  <c:v>5753</c:v>
                </c:pt>
                <c:pt idx="102">
                  <c:v>5749</c:v>
                </c:pt>
                <c:pt idx="103">
                  <c:v>5750</c:v>
                </c:pt>
                <c:pt idx="104">
                  <c:v>5744</c:v>
                </c:pt>
                <c:pt idx="105">
                  <c:v>5746</c:v>
                </c:pt>
                <c:pt idx="106">
                  <c:v>5742</c:v>
                </c:pt>
                <c:pt idx="107">
                  <c:v>5740</c:v>
                </c:pt>
                <c:pt idx="108">
                  <c:v>5740</c:v>
                </c:pt>
                <c:pt idx="109">
                  <c:v>5739</c:v>
                </c:pt>
                <c:pt idx="110">
                  <c:v>5736</c:v>
                </c:pt>
                <c:pt idx="111">
                  <c:v>5731</c:v>
                </c:pt>
                <c:pt idx="112">
                  <c:v>5729</c:v>
                </c:pt>
                <c:pt idx="113">
                  <c:v>5725</c:v>
                </c:pt>
                <c:pt idx="114">
                  <c:v>5725</c:v>
                </c:pt>
                <c:pt idx="115">
                  <c:v>5726</c:v>
                </c:pt>
                <c:pt idx="116">
                  <c:v>5725</c:v>
                </c:pt>
                <c:pt idx="117">
                  <c:v>5724</c:v>
                </c:pt>
                <c:pt idx="118">
                  <c:v>5721</c:v>
                </c:pt>
                <c:pt idx="119">
                  <c:v>5717</c:v>
                </c:pt>
                <c:pt idx="120">
                  <c:v>5714</c:v>
                </c:pt>
                <c:pt idx="121">
                  <c:v>5712</c:v>
                </c:pt>
                <c:pt idx="122">
                  <c:v>5710</c:v>
                </c:pt>
                <c:pt idx="123">
                  <c:v>5708</c:v>
                </c:pt>
                <c:pt idx="124">
                  <c:v>5705</c:v>
                </c:pt>
                <c:pt idx="125">
                  <c:v>5702</c:v>
                </c:pt>
                <c:pt idx="126">
                  <c:v>5700</c:v>
                </c:pt>
                <c:pt idx="127">
                  <c:v>5696</c:v>
                </c:pt>
                <c:pt idx="128">
                  <c:v>5696</c:v>
                </c:pt>
                <c:pt idx="129">
                  <c:v>5689</c:v>
                </c:pt>
                <c:pt idx="130">
                  <c:v>5683</c:v>
                </c:pt>
                <c:pt idx="131">
                  <c:v>5681</c:v>
                </c:pt>
                <c:pt idx="132">
                  <c:v>5678</c:v>
                </c:pt>
                <c:pt idx="133">
                  <c:v>5677</c:v>
                </c:pt>
                <c:pt idx="134">
                  <c:v>5674</c:v>
                </c:pt>
                <c:pt idx="135">
                  <c:v>5672</c:v>
                </c:pt>
                <c:pt idx="136">
                  <c:v>5666</c:v>
                </c:pt>
                <c:pt idx="137">
                  <c:v>5660</c:v>
                </c:pt>
                <c:pt idx="138">
                  <c:v>5660</c:v>
                </c:pt>
                <c:pt idx="139">
                  <c:v>5653</c:v>
                </c:pt>
                <c:pt idx="140">
                  <c:v>5649</c:v>
                </c:pt>
                <c:pt idx="141">
                  <c:v>5647</c:v>
                </c:pt>
                <c:pt idx="142">
                  <c:v>5643</c:v>
                </c:pt>
                <c:pt idx="143">
                  <c:v>5642</c:v>
                </c:pt>
                <c:pt idx="144">
                  <c:v>5640</c:v>
                </c:pt>
                <c:pt idx="145">
                  <c:v>5631</c:v>
                </c:pt>
                <c:pt idx="146">
                  <c:v>5627</c:v>
                </c:pt>
                <c:pt idx="147">
                  <c:v>5618</c:v>
                </c:pt>
                <c:pt idx="148">
                  <c:v>5615</c:v>
                </c:pt>
                <c:pt idx="149">
                  <c:v>5615</c:v>
                </c:pt>
                <c:pt idx="150">
                  <c:v>5609</c:v>
                </c:pt>
                <c:pt idx="151">
                  <c:v>5607</c:v>
                </c:pt>
                <c:pt idx="152">
                  <c:v>5603</c:v>
                </c:pt>
                <c:pt idx="153">
                  <c:v>5597</c:v>
                </c:pt>
                <c:pt idx="154">
                  <c:v>5586</c:v>
                </c:pt>
                <c:pt idx="155">
                  <c:v>5589</c:v>
                </c:pt>
                <c:pt idx="156">
                  <c:v>5585</c:v>
                </c:pt>
                <c:pt idx="157">
                  <c:v>5578</c:v>
                </c:pt>
                <c:pt idx="158">
                  <c:v>5572</c:v>
                </c:pt>
                <c:pt idx="159">
                  <c:v>5566</c:v>
                </c:pt>
                <c:pt idx="160">
                  <c:v>5562</c:v>
                </c:pt>
                <c:pt idx="161">
                  <c:v>5556</c:v>
                </c:pt>
                <c:pt idx="162">
                  <c:v>5554</c:v>
                </c:pt>
                <c:pt idx="163">
                  <c:v>5555</c:v>
                </c:pt>
                <c:pt idx="164">
                  <c:v>5543</c:v>
                </c:pt>
                <c:pt idx="165">
                  <c:v>5538</c:v>
                </c:pt>
                <c:pt idx="166">
                  <c:v>5537</c:v>
                </c:pt>
                <c:pt idx="167">
                  <c:v>5535</c:v>
                </c:pt>
                <c:pt idx="168">
                  <c:v>5532</c:v>
                </c:pt>
                <c:pt idx="169">
                  <c:v>5529</c:v>
                </c:pt>
                <c:pt idx="170">
                  <c:v>5520</c:v>
                </c:pt>
                <c:pt idx="171">
                  <c:v>5515</c:v>
                </c:pt>
                <c:pt idx="172">
                  <c:v>5507</c:v>
                </c:pt>
                <c:pt idx="173">
                  <c:v>5497</c:v>
                </c:pt>
                <c:pt idx="174">
                  <c:v>5495</c:v>
                </c:pt>
                <c:pt idx="175">
                  <c:v>5484</c:v>
                </c:pt>
                <c:pt idx="176">
                  <c:v>5479</c:v>
                </c:pt>
                <c:pt idx="177">
                  <c:v>5472</c:v>
                </c:pt>
                <c:pt idx="178">
                  <c:v>5473</c:v>
                </c:pt>
                <c:pt idx="179">
                  <c:v>5474</c:v>
                </c:pt>
                <c:pt idx="180">
                  <c:v>5458</c:v>
                </c:pt>
                <c:pt idx="181">
                  <c:v>5457</c:v>
                </c:pt>
                <c:pt idx="182">
                  <c:v>5454</c:v>
                </c:pt>
                <c:pt idx="183">
                  <c:v>5444</c:v>
                </c:pt>
                <c:pt idx="184">
                  <c:v>5439</c:v>
                </c:pt>
                <c:pt idx="185">
                  <c:v>5437</c:v>
                </c:pt>
                <c:pt idx="186">
                  <c:v>5425</c:v>
                </c:pt>
                <c:pt idx="187">
                  <c:v>5419</c:v>
                </c:pt>
                <c:pt idx="188">
                  <c:v>5419</c:v>
                </c:pt>
                <c:pt idx="189">
                  <c:v>5413</c:v>
                </c:pt>
                <c:pt idx="190">
                  <c:v>5413</c:v>
                </c:pt>
                <c:pt idx="191">
                  <c:v>5407</c:v>
                </c:pt>
                <c:pt idx="192">
                  <c:v>5408</c:v>
                </c:pt>
                <c:pt idx="193">
                  <c:v>5400</c:v>
                </c:pt>
                <c:pt idx="194">
                  <c:v>5390</c:v>
                </c:pt>
                <c:pt idx="195">
                  <c:v>5394</c:v>
                </c:pt>
                <c:pt idx="196">
                  <c:v>5382</c:v>
                </c:pt>
                <c:pt idx="197">
                  <c:v>5376</c:v>
                </c:pt>
                <c:pt idx="198">
                  <c:v>5372</c:v>
                </c:pt>
                <c:pt idx="199">
                  <c:v>5368</c:v>
                </c:pt>
                <c:pt idx="200">
                  <c:v>5364</c:v>
                </c:pt>
                <c:pt idx="201">
                  <c:v>5355</c:v>
                </c:pt>
                <c:pt idx="202">
                  <c:v>5345</c:v>
                </c:pt>
                <c:pt idx="203">
                  <c:v>5334</c:v>
                </c:pt>
                <c:pt idx="204">
                  <c:v>5317</c:v>
                </c:pt>
                <c:pt idx="205">
                  <c:v>5300</c:v>
                </c:pt>
                <c:pt idx="206">
                  <c:v>5273</c:v>
                </c:pt>
                <c:pt idx="207">
                  <c:v>5252</c:v>
                </c:pt>
                <c:pt idx="208">
                  <c:v>5217</c:v>
                </c:pt>
                <c:pt idx="209">
                  <c:v>5196</c:v>
                </c:pt>
                <c:pt idx="210">
                  <c:v>5182</c:v>
                </c:pt>
                <c:pt idx="211">
                  <c:v>5182</c:v>
                </c:pt>
                <c:pt idx="212">
                  <c:v>5165</c:v>
                </c:pt>
                <c:pt idx="213">
                  <c:v>5143</c:v>
                </c:pt>
                <c:pt idx="214">
                  <c:v>5123</c:v>
                </c:pt>
                <c:pt idx="215">
                  <c:v>5110</c:v>
                </c:pt>
                <c:pt idx="216">
                  <c:v>5097</c:v>
                </c:pt>
                <c:pt idx="217">
                  <c:v>5078</c:v>
                </c:pt>
                <c:pt idx="218">
                  <c:v>5070</c:v>
                </c:pt>
                <c:pt idx="219">
                  <c:v>5070</c:v>
                </c:pt>
                <c:pt idx="220">
                  <c:v>5063</c:v>
                </c:pt>
                <c:pt idx="221">
                  <c:v>5070</c:v>
                </c:pt>
                <c:pt idx="222">
                  <c:v>5031</c:v>
                </c:pt>
                <c:pt idx="223">
                  <c:v>4982</c:v>
                </c:pt>
                <c:pt idx="224">
                  <c:v>4975</c:v>
                </c:pt>
                <c:pt idx="225">
                  <c:v>4958</c:v>
                </c:pt>
                <c:pt idx="226">
                  <c:v>4931</c:v>
                </c:pt>
                <c:pt idx="227">
                  <c:v>4922</c:v>
                </c:pt>
                <c:pt idx="228">
                  <c:v>4910</c:v>
                </c:pt>
                <c:pt idx="229">
                  <c:v>4936</c:v>
                </c:pt>
                <c:pt idx="230">
                  <c:v>4927</c:v>
                </c:pt>
                <c:pt idx="231">
                  <c:v>4903</c:v>
                </c:pt>
                <c:pt idx="232">
                  <c:v>4885</c:v>
                </c:pt>
                <c:pt idx="233">
                  <c:v>4857</c:v>
                </c:pt>
                <c:pt idx="234">
                  <c:v>4812</c:v>
                </c:pt>
                <c:pt idx="235">
                  <c:v>4810</c:v>
                </c:pt>
                <c:pt idx="236">
                  <c:v>4809</c:v>
                </c:pt>
                <c:pt idx="237">
                  <c:v>4793</c:v>
                </c:pt>
                <c:pt idx="238">
                  <c:v>4764</c:v>
                </c:pt>
                <c:pt idx="239">
                  <c:v>4758</c:v>
                </c:pt>
                <c:pt idx="240">
                  <c:v>4751</c:v>
                </c:pt>
                <c:pt idx="241">
                  <c:v>4729</c:v>
                </c:pt>
                <c:pt idx="242">
                  <c:v>4687</c:v>
                </c:pt>
                <c:pt idx="243">
                  <c:v>4657</c:v>
                </c:pt>
                <c:pt idx="244">
                  <c:v>4642</c:v>
                </c:pt>
                <c:pt idx="245">
                  <c:v>4629</c:v>
                </c:pt>
                <c:pt idx="246">
                  <c:v>4594</c:v>
                </c:pt>
                <c:pt idx="247">
                  <c:v>4580</c:v>
                </c:pt>
                <c:pt idx="248">
                  <c:v>4562</c:v>
                </c:pt>
                <c:pt idx="249">
                  <c:v>4549</c:v>
                </c:pt>
                <c:pt idx="250">
                  <c:v>4530</c:v>
                </c:pt>
                <c:pt idx="251">
                  <c:v>4500</c:v>
                </c:pt>
                <c:pt idx="252">
                  <c:v>4457</c:v>
                </c:pt>
                <c:pt idx="253">
                  <c:v>4415</c:v>
                </c:pt>
                <c:pt idx="254">
                  <c:v>4417</c:v>
                </c:pt>
                <c:pt idx="255">
                  <c:v>4399</c:v>
                </c:pt>
                <c:pt idx="256">
                  <c:v>4374</c:v>
                </c:pt>
                <c:pt idx="257">
                  <c:v>4350</c:v>
                </c:pt>
                <c:pt idx="258">
                  <c:v>4322</c:v>
                </c:pt>
                <c:pt idx="259">
                  <c:v>4289</c:v>
                </c:pt>
                <c:pt idx="260">
                  <c:v>4270</c:v>
                </c:pt>
                <c:pt idx="261">
                  <c:v>4235</c:v>
                </c:pt>
                <c:pt idx="262">
                  <c:v>4207</c:v>
                </c:pt>
                <c:pt idx="263">
                  <c:v>4172</c:v>
                </c:pt>
                <c:pt idx="264">
                  <c:v>4137</c:v>
                </c:pt>
                <c:pt idx="265">
                  <c:v>4093</c:v>
                </c:pt>
                <c:pt idx="266">
                  <c:v>4077</c:v>
                </c:pt>
                <c:pt idx="267">
                  <c:v>4072</c:v>
                </c:pt>
                <c:pt idx="268">
                  <c:v>4063</c:v>
                </c:pt>
                <c:pt idx="269">
                  <c:v>4029</c:v>
                </c:pt>
                <c:pt idx="270">
                  <c:v>3986</c:v>
                </c:pt>
                <c:pt idx="271">
                  <c:v>3941</c:v>
                </c:pt>
                <c:pt idx="272">
                  <c:v>3903</c:v>
                </c:pt>
                <c:pt idx="273">
                  <c:v>3867</c:v>
                </c:pt>
                <c:pt idx="274">
                  <c:v>3828</c:v>
                </c:pt>
                <c:pt idx="275">
                  <c:v>3798</c:v>
                </c:pt>
                <c:pt idx="276">
                  <c:v>3762</c:v>
                </c:pt>
                <c:pt idx="277">
                  <c:v>3711</c:v>
                </c:pt>
                <c:pt idx="278">
                  <c:v>3676</c:v>
                </c:pt>
                <c:pt idx="279">
                  <c:v>3620</c:v>
                </c:pt>
                <c:pt idx="280">
                  <c:v>3596</c:v>
                </c:pt>
                <c:pt idx="281">
                  <c:v>3543</c:v>
                </c:pt>
                <c:pt idx="282">
                  <c:v>3509</c:v>
                </c:pt>
                <c:pt idx="283">
                  <c:v>3463</c:v>
                </c:pt>
                <c:pt idx="284">
                  <c:v>3420</c:v>
                </c:pt>
                <c:pt idx="285">
                  <c:v>3395</c:v>
                </c:pt>
                <c:pt idx="286">
                  <c:v>3363</c:v>
                </c:pt>
                <c:pt idx="287">
                  <c:v>3327</c:v>
                </c:pt>
                <c:pt idx="288">
                  <c:v>3295</c:v>
                </c:pt>
                <c:pt idx="289">
                  <c:v>3256</c:v>
                </c:pt>
                <c:pt idx="290">
                  <c:v>3214</c:v>
                </c:pt>
                <c:pt idx="291">
                  <c:v>3147</c:v>
                </c:pt>
                <c:pt idx="292">
                  <c:v>3099</c:v>
                </c:pt>
                <c:pt idx="293">
                  <c:v>3042</c:v>
                </c:pt>
                <c:pt idx="294">
                  <c:v>2991</c:v>
                </c:pt>
                <c:pt idx="295">
                  <c:v>2938</c:v>
                </c:pt>
                <c:pt idx="296">
                  <c:v>2901</c:v>
                </c:pt>
                <c:pt idx="297">
                  <c:v>2876</c:v>
                </c:pt>
                <c:pt idx="298">
                  <c:v>2839</c:v>
                </c:pt>
                <c:pt idx="299">
                  <c:v>2787</c:v>
                </c:pt>
                <c:pt idx="300">
                  <c:v>2751</c:v>
                </c:pt>
                <c:pt idx="301">
                  <c:v>2726</c:v>
                </c:pt>
                <c:pt idx="302">
                  <c:v>2704</c:v>
                </c:pt>
                <c:pt idx="303">
                  <c:v>2669</c:v>
                </c:pt>
                <c:pt idx="304">
                  <c:v>2616</c:v>
                </c:pt>
                <c:pt idx="305">
                  <c:v>2581</c:v>
                </c:pt>
                <c:pt idx="306">
                  <c:v>2530</c:v>
                </c:pt>
                <c:pt idx="307">
                  <c:v>2502</c:v>
                </c:pt>
                <c:pt idx="308">
                  <c:v>2472</c:v>
                </c:pt>
                <c:pt idx="309">
                  <c:v>2450</c:v>
                </c:pt>
                <c:pt idx="310">
                  <c:v>2404</c:v>
                </c:pt>
                <c:pt idx="311">
                  <c:v>2371</c:v>
                </c:pt>
                <c:pt idx="312">
                  <c:v>2313</c:v>
                </c:pt>
                <c:pt idx="313">
                  <c:v>2253</c:v>
                </c:pt>
                <c:pt idx="314">
                  <c:v>2208</c:v>
                </c:pt>
                <c:pt idx="315">
                  <c:v>2178</c:v>
                </c:pt>
                <c:pt idx="316">
                  <c:v>2147</c:v>
                </c:pt>
                <c:pt idx="317">
                  <c:v>2117</c:v>
                </c:pt>
                <c:pt idx="318">
                  <c:v>2086</c:v>
                </c:pt>
                <c:pt idx="319">
                  <c:v>2053</c:v>
                </c:pt>
                <c:pt idx="320">
                  <c:v>2033</c:v>
                </c:pt>
                <c:pt idx="321">
                  <c:v>2001</c:v>
                </c:pt>
                <c:pt idx="322">
                  <c:v>1944</c:v>
                </c:pt>
                <c:pt idx="323">
                  <c:v>1906</c:v>
                </c:pt>
                <c:pt idx="324">
                  <c:v>1881</c:v>
                </c:pt>
                <c:pt idx="325">
                  <c:v>1847</c:v>
                </c:pt>
                <c:pt idx="326">
                  <c:v>1798</c:v>
                </c:pt>
                <c:pt idx="327">
                  <c:v>1753</c:v>
                </c:pt>
                <c:pt idx="328">
                  <c:v>1715</c:v>
                </c:pt>
                <c:pt idx="329">
                  <c:v>1678</c:v>
                </c:pt>
                <c:pt idx="330">
                  <c:v>1668</c:v>
                </c:pt>
                <c:pt idx="331">
                  <c:v>1665</c:v>
                </c:pt>
                <c:pt idx="332">
                  <c:v>1651</c:v>
                </c:pt>
                <c:pt idx="333">
                  <c:v>1670</c:v>
                </c:pt>
                <c:pt idx="334">
                  <c:v>1655</c:v>
                </c:pt>
                <c:pt idx="335">
                  <c:v>1636</c:v>
                </c:pt>
                <c:pt idx="336">
                  <c:v>1621</c:v>
                </c:pt>
                <c:pt idx="337">
                  <c:v>1593</c:v>
                </c:pt>
                <c:pt idx="338">
                  <c:v>1575</c:v>
                </c:pt>
                <c:pt idx="339">
                  <c:v>1540</c:v>
                </c:pt>
                <c:pt idx="340">
                  <c:v>1492</c:v>
                </c:pt>
                <c:pt idx="341">
                  <c:v>1451</c:v>
                </c:pt>
                <c:pt idx="342">
                  <c:v>1433</c:v>
                </c:pt>
                <c:pt idx="343">
                  <c:v>1415</c:v>
                </c:pt>
                <c:pt idx="344">
                  <c:v>1371</c:v>
                </c:pt>
                <c:pt idx="345">
                  <c:v>1329</c:v>
                </c:pt>
                <c:pt idx="346">
                  <c:v>1291</c:v>
                </c:pt>
                <c:pt idx="347">
                  <c:v>1287</c:v>
                </c:pt>
                <c:pt idx="348">
                  <c:v>1288</c:v>
                </c:pt>
                <c:pt idx="349">
                  <c:v>1281</c:v>
                </c:pt>
                <c:pt idx="350">
                  <c:v>1258</c:v>
                </c:pt>
                <c:pt idx="351">
                  <c:v>1256</c:v>
                </c:pt>
                <c:pt idx="352">
                  <c:v>1252</c:v>
                </c:pt>
                <c:pt idx="353">
                  <c:v>1230</c:v>
                </c:pt>
                <c:pt idx="354">
                  <c:v>1188</c:v>
                </c:pt>
                <c:pt idx="355">
                  <c:v>1178</c:v>
                </c:pt>
                <c:pt idx="356">
                  <c:v>1154</c:v>
                </c:pt>
                <c:pt idx="357">
                  <c:v>1127</c:v>
                </c:pt>
                <c:pt idx="358">
                  <c:v>1122</c:v>
                </c:pt>
                <c:pt idx="359">
                  <c:v>1090</c:v>
                </c:pt>
                <c:pt idx="360">
                  <c:v>1071</c:v>
                </c:pt>
                <c:pt idx="361">
                  <c:v>1043</c:v>
                </c:pt>
                <c:pt idx="362">
                  <c:v>1021</c:v>
                </c:pt>
                <c:pt idx="363">
                  <c:v>1004</c:v>
                </c:pt>
                <c:pt idx="364">
                  <c:v>978.1</c:v>
                </c:pt>
                <c:pt idx="365">
                  <c:v>941.2</c:v>
                </c:pt>
                <c:pt idx="366">
                  <c:v>933.3</c:v>
                </c:pt>
                <c:pt idx="367">
                  <c:v>909.3</c:v>
                </c:pt>
                <c:pt idx="368">
                  <c:v>898.2</c:v>
                </c:pt>
                <c:pt idx="369">
                  <c:v>886.3</c:v>
                </c:pt>
                <c:pt idx="370">
                  <c:v>871.4</c:v>
                </c:pt>
                <c:pt idx="371">
                  <c:v>860.2</c:v>
                </c:pt>
                <c:pt idx="372">
                  <c:v>830.9</c:v>
                </c:pt>
                <c:pt idx="373">
                  <c:v>812.7</c:v>
                </c:pt>
                <c:pt idx="374">
                  <c:v>786.1</c:v>
                </c:pt>
                <c:pt idx="375">
                  <c:v>744.6</c:v>
                </c:pt>
                <c:pt idx="376">
                  <c:v>725.1</c:v>
                </c:pt>
                <c:pt idx="377">
                  <c:v>720.5</c:v>
                </c:pt>
                <c:pt idx="378">
                  <c:v>716.9</c:v>
                </c:pt>
                <c:pt idx="379">
                  <c:v>723.5</c:v>
                </c:pt>
                <c:pt idx="380">
                  <c:v>713.6</c:v>
                </c:pt>
                <c:pt idx="381">
                  <c:v>715.9</c:v>
                </c:pt>
                <c:pt idx="382">
                  <c:v>693</c:v>
                </c:pt>
                <c:pt idx="383">
                  <c:v>674.3</c:v>
                </c:pt>
                <c:pt idx="384">
                  <c:v>664.2</c:v>
                </c:pt>
                <c:pt idx="385">
                  <c:v>641</c:v>
                </c:pt>
                <c:pt idx="386">
                  <c:v>629.6</c:v>
                </c:pt>
                <c:pt idx="387">
                  <c:v>627.29999999999995</c:v>
                </c:pt>
                <c:pt idx="388">
                  <c:v>614.9</c:v>
                </c:pt>
                <c:pt idx="389">
                  <c:v>606.4</c:v>
                </c:pt>
                <c:pt idx="390">
                  <c:v>602.5</c:v>
                </c:pt>
                <c:pt idx="391">
                  <c:v>592.9</c:v>
                </c:pt>
                <c:pt idx="392">
                  <c:v>574.29999999999995</c:v>
                </c:pt>
                <c:pt idx="393">
                  <c:v>567.5</c:v>
                </c:pt>
                <c:pt idx="394">
                  <c:v>562.4</c:v>
                </c:pt>
                <c:pt idx="395">
                  <c:v>538.29999999999995</c:v>
                </c:pt>
                <c:pt idx="396">
                  <c:v>531.70000000000005</c:v>
                </c:pt>
                <c:pt idx="397">
                  <c:v>520.5</c:v>
                </c:pt>
                <c:pt idx="398">
                  <c:v>510.4</c:v>
                </c:pt>
                <c:pt idx="399">
                  <c:v>502.2</c:v>
                </c:pt>
                <c:pt idx="400">
                  <c:v>502.6</c:v>
                </c:pt>
                <c:pt idx="401">
                  <c:v>500.9</c:v>
                </c:pt>
                <c:pt idx="402">
                  <c:v>482</c:v>
                </c:pt>
                <c:pt idx="403">
                  <c:v>462.9</c:v>
                </c:pt>
                <c:pt idx="404">
                  <c:v>462.7</c:v>
                </c:pt>
                <c:pt idx="405">
                  <c:v>455</c:v>
                </c:pt>
                <c:pt idx="406">
                  <c:v>453.2</c:v>
                </c:pt>
                <c:pt idx="407">
                  <c:v>450.5</c:v>
                </c:pt>
                <c:pt idx="408">
                  <c:v>436.1</c:v>
                </c:pt>
                <c:pt idx="409">
                  <c:v>422.6</c:v>
                </c:pt>
                <c:pt idx="410">
                  <c:v>424.8</c:v>
                </c:pt>
                <c:pt idx="411">
                  <c:v>420.7</c:v>
                </c:pt>
                <c:pt idx="412">
                  <c:v>406.2</c:v>
                </c:pt>
                <c:pt idx="413">
                  <c:v>404.5</c:v>
                </c:pt>
                <c:pt idx="414">
                  <c:v>397.6</c:v>
                </c:pt>
                <c:pt idx="415">
                  <c:v>396</c:v>
                </c:pt>
                <c:pt idx="416">
                  <c:v>392.3</c:v>
                </c:pt>
                <c:pt idx="417">
                  <c:v>388.7</c:v>
                </c:pt>
                <c:pt idx="418">
                  <c:v>385.2</c:v>
                </c:pt>
                <c:pt idx="419">
                  <c:v>378.9</c:v>
                </c:pt>
                <c:pt idx="420">
                  <c:v>370</c:v>
                </c:pt>
                <c:pt idx="421">
                  <c:v>368.3</c:v>
                </c:pt>
                <c:pt idx="422">
                  <c:v>361.9</c:v>
                </c:pt>
                <c:pt idx="423">
                  <c:v>355.5</c:v>
                </c:pt>
                <c:pt idx="424">
                  <c:v>355.5</c:v>
                </c:pt>
                <c:pt idx="425">
                  <c:v>348.6</c:v>
                </c:pt>
                <c:pt idx="426">
                  <c:v>342.8</c:v>
                </c:pt>
                <c:pt idx="427">
                  <c:v>342.2</c:v>
                </c:pt>
                <c:pt idx="428">
                  <c:v>339.1</c:v>
                </c:pt>
                <c:pt idx="429">
                  <c:v>333.5</c:v>
                </c:pt>
                <c:pt idx="430">
                  <c:v>326.2</c:v>
                </c:pt>
                <c:pt idx="431">
                  <c:v>320.39999999999998</c:v>
                </c:pt>
                <c:pt idx="432">
                  <c:v>315.3</c:v>
                </c:pt>
                <c:pt idx="433">
                  <c:v>316</c:v>
                </c:pt>
                <c:pt idx="434">
                  <c:v>316</c:v>
                </c:pt>
                <c:pt idx="435">
                  <c:v>314.8</c:v>
                </c:pt>
                <c:pt idx="436">
                  <c:v>313.5</c:v>
                </c:pt>
                <c:pt idx="437">
                  <c:v>309.3</c:v>
                </c:pt>
                <c:pt idx="438">
                  <c:v>301.60000000000002</c:v>
                </c:pt>
                <c:pt idx="439">
                  <c:v>302.60000000000002</c:v>
                </c:pt>
                <c:pt idx="440">
                  <c:v>298.3</c:v>
                </c:pt>
                <c:pt idx="441">
                  <c:v>294.8</c:v>
                </c:pt>
                <c:pt idx="442">
                  <c:v>289.7</c:v>
                </c:pt>
                <c:pt idx="443">
                  <c:v>285.5</c:v>
                </c:pt>
                <c:pt idx="444">
                  <c:v>285.39999999999998</c:v>
                </c:pt>
                <c:pt idx="445">
                  <c:v>282.2</c:v>
                </c:pt>
                <c:pt idx="446">
                  <c:v>278.7</c:v>
                </c:pt>
                <c:pt idx="447">
                  <c:v>275.39999999999998</c:v>
                </c:pt>
                <c:pt idx="448">
                  <c:v>272.60000000000002</c:v>
                </c:pt>
                <c:pt idx="449">
                  <c:v>273.39999999999998</c:v>
                </c:pt>
                <c:pt idx="450">
                  <c:v>272.89999999999998</c:v>
                </c:pt>
                <c:pt idx="451">
                  <c:v>270.7</c:v>
                </c:pt>
                <c:pt idx="452">
                  <c:v>269.7</c:v>
                </c:pt>
                <c:pt idx="453">
                  <c:v>266.89999999999998</c:v>
                </c:pt>
                <c:pt idx="454">
                  <c:v>266.2</c:v>
                </c:pt>
                <c:pt idx="455">
                  <c:v>263.2</c:v>
                </c:pt>
                <c:pt idx="456">
                  <c:v>261.10000000000002</c:v>
                </c:pt>
                <c:pt idx="457">
                  <c:v>259.10000000000002</c:v>
                </c:pt>
                <c:pt idx="458">
                  <c:v>257.7</c:v>
                </c:pt>
                <c:pt idx="459">
                  <c:v>255.9</c:v>
                </c:pt>
                <c:pt idx="460">
                  <c:v>254.6</c:v>
                </c:pt>
                <c:pt idx="461">
                  <c:v>253.1</c:v>
                </c:pt>
                <c:pt idx="462">
                  <c:v>250.7</c:v>
                </c:pt>
                <c:pt idx="463">
                  <c:v>247.4</c:v>
                </c:pt>
                <c:pt idx="464">
                  <c:v>245.2</c:v>
                </c:pt>
                <c:pt idx="465">
                  <c:v>242.2</c:v>
                </c:pt>
                <c:pt idx="466">
                  <c:v>240.6</c:v>
                </c:pt>
                <c:pt idx="467">
                  <c:v>239.9</c:v>
                </c:pt>
                <c:pt idx="468">
                  <c:v>239.1</c:v>
                </c:pt>
                <c:pt idx="469">
                  <c:v>237.7</c:v>
                </c:pt>
                <c:pt idx="470">
                  <c:v>236.7</c:v>
                </c:pt>
                <c:pt idx="471">
                  <c:v>235.4</c:v>
                </c:pt>
                <c:pt idx="472">
                  <c:v>233.3</c:v>
                </c:pt>
                <c:pt idx="473">
                  <c:v>231.6</c:v>
                </c:pt>
                <c:pt idx="474">
                  <c:v>230.9</c:v>
                </c:pt>
                <c:pt idx="475">
                  <c:v>228.2</c:v>
                </c:pt>
                <c:pt idx="476">
                  <c:v>227.3</c:v>
                </c:pt>
                <c:pt idx="477">
                  <c:v>226.5</c:v>
                </c:pt>
                <c:pt idx="478">
                  <c:v>225</c:v>
                </c:pt>
                <c:pt idx="479">
                  <c:v>223.4</c:v>
                </c:pt>
                <c:pt idx="480">
                  <c:v>222.5</c:v>
                </c:pt>
                <c:pt idx="481">
                  <c:v>220.9</c:v>
                </c:pt>
                <c:pt idx="482">
                  <c:v>219.9</c:v>
                </c:pt>
                <c:pt idx="483">
                  <c:v>219</c:v>
                </c:pt>
                <c:pt idx="484">
                  <c:v>217.8</c:v>
                </c:pt>
                <c:pt idx="485">
                  <c:v>216.8</c:v>
                </c:pt>
                <c:pt idx="486">
                  <c:v>215.5</c:v>
                </c:pt>
                <c:pt idx="487">
                  <c:v>213.8</c:v>
                </c:pt>
                <c:pt idx="488">
                  <c:v>212.5</c:v>
                </c:pt>
                <c:pt idx="489">
                  <c:v>211.6</c:v>
                </c:pt>
                <c:pt idx="490">
                  <c:v>210.3</c:v>
                </c:pt>
                <c:pt idx="491">
                  <c:v>209.4</c:v>
                </c:pt>
                <c:pt idx="492">
                  <c:v>208.5</c:v>
                </c:pt>
                <c:pt idx="493">
                  <c:v>207.5</c:v>
                </c:pt>
                <c:pt idx="494">
                  <c:v>206.1</c:v>
                </c:pt>
                <c:pt idx="495">
                  <c:v>204.8</c:v>
                </c:pt>
                <c:pt idx="496">
                  <c:v>204.1</c:v>
                </c:pt>
                <c:pt idx="497">
                  <c:v>203</c:v>
                </c:pt>
                <c:pt idx="498">
                  <c:v>201.9</c:v>
                </c:pt>
                <c:pt idx="499">
                  <c:v>200.7</c:v>
                </c:pt>
                <c:pt idx="500">
                  <c:v>200.5</c:v>
                </c:pt>
                <c:pt idx="501">
                  <c:v>199.3</c:v>
                </c:pt>
                <c:pt idx="502">
                  <c:v>198.4</c:v>
                </c:pt>
                <c:pt idx="503">
                  <c:v>197.1</c:v>
                </c:pt>
                <c:pt idx="504">
                  <c:v>196.2</c:v>
                </c:pt>
                <c:pt idx="505">
                  <c:v>195.4</c:v>
                </c:pt>
                <c:pt idx="506">
                  <c:v>195.2</c:v>
                </c:pt>
                <c:pt idx="507">
                  <c:v>193.7</c:v>
                </c:pt>
                <c:pt idx="508">
                  <c:v>192.7</c:v>
                </c:pt>
                <c:pt idx="509">
                  <c:v>192.2</c:v>
                </c:pt>
                <c:pt idx="510">
                  <c:v>191.4</c:v>
                </c:pt>
                <c:pt idx="511">
                  <c:v>190.7</c:v>
                </c:pt>
                <c:pt idx="512">
                  <c:v>189.9</c:v>
                </c:pt>
                <c:pt idx="513">
                  <c:v>189.6</c:v>
                </c:pt>
                <c:pt idx="514">
                  <c:v>188.8</c:v>
                </c:pt>
                <c:pt idx="515">
                  <c:v>187.7</c:v>
                </c:pt>
                <c:pt idx="516">
                  <c:v>186.8</c:v>
                </c:pt>
                <c:pt idx="517">
                  <c:v>186.2</c:v>
                </c:pt>
                <c:pt idx="518">
                  <c:v>185.6</c:v>
                </c:pt>
                <c:pt idx="519">
                  <c:v>185.2</c:v>
                </c:pt>
                <c:pt idx="520">
                  <c:v>184.4</c:v>
                </c:pt>
                <c:pt idx="521">
                  <c:v>183.6</c:v>
                </c:pt>
                <c:pt idx="522">
                  <c:v>182.8</c:v>
                </c:pt>
                <c:pt idx="523">
                  <c:v>182.2</c:v>
                </c:pt>
                <c:pt idx="524">
                  <c:v>181.9</c:v>
                </c:pt>
                <c:pt idx="525">
                  <c:v>181.3</c:v>
                </c:pt>
                <c:pt idx="526">
                  <c:v>180.7</c:v>
                </c:pt>
                <c:pt idx="527">
                  <c:v>180.1</c:v>
                </c:pt>
                <c:pt idx="528">
                  <c:v>179.5</c:v>
                </c:pt>
                <c:pt idx="529">
                  <c:v>179</c:v>
                </c:pt>
                <c:pt idx="530">
                  <c:v>178.3</c:v>
                </c:pt>
                <c:pt idx="531">
                  <c:v>177.7</c:v>
                </c:pt>
                <c:pt idx="532">
                  <c:v>177</c:v>
                </c:pt>
                <c:pt idx="533">
                  <c:v>176.7</c:v>
                </c:pt>
                <c:pt idx="534">
                  <c:v>176.3</c:v>
                </c:pt>
                <c:pt idx="535">
                  <c:v>176.1</c:v>
                </c:pt>
                <c:pt idx="536">
                  <c:v>175.3</c:v>
                </c:pt>
                <c:pt idx="537">
                  <c:v>174.8</c:v>
                </c:pt>
                <c:pt idx="538">
                  <c:v>174.3</c:v>
                </c:pt>
                <c:pt idx="539">
                  <c:v>174</c:v>
                </c:pt>
                <c:pt idx="540">
                  <c:v>173</c:v>
                </c:pt>
                <c:pt idx="541">
                  <c:v>172.4</c:v>
                </c:pt>
                <c:pt idx="542">
                  <c:v>172.2</c:v>
                </c:pt>
                <c:pt idx="543">
                  <c:v>171.7</c:v>
                </c:pt>
                <c:pt idx="544">
                  <c:v>171.6</c:v>
                </c:pt>
                <c:pt idx="545">
                  <c:v>171</c:v>
                </c:pt>
                <c:pt idx="546">
                  <c:v>170.8</c:v>
                </c:pt>
                <c:pt idx="547">
                  <c:v>170.1</c:v>
                </c:pt>
                <c:pt idx="548">
                  <c:v>169.8</c:v>
                </c:pt>
                <c:pt idx="549">
                  <c:v>169.4</c:v>
                </c:pt>
                <c:pt idx="550">
                  <c:v>168.7</c:v>
                </c:pt>
                <c:pt idx="551">
                  <c:v>168.4</c:v>
                </c:pt>
                <c:pt idx="552">
                  <c:v>167.9</c:v>
                </c:pt>
                <c:pt idx="553">
                  <c:v>167.5</c:v>
                </c:pt>
                <c:pt idx="554">
                  <c:v>167.3</c:v>
                </c:pt>
                <c:pt idx="555">
                  <c:v>166.8</c:v>
                </c:pt>
                <c:pt idx="556">
                  <c:v>166.5</c:v>
                </c:pt>
                <c:pt idx="557">
                  <c:v>166.2</c:v>
                </c:pt>
                <c:pt idx="558">
                  <c:v>166.2</c:v>
                </c:pt>
                <c:pt idx="559">
                  <c:v>165.9</c:v>
                </c:pt>
                <c:pt idx="560">
                  <c:v>165.5</c:v>
                </c:pt>
                <c:pt idx="561">
                  <c:v>165.1</c:v>
                </c:pt>
                <c:pt idx="562">
                  <c:v>164.8</c:v>
                </c:pt>
                <c:pt idx="563">
                  <c:v>164.5</c:v>
                </c:pt>
                <c:pt idx="564">
                  <c:v>164</c:v>
                </c:pt>
                <c:pt idx="565">
                  <c:v>163.6</c:v>
                </c:pt>
                <c:pt idx="566">
                  <c:v>163.19999999999999</c:v>
                </c:pt>
                <c:pt idx="567">
                  <c:v>162.80000000000001</c:v>
                </c:pt>
                <c:pt idx="568">
                  <c:v>162.4</c:v>
                </c:pt>
                <c:pt idx="569">
                  <c:v>162.1</c:v>
                </c:pt>
                <c:pt idx="570">
                  <c:v>161.80000000000001</c:v>
                </c:pt>
                <c:pt idx="571">
                  <c:v>161.30000000000001</c:v>
                </c:pt>
                <c:pt idx="572">
                  <c:v>161.19999999999999</c:v>
                </c:pt>
                <c:pt idx="573">
                  <c:v>160.80000000000001</c:v>
                </c:pt>
                <c:pt idx="574">
                  <c:v>160.4</c:v>
                </c:pt>
                <c:pt idx="575">
                  <c:v>160</c:v>
                </c:pt>
                <c:pt idx="576">
                  <c:v>160.1</c:v>
                </c:pt>
                <c:pt idx="577">
                  <c:v>159.6</c:v>
                </c:pt>
                <c:pt idx="578">
                  <c:v>159.5</c:v>
                </c:pt>
                <c:pt idx="579">
                  <c:v>159.1</c:v>
                </c:pt>
                <c:pt idx="580">
                  <c:v>158.69999999999999</c:v>
                </c:pt>
                <c:pt idx="581">
                  <c:v>158.5</c:v>
                </c:pt>
                <c:pt idx="582">
                  <c:v>158.19999999999999</c:v>
                </c:pt>
                <c:pt idx="583">
                  <c:v>157.9</c:v>
                </c:pt>
                <c:pt idx="584">
                  <c:v>157.6</c:v>
                </c:pt>
                <c:pt idx="585">
                  <c:v>157.1</c:v>
                </c:pt>
                <c:pt idx="586">
                  <c:v>156.9</c:v>
                </c:pt>
                <c:pt idx="587">
                  <c:v>156.69999999999999</c:v>
                </c:pt>
                <c:pt idx="588">
                  <c:v>156.4</c:v>
                </c:pt>
                <c:pt idx="589">
                  <c:v>156.4</c:v>
                </c:pt>
                <c:pt idx="590">
                  <c:v>155.9</c:v>
                </c:pt>
                <c:pt idx="591">
                  <c:v>155.69999999999999</c:v>
                </c:pt>
                <c:pt idx="592">
                  <c:v>155.4</c:v>
                </c:pt>
                <c:pt idx="593">
                  <c:v>155.1</c:v>
                </c:pt>
                <c:pt idx="594">
                  <c:v>154.80000000000001</c:v>
                </c:pt>
                <c:pt idx="595">
                  <c:v>154.80000000000001</c:v>
                </c:pt>
                <c:pt idx="596">
                  <c:v>154.6</c:v>
                </c:pt>
                <c:pt idx="597">
                  <c:v>154.19999999999999</c:v>
                </c:pt>
                <c:pt idx="598">
                  <c:v>153.80000000000001</c:v>
                </c:pt>
                <c:pt idx="599">
                  <c:v>153.5</c:v>
                </c:pt>
                <c:pt idx="600">
                  <c:v>153.19999999999999</c:v>
                </c:pt>
                <c:pt idx="601">
                  <c:v>153</c:v>
                </c:pt>
                <c:pt idx="602">
                  <c:v>152.6</c:v>
                </c:pt>
                <c:pt idx="603">
                  <c:v>152.5</c:v>
                </c:pt>
                <c:pt idx="604">
                  <c:v>152.19999999999999</c:v>
                </c:pt>
                <c:pt idx="605">
                  <c:v>151.80000000000001</c:v>
                </c:pt>
                <c:pt idx="606">
                  <c:v>151.5</c:v>
                </c:pt>
                <c:pt idx="607">
                  <c:v>151.30000000000001</c:v>
                </c:pt>
                <c:pt idx="608">
                  <c:v>151.1</c:v>
                </c:pt>
                <c:pt idx="609">
                  <c:v>150.80000000000001</c:v>
                </c:pt>
                <c:pt idx="610">
                  <c:v>150.4</c:v>
                </c:pt>
                <c:pt idx="611">
                  <c:v>150.4</c:v>
                </c:pt>
                <c:pt idx="612">
                  <c:v>149.80000000000001</c:v>
                </c:pt>
                <c:pt idx="613">
                  <c:v>149.69999999999999</c:v>
                </c:pt>
                <c:pt idx="614">
                  <c:v>149.4</c:v>
                </c:pt>
                <c:pt idx="615">
                  <c:v>149</c:v>
                </c:pt>
                <c:pt idx="616">
                  <c:v>148.80000000000001</c:v>
                </c:pt>
                <c:pt idx="617">
                  <c:v>148.6</c:v>
                </c:pt>
                <c:pt idx="618">
                  <c:v>148.4</c:v>
                </c:pt>
                <c:pt idx="619">
                  <c:v>148.1</c:v>
                </c:pt>
                <c:pt idx="620">
                  <c:v>147.80000000000001</c:v>
                </c:pt>
                <c:pt idx="621">
                  <c:v>147.69999999999999</c:v>
                </c:pt>
                <c:pt idx="622">
                  <c:v>147.19999999999999</c:v>
                </c:pt>
                <c:pt idx="623">
                  <c:v>146.80000000000001</c:v>
                </c:pt>
                <c:pt idx="624">
                  <c:v>146.69999999999999</c:v>
                </c:pt>
                <c:pt idx="625">
                  <c:v>146.19999999999999</c:v>
                </c:pt>
                <c:pt idx="626">
                  <c:v>145.80000000000001</c:v>
                </c:pt>
                <c:pt idx="627">
                  <c:v>145.6</c:v>
                </c:pt>
                <c:pt idx="628">
                  <c:v>145.19999999999999</c:v>
                </c:pt>
                <c:pt idx="629">
                  <c:v>145.19999999999999</c:v>
                </c:pt>
                <c:pt idx="630">
                  <c:v>144.69999999999999</c:v>
                </c:pt>
                <c:pt idx="631">
                  <c:v>144.5</c:v>
                </c:pt>
                <c:pt idx="632">
                  <c:v>144.30000000000001</c:v>
                </c:pt>
                <c:pt idx="633">
                  <c:v>143.9</c:v>
                </c:pt>
                <c:pt idx="634">
                  <c:v>143.80000000000001</c:v>
                </c:pt>
                <c:pt idx="635">
                  <c:v>143.4</c:v>
                </c:pt>
                <c:pt idx="636">
                  <c:v>143.19999999999999</c:v>
                </c:pt>
                <c:pt idx="637">
                  <c:v>142.9</c:v>
                </c:pt>
                <c:pt idx="638">
                  <c:v>142.19999999999999</c:v>
                </c:pt>
                <c:pt idx="639">
                  <c:v>142.30000000000001</c:v>
                </c:pt>
                <c:pt idx="640">
                  <c:v>142</c:v>
                </c:pt>
                <c:pt idx="641">
                  <c:v>141.6</c:v>
                </c:pt>
                <c:pt idx="642">
                  <c:v>141.4</c:v>
                </c:pt>
                <c:pt idx="643">
                  <c:v>141</c:v>
                </c:pt>
                <c:pt idx="644">
                  <c:v>140.69999999999999</c:v>
                </c:pt>
                <c:pt idx="645">
                  <c:v>140.5</c:v>
                </c:pt>
                <c:pt idx="646">
                  <c:v>140.1</c:v>
                </c:pt>
                <c:pt idx="647">
                  <c:v>140</c:v>
                </c:pt>
                <c:pt idx="648">
                  <c:v>139.6</c:v>
                </c:pt>
                <c:pt idx="649">
                  <c:v>139</c:v>
                </c:pt>
                <c:pt idx="650">
                  <c:v>139</c:v>
                </c:pt>
                <c:pt idx="651">
                  <c:v>138.80000000000001</c:v>
                </c:pt>
                <c:pt idx="652">
                  <c:v>138.19999999999999</c:v>
                </c:pt>
                <c:pt idx="653">
                  <c:v>138.30000000000001</c:v>
                </c:pt>
                <c:pt idx="654">
                  <c:v>137.9</c:v>
                </c:pt>
                <c:pt idx="655">
                  <c:v>137.5</c:v>
                </c:pt>
                <c:pt idx="656">
                  <c:v>137.5</c:v>
                </c:pt>
                <c:pt idx="657">
                  <c:v>137.1</c:v>
                </c:pt>
                <c:pt idx="658">
                  <c:v>136.69999999999999</c:v>
                </c:pt>
                <c:pt idx="659">
                  <c:v>136.5</c:v>
                </c:pt>
              </c:numCache>
            </c:numRef>
          </c:yVal>
          <c:smooth val="0"/>
        </c:ser>
        <c:ser>
          <c:idx val="2"/>
          <c:order val="2"/>
          <c:tx>
            <c:v>PVAc</c:v>
          </c:tx>
          <c:spPr>
            <a:ln w="28575">
              <a:noFill/>
            </a:ln>
          </c:spPr>
          <c:marker>
            <c:symbol val="none"/>
          </c:marker>
          <c:trendline>
            <c:name>40% hydrolyzed PVAc</c:name>
            <c:spPr>
              <a:ln w="38100">
                <a:solidFill>
                  <a:srgbClr val="00B050"/>
                </a:solidFill>
              </a:ln>
            </c:spPr>
            <c:trendlineType val="movingAvg"/>
            <c:period val="2"/>
            <c:dispRSqr val="0"/>
            <c:dispEq val="0"/>
          </c:trendline>
          <c:xVal>
            <c:numRef>
              <c:f>cured1!$G$3:$G$485</c:f>
              <c:numCache>
                <c:formatCode>General</c:formatCode>
                <c:ptCount val="483"/>
                <c:pt idx="0">
                  <c:v>0</c:v>
                </c:pt>
                <c:pt idx="1">
                  <c:v>0.05</c:v>
                </c:pt>
                <c:pt idx="2">
                  <c:v>7.0000000000000007E-2</c:v>
                </c:pt>
                <c:pt idx="3">
                  <c:v>0.12</c:v>
                </c:pt>
                <c:pt idx="4">
                  <c:v>0.17</c:v>
                </c:pt>
                <c:pt idx="5">
                  <c:v>0.26</c:v>
                </c:pt>
                <c:pt idx="6">
                  <c:v>0.32</c:v>
                </c:pt>
                <c:pt idx="7">
                  <c:v>0.4</c:v>
                </c:pt>
                <c:pt idx="8">
                  <c:v>0.46</c:v>
                </c:pt>
                <c:pt idx="9">
                  <c:v>0.6</c:v>
                </c:pt>
                <c:pt idx="10">
                  <c:v>0.67</c:v>
                </c:pt>
                <c:pt idx="11">
                  <c:v>0.76</c:v>
                </c:pt>
                <c:pt idx="12">
                  <c:v>0.87</c:v>
                </c:pt>
                <c:pt idx="13">
                  <c:v>0.97</c:v>
                </c:pt>
                <c:pt idx="14">
                  <c:v>1.07</c:v>
                </c:pt>
                <c:pt idx="15">
                  <c:v>1.18</c:v>
                </c:pt>
                <c:pt idx="16">
                  <c:v>1.24</c:v>
                </c:pt>
                <c:pt idx="17">
                  <c:v>1.41</c:v>
                </c:pt>
                <c:pt idx="18">
                  <c:v>1.49</c:v>
                </c:pt>
                <c:pt idx="19">
                  <c:v>1.62</c:v>
                </c:pt>
                <c:pt idx="20">
                  <c:v>1.73</c:v>
                </c:pt>
                <c:pt idx="21">
                  <c:v>1.86</c:v>
                </c:pt>
                <c:pt idx="22">
                  <c:v>1.97</c:v>
                </c:pt>
                <c:pt idx="23">
                  <c:v>2.11</c:v>
                </c:pt>
                <c:pt idx="24">
                  <c:v>2.2200000000000002</c:v>
                </c:pt>
                <c:pt idx="25">
                  <c:v>2.34</c:v>
                </c:pt>
                <c:pt idx="26">
                  <c:v>2.4500000000000002</c:v>
                </c:pt>
                <c:pt idx="27">
                  <c:v>2.61</c:v>
                </c:pt>
                <c:pt idx="28">
                  <c:v>2.76</c:v>
                </c:pt>
                <c:pt idx="29">
                  <c:v>2.85</c:v>
                </c:pt>
                <c:pt idx="30">
                  <c:v>3.08</c:v>
                </c:pt>
                <c:pt idx="31">
                  <c:v>3.1</c:v>
                </c:pt>
                <c:pt idx="32">
                  <c:v>3.31</c:v>
                </c:pt>
                <c:pt idx="33">
                  <c:v>3.47</c:v>
                </c:pt>
                <c:pt idx="34">
                  <c:v>3.53</c:v>
                </c:pt>
                <c:pt idx="35">
                  <c:v>3.75</c:v>
                </c:pt>
                <c:pt idx="36">
                  <c:v>3.81</c:v>
                </c:pt>
                <c:pt idx="37">
                  <c:v>4.0199999999999996</c:v>
                </c:pt>
                <c:pt idx="38">
                  <c:v>4.17</c:v>
                </c:pt>
                <c:pt idx="39">
                  <c:v>4.2699999999999996</c:v>
                </c:pt>
                <c:pt idx="40">
                  <c:v>4.3899999999999997</c:v>
                </c:pt>
                <c:pt idx="41">
                  <c:v>4.5199999999999996</c:v>
                </c:pt>
                <c:pt idx="42">
                  <c:v>4.66</c:v>
                </c:pt>
                <c:pt idx="43">
                  <c:v>4.75</c:v>
                </c:pt>
                <c:pt idx="44">
                  <c:v>4.95</c:v>
                </c:pt>
                <c:pt idx="45">
                  <c:v>5.09</c:v>
                </c:pt>
                <c:pt idx="46">
                  <c:v>5.21</c:v>
                </c:pt>
                <c:pt idx="47">
                  <c:v>5.35</c:v>
                </c:pt>
                <c:pt idx="48">
                  <c:v>5.45</c:v>
                </c:pt>
                <c:pt idx="49">
                  <c:v>5.59</c:v>
                </c:pt>
                <c:pt idx="50">
                  <c:v>5.73</c:v>
                </c:pt>
                <c:pt idx="51">
                  <c:v>5.9</c:v>
                </c:pt>
                <c:pt idx="52">
                  <c:v>6.06</c:v>
                </c:pt>
                <c:pt idx="53">
                  <c:v>6.15</c:v>
                </c:pt>
                <c:pt idx="54">
                  <c:v>6.31</c:v>
                </c:pt>
                <c:pt idx="55">
                  <c:v>6.44</c:v>
                </c:pt>
                <c:pt idx="56">
                  <c:v>6.55</c:v>
                </c:pt>
                <c:pt idx="57">
                  <c:v>6.76</c:v>
                </c:pt>
                <c:pt idx="58">
                  <c:v>6.86</c:v>
                </c:pt>
                <c:pt idx="59">
                  <c:v>7.01</c:v>
                </c:pt>
                <c:pt idx="60">
                  <c:v>7.26</c:v>
                </c:pt>
                <c:pt idx="61">
                  <c:v>7.29</c:v>
                </c:pt>
                <c:pt idx="62">
                  <c:v>7.48</c:v>
                </c:pt>
                <c:pt idx="63">
                  <c:v>7.6</c:v>
                </c:pt>
                <c:pt idx="64">
                  <c:v>7.76</c:v>
                </c:pt>
                <c:pt idx="65">
                  <c:v>7.9</c:v>
                </c:pt>
                <c:pt idx="66">
                  <c:v>8.0299999999999994</c:v>
                </c:pt>
                <c:pt idx="67">
                  <c:v>8.17</c:v>
                </c:pt>
                <c:pt idx="68">
                  <c:v>8.3000000000000007</c:v>
                </c:pt>
                <c:pt idx="69">
                  <c:v>8.49</c:v>
                </c:pt>
                <c:pt idx="70">
                  <c:v>8.59</c:v>
                </c:pt>
                <c:pt idx="71">
                  <c:v>8.7799999999999994</c:v>
                </c:pt>
                <c:pt idx="72">
                  <c:v>8.8699999999999992</c:v>
                </c:pt>
                <c:pt idx="73">
                  <c:v>9.08</c:v>
                </c:pt>
                <c:pt idx="74">
                  <c:v>9.2200000000000006</c:v>
                </c:pt>
                <c:pt idx="75">
                  <c:v>9.35</c:v>
                </c:pt>
                <c:pt idx="76">
                  <c:v>9.4700000000000006</c:v>
                </c:pt>
                <c:pt idx="77">
                  <c:v>9.6199999999999992</c:v>
                </c:pt>
                <c:pt idx="78">
                  <c:v>9.77</c:v>
                </c:pt>
                <c:pt idx="79">
                  <c:v>9.92</c:v>
                </c:pt>
                <c:pt idx="80">
                  <c:v>10.08</c:v>
                </c:pt>
                <c:pt idx="81">
                  <c:v>10.220000000000001</c:v>
                </c:pt>
                <c:pt idx="82">
                  <c:v>10.36</c:v>
                </c:pt>
                <c:pt idx="83">
                  <c:v>10.5</c:v>
                </c:pt>
                <c:pt idx="84">
                  <c:v>10.67</c:v>
                </c:pt>
                <c:pt idx="85">
                  <c:v>10.78</c:v>
                </c:pt>
                <c:pt idx="86">
                  <c:v>10.92</c:v>
                </c:pt>
                <c:pt idx="87">
                  <c:v>11.1</c:v>
                </c:pt>
                <c:pt idx="88">
                  <c:v>11.23</c:v>
                </c:pt>
                <c:pt idx="89">
                  <c:v>11.37</c:v>
                </c:pt>
                <c:pt idx="90">
                  <c:v>11.58</c:v>
                </c:pt>
                <c:pt idx="91">
                  <c:v>11.64</c:v>
                </c:pt>
                <c:pt idx="92">
                  <c:v>11.8</c:v>
                </c:pt>
                <c:pt idx="93">
                  <c:v>12</c:v>
                </c:pt>
                <c:pt idx="94">
                  <c:v>12.17</c:v>
                </c:pt>
                <c:pt idx="95">
                  <c:v>12.31</c:v>
                </c:pt>
                <c:pt idx="96">
                  <c:v>12.49</c:v>
                </c:pt>
                <c:pt idx="97">
                  <c:v>12.59</c:v>
                </c:pt>
                <c:pt idx="98">
                  <c:v>12.8</c:v>
                </c:pt>
                <c:pt idx="99">
                  <c:v>12.93</c:v>
                </c:pt>
                <c:pt idx="100">
                  <c:v>13.09</c:v>
                </c:pt>
                <c:pt idx="101">
                  <c:v>13.24</c:v>
                </c:pt>
                <c:pt idx="102">
                  <c:v>13.38</c:v>
                </c:pt>
                <c:pt idx="103">
                  <c:v>13.56</c:v>
                </c:pt>
                <c:pt idx="104">
                  <c:v>13.69</c:v>
                </c:pt>
                <c:pt idx="105">
                  <c:v>13.86</c:v>
                </c:pt>
                <c:pt idx="106">
                  <c:v>14</c:v>
                </c:pt>
                <c:pt idx="107">
                  <c:v>14.17</c:v>
                </c:pt>
                <c:pt idx="108">
                  <c:v>14.26</c:v>
                </c:pt>
                <c:pt idx="109">
                  <c:v>14.55</c:v>
                </c:pt>
                <c:pt idx="110">
                  <c:v>14.64</c:v>
                </c:pt>
                <c:pt idx="111">
                  <c:v>14.8</c:v>
                </c:pt>
                <c:pt idx="112">
                  <c:v>15.01</c:v>
                </c:pt>
                <c:pt idx="113">
                  <c:v>15.12</c:v>
                </c:pt>
                <c:pt idx="114">
                  <c:v>15.24</c:v>
                </c:pt>
                <c:pt idx="115">
                  <c:v>15.42</c:v>
                </c:pt>
                <c:pt idx="116">
                  <c:v>15.56</c:v>
                </c:pt>
                <c:pt idx="117">
                  <c:v>15.71</c:v>
                </c:pt>
                <c:pt idx="118">
                  <c:v>15.86</c:v>
                </c:pt>
                <c:pt idx="119">
                  <c:v>16</c:v>
                </c:pt>
                <c:pt idx="120">
                  <c:v>16.14</c:v>
                </c:pt>
                <c:pt idx="121">
                  <c:v>16.260000000000002</c:v>
                </c:pt>
                <c:pt idx="122">
                  <c:v>16.38</c:v>
                </c:pt>
                <c:pt idx="123">
                  <c:v>16.57</c:v>
                </c:pt>
                <c:pt idx="124">
                  <c:v>16.71</c:v>
                </c:pt>
                <c:pt idx="125">
                  <c:v>16.809999999999999</c:v>
                </c:pt>
                <c:pt idx="126">
                  <c:v>16.97</c:v>
                </c:pt>
                <c:pt idx="127">
                  <c:v>17.14</c:v>
                </c:pt>
                <c:pt idx="128">
                  <c:v>17.29</c:v>
                </c:pt>
                <c:pt idx="129">
                  <c:v>17.38</c:v>
                </c:pt>
                <c:pt idx="130">
                  <c:v>17.55</c:v>
                </c:pt>
                <c:pt idx="131">
                  <c:v>17.7</c:v>
                </c:pt>
                <c:pt idx="132">
                  <c:v>17.87</c:v>
                </c:pt>
                <c:pt idx="133">
                  <c:v>17.989999999999998</c:v>
                </c:pt>
                <c:pt idx="134">
                  <c:v>18.18</c:v>
                </c:pt>
                <c:pt idx="135">
                  <c:v>18.3</c:v>
                </c:pt>
                <c:pt idx="136">
                  <c:v>18.47</c:v>
                </c:pt>
                <c:pt idx="137">
                  <c:v>18.579999999999998</c:v>
                </c:pt>
                <c:pt idx="138">
                  <c:v>18.79</c:v>
                </c:pt>
                <c:pt idx="139">
                  <c:v>18.829999999999998</c:v>
                </c:pt>
                <c:pt idx="140">
                  <c:v>19.02</c:v>
                </c:pt>
                <c:pt idx="141">
                  <c:v>19.23</c:v>
                </c:pt>
                <c:pt idx="142">
                  <c:v>19.36</c:v>
                </c:pt>
                <c:pt idx="143">
                  <c:v>19.559999999999999</c:v>
                </c:pt>
                <c:pt idx="144">
                  <c:v>19.68</c:v>
                </c:pt>
                <c:pt idx="145">
                  <c:v>19.809999999999999</c:v>
                </c:pt>
                <c:pt idx="146">
                  <c:v>19.97</c:v>
                </c:pt>
                <c:pt idx="147">
                  <c:v>20.12</c:v>
                </c:pt>
                <c:pt idx="148">
                  <c:v>20.22</c:v>
                </c:pt>
                <c:pt idx="149">
                  <c:v>20.37</c:v>
                </c:pt>
                <c:pt idx="150">
                  <c:v>20.52</c:v>
                </c:pt>
                <c:pt idx="151">
                  <c:v>20.69</c:v>
                </c:pt>
                <c:pt idx="152">
                  <c:v>20.78</c:v>
                </c:pt>
                <c:pt idx="153">
                  <c:v>20.98</c:v>
                </c:pt>
                <c:pt idx="154">
                  <c:v>21.15</c:v>
                </c:pt>
                <c:pt idx="155">
                  <c:v>21.29</c:v>
                </c:pt>
                <c:pt idx="156">
                  <c:v>21.43</c:v>
                </c:pt>
                <c:pt idx="157">
                  <c:v>21.59</c:v>
                </c:pt>
                <c:pt idx="158">
                  <c:v>21.75</c:v>
                </c:pt>
                <c:pt idx="159">
                  <c:v>21.88</c:v>
                </c:pt>
                <c:pt idx="160">
                  <c:v>21.99</c:v>
                </c:pt>
                <c:pt idx="161">
                  <c:v>22.13</c:v>
                </c:pt>
                <c:pt idx="162">
                  <c:v>22.31</c:v>
                </c:pt>
                <c:pt idx="163">
                  <c:v>22.48</c:v>
                </c:pt>
                <c:pt idx="164">
                  <c:v>22.68</c:v>
                </c:pt>
                <c:pt idx="165">
                  <c:v>22.87</c:v>
                </c:pt>
                <c:pt idx="166">
                  <c:v>23.03</c:v>
                </c:pt>
                <c:pt idx="167">
                  <c:v>23.15</c:v>
                </c:pt>
                <c:pt idx="168">
                  <c:v>23.28</c:v>
                </c:pt>
                <c:pt idx="169">
                  <c:v>23.52</c:v>
                </c:pt>
                <c:pt idx="170">
                  <c:v>23.6</c:v>
                </c:pt>
                <c:pt idx="171">
                  <c:v>23.69</c:v>
                </c:pt>
                <c:pt idx="172">
                  <c:v>23.93</c:v>
                </c:pt>
                <c:pt idx="173">
                  <c:v>24</c:v>
                </c:pt>
                <c:pt idx="174">
                  <c:v>24.1</c:v>
                </c:pt>
                <c:pt idx="175">
                  <c:v>24.38</c:v>
                </c:pt>
                <c:pt idx="176">
                  <c:v>24.63</c:v>
                </c:pt>
                <c:pt idx="177">
                  <c:v>24.66</c:v>
                </c:pt>
                <c:pt idx="178">
                  <c:v>24.94</c:v>
                </c:pt>
                <c:pt idx="179">
                  <c:v>25.08</c:v>
                </c:pt>
                <c:pt idx="180">
                  <c:v>25.12</c:v>
                </c:pt>
                <c:pt idx="181">
                  <c:v>25.28</c:v>
                </c:pt>
                <c:pt idx="182">
                  <c:v>25.56</c:v>
                </c:pt>
                <c:pt idx="183">
                  <c:v>25.67</c:v>
                </c:pt>
                <c:pt idx="184">
                  <c:v>25.82</c:v>
                </c:pt>
                <c:pt idx="185">
                  <c:v>25.93</c:v>
                </c:pt>
                <c:pt idx="186">
                  <c:v>25.93</c:v>
                </c:pt>
                <c:pt idx="187">
                  <c:v>26.1</c:v>
                </c:pt>
                <c:pt idx="188">
                  <c:v>26.34</c:v>
                </c:pt>
                <c:pt idx="189">
                  <c:v>26.39</c:v>
                </c:pt>
                <c:pt idx="190">
                  <c:v>26.58</c:v>
                </c:pt>
                <c:pt idx="191">
                  <c:v>26.66</c:v>
                </c:pt>
                <c:pt idx="192">
                  <c:v>26.92</c:v>
                </c:pt>
                <c:pt idx="193">
                  <c:v>27.08</c:v>
                </c:pt>
                <c:pt idx="194">
                  <c:v>27.2</c:v>
                </c:pt>
                <c:pt idx="195">
                  <c:v>27.27</c:v>
                </c:pt>
                <c:pt idx="196">
                  <c:v>27.49</c:v>
                </c:pt>
                <c:pt idx="197">
                  <c:v>27.63</c:v>
                </c:pt>
                <c:pt idx="198">
                  <c:v>27.62</c:v>
                </c:pt>
                <c:pt idx="199">
                  <c:v>27.85</c:v>
                </c:pt>
                <c:pt idx="200">
                  <c:v>27.87</c:v>
                </c:pt>
                <c:pt idx="201">
                  <c:v>28.01</c:v>
                </c:pt>
                <c:pt idx="202">
                  <c:v>28.14</c:v>
                </c:pt>
                <c:pt idx="203">
                  <c:v>28.29</c:v>
                </c:pt>
                <c:pt idx="204">
                  <c:v>28.49</c:v>
                </c:pt>
                <c:pt idx="205">
                  <c:v>28.72</c:v>
                </c:pt>
                <c:pt idx="206">
                  <c:v>28.86</c:v>
                </c:pt>
                <c:pt idx="207">
                  <c:v>28.99</c:v>
                </c:pt>
                <c:pt idx="208">
                  <c:v>29.17</c:v>
                </c:pt>
                <c:pt idx="209">
                  <c:v>29.12</c:v>
                </c:pt>
                <c:pt idx="210">
                  <c:v>29.44</c:v>
                </c:pt>
                <c:pt idx="211">
                  <c:v>29.57</c:v>
                </c:pt>
                <c:pt idx="212">
                  <c:v>29.8</c:v>
                </c:pt>
                <c:pt idx="213">
                  <c:v>29.89</c:v>
                </c:pt>
                <c:pt idx="214">
                  <c:v>30.03</c:v>
                </c:pt>
                <c:pt idx="215">
                  <c:v>30.16</c:v>
                </c:pt>
                <c:pt idx="216">
                  <c:v>30.31</c:v>
                </c:pt>
                <c:pt idx="217">
                  <c:v>30.43</c:v>
                </c:pt>
                <c:pt idx="218">
                  <c:v>30.61</c:v>
                </c:pt>
                <c:pt idx="219">
                  <c:v>30.69</c:v>
                </c:pt>
                <c:pt idx="220">
                  <c:v>30.86</c:v>
                </c:pt>
                <c:pt idx="221">
                  <c:v>31.29</c:v>
                </c:pt>
                <c:pt idx="222">
                  <c:v>31.39</c:v>
                </c:pt>
                <c:pt idx="223">
                  <c:v>31.48</c:v>
                </c:pt>
                <c:pt idx="224">
                  <c:v>31.6</c:v>
                </c:pt>
                <c:pt idx="225">
                  <c:v>31.78</c:v>
                </c:pt>
                <c:pt idx="226">
                  <c:v>32.01</c:v>
                </c:pt>
                <c:pt idx="227">
                  <c:v>32.049999999999997</c:v>
                </c:pt>
                <c:pt idx="228">
                  <c:v>32.25</c:v>
                </c:pt>
                <c:pt idx="229">
                  <c:v>32.380000000000003</c:v>
                </c:pt>
                <c:pt idx="230">
                  <c:v>32.5</c:v>
                </c:pt>
                <c:pt idx="231">
                  <c:v>32.76</c:v>
                </c:pt>
                <c:pt idx="232">
                  <c:v>32.799999999999997</c:v>
                </c:pt>
                <c:pt idx="233">
                  <c:v>33.06</c:v>
                </c:pt>
                <c:pt idx="234">
                  <c:v>33.14</c:v>
                </c:pt>
                <c:pt idx="235">
                  <c:v>33.33</c:v>
                </c:pt>
                <c:pt idx="236">
                  <c:v>33.47</c:v>
                </c:pt>
                <c:pt idx="237">
                  <c:v>33.57</c:v>
                </c:pt>
                <c:pt idx="238">
                  <c:v>33.75</c:v>
                </c:pt>
                <c:pt idx="239">
                  <c:v>33.83</c:v>
                </c:pt>
                <c:pt idx="240">
                  <c:v>33.94</c:v>
                </c:pt>
                <c:pt idx="241">
                  <c:v>34.22</c:v>
                </c:pt>
                <c:pt idx="242">
                  <c:v>34.31</c:v>
                </c:pt>
                <c:pt idx="243">
                  <c:v>34.47</c:v>
                </c:pt>
                <c:pt idx="244">
                  <c:v>34.700000000000003</c:v>
                </c:pt>
                <c:pt idx="245">
                  <c:v>34.68</c:v>
                </c:pt>
                <c:pt idx="246">
                  <c:v>34.83</c:v>
                </c:pt>
                <c:pt idx="247">
                  <c:v>35.130000000000003</c:v>
                </c:pt>
                <c:pt idx="248">
                  <c:v>35.25</c:v>
                </c:pt>
                <c:pt idx="249">
                  <c:v>35.46</c:v>
                </c:pt>
                <c:pt idx="250">
                  <c:v>35.61</c:v>
                </c:pt>
                <c:pt idx="251">
                  <c:v>35.799999999999997</c:v>
                </c:pt>
                <c:pt idx="252">
                  <c:v>35.81</c:v>
                </c:pt>
                <c:pt idx="253">
                  <c:v>36.090000000000003</c:v>
                </c:pt>
                <c:pt idx="254">
                  <c:v>36.24</c:v>
                </c:pt>
                <c:pt idx="255">
                  <c:v>36.33</c:v>
                </c:pt>
                <c:pt idx="256">
                  <c:v>36.49</c:v>
                </c:pt>
                <c:pt idx="257">
                  <c:v>36.72</c:v>
                </c:pt>
                <c:pt idx="258">
                  <c:v>36.76</c:v>
                </c:pt>
                <c:pt idx="259">
                  <c:v>36.86</c:v>
                </c:pt>
                <c:pt idx="260">
                  <c:v>37.17</c:v>
                </c:pt>
                <c:pt idx="261">
                  <c:v>37.380000000000003</c:v>
                </c:pt>
                <c:pt idx="262">
                  <c:v>37.479999999999997</c:v>
                </c:pt>
                <c:pt idx="263">
                  <c:v>37.67</c:v>
                </c:pt>
                <c:pt idx="264">
                  <c:v>37.81</c:v>
                </c:pt>
                <c:pt idx="265">
                  <c:v>37.99</c:v>
                </c:pt>
                <c:pt idx="266">
                  <c:v>38.08</c:v>
                </c:pt>
                <c:pt idx="267">
                  <c:v>38.31</c:v>
                </c:pt>
                <c:pt idx="268">
                  <c:v>38.47</c:v>
                </c:pt>
                <c:pt idx="269">
                  <c:v>38.549999999999997</c:v>
                </c:pt>
                <c:pt idx="270">
                  <c:v>38.75</c:v>
                </c:pt>
                <c:pt idx="271">
                  <c:v>38.909999999999997</c:v>
                </c:pt>
                <c:pt idx="272">
                  <c:v>39.06</c:v>
                </c:pt>
                <c:pt idx="273">
                  <c:v>39.15</c:v>
                </c:pt>
                <c:pt idx="274">
                  <c:v>39.39</c:v>
                </c:pt>
                <c:pt idx="275">
                  <c:v>39.53</c:v>
                </c:pt>
                <c:pt idx="276">
                  <c:v>39.700000000000003</c:v>
                </c:pt>
                <c:pt idx="277">
                  <c:v>39.67</c:v>
                </c:pt>
                <c:pt idx="278">
                  <c:v>39.96</c:v>
                </c:pt>
                <c:pt idx="279">
                  <c:v>40.130000000000003</c:v>
                </c:pt>
                <c:pt idx="280">
                  <c:v>40.26</c:v>
                </c:pt>
                <c:pt idx="281">
                  <c:v>40.479999999999997</c:v>
                </c:pt>
                <c:pt idx="282">
                  <c:v>40.6</c:v>
                </c:pt>
                <c:pt idx="283">
                  <c:v>40.72</c:v>
                </c:pt>
                <c:pt idx="284">
                  <c:v>40.89</c:v>
                </c:pt>
                <c:pt idx="285">
                  <c:v>41.03</c:v>
                </c:pt>
                <c:pt idx="286">
                  <c:v>41.23</c:v>
                </c:pt>
                <c:pt idx="287">
                  <c:v>41.35</c:v>
                </c:pt>
                <c:pt idx="288">
                  <c:v>41.63</c:v>
                </c:pt>
                <c:pt idx="289">
                  <c:v>41.73</c:v>
                </c:pt>
                <c:pt idx="290">
                  <c:v>41.94</c:v>
                </c:pt>
                <c:pt idx="291">
                  <c:v>41.93</c:v>
                </c:pt>
                <c:pt idx="292">
                  <c:v>42.21</c:v>
                </c:pt>
                <c:pt idx="293">
                  <c:v>42.36</c:v>
                </c:pt>
                <c:pt idx="294">
                  <c:v>42.51</c:v>
                </c:pt>
                <c:pt idx="295">
                  <c:v>42.59</c:v>
                </c:pt>
                <c:pt idx="296">
                  <c:v>42.79</c:v>
                </c:pt>
                <c:pt idx="297">
                  <c:v>43.04</c:v>
                </c:pt>
                <c:pt idx="298">
                  <c:v>43.1</c:v>
                </c:pt>
                <c:pt idx="299">
                  <c:v>43.37</c:v>
                </c:pt>
                <c:pt idx="300">
                  <c:v>43.45</c:v>
                </c:pt>
                <c:pt idx="301">
                  <c:v>43.65</c:v>
                </c:pt>
                <c:pt idx="302">
                  <c:v>43.73</c:v>
                </c:pt>
                <c:pt idx="303">
                  <c:v>44.06</c:v>
                </c:pt>
                <c:pt idx="304">
                  <c:v>44.18</c:v>
                </c:pt>
                <c:pt idx="305">
                  <c:v>44.28</c:v>
                </c:pt>
                <c:pt idx="306">
                  <c:v>44.44</c:v>
                </c:pt>
                <c:pt idx="307">
                  <c:v>44.63</c:v>
                </c:pt>
                <c:pt idx="308">
                  <c:v>44.78</c:v>
                </c:pt>
                <c:pt idx="309">
                  <c:v>45.01</c:v>
                </c:pt>
                <c:pt idx="310">
                  <c:v>45.11</c:v>
                </c:pt>
                <c:pt idx="311">
                  <c:v>45.3</c:v>
                </c:pt>
                <c:pt idx="312">
                  <c:v>45.45</c:v>
                </c:pt>
                <c:pt idx="313">
                  <c:v>45.63</c:v>
                </c:pt>
                <c:pt idx="314">
                  <c:v>45.79</c:v>
                </c:pt>
                <c:pt idx="315">
                  <c:v>45.92</c:v>
                </c:pt>
                <c:pt idx="316">
                  <c:v>46.15</c:v>
                </c:pt>
                <c:pt idx="317">
                  <c:v>46.2</c:v>
                </c:pt>
                <c:pt idx="318">
                  <c:v>46.4</c:v>
                </c:pt>
                <c:pt idx="319">
                  <c:v>46.59</c:v>
                </c:pt>
                <c:pt idx="320">
                  <c:v>46.77</c:v>
                </c:pt>
                <c:pt idx="321">
                  <c:v>46.9</c:v>
                </c:pt>
                <c:pt idx="322">
                  <c:v>47.06</c:v>
                </c:pt>
                <c:pt idx="323">
                  <c:v>47.16</c:v>
                </c:pt>
                <c:pt idx="324">
                  <c:v>47.37</c:v>
                </c:pt>
                <c:pt idx="325">
                  <c:v>47.5</c:v>
                </c:pt>
                <c:pt idx="326">
                  <c:v>47.72</c:v>
                </c:pt>
                <c:pt idx="328">
                  <c:v>51.85</c:v>
                </c:pt>
                <c:pt idx="329">
                  <c:v>51.98</c:v>
                </c:pt>
                <c:pt idx="330">
                  <c:v>52.12</c:v>
                </c:pt>
                <c:pt idx="331">
                  <c:v>52.35</c:v>
                </c:pt>
                <c:pt idx="332">
                  <c:v>52.41</c:v>
                </c:pt>
                <c:pt idx="333">
                  <c:v>52.69</c:v>
                </c:pt>
                <c:pt idx="334">
                  <c:v>52.73</c:v>
                </c:pt>
                <c:pt idx="335">
                  <c:v>53</c:v>
                </c:pt>
                <c:pt idx="336">
                  <c:v>53.08</c:v>
                </c:pt>
                <c:pt idx="337">
                  <c:v>53.28</c:v>
                </c:pt>
                <c:pt idx="338">
                  <c:v>53.39</c:v>
                </c:pt>
                <c:pt idx="339">
                  <c:v>53.52</c:v>
                </c:pt>
                <c:pt idx="340">
                  <c:v>53.77</c:v>
                </c:pt>
                <c:pt idx="341">
                  <c:v>53.82</c:v>
                </c:pt>
                <c:pt idx="342">
                  <c:v>54.05</c:v>
                </c:pt>
                <c:pt idx="343">
                  <c:v>54.17</c:v>
                </c:pt>
                <c:pt idx="344">
                  <c:v>54.4</c:v>
                </c:pt>
                <c:pt idx="345">
                  <c:v>54.46</c:v>
                </c:pt>
                <c:pt idx="346">
                  <c:v>54.71</c:v>
                </c:pt>
                <c:pt idx="347">
                  <c:v>54.8</c:v>
                </c:pt>
                <c:pt idx="348">
                  <c:v>54.87</c:v>
                </c:pt>
                <c:pt idx="349">
                  <c:v>55.27</c:v>
                </c:pt>
                <c:pt idx="350">
                  <c:v>55.3</c:v>
                </c:pt>
                <c:pt idx="351">
                  <c:v>55.56</c:v>
                </c:pt>
                <c:pt idx="352">
                  <c:v>55.66</c:v>
                </c:pt>
                <c:pt idx="353">
                  <c:v>55.82</c:v>
                </c:pt>
                <c:pt idx="354">
                  <c:v>56.05</c:v>
                </c:pt>
                <c:pt idx="355">
                  <c:v>56.12</c:v>
                </c:pt>
                <c:pt idx="356">
                  <c:v>56.32</c:v>
                </c:pt>
                <c:pt idx="357">
                  <c:v>56.48</c:v>
                </c:pt>
                <c:pt idx="358">
                  <c:v>56.62</c:v>
                </c:pt>
                <c:pt idx="359">
                  <c:v>57.05</c:v>
                </c:pt>
                <c:pt idx="360">
                  <c:v>57.13</c:v>
                </c:pt>
                <c:pt idx="361">
                  <c:v>57.77</c:v>
                </c:pt>
                <c:pt idx="362">
                  <c:v>58.07</c:v>
                </c:pt>
                <c:pt idx="363">
                  <c:v>58.11</c:v>
                </c:pt>
                <c:pt idx="364">
                  <c:v>58.33</c:v>
                </c:pt>
                <c:pt idx="365">
                  <c:v>58.57</c:v>
                </c:pt>
                <c:pt idx="366">
                  <c:v>58.59</c:v>
                </c:pt>
                <c:pt idx="367">
                  <c:v>58.89</c:v>
                </c:pt>
                <c:pt idx="368">
                  <c:v>58.96</c:v>
                </c:pt>
                <c:pt idx="369">
                  <c:v>59.17</c:v>
                </c:pt>
                <c:pt idx="370">
                  <c:v>59.26</c:v>
                </c:pt>
                <c:pt idx="371">
                  <c:v>59.52</c:v>
                </c:pt>
                <c:pt idx="372">
                  <c:v>59.66</c:v>
                </c:pt>
                <c:pt idx="373">
                  <c:v>59.88</c:v>
                </c:pt>
                <c:pt idx="374">
                  <c:v>59.93</c:v>
                </c:pt>
                <c:pt idx="375">
                  <c:v>60.22</c:v>
                </c:pt>
                <c:pt idx="376">
                  <c:v>60.27</c:v>
                </c:pt>
                <c:pt idx="377">
                  <c:v>60.47</c:v>
                </c:pt>
                <c:pt idx="378">
                  <c:v>60.7</c:v>
                </c:pt>
                <c:pt idx="379">
                  <c:v>60.72</c:v>
                </c:pt>
                <c:pt idx="380">
                  <c:v>61</c:v>
                </c:pt>
                <c:pt idx="381">
                  <c:v>61.14</c:v>
                </c:pt>
                <c:pt idx="382">
                  <c:v>61.47</c:v>
                </c:pt>
                <c:pt idx="383">
                  <c:v>61.65</c:v>
                </c:pt>
                <c:pt idx="384">
                  <c:v>61.81</c:v>
                </c:pt>
                <c:pt idx="385">
                  <c:v>61.85</c:v>
                </c:pt>
                <c:pt idx="386">
                  <c:v>62.17</c:v>
                </c:pt>
                <c:pt idx="387">
                  <c:v>62.2</c:v>
                </c:pt>
                <c:pt idx="388">
                  <c:v>62.43</c:v>
                </c:pt>
                <c:pt idx="389">
                  <c:v>62.63</c:v>
                </c:pt>
                <c:pt idx="390">
                  <c:v>62.67</c:v>
                </c:pt>
                <c:pt idx="391">
                  <c:v>62.87</c:v>
                </c:pt>
                <c:pt idx="392">
                  <c:v>63.03</c:v>
                </c:pt>
                <c:pt idx="393">
                  <c:v>63.27</c:v>
                </c:pt>
                <c:pt idx="394">
                  <c:v>63.31</c:v>
                </c:pt>
                <c:pt idx="395">
                  <c:v>63.53</c:v>
                </c:pt>
                <c:pt idx="396">
                  <c:v>63.62</c:v>
                </c:pt>
                <c:pt idx="397">
                  <c:v>63.81</c:v>
                </c:pt>
                <c:pt idx="398">
                  <c:v>64.08</c:v>
                </c:pt>
                <c:pt idx="399">
                  <c:v>64.099999999999994</c:v>
                </c:pt>
                <c:pt idx="400">
                  <c:v>64.349999999999994</c:v>
                </c:pt>
                <c:pt idx="401">
                  <c:v>64.36</c:v>
                </c:pt>
                <c:pt idx="402">
                  <c:v>64.709999999999994</c:v>
                </c:pt>
                <c:pt idx="403">
                  <c:v>64.83</c:v>
                </c:pt>
                <c:pt idx="404">
                  <c:v>65.040000000000006</c:v>
                </c:pt>
                <c:pt idx="405">
                  <c:v>65.099999999999994</c:v>
                </c:pt>
                <c:pt idx="406">
                  <c:v>65.31</c:v>
                </c:pt>
                <c:pt idx="407">
                  <c:v>65.39</c:v>
                </c:pt>
                <c:pt idx="408">
                  <c:v>65.64</c:v>
                </c:pt>
                <c:pt idx="409">
                  <c:v>65.72</c:v>
                </c:pt>
                <c:pt idx="410">
                  <c:v>65.92</c:v>
                </c:pt>
                <c:pt idx="411">
                  <c:v>66.14</c:v>
                </c:pt>
                <c:pt idx="412">
                  <c:v>66.2</c:v>
                </c:pt>
                <c:pt idx="413">
                  <c:v>66.459999999999994</c:v>
                </c:pt>
                <c:pt idx="414">
                  <c:v>66.45</c:v>
                </c:pt>
                <c:pt idx="415">
                  <c:v>66.650000000000006</c:v>
                </c:pt>
                <c:pt idx="416">
                  <c:v>66.83</c:v>
                </c:pt>
                <c:pt idx="417">
                  <c:v>67.069999999999993</c:v>
                </c:pt>
                <c:pt idx="418">
                  <c:v>67.11</c:v>
                </c:pt>
                <c:pt idx="419">
                  <c:v>67.36</c:v>
                </c:pt>
                <c:pt idx="420">
                  <c:v>67.5</c:v>
                </c:pt>
                <c:pt idx="421">
                  <c:v>67.67</c:v>
                </c:pt>
                <c:pt idx="422">
                  <c:v>67.75</c:v>
                </c:pt>
                <c:pt idx="423">
                  <c:v>68.05</c:v>
                </c:pt>
                <c:pt idx="424">
                  <c:v>68.03</c:v>
                </c:pt>
                <c:pt idx="425">
                  <c:v>68.28</c:v>
                </c:pt>
                <c:pt idx="426">
                  <c:v>68.38</c:v>
                </c:pt>
                <c:pt idx="427">
                  <c:v>68.61</c:v>
                </c:pt>
                <c:pt idx="428">
                  <c:v>68.819999999999993</c:v>
                </c:pt>
                <c:pt idx="429">
                  <c:v>68.89</c:v>
                </c:pt>
                <c:pt idx="430">
                  <c:v>69.09</c:v>
                </c:pt>
                <c:pt idx="431">
                  <c:v>69.209999999999994</c:v>
                </c:pt>
                <c:pt idx="432">
                  <c:v>69.319999999999993</c:v>
                </c:pt>
                <c:pt idx="433">
                  <c:v>69.56</c:v>
                </c:pt>
                <c:pt idx="434">
                  <c:v>69.680000000000007</c:v>
                </c:pt>
                <c:pt idx="435">
                  <c:v>69.84</c:v>
                </c:pt>
                <c:pt idx="436">
                  <c:v>70</c:v>
                </c:pt>
                <c:pt idx="437">
                  <c:v>70.099999999999994</c:v>
                </c:pt>
                <c:pt idx="438">
                  <c:v>70.319999999999993</c:v>
                </c:pt>
                <c:pt idx="439">
                  <c:v>70.44</c:v>
                </c:pt>
                <c:pt idx="440">
                  <c:v>70.53</c:v>
                </c:pt>
                <c:pt idx="441">
                  <c:v>70.819999999999993</c:v>
                </c:pt>
                <c:pt idx="442">
                  <c:v>70.98</c:v>
                </c:pt>
                <c:pt idx="443">
                  <c:v>71.09</c:v>
                </c:pt>
                <c:pt idx="444">
                  <c:v>71.31</c:v>
                </c:pt>
                <c:pt idx="445">
                  <c:v>71.45</c:v>
                </c:pt>
                <c:pt idx="446">
                  <c:v>71.52</c:v>
                </c:pt>
                <c:pt idx="447">
                  <c:v>71.849999999999994</c:v>
                </c:pt>
                <c:pt idx="448">
                  <c:v>71.86</c:v>
                </c:pt>
                <c:pt idx="449">
                  <c:v>72.150000000000006</c:v>
                </c:pt>
                <c:pt idx="450">
                  <c:v>72.239999999999995</c:v>
                </c:pt>
                <c:pt idx="451">
                  <c:v>72.430000000000007</c:v>
                </c:pt>
                <c:pt idx="452">
                  <c:v>72.53</c:v>
                </c:pt>
                <c:pt idx="453">
                  <c:v>72.760000000000005</c:v>
                </c:pt>
                <c:pt idx="454">
                  <c:v>72.86</c:v>
                </c:pt>
                <c:pt idx="455">
                  <c:v>72.98</c:v>
                </c:pt>
                <c:pt idx="456">
                  <c:v>73.099999999999994</c:v>
                </c:pt>
                <c:pt idx="457">
                  <c:v>73.31</c:v>
                </c:pt>
                <c:pt idx="458">
                  <c:v>73.319999999999993</c:v>
                </c:pt>
                <c:pt idx="459">
                  <c:v>73.66</c:v>
                </c:pt>
                <c:pt idx="460">
                  <c:v>73.69</c:v>
                </c:pt>
                <c:pt idx="461">
                  <c:v>74</c:v>
                </c:pt>
                <c:pt idx="462">
                  <c:v>74.010000000000005</c:v>
                </c:pt>
                <c:pt idx="463">
                  <c:v>74.19</c:v>
                </c:pt>
                <c:pt idx="464">
                  <c:v>74.430000000000007</c:v>
                </c:pt>
                <c:pt idx="465">
                  <c:v>74.5</c:v>
                </c:pt>
                <c:pt idx="466">
                  <c:v>74.63</c:v>
                </c:pt>
                <c:pt idx="467">
                  <c:v>74.819999999999993</c:v>
                </c:pt>
                <c:pt idx="468">
                  <c:v>74.959999999999994</c:v>
                </c:pt>
                <c:pt idx="469">
                  <c:v>75.13</c:v>
                </c:pt>
                <c:pt idx="470">
                  <c:v>75.19</c:v>
                </c:pt>
                <c:pt idx="471">
                  <c:v>75.489999999999995</c:v>
                </c:pt>
                <c:pt idx="472">
                  <c:v>75.55</c:v>
                </c:pt>
                <c:pt idx="473">
                  <c:v>77.39</c:v>
                </c:pt>
                <c:pt idx="474">
                  <c:v>77.69</c:v>
                </c:pt>
                <c:pt idx="475">
                  <c:v>77.739999999999995</c:v>
                </c:pt>
                <c:pt idx="476">
                  <c:v>77.94</c:v>
                </c:pt>
                <c:pt idx="477">
                  <c:v>78.099999999999994</c:v>
                </c:pt>
                <c:pt idx="478">
                  <c:v>78.260000000000005</c:v>
                </c:pt>
                <c:pt idx="479">
                  <c:v>80.13</c:v>
                </c:pt>
                <c:pt idx="480">
                  <c:v>80.459999999999994</c:v>
                </c:pt>
                <c:pt idx="481">
                  <c:v>80.55</c:v>
                </c:pt>
                <c:pt idx="482">
                  <c:v>80.709999999999994</c:v>
                </c:pt>
              </c:numCache>
            </c:numRef>
          </c:xVal>
          <c:yVal>
            <c:numRef>
              <c:f>cured1!$H$3:$H$485</c:f>
              <c:numCache>
                <c:formatCode>General</c:formatCode>
                <c:ptCount val="483"/>
                <c:pt idx="0">
                  <c:v>6859</c:v>
                </c:pt>
                <c:pt idx="1">
                  <c:v>6869</c:v>
                </c:pt>
                <c:pt idx="2">
                  <c:v>6863</c:v>
                </c:pt>
                <c:pt idx="3">
                  <c:v>6859</c:v>
                </c:pt>
                <c:pt idx="4">
                  <c:v>6860</c:v>
                </c:pt>
                <c:pt idx="5">
                  <c:v>6865</c:v>
                </c:pt>
                <c:pt idx="6">
                  <c:v>6862</c:v>
                </c:pt>
                <c:pt idx="7">
                  <c:v>6862</c:v>
                </c:pt>
                <c:pt idx="8">
                  <c:v>6861</c:v>
                </c:pt>
                <c:pt idx="9">
                  <c:v>6863</c:v>
                </c:pt>
                <c:pt idx="10">
                  <c:v>6864</c:v>
                </c:pt>
                <c:pt idx="11">
                  <c:v>6861</c:v>
                </c:pt>
                <c:pt idx="12">
                  <c:v>6861</c:v>
                </c:pt>
                <c:pt idx="13">
                  <c:v>6862</c:v>
                </c:pt>
                <c:pt idx="14">
                  <c:v>6863</c:v>
                </c:pt>
                <c:pt idx="15">
                  <c:v>6861</c:v>
                </c:pt>
                <c:pt idx="16">
                  <c:v>6861</c:v>
                </c:pt>
                <c:pt idx="17">
                  <c:v>6860</c:v>
                </c:pt>
                <c:pt idx="18">
                  <c:v>6866</c:v>
                </c:pt>
                <c:pt idx="19">
                  <c:v>6863</c:v>
                </c:pt>
                <c:pt idx="20">
                  <c:v>6859</c:v>
                </c:pt>
                <c:pt idx="21">
                  <c:v>6860</c:v>
                </c:pt>
                <c:pt idx="22">
                  <c:v>6856</c:v>
                </c:pt>
                <c:pt idx="23">
                  <c:v>6860</c:v>
                </c:pt>
                <c:pt idx="24">
                  <c:v>6857</c:v>
                </c:pt>
                <c:pt idx="25">
                  <c:v>6854</c:v>
                </c:pt>
                <c:pt idx="26">
                  <c:v>6853</c:v>
                </c:pt>
                <c:pt idx="27">
                  <c:v>6852</c:v>
                </c:pt>
                <c:pt idx="28">
                  <c:v>6858</c:v>
                </c:pt>
                <c:pt idx="29">
                  <c:v>6854</c:v>
                </c:pt>
                <c:pt idx="30">
                  <c:v>6853</c:v>
                </c:pt>
                <c:pt idx="31">
                  <c:v>6853</c:v>
                </c:pt>
                <c:pt idx="32">
                  <c:v>6847</c:v>
                </c:pt>
                <c:pt idx="33">
                  <c:v>6854</c:v>
                </c:pt>
                <c:pt idx="34">
                  <c:v>6847</c:v>
                </c:pt>
                <c:pt idx="35">
                  <c:v>6849</c:v>
                </c:pt>
                <c:pt idx="36">
                  <c:v>6850</c:v>
                </c:pt>
                <c:pt idx="37">
                  <c:v>6843</c:v>
                </c:pt>
                <c:pt idx="38">
                  <c:v>6850</c:v>
                </c:pt>
                <c:pt idx="39">
                  <c:v>6846</c:v>
                </c:pt>
                <c:pt idx="40">
                  <c:v>6846</c:v>
                </c:pt>
                <c:pt idx="41">
                  <c:v>6844</c:v>
                </c:pt>
                <c:pt idx="42">
                  <c:v>6845</c:v>
                </c:pt>
                <c:pt idx="43">
                  <c:v>6843</c:v>
                </c:pt>
                <c:pt idx="44">
                  <c:v>6842</c:v>
                </c:pt>
                <c:pt idx="45">
                  <c:v>6845</c:v>
                </c:pt>
                <c:pt idx="46">
                  <c:v>6841</c:v>
                </c:pt>
                <c:pt idx="47">
                  <c:v>6839</c:v>
                </c:pt>
                <c:pt idx="48">
                  <c:v>6837</c:v>
                </c:pt>
                <c:pt idx="49">
                  <c:v>6835</c:v>
                </c:pt>
                <c:pt idx="50">
                  <c:v>6837</c:v>
                </c:pt>
                <c:pt idx="51">
                  <c:v>6831</c:v>
                </c:pt>
                <c:pt idx="52">
                  <c:v>6838</c:v>
                </c:pt>
                <c:pt idx="53">
                  <c:v>6831</c:v>
                </c:pt>
                <c:pt idx="54">
                  <c:v>6830</c:v>
                </c:pt>
                <c:pt idx="55">
                  <c:v>6833</c:v>
                </c:pt>
                <c:pt idx="56">
                  <c:v>6827</c:v>
                </c:pt>
                <c:pt idx="57">
                  <c:v>6824</c:v>
                </c:pt>
                <c:pt idx="58">
                  <c:v>6826</c:v>
                </c:pt>
                <c:pt idx="59">
                  <c:v>6822</c:v>
                </c:pt>
                <c:pt idx="60">
                  <c:v>6825</c:v>
                </c:pt>
                <c:pt idx="61">
                  <c:v>6823</c:v>
                </c:pt>
                <c:pt idx="62">
                  <c:v>6822</c:v>
                </c:pt>
                <c:pt idx="63">
                  <c:v>6820</c:v>
                </c:pt>
                <c:pt idx="64">
                  <c:v>6814</c:v>
                </c:pt>
                <c:pt idx="65">
                  <c:v>6817</c:v>
                </c:pt>
                <c:pt idx="66">
                  <c:v>6817</c:v>
                </c:pt>
                <c:pt idx="67">
                  <c:v>6814</c:v>
                </c:pt>
                <c:pt idx="68">
                  <c:v>6811</c:v>
                </c:pt>
                <c:pt idx="69">
                  <c:v>6808</c:v>
                </c:pt>
                <c:pt idx="70">
                  <c:v>6812</c:v>
                </c:pt>
                <c:pt idx="71">
                  <c:v>6810</c:v>
                </c:pt>
                <c:pt idx="72">
                  <c:v>6806</c:v>
                </c:pt>
                <c:pt idx="73">
                  <c:v>6804</c:v>
                </c:pt>
                <c:pt idx="74">
                  <c:v>6805</c:v>
                </c:pt>
                <c:pt idx="75">
                  <c:v>6801</c:v>
                </c:pt>
                <c:pt idx="76">
                  <c:v>6797</c:v>
                </c:pt>
                <c:pt idx="77">
                  <c:v>6796</c:v>
                </c:pt>
                <c:pt idx="78">
                  <c:v>6793</c:v>
                </c:pt>
                <c:pt idx="79">
                  <c:v>6794</c:v>
                </c:pt>
                <c:pt idx="80">
                  <c:v>6790</c:v>
                </c:pt>
                <c:pt idx="81">
                  <c:v>6793</c:v>
                </c:pt>
                <c:pt idx="82">
                  <c:v>6787</c:v>
                </c:pt>
                <c:pt idx="83">
                  <c:v>6790</c:v>
                </c:pt>
                <c:pt idx="84">
                  <c:v>6784</c:v>
                </c:pt>
                <c:pt idx="85">
                  <c:v>6782</c:v>
                </c:pt>
                <c:pt idx="86">
                  <c:v>6783</c:v>
                </c:pt>
                <c:pt idx="87">
                  <c:v>6779</c:v>
                </c:pt>
                <c:pt idx="88">
                  <c:v>6777</c:v>
                </c:pt>
                <c:pt idx="89">
                  <c:v>6775</c:v>
                </c:pt>
                <c:pt idx="90">
                  <c:v>6770</c:v>
                </c:pt>
                <c:pt idx="91">
                  <c:v>6769</c:v>
                </c:pt>
                <c:pt idx="92">
                  <c:v>6765</c:v>
                </c:pt>
                <c:pt idx="93">
                  <c:v>6763</c:v>
                </c:pt>
                <c:pt idx="94">
                  <c:v>6764</c:v>
                </c:pt>
                <c:pt idx="95">
                  <c:v>6763</c:v>
                </c:pt>
                <c:pt idx="96">
                  <c:v>6759</c:v>
                </c:pt>
                <c:pt idx="97">
                  <c:v>6756</c:v>
                </c:pt>
                <c:pt idx="98">
                  <c:v>6757</c:v>
                </c:pt>
                <c:pt idx="99">
                  <c:v>6754</c:v>
                </c:pt>
                <c:pt idx="100">
                  <c:v>6751</c:v>
                </c:pt>
                <c:pt idx="101">
                  <c:v>6751</c:v>
                </c:pt>
                <c:pt idx="102">
                  <c:v>6748</c:v>
                </c:pt>
                <c:pt idx="103">
                  <c:v>6748</c:v>
                </c:pt>
                <c:pt idx="104">
                  <c:v>6747</c:v>
                </c:pt>
                <c:pt idx="105">
                  <c:v>6740</c:v>
                </c:pt>
                <c:pt idx="106">
                  <c:v>6740</c:v>
                </c:pt>
                <c:pt idx="107">
                  <c:v>6740</c:v>
                </c:pt>
                <c:pt idx="108">
                  <c:v>6730</c:v>
                </c:pt>
                <c:pt idx="109">
                  <c:v>6729</c:v>
                </c:pt>
                <c:pt idx="110">
                  <c:v>6729</c:v>
                </c:pt>
                <c:pt idx="111">
                  <c:v>6717</c:v>
                </c:pt>
                <c:pt idx="112">
                  <c:v>6723</c:v>
                </c:pt>
                <c:pt idx="113">
                  <c:v>6716</c:v>
                </c:pt>
                <c:pt idx="114">
                  <c:v>6711</c:v>
                </c:pt>
                <c:pt idx="115">
                  <c:v>6709</c:v>
                </c:pt>
                <c:pt idx="116">
                  <c:v>6707</c:v>
                </c:pt>
                <c:pt idx="117">
                  <c:v>6708</c:v>
                </c:pt>
                <c:pt idx="118">
                  <c:v>6702</c:v>
                </c:pt>
                <c:pt idx="119">
                  <c:v>6694</c:v>
                </c:pt>
                <c:pt idx="120">
                  <c:v>6694</c:v>
                </c:pt>
                <c:pt idx="121">
                  <c:v>6691</c:v>
                </c:pt>
                <c:pt idx="122">
                  <c:v>6686</c:v>
                </c:pt>
                <c:pt idx="123">
                  <c:v>6677</c:v>
                </c:pt>
                <c:pt idx="124">
                  <c:v>6675</c:v>
                </c:pt>
                <c:pt idx="125">
                  <c:v>6673</c:v>
                </c:pt>
                <c:pt idx="126">
                  <c:v>6663</c:v>
                </c:pt>
                <c:pt idx="127">
                  <c:v>6664</c:v>
                </c:pt>
                <c:pt idx="128">
                  <c:v>6655</c:v>
                </c:pt>
                <c:pt idx="129">
                  <c:v>6648</c:v>
                </c:pt>
                <c:pt idx="130">
                  <c:v>6639</c:v>
                </c:pt>
                <c:pt idx="131">
                  <c:v>6642</c:v>
                </c:pt>
                <c:pt idx="132">
                  <c:v>6638</c:v>
                </c:pt>
                <c:pt idx="133">
                  <c:v>6630</c:v>
                </c:pt>
                <c:pt idx="134">
                  <c:v>6629</c:v>
                </c:pt>
                <c:pt idx="135">
                  <c:v>6623</c:v>
                </c:pt>
                <c:pt idx="136">
                  <c:v>6624</c:v>
                </c:pt>
                <c:pt idx="137">
                  <c:v>6608</c:v>
                </c:pt>
                <c:pt idx="138">
                  <c:v>6612</c:v>
                </c:pt>
                <c:pt idx="139">
                  <c:v>6606</c:v>
                </c:pt>
                <c:pt idx="140">
                  <c:v>6598</c:v>
                </c:pt>
                <c:pt idx="141">
                  <c:v>6592</c:v>
                </c:pt>
                <c:pt idx="142">
                  <c:v>6591</c:v>
                </c:pt>
                <c:pt idx="143">
                  <c:v>6588</c:v>
                </c:pt>
                <c:pt idx="144">
                  <c:v>6582</c:v>
                </c:pt>
                <c:pt idx="145">
                  <c:v>6578</c:v>
                </c:pt>
                <c:pt idx="146">
                  <c:v>6571</c:v>
                </c:pt>
                <c:pt idx="147">
                  <c:v>6569</c:v>
                </c:pt>
                <c:pt idx="148">
                  <c:v>6560</c:v>
                </c:pt>
                <c:pt idx="149">
                  <c:v>6555</c:v>
                </c:pt>
                <c:pt idx="150">
                  <c:v>6552</c:v>
                </c:pt>
                <c:pt idx="151">
                  <c:v>6542</c:v>
                </c:pt>
                <c:pt idx="152">
                  <c:v>6541</c:v>
                </c:pt>
                <c:pt idx="153">
                  <c:v>6546</c:v>
                </c:pt>
                <c:pt idx="154">
                  <c:v>6534</c:v>
                </c:pt>
                <c:pt idx="155">
                  <c:v>6536</c:v>
                </c:pt>
                <c:pt idx="156">
                  <c:v>6519</c:v>
                </c:pt>
                <c:pt idx="157">
                  <c:v>6511</c:v>
                </c:pt>
                <c:pt idx="158">
                  <c:v>6513</c:v>
                </c:pt>
                <c:pt idx="159">
                  <c:v>6495</c:v>
                </c:pt>
                <c:pt idx="160">
                  <c:v>6491</c:v>
                </c:pt>
                <c:pt idx="161">
                  <c:v>6484</c:v>
                </c:pt>
                <c:pt idx="162">
                  <c:v>6475</c:v>
                </c:pt>
                <c:pt idx="163">
                  <c:v>6465</c:v>
                </c:pt>
                <c:pt idx="164">
                  <c:v>6467</c:v>
                </c:pt>
                <c:pt idx="165">
                  <c:v>6454</c:v>
                </c:pt>
                <c:pt idx="166">
                  <c:v>6449</c:v>
                </c:pt>
                <c:pt idx="167">
                  <c:v>6446</c:v>
                </c:pt>
                <c:pt idx="168">
                  <c:v>6436</c:v>
                </c:pt>
                <c:pt idx="169">
                  <c:v>6427</c:v>
                </c:pt>
                <c:pt idx="170">
                  <c:v>6426</c:v>
                </c:pt>
                <c:pt idx="171">
                  <c:v>6417</c:v>
                </c:pt>
                <c:pt idx="172">
                  <c:v>6407</c:v>
                </c:pt>
                <c:pt idx="173">
                  <c:v>6404</c:v>
                </c:pt>
                <c:pt idx="174">
                  <c:v>6398</c:v>
                </c:pt>
                <c:pt idx="175">
                  <c:v>6388</c:v>
                </c:pt>
                <c:pt idx="176">
                  <c:v>6376</c:v>
                </c:pt>
                <c:pt idx="177">
                  <c:v>6372</c:v>
                </c:pt>
                <c:pt idx="178">
                  <c:v>6363</c:v>
                </c:pt>
                <c:pt idx="179">
                  <c:v>6360</c:v>
                </c:pt>
                <c:pt idx="180">
                  <c:v>6351</c:v>
                </c:pt>
                <c:pt idx="181">
                  <c:v>6334</c:v>
                </c:pt>
                <c:pt idx="182">
                  <c:v>6330</c:v>
                </c:pt>
                <c:pt idx="183">
                  <c:v>6329</c:v>
                </c:pt>
                <c:pt idx="184">
                  <c:v>6323</c:v>
                </c:pt>
                <c:pt idx="185">
                  <c:v>6318</c:v>
                </c:pt>
                <c:pt idx="186">
                  <c:v>6298</c:v>
                </c:pt>
                <c:pt idx="187">
                  <c:v>6292</c:v>
                </c:pt>
                <c:pt idx="188">
                  <c:v>6296</c:v>
                </c:pt>
                <c:pt idx="189">
                  <c:v>6264</c:v>
                </c:pt>
                <c:pt idx="190">
                  <c:v>6266</c:v>
                </c:pt>
                <c:pt idx="191">
                  <c:v>6254</c:v>
                </c:pt>
                <c:pt idx="192">
                  <c:v>6245</c:v>
                </c:pt>
                <c:pt idx="193">
                  <c:v>6244</c:v>
                </c:pt>
                <c:pt idx="194">
                  <c:v>6234</c:v>
                </c:pt>
                <c:pt idx="195">
                  <c:v>6220</c:v>
                </c:pt>
                <c:pt idx="196">
                  <c:v>6217</c:v>
                </c:pt>
                <c:pt idx="197">
                  <c:v>6211</c:v>
                </c:pt>
                <c:pt idx="198">
                  <c:v>6192</c:v>
                </c:pt>
                <c:pt idx="199">
                  <c:v>6191</c:v>
                </c:pt>
                <c:pt idx="200">
                  <c:v>6130</c:v>
                </c:pt>
                <c:pt idx="201">
                  <c:v>6138</c:v>
                </c:pt>
                <c:pt idx="202">
                  <c:v>6100</c:v>
                </c:pt>
                <c:pt idx="203">
                  <c:v>6071</c:v>
                </c:pt>
                <c:pt idx="204">
                  <c:v>6077</c:v>
                </c:pt>
                <c:pt idx="205">
                  <c:v>6065</c:v>
                </c:pt>
                <c:pt idx="206">
                  <c:v>6040</c:v>
                </c:pt>
                <c:pt idx="207">
                  <c:v>6038</c:v>
                </c:pt>
                <c:pt idx="208">
                  <c:v>6018</c:v>
                </c:pt>
                <c:pt idx="209">
                  <c:v>5983</c:v>
                </c:pt>
                <c:pt idx="210">
                  <c:v>5954</c:v>
                </c:pt>
                <c:pt idx="211">
                  <c:v>5949</c:v>
                </c:pt>
                <c:pt idx="212">
                  <c:v>5948</c:v>
                </c:pt>
                <c:pt idx="213">
                  <c:v>5935</c:v>
                </c:pt>
                <c:pt idx="214">
                  <c:v>5918</c:v>
                </c:pt>
                <c:pt idx="215">
                  <c:v>5887</c:v>
                </c:pt>
                <c:pt idx="216">
                  <c:v>5908</c:v>
                </c:pt>
                <c:pt idx="217">
                  <c:v>5844</c:v>
                </c:pt>
                <c:pt idx="218">
                  <c:v>5826</c:v>
                </c:pt>
                <c:pt idx="219">
                  <c:v>5799</c:v>
                </c:pt>
                <c:pt idx="220">
                  <c:v>5802</c:v>
                </c:pt>
                <c:pt idx="221">
                  <c:v>5794</c:v>
                </c:pt>
                <c:pt idx="222">
                  <c:v>5779</c:v>
                </c:pt>
                <c:pt idx="223">
                  <c:v>5717</c:v>
                </c:pt>
                <c:pt idx="224">
                  <c:v>5719</c:v>
                </c:pt>
                <c:pt idx="225">
                  <c:v>5686</c:v>
                </c:pt>
                <c:pt idx="226">
                  <c:v>5648</c:v>
                </c:pt>
                <c:pt idx="227">
                  <c:v>5651</c:v>
                </c:pt>
                <c:pt idx="228">
                  <c:v>5630</c:v>
                </c:pt>
                <c:pt idx="229">
                  <c:v>5583</c:v>
                </c:pt>
                <c:pt idx="230">
                  <c:v>5565</c:v>
                </c:pt>
                <c:pt idx="231">
                  <c:v>5549</c:v>
                </c:pt>
                <c:pt idx="232">
                  <c:v>5507</c:v>
                </c:pt>
                <c:pt idx="233">
                  <c:v>5468</c:v>
                </c:pt>
                <c:pt idx="234">
                  <c:v>5411</c:v>
                </c:pt>
                <c:pt idx="235">
                  <c:v>5359</c:v>
                </c:pt>
                <c:pt idx="236">
                  <c:v>5334</c:v>
                </c:pt>
                <c:pt idx="237">
                  <c:v>5320</c:v>
                </c:pt>
                <c:pt idx="238">
                  <c:v>5323</c:v>
                </c:pt>
                <c:pt idx="239">
                  <c:v>5308</c:v>
                </c:pt>
                <c:pt idx="240">
                  <c:v>5276</c:v>
                </c:pt>
                <c:pt idx="241">
                  <c:v>5239</c:v>
                </c:pt>
                <c:pt idx="242">
                  <c:v>5304</c:v>
                </c:pt>
                <c:pt idx="243">
                  <c:v>5357</c:v>
                </c:pt>
                <c:pt idx="244">
                  <c:v>5319</c:v>
                </c:pt>
                <c:pt idx="245">
                  <c:v>5244</c:v>
                </c:pt>
                <c:pt idx="246">
                  <c:v>5140</c:v>
                </c:pt>
                <c:pt idx="247">
                  <c:v>5081</c:v>
                </c:pt>
                <c:pt idx="248">
                  <c:v>5143</c:v>
                </c:pt>
                <c:pt idx="249">
                  <c:v>5165</c:v>
                </c:pt>
                <c:pt idx="250">
                  <c:v>5123</c:v>
                </c:pt>
                <c:pt idx="251">
                  <c:v>5091</c:v>
                </c:pt>
                <c:pt idx="252">
                  <c:v>5044</c:v>
                </c:pt>
                <c:pt idx="253">
                  <c:v>4943</c:v>
                </c:pt>
                <c:pt idx="254">
                  <c:v>4900</c:v>
                </c:pt>
                <c:pt idx="255">
                  <c:v>4872</c:v>
                </c:pt>
                <c:pt idx="256">
                  <c:v>4801</c:v>
                </c:pt>
                <c:pt idx="257">
                  <c:v>4724</c:v>
                </c:pt>
                <c:pt idx="258">
                  <c:v>4655</c:v>
                </c:pt>
                <c:pt idx="259">
                  <c:v>4562</c:v>
                </c:pt>
                <c:pt idx="260">
                  <c:v>4453</c:v>
                </c:pt>
                <c:pt idx="261">
                  <c:v>4439</c:v>
                </c:pt>
                <c:pt idx="262">
                  <c:v>4451</c:v>
                </c:pt>
                <c:pt idx="263">
                  <c:v>4402</c:v>
                </c:pt>
                <c:pt idx="264">
                  <c:v>4326</c:v>
                </c:pt>
                <c:pt idx="265">
                  <c:v>4249</c:v>
                </c:pt>
                <c:pt idx="266">
                  <c:v>4183</c:v>
                </c:pt>
                <c:pt idx="267">
                  <c:v>4079</c:v>
                </c:pt>
                <c:pt idx="268">
                  <c:v>4050</c:v>
                </c:pt>
                <c:pt idx="269">
                  <c:v>4014</c:v>
                </c:pt>
                <c:pt idx="270">
                  <c:v>3918</c:v>
                </c:pt>
                <c:pt idx="271">
                  <c:v>3846</c:v>
                </c:pt>
                <c:pt idx="272">
                  <c:v>3796</c:v>
                </c:pt>
                <c:pt idx="273">
                  <c:v>3744</c:v>
                </c:pt>
                <c:pt idx="274">
                  <c:v>3634</c:v>
                </c:pt>
                <c:pt idx="275">
                  <c:v>3561</c:v>
                </c:pt>
                <c:pt idx="276">
                  <c:v>3519</c:v>
                </c:pt>
                <c:pt idx="277">
                  <c:v>3472</c:v>
                </c:pt>
                <c:pt idx="278">
                  <c:v>3298</c:v>
                </c:pt>
                <c:pt idx="279">
                  <c:v>3122</c:v>
                </c:pt>
                <c:pt idx="280">
                  <c:v>3118</c:v>
                </c:pt>
                <c:pt idx="281">
                  <c:v>3096</c:v>
                </c:pt>
                <c:pt idx="282">
                  <c:v>2990</c:v>
                </c:pt>
                <c:pt idx="283">
                  <c:v>2954</c:v>
                </c:pt>
                <c:pt idx="284">
                  <c:v>2802</c:v>
                </c:pt>
                <c:pt idx="285">
                  <c:v>2585</c:v>
                </c:pt>
                <c:pt idx="286">
                  <c:v>2485</c:v>
                </c:pt>
                <c:pt idx="287">
                  <c:v>2395</c:v>
                </c:pt>
                <c:pt idx="288">
                  <c:v>2334</c:v>
                </c:pt>
                <c:pt idx="289">
                  <c:v>2313</c:v>
                </c:pt>
                <c:pt idx="290">
                  <c:v>2376</c:v>
                </c:pt>
                <c:pt idx="291">
                  <c:v>2176</c:v>
                </c:pt>
                <c:pt idx="292">
                  <c:v>1933</c:v>
                </c:pt>
                <c:pt idx="293">
                  <c:v>1839</c:v>
                </c:pt>
                <c:pt idx="294">
                  <c:v>1792</c:v>
                </c:pt>
                <c:pt idx="295">
                  <c:v>1686</c:v>
                </c:pt>
                <c:pt idx="296">
                  <c:v>1561</c:v>
                </c:pt>
                <c:pt idx="297">
                  <c:v>1473</c:v>
                </c:pt>
                <c:pt idx="298">
                  <c:v>1448</c:v>
                </c:pt>
                <c:pt idx="299">
                  <c:v>1381</c:v>
                </c:pt>
                <c:pt idx="300">
                  <c:v>1358</c:v>
                </c:pt>
                <c:pt idx="301">
                  <c:v>1307</c:v>
                </c:pt>
                <c:pt idx="302">
                  <c:v>1172</c:v>
                </c:pt>
                <c:pt idx="303">
                  <c:v>1114</c:v>
                </c:pt>
                <c:pt idx="304">
                  <c:v>1154</c:v>
                </c:pt>
                <c:pt idx="305">
                  <c:v>1134</c:v>
                </c:pt>
                <c:pt idx="306">
                  <c:v>1010</c:v>
                </c:pt>
                <c:pt idx="307">
                  <c:v>925.8</c:v>
                </c:pt>
                <c:pt idx="308">
                  <c:v>869</c:v>
                </c:pt>
                <c:pt idx="309">
                  <c:v>826.7</c:v>
                </c:pt>
                <c:pt idx="310">
                  <c:v>837.1</c:v>
                </c:pt>
                <c:pt idx="311">
                  <c:v>795.2</c:v>
                </c:pt>
                <c:pt idx="312">
                  <c:v>760.3</c:v>
                </c:pt>
                <c:pt idx="313">
                  <c:v>731.6</c:v>
                </c:pt>
                <c:pt idx="314">
                  <c:v>709.7</c:v>
                </c:pt>
                <c:pt idx="315">
                  <c:v>702.8</c:v>
                </c:pt>
                <c:pt idx="316">
                  <c:v>694.8</c:v>
                </c:pt>
                <c:pt idx="317">
                  <c:v>731</c:v>
                </c:pt>
                <c:pt idx="318">
                  <c:v>708.6</c:v>
                </c:pt>
                <c:pt idx="319">
                  <c:v>679.3</c:v>
                </c:pt>
                <c:pt idx="320">
                  <c:v>648.20000000000005</c:v>
                </c:pt>
                <c:pt idx="321">
                  <c:v>630.29999999999995</c:v>
                </c:pt>
                <c:pt idx="322">
                  <c:v>608</c:v>
                </c:pt>
                <c:pt idx="323">
                  <c:v>578.20000000000005</c:v>
                </c:pt>
                <c:pt idx="324">
                  <c:v>523.79999999999995</c:v>
                </c:pt>
                <c:pt idx="325">
                  <c:v>490.4</c:v>
                </c:pt>
                <c:pt idx="326">
                  <c:v>445.4</c:v>
                </c:pt>
                <c:pt idx="328">
                  <c:v>147.4</c:v>
                </c:pt>
                <c:pt idx="329">
                  <c:v>145.6</c:v>
                </c:pt>
                <c:pt idx="330">
                  <c:v>137.69999999999999</c:v>
                </c:pt>
                <c:pt idx="331">
                  <c:v>129.9</c:v>
                </c:pt>
                <c:pt idx="332">
                  <c:v>121.5</c:v>
                </c:pt>
                <c:pt idx="333">
                  <c:v>113.3</c:v>
                </c:pt>
                <c:pt idx="334">
                  <c:v>109.6</c:v>
                </c:pt>
                <c:pt idx="335">
                  <c:v>104.1</c:v>
                </c:pt>
                <c:pt idx="336">
                  <c:v>98.52</c:v>
                </c:pt>
                <c:pt idx="337">
                  <c:v>97.52</c:v>
                </c:pt>
                <c:pt idx="338">
                  <c:v>91.59</c:v>
                </c:pt>
                <c:pt idx="339">
                  <c:v>85.88</c:v>
                </c:pt>
                <c:pt idx="340">
                  <c:v>79.900000000000006</c:v>
                </c:pt>
                <c:pt idx="341">
                  <c:v>77.63</c:v>
                </c:pt>
                <c:pt idx="342">
                  <c:v>73.05</c:v>
                </c:pt>
                <c:pt idx="343">
                  <c:v>68.92</c:v>
                </c:pt>
                <c:pt idx="344">
                  <c:v>66.040000000000006</c:v>
                </c:pt>
                <c:pt idx="345">
                  <c:v>66.349999999999994</c:v>
                </c:pt>
                <c:pt idx="346">
                  <c:v>61.38</c:v>
                </c:pt>
                <c:pt idx="347">
                  <c:v>60.01</c:v>
                </c:pt>
                <c:pt idx="348">
                  <c:v>57.12</c:v>
                </c:pt>
                <c:pt idx="349">
                  <c:v>53.22</c:v>
                </c:pt>
                <c:pt idx="350">
                  <c:v>50.53</c:v>
                </c:pt>
                <c:pt idx="351">
                  <c:v>48.06</c:v>
                </c:pt>
                <c:pt idx="352">
                  <c:v>46.49</c:v>
                </c:pt>
                <c:pt idx="353">
                  <c:v>44.2</c:v>
                </c:pt>
                <c:pt idx="354">
                  <c:v>42.32</c:v>
                </c:pt>
                <c:pt idx="355">
                  <c:v>41.24</c:v>
                </c:pt>
                <c:pt idx="356">
                  <c:v>39.54</c:v>
                </c:pt>
                <c:pt idx="357">
                  <c:v>36.69</c:v>
                </c:pt>
                <c:pt idx="358">
                  <c:v>35.54</c:v>
                </c:pt>
                <c:pt idx="359">
                  <c:v>34.479999999999997</c:v>
                </c:pt>
                <c:pt idx="360">
                  <c:v>36.31</c:v>
                </c:pt>
                <c:pt idx="361">
                  <c:v>26.67</c:v>
                </c:pt>
                <c:pt idx="362">
                  <c:v>25.8</c:v>
                </c:pt>
                <c:pt idx="363">
                  <c:v>25.49</c:v>
                </c:pt>
                <c:pt idx="364">
                  <c:v>24.19</c:v>
                </c:pt>
                <c:pt idx="365">
                  <c:v>24.07</c:v>
                </c:pt>
                <c:pt idx="366">
                  <c:v>24.06</c:v>
                </c:pt>
                <c:pt idx="367">
                  <c:v>23.58</c:v>
                </c:pt>
                <c:pt idx="368">
                  <c:v>24.49</c:v>
                </c:pt>
                <c:pt idx="369">
                  <c:v>22.88</c:v>
                </c:pt>
                <c:pt idx="370">
                  <c:v>22</c:v>
                </c:pt>
                <c:pt idx="371">
                  <c:v>21.56</c:v>
                </c:pt>
                <c:pt idx="372">
                  <c:v>21.42</c:v>
                </c:pt>
                <c:pt idx="373">
                  <c:v>21</c:v>
                </c:pt>
                <c:pt idx="374">
                  <c:v>20.7</c:v>
                </c:pt>
                <c:pt idx="375">
                  <c:v>18.72</c:v>
                </c:pt>
                <c:pt idx="376">
                  <c:v>18.670000000000002</c:v>
                </c:pt>
                <c:pt idx="377">
                  <c:v>18.010000000000002</c:v>
                </c:pt>
                <c:pt idx="378">
                  <c:v>17.62</c:v>
                </c:pt>
                <c:pt idx="379">
                  <c:v>17.350000000000001</c:v>
                </c:pt>
                <c:pt idx="380">
                  <c:v>16.190000000000001</c:v>
                </c:pt>
                <c:pt idx="381">
                  <c:v>15.72</c:v>
                </c:pt>
                <c:pt idx="382">
                  <c:v>12.98</c:v>
                </c:pt>
                <c:pt idx="383">
                  <c:v>13.22</c:v>
                </c:pt>
                <c:pt idx="384">
                  <c:v>13.37</c:v>
                </c:pt>
                <c:pt idx="385">
                  <c:v>12.71</c:v>
                </c:pt>
                <c:pt idx="386">
                  <c:v>12.62</c:v>
                </c:pt>
                <c:pt idx="387">
                  <c:v>12.62</c:v>
                </c:pt>
                <c:pt idx="388">
                  <c:v>12.35</c:v>
                </c:pt>
                <c:pt idx="389">
                  <c:v>12.01</c:v>
                </c:pt>
                <c:pt idx="390">
                  <c:v>11.79</c:v>
                </c:pt>
                <c:pt idx="391">
                  <c:v>11.43</c:v>
                </c:pt>
                <c:pt idx="392">
                  <c:v>11.39</c:v>
                </c:pt>
                <c:pt idx="393">
                  <c:v>11.26</c:v>
                </c:pt>
                <c:pt idx="394">
                  <c:v>11.12</c:v>
                </c:pt>
                <c:pt idx="395">
                  <c:v>10.61</c:v>
                </c:pt>
                <c:pt idx="396">
                  <c:v>10.46</c:v>
                </c:pt>
                <c:pt idx="397">
                  <c:v>10.38</c:v>
                </c:pt>
                <c:pt idx="398">
                  <c:v>10.47</c:v>
                </c:pt>
                <c:pt idx="399">
                  <c:v>10.57</c:v>
                </c:pt>
                <c:pt idx="400">
                  <c:v>10.19</c:v>
                </c:pt>
                <c:pt idx="401">
                  <c:v>9.8949999999999996</c:v>
                </c:pt>
                <c:pt idx="402">
                  <c:v>9.6620000000000008</c:v>
                </c:pt>
                <c:pt idx="403">
                  <c:v>9.9710000000000001</c:v>
                </c:pt>
                <c:pt idx="404">
                  <c:v>9.7750000000000004</c:v>
                </c:pt>
                <c:pt idx="405">
                  <c:v>9.9719999999999995</c:v>
                </c:pt>
                <c:pt idx="406">
                  <c:v>9.6669999999999998</c:v>
                </c:pt>
                <c:pt idx="407">
                  <c:v>9.5250000000000004</c:v>
                </c:pt>
                <c:pt idx="408">
                  <c:v>9.7010000000000005</c:v>
                </c:pt>
                <c:pt idx="409">
                  <c:v>9.5500000000000007</c:v>
                </c:pt>
                <c:pt idx="410">
                  <c:v>9.4079999999999995</c:v>
                </c:pt>
                <c:pt idx="411">
                  <c:v>9.5530000000000008</c:v>
                </c:pt>
                <c:pt idx="412">
                  <c:v>9.6319999999999997</c:v>
                </c:pt>
                <c:pt idx="413">
                  <c:v>9.44</c:v>
                </c:pt>
                <c:pt idx="414">
                  <c:v>9.0399999999999991</c:v>
                </c:pt>
                <c:pt idx="415">
                  <c:v>8.7490000000000006</c:v>
                </c:pt>
                <c:pt idx="416">
                  <c:v>8.8260000000000005</c:v>
                </c:pt>
                <c:pt idx="417">
                  <c:v>8.9120000000000008</c:v>
                </c:pt>
                <c:pt idx="418">
                  <c:v>8.8119999999999994</c:v>
                </c:pt>
                <c:pt idx="419">
                  <c:v>8.6440000000000001</c:v>
                </c:pt>
                <c:pt idx="420">
                  <c:v>8.6539999999999999</c:v>
                </c:pt>
                <c:pt idx="421">
                  <c:v>8.4930000000000003</c:v>
                </c:pt>
                <c:pt idx="422">
                  <c:v>8.4760000000000009</c:v>
                </c:pt>
                <c:pt idx="423">
                  <c:v>8.2769999999999992</c:v>
                </c:pt>
                <c:pt idx="424">
                  <c:v>8.1920000000000002</c:v>
                </c:pt>
                <c:pt idx="425">
                  <c:v>7.9980000000000002</c:v>
                </c:pt>
                <c:pt idx="426">
                  <c:v>7.9320000000000004</c:v>
                </c:pt>
                <c:pt idx="427">
                  <c:v>7.968</c:v>
                </c:pt>
                <c:pt idx="428">
                  <c:v>7.9429999999999996</c:v>
                </c:pt>
                <c:pt idx="429">
                  <c:v>7.9029999999999996</c:v>
                </c:pt>
                <c:pt idx="430">
                  <c:v>7.6029999999999998</c:v>
                </c:pt>
                <c:pt idx="431">
                  <c:v>7.4279999999999999</c:v>
                </c:pt>
                <c:pt idx="432">
                  <c:v>7.2919999999999998</c:v>
                </c:pt>
                <c:pt idx="433">
                  <c:v>7.2080000000000002</c:v>
                </c:pt>
                <c:pt idx="434">
                  <c:v>7.18</c:v>
                </c:pt>
                <c:pt idx="435">
                  <c:v>7.1929999999999996</c:v>
                </c:pt>
                <c:pt idx="436">
                  <c:v>7.16</c:v>
                </c:pt>
                <c:pt idx="437">
                  <c:v>6.9909999999999997</c:v>
                </c:pt>
                <c:pt idx="438">
                  <c:v>6.9279999999999999</c:v>
                </c:pt>
                <c:pt idx="439">
                  <c:v>6.8529999999999998</c:v>
                </c:pt>
                <c:pt idx="440">
                  <c:v>6.6710000000000003</c:v>
                </c:pt>
                <c:pt idx="441">
                  <c:v>6.6079999999999997</c:v>
                </c:pt>
                <c:pt idx="442">
                  <c:v>6.6079999999999997</c:v>
                </c:pt>
                <c:pt idx="443">
                  <c:v>6.5780000000000003</c:v>
                </c:pt>
                <c:pt idx="444">
                  <c:v>6.4939999999999998</c:v>
                </c:pt>
                <c:pt idx="445">
                  <c:v>6.423</c:v>
                </c:pt>
                <c:pt idx="446">
                  <c:v>6.2320000000000002</c:v>
                </c:pt>
                <c:pt idx="447">
                  <c:v>6.1849999999999996</c:v>
                </c:pt>
                <c:pt idx="448">
                  <c:v>6.15</c:v>
                </c:pt>
                <c:pt idx="449">
                  <c:v>5.9850000000000003</c:v>
                </c:pt>
                <c:pt idx="450">
                  <c:v>5.9119999999999999</c:v>
                </c:pt>
                <c:pt idx="451">
                  <c:v>5.86</c:v>
                </c:pt>
                <c:pt idx="452">
                  <c:v>5.7130000000000001</c:v>
                </c:pt>
                <c:pt idx="453">
                  <c:v>5.6020000000000003</c:v>
                </c:pt>
                <c:pt idx="454">
                  <c:v>5.61</c:v>
                </c:pt>
                <c:pt idx="455">
                  <c:v>5.5220000000000002</c:v>
                </c:pt>
                <c:pt idx="456">
                  <c:v>5.452</c:v>
                </c:pt>
                <c:pt idx="457">
                  <c:v>5.3440000000000003</c:v>
                </c:pt>
                <c:pt idx="458">
                  <c:v>5.2439999999999998</c:v>
                </c:pt>
                <c:pt idx="459">
                  <c:v>5.181</c:v>
                </c:pt>
                <c:pt idx="460">
                  <c:v>5.1120000000000001</c:v>
                </c:pt>
                <c:pt idx="461">
                  <c:v>5.0229999999999997</c:v>
                </c:pt>
                <c:pt idx="462">
                  <c:v>4.931</c:v>
                </c:pt>
                <c:pt idx="463">
                  <c:v>4.835</c:v>
                </c:pt>
                <c:pt idx="464">
                  <c:v>4.7919999999999998</c:v>
                </c:pt>
                <c:pt idx="465">
                  <c:v>4.6120000000000001</c:v>
                </c:pt>
                <c:pt idx="466">
                  <c:v>4.5259999999999998</c:v>
                </c:pt>
                <c:pt idx="467">
                  <c:v>4.4379999999999997</c:v>
                </c:pt>
                <c:pt idx="468">
                  <c:v>4.2510000000000003</c:v>
                </c:pt>
                <c:pt idx="469">
                  <c:v>4.2039999999999997</c:v>
                </c:pt>
                <c:pt idx="470">
                  <c:v>3.9990000000000001</c:v>
                </c:pt>
                <c:pt idx="471">
                  <c:v>3.9060000000000001</c:v>
                </c:pt>
                <c:pt idx="472">
                  <c:v>3.7210000000000001</c:v>
                </c:pt>
                <c:pt idx="473">
                  <c:v>4.72</c:v>
                </c:pt>
                <c:pt idx="474">
                  <c:v>4.319</c:v>
                </c:pt>
                <c:pt idx="475">
                  <c:v>4.1379999999999999</c:v>
                </c:pt>
                <c:pt idx="476">
                  <c:v>3.9489999999999998</c:v>
                </c:pt>
                <c:pt idx="477">
                  <c:v>3.72</c:v>
                </c:pt>
                <c:pt idx="478">
                  <c:v>3.5089999999999999</c:v>
                </c:pt>
                <c:pt idx="479">
                  <c:v>4.125</c:v>
                </c:pt>
                <c:pt idx="480">
                  <c:v>3.7559999999999998</c:v>
                </c:pt>
                <c:pt idx="481">
                  <c:v>3.5049999999999999</c:v>
                </c:pt>
                <c:pt idx="482">
                  <c:v>3.226</c:v>
                </c:pt>
              </c:numCache>
            </c:numRef>
          </c:yVal>
          <c:smooth val="0"/>
        </c:ser>
        <c:dLbls>
          <c:showLegendKey val="0"/>
          <c:showVal val="0"/>
          <c:showCatName val="0"/>
          <c:showSerName val="0"/>
          <c:showPercent val="0"/>
          <c:showBubbleSize val="0"/>
        </c:dLbls>
        <c:axId val="95044352"/>
        <c:axId val="95046272"/>
      </c:scatterChart>
      <c:valAx>
        <c:axId val="95044352"/>
        <c:scaling>
          <c:orientation val="minMax"/>
          <c:max val="100"/>
          <c:min val="0"/>
        </c:scaling>
        <c:delete val="0"/>
        <c:axPos val="b"/>
        <c:title>
          <c:tx>
            <c:rich>
              <a:bodyPr/>
              <a:lstStyle/>
              <a:p>
                <a:pPr>
                  <a:defRPr sz="1800" b="0"/>
                </a:pPr>
                <a:r>
                  <a:rPr lang="en-US" sz="1800" b="0" dirty="0"/>
                  <a:t>Temperature (°C)</a:t>
                </a:r>
              </a:p>
            </c:rich>
          </c:tx>
          <c:layout>
            <c:manualLayout>
              <c:xMode val="edge"/>
              <c:yMode val="edge"/>
              <c:x val="0.43699623486612166"/>
              <c:y val="0.90111504749073157"/>
            </c:manualLayout>
          </c:layout>
          <c:overlay val="0"/>
        </c:title>
        <c:numFmt formatCode="General" sourceLinked="1"/>
        <c:majorTickMark val="out"/>
        <c:minorTickMark val="none"/>
        <c:tickLblPos val="nextTo"/>
        <c:txPr>
          <a:bodyPr/>
          <a:lstStyle/>
          <a:p>
            <a:pPr>
              <a:defRPr sz="1800" baseline="0"/>
            </a:pPr>
            <a:endParaRPr lang="en-US"/>
          </a:p>
        </c:txPr>
        <c:crossAx val="95046272"/>
        <c:crosses val="autoZero"/>
        <c:crossBetween val="midCat"/>
      </c:valAx>
      <c:valAx>
        <c:axId val="95046272"/>
        <c:scaling>
          <c:logBase val="10"/>
          <c:orientation val="minMax"/>
        </c:scaling>
        <c:delete val="0"/>
        <c:axPos val="l"/>
        <c:title>
          <c:tx>
            <c:rich>
              <a:bodyPr rot="-5400000" vert="horz"/>
              <a:lstStyle/>
              <a:p>
                <a:pPr>
                  <a:defRPr sz="1800" b="0"/>
                </a:pPr>
                <a:r>
                  <a:rPr lang="en-US" sz="1800" b="0" dirty="0"/>
                  <a:t>Storage Modulus (MPa)</a:t>
                </a:r>
              </a:p>
            </c:rich>
          </c:tx>
          <c:layout>
            <c:manualLayout>
              <c:xMode val="edge"/>
              <c:yMode val="edge"/>
              <c:x val="0"/>
              <c:y val="0.27322273191572466"/>
            </c:manualLayout>
          </c:layout>
          <c:overlay val="0"/>
        </c:title>
        <c:numFmt formatCode="General" sourceLinked="1"/>
        <c:majorTickMark val="out"/>
        <c:minorTickMark val="none"/>
        <c:tickLblPos val="nextTo"/>
        <c:txPr>
          <a:bodyPr/>
          <a:lstStyle/>
          <a:p>
            <a:pPr>
              <a:defRPr sz="1800" baseline="0"/>
            </a:pPr>
            <a:endParaRPr lang="en-US"/>
          </a:p>
        </c:txPr>
        <c:crossAx val="95044352"/>
        <c:crosses val="autoZero"/>
        <c:crossBetween val="midCat"/>
      </c:valAx>
    </c:plotArea>
    <c:legend>
      <c:legendPos val="t"/>
      <c:legendEntry>
        <c:idx val="0"/>
        <c:delete val="1"/>
      </c:legendEntry>
      <c:legendEntry>
        <c:idx val="1"/>
        <c:delete val="1"/>
      </c:legendEntry>
      <c:legendEntry>
        <c:idx val="2"/>
        <c:delete val="1"/>
      </c:legendEntry>
      <c:legendEntry>
        <c:idx val="3"/>
        <c:txPr>
          <a:bodyPr/>
          <a:lstStyle/>
          <a:p>
            <a:pPr>
              <a:defRPr sz="1800" baseline="0"/>
            </a:pPr>
            <a:endParaRPr lang="en-US"/>
          </a:p>
        </c:txPr>
      </c:legendEntry>
      <c:legendEntry>
        <c:idx val="4"/>
        <c:txPr>
          <a:bodyPr/>
          <a:lstStyle/>
          <a:p>
            <a:pPr>
              <a:defRPr sz="1800" baseline="0"/>
            </a:pPr>
            <a:endParaRPr lang="en-US"/>
          </a:p>
        </c:txPr>
      </c:legendEntry>
      <c:legendEntry>
        <c:idx val="5"/>
        <c:txPr>
          <a:bodyPr/>
          <a:lstStyle/>
          <a:p>
            <a:pPr>
              <a:defRPr sz="1800" baseline="0"/>
            </a:pPr>
            <a:endParaRPr lang="en-US"/>
          </a:p>
        </c:txPr>
      </c:legendEntry>
      <c:layout>
        <c:manualLayout>
          <c:xMode val="edge"/>
          <c:yMode val="edge"/>
          <c:x val="0.1477291540480517"/>
          <c:y val="0.4567901234567901"/>
          <c:w val="0.43828577303942889"/>
          <c:h val="0.19323532735525389"/>
        </c:manualLayout>
      </c:layout>
      <c:overlay val="1"/>
      <c:txPr>
        <a:bodyPr/>
        <a:lstStyle/>
        <a:p>
          <a:pPr>
            <a:defRPr sz="1800" baseline="0"/>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1"/>
            </a:pPr>
            <a:r>
              <a:rPr lang="en-US" sz="2000" b="1" dirty="0" smtClean="0"/>
              <a:t>LS</a:t>
            </a:r>
            <a:endParaRPr lang="en-US" sz="2000" b="1" dirty="0"/>
          </a:p>
        </c:rich>
      </c:tx>
      <c:layout>
        <c:manualLayout>
          <c:xMode val="edge"/>
          <c:yMode val="edge"/>
          <c:x val="0.20030712290361391"/>
          <c:y val="0.36116851580792725"/>
        </c:manualLayout>
      </c:layout>
      <c:overlay val="1"/>
    </c:title>
    <c:autoTitleDeleted val="0"/>
    <c:plotArea>
      <c:layout>
        <c:manualLayout>
          <c:layoutTarget val="inner"/>
          <c:xMode val="edge"/>
          <c:yMode val="edge"/>
          <c:x val="7.4843550774551904E-2"/>
          <c:y val="4.116358887563587E-2"/>
          <c:w val="0.85031289845089619"/>
          <c:h val="0.90279765075832941"/>
        </c:manualLayout>
      </c:layout>
      <c:scatterChart>
        <c:scatterStyle val="lineMarker"/>
        <c:varyColors val="0"/>
        <c:ser>
          <c:idx val="1"/>
          <c:order val="0"/>
          <c:tx>
            <c:v>Before Crosslinking</c:v>
          </c:tx>
          <c:spPr>
            <a:ln w="28575">
              <a:noFill/>
            </a:ln>
          </c:spPr>
          <c:marker>
            <c:symbol val="none"/>
          </c:marker>
          <c:trendline>
            <c:name>Before Crosslinking</c:name>
            <c:spPr>
              <a:ln w="38100">
                <a:solidFill>
                  <a:srgbClr val="FF0000"/>
                </a:solidFill>
              </a:ln>
            </c:spPr>
            <c:trendlineType val="movingAvg"/>
            <c:period val="2"/>
            <c:dispRSqr val="0"/>
            <c:dispEq val="0"/>
          </c:trendline>
          <c:xVal>
            <c:numRef>
              <c:f>Sheet2!$C$1:$C$913</c:f>
              <c:numCache>
                <c:formatCode>General</c:formatCode>
                <c:ptCount val="913"/>
                <c:pt idx="0">
                  <c:v>-0.31985653298241701</c:v>
                </c:pt>
                <c:pt idx="1">
                  <c:v>-0.26935285876318898</c:v>
                </c:pt>
                <c:pt idx="2">
                  <c:v>-0.202014626470884</c:v>
                </c:pt>
                <c:pt idx="3">
                  <c:v>-0.13467639417857999</c:v>
                </c:pt>
                <c:pt idx="4">
                  <c:v>-8.4172719959351605E-2</c:v>
                </c:pt>
                <c:pt idx="5">
                  <c:v>-1.6834487667047E-2</c:v>
                </c:pt>
                <c:pt idx="6">
                  <c:v>7.0406029138714299E-8</c:v>
                </c:pt>
                <c:pt idx="7">
                  <c:v>5.0503744625257599E-2</c:v>
                </c:pt>
                <c:pt idx="8">
                  <c:v>0.117841976917562</c:v>
                </c:pt>
                <c:pt idx="9">
                  <c:v>0.185180209209867</c:v>
                </c:pt>
                <c:pt idx="10">
                  <c:v>0.23568388342909499</c:v>
                </c:pt>
                <c:pt idx="11">
                  <c:v>0.30302211572139998</c:v>
                </c:pt>
                <c:pt idx="12">
                  <c:v>0.37036034801370399</c:v>
                </c:pt>
                <c:pt idx="13">
                  <c:v>0.437698580306009</c:v>
                </c:pt>
                <c:pt idx="14">
                  <c:v>0.48820225452523702</c:v>
                </c:pt>
                <c:pt idx="15">
                  <c:v>0.55554048681754198</c:v>
                </c:pt>
                <c:pt idx="16">
                  <c:v>0.62287871910984605</c:v>
                </c:pt>
                <c:pt idx="17">
                  <c:v>0.690216951402151</c:v>
                </c:pt>
                <c:pt idx="18">
                  <c:v>0.75755518369445496</c:v>
                </c:pt>
                <c:pt idx="19">
                  <c:v>0.80805885791368304</c:v>
                </c:pt>
                <c:pt idx="20">
                  <c:v>0.87539709020598799</c:v>
                </c:pt>
                <c:pt idx="21">
                  <c:v>0.94273532249829195</c:v>
                </c:pt>
                <c:pt idx="22">
                  <c:v>1.0100735547905999</c:v>
                </c:pt>
                <c:pt idx="23">
                  <c:v>1.0605772290098301</c:v>
                </c:pt>
                <c:pt idx="24">
                  <c:v>1.1279154613021301</c:v>
                </c:pt>
                <c:pt idx="25">
                  <c:v>1.19525369359443</c:v>
                </c:pt>
                <c:pt idx="26">
                  <c:v>1.26259192588674</c:v>
                </c:pt>
                <c:pt idx="27">
                  <c:v>1.2794264839598199</c:v>
                </c:pt>
                <c:pt idx="28">
                  <c:v>1.3299301581790399</c:v>
                </c:pt>
                <c:pt idx="29">
                  <c:v>1.3804338323982701</c:v>
                </c:pt>
                <c:pt idx="30">
                  <c:v>1.4477720646905801</c:v>
                </c:pt>
                <c:pt idx="31">
                  <c:v>1.4646066227636501</c:v>
                </c:pt>
                <c:pt idx="32">
                  <c:v>1.51511029698288</c:v>
                </c:pt>
                <c:pt idx="33">
                  <c:v>1.58244852927519</c:v>
                </c:pt>
                <c:pt idx="34">
                  <c:v>1.6497867615674899</c:v>
                </c:pt>
                <c:pt idx="35">
                  <c:v>1.7002904357867199</c:v>
                </c:pt>
                <c:pt idx="36">
                  <c:v>1.7339595519328701</c:v>
                </c:pt>
                <c:pt idx="37">
                  <c:v>1.7676286680790301</c:v>
                </c:pt>
                <c:pt idx="38">
                  <c:v>1.83496690037133</c:v>
                </c:pt>
                <c:pt idx="39">
                  <c:v>1.90230513266364</c:v>
                </c:pt>
                <c:pt idx="40">
                  <c:v>1.95280880688286</c:v>
                </c:pt>
                <c:pt idx="41">
                  <c:v>2.0201470391751699</c:v>
                </c:pt>
                <c:pt idx="42">
                  <c:v>2.0874852714674699</c:v>
                </c:pt>
                <c:pt idx="43">
                  <c:v>2.15482350375978</c:v>
                </c:pt>
                <c:pt idx="44">
                  <c:v>2.22216173605208</c:v>
                </c:pt>
                <c:pt idx="45">
                  <c:v>2.2726654102713102</c:v>
                </c:pt>
                <c:pt idx="46">
                  <c:v>2.3400036425636102</c:v>
                </c:pt>
                <c:pt idx="47">
                  <c:v>2.4073418748559199</c:v>
                </c:pt>
                <c:pt idx="48">
                  <c:v>2.4746801071482198</c:v>
                </c:pt>
                <c:pt idx="49">
                  <c:v>2.52518378136745</c:v>
                </c:pt>
                <c:pt idx="50">
                  <c:v>2.59252201365975</c:v>
                </c:pt>
                <c:pt idx="51">
                  <c:v>2.6598602459520602</c:v>
                </c:pt>
                <c:pt idx="52">
                  <c:v>2.7271984782443601</c:v>
                </c:pt>
                <c:pt idx="53">
                  <c:v>2.7945367105366601</c:v>
                </c:pt>
                <c:pt idx="54">
                  <c:v>2.8450403847558898</c:v>
                </c:pt>
                <c:pt idx="55">
                  <c:v>2.9123786170482</c:v>
                </c:pt>
                <c:pt idx="56">
                  <c:v>2.9460477331943502</c:v>
                </c:pt>
                <c:pt idx="57">
                  <c:v>2.9797168493405</c:v>
                </c:pt>
                <c:pt idx="58">
                  <c:v>3.0470550816327999</c:v>
                </c:pt>
                <c:pt idx="59">
                  <c:v>3.0975587558520301</c:v>
                </c:pt>
                <c:pt idx="60">
                  <c:v>3.1648969881443398</c:v>
                </c:pt>
                <c:pt idx="61">
                  <c:v>3.2154006623635598</c:v>
                </c:pt>
                <c:pt idx="62">
                  <c:v>3.2322352204366398</c:v>
                </c:pt>
                <c:pt idx="63">
                  <c:v>3.2995734527289402</c:v>
                </c:pt>
                <c:pt idx="64">
                  <c:v>3.3669116850212499</c:v>
                </c:pt>
                <c:pt idx="65">
                  <c:v>3.4005808011674001</c:v>
                </c:pt>
                <c:pt idx="66">
                  <c:v>3.4174153592404801</c:v>
                </c:pt>
                <c:pt idx="67">
                  <c:v>3.4847535915327801</c:v>
                </c:pt>
                <c:pt idx="68">
                  <c:v>3.5015881496058601</c:v>
                </c:pt>
                <c:pt idx="69">
                  <c:v>3.55209182382508</c:v>
                </c:pt>
                <c:pt idx="70">
                  <c:v>3.6194300561173902</c:v>
                </c:pt>
                <c:pt idx="71">
                  <c:v>3.66993373033662</c:v>
                </c:pt>
                <c:pt idx="72">
                  <c:v>3.7372719626289199</c:v>
                </c:pt>
                <c:pt idx="73">
                  <c:v>3.8046101949212199</c:v>
                </c:pt>
                <c:pt idx="74">
                  <c:v>3.8214447529942999</c:v>
                </c:pt>
                <c:pt idx="75">
                  <c:v>3.8551138691404501</c:v>
                </c:pt>
                <c:pt idx="76">
                  <c:v>3.8719484272135301</c:v>
                </c:pt>
                <c:pt idx="77">
                  <c:v>3.93928665950583</c:v>
                </c:pt>
                <c:pt idx="78">
                  <c:v>3.9897903337250602</c:v>
                </c:pt>
                <c:pt idx="79">
                  <c:v>4.0571285660173597</c:v>
                </c:pt>
                <c:pt idx="80">
                  <c:v>4.1244667983096699</c:v>
                </c:pt>
                <c:pt idx="81">
                  <c:v>4.1918050306019703</c:v>
                </c:pt>
                <c:pt idx="82">
                  <c:v>4.2423087048212</c:v>
                </c:pt>
                <c:pt idx="83">
                  <c:v>4.3096469371135004</c:v>
                </c:pt>
                <c:pt idx="84">
                  <c:v>4.3769851694058097</c:v>
                </c:pt>
                <c:pt idx="85">
                  <c:v>4.4443234016981101</c:v>
                </c:pt>
                <c:pt idx="86">
                  <c:v>4.5116616339904203</c:v>
                </c:pt>
                <c:pt idx="87">
                  <c:v>4.5621653082096403</c:v>
                </c:pt>
                <c:pt idx="88">
                  <c:v>4.6295035405019496</c:v>
                </c:pt>
                <c:pt idx="89">
                  <c:v>4.69684177279425</c:v>
                </c:pt>
                <c:pt idx="90">
                  <c:v>4.7641800050865601</c:v>
                </c:pt>
                <c:pt idx="91">
                  <c:v>4.8315182373788597</c:v>
                </c:pt>
                <c:pt idx="92">
                  <c:v>4.8820219115980903</c:v>
                </c:pt>
                <c:pt idx="93">
                  <c:v>4.9493601438903898</c:v>
                </c:pt>
                <c:pt idx="94">
                  <c:v>5.0166983761827</c:v>
                </c:pt>
                <c:pt idx="95">
                  <c:v>5.0840366084750004</c:v>
                </c:pt>
                <c:pt idx="96">
                  <c:v>5.1345402826942301</c:v>
                </c:pt>
                <c:pt idx="97">
                  <c:v>5.2018785149865296</c:v>
                </c:pt>
                <c:pt idx="98">
                  <c:v>5.2692167472788398</c:v>
                </c:pt>
                <c:pt idx="99">
                  <c:v>5.3365549795711402</c:v>
                </c:pt>
                <c:pt idx="100">
                  <c:v>5.4038932118634397</c:v>
                </c:pt>
                <c:pt idx="101">
                  <c:v>5.4543968860826704</c:v>
                </c:pt>
                <c:pt idx="102">
                  <c:v>5.5217351183749797</c:v>
                </c:pt>
                <c:pt idx="103">
                  <c:v>5.5890733506672801</c:v>
                </c:pt>
                <c:pt idx="104">
                  <c:v>5.6564115829595796</c:v>
                </c:pt>
                <c:pt idx="105">
                  <c:v>5.7069152571788102</c:v>
                </c:pt>
                <c:pt idx="106">
                  <c:v>5.7742534894711204</c:v>
                </c:pt>
                <c:pt idx="107">
                  <c:v>5.8415917217634199</c:v>
                </c:pt>
                <c:pt idx="108">
                  <c:v>5.9089299540557203</c:v>
                </c:pt>
                <c:pt idx="109">
                  <c:v>5.9762681863480296</c:v>
                </c:pt>
                <c:pt idx="110">
                  <c:v>6.0267718605672602</c:v>
                </c:pt>
                <c:pt idx="111">
                  <c:v>6.0941100928595597</c:v>
                </c:pt>
                <c:pt idx="112">
                  <c:v>6.1614483251518601</c:v>
                </c:pt>
                <c:pt idx="113">
                  <c:v>6.2287865574441703</c:v>
                </c:pt>
                <c:pt idx="114">
                  <c:v>6.2792902316634001</c:v>
                </c:pt>
                <c:pt idx="115">
                  <c:v>6.3466284639556996</c:v>
                </c:pt>
                <c:pt idx="116">
                  <c:v>6.3802975801018498</c:v>
                </c:pt>
                <c:pt idx="117">
                  <c:v>6.413966696248</c:v>
                </c:pt>
                <c:pt idx="118">
                  <c:v>6.4813049285403102</c:v>
                </c:pt>
                <c:pt idx="119">
                  <c:v>6.5486431608326097</c:v>
                </c:pt>
                <c:pt idx="120">
                  <c:v>6.5991468350518403</c:v>
                </c:pt>
                <c:pt idx="121">
                  <c:v>6.6664850673441398</c:v>
                </c:pt>
                <c:pt idx="122">
                  <c:v>6.73382329963645</c:v>
                </c:pt>
                <c:pt idx="123">
                  <c:v>6.8011615319287504</c:v>
                </c:pt>
                <c:pt idx="124">
                  <c:v>6.8516652061479801</c:v>
                </c:pt>
                <c:pt idx="125">
                  <c:v>6.9190034384402797</c:v>
                </c:pt>
                <c:pt idx="126">
                  <c:v>6.9863416707325898</c:v>
                </c:pt>
                <c:pt idx="127">
                  <c:v>7.0368453449518098</c:v>
                </c:pt>
                <c:pt idx="128">
                  <c:v>7.0536799030248902</c:v>
                </c:pt>
                <c:pt idx="129">
                  <c:v>7.1210181353171897</c:v>
                </c:pt>
                <c:pt idx="130">
                  <c:v>7.1715218095364204</c:v>
                </c:pt>
                <c:pt idx="131">
                  <c:v>7.2388600418287297</c:v>
                </c:pt>
                <c:pt idx="132">
                  <c:v>7.3061982741210301</c:v>
                </c:pt>
                <c:pt idx="133">
                  <c:v>7.3735365064133296</c:v>
                </c:pt>
                <c:pt idx="134">
                  <c:v>7.4408747387056398</c:v>
                </c:pt>
                <c:pt idx="135">
                  <c:v>7.4913784129248704</c:v>
                </c:pt>
                <c:pt idx="136">
                  <c:v>7.5587166452171699</c:v>
                </c:pt>
                <c:pt idx="137">
                  <c:v>7.6260548775094703</c:v>
                </c:pt>
                <c:pt idx="138">
                  <c:v>7.6765585517287001</c:v>
                </c:pt>
                <c:pt idx="139">
                  <c:v>7.6933931098017796</c:v>
                </c:pt>
                <c:pt idx="140">
                  <c:v>7.7438967840210102</c:v>
                </c:pt>
                <c:pt idx="141">
                  <c:v>7.7944004582402302</c:v>
                </c:pt>
                <c:pt idx="142">
                  <c:v>7.8112350163133097</c:v>
                </c:pt>
                <c:pt idx="143">
                  <c:v>7.8785732486056101</c:v>
                </c:pt>
                <c:pt idx="144">
                  <c:v>7.9459114808979203</c:v>
                </c:pt>
                <c:pt idx="145">
                  <c:v>8.0132497131902198</c:v>
                </c:pt>
                <c:pt idx="146">
                  <c:v>8.0637533874094505</c:v>
                </c:pt>
                <c:pt idx="147">
                  <c:v>8.1310916197017598</c:v>
                </c:pt>
                <c:pt idx="148">
                  <c:v>8.1984298519940708</c:v>
                </c:pt>
                <c:pt idx="149">
                  <c:v>8.2657680842863801</c:v>
                </c:pt>
                <c:pt idx="150">
                  <c:v>8.3162717585056107</c:v>
                </c:pt>
                <c:pt idx="151">
                  <c:v>8.3836099907979094</c:v>
                </c:pt>
                <c:pt idx="152">
                  <c:v>8.4509482230902204</c:v>
                </c:pt>
                <c:pt idx="153">
                  <c:v>8.5182864553825297</c:v>
                </c:pt>
                <c:pt idx="154">
                  <c:v>8.5856246876748408</c:v>
                </c:pt>
                <c:pt idx="155">
                  <c:v>8.6361283618940696</c:v>
                </c:pt>
                <c:pt idx="156">
                  <c:v>8.70346659418637</c:v>
                </c:pt>
                <c:pt idx="157">
                  <c:v>8.7708048264786793</c:v>
                </c:pt>
                <c:pt idx="158">
                  <c:v>8.8381430587709904</c:v>
                </c:pt>
                <c:pt idx="159">
                  <c:v>8.8886467329902192</c:v>
                </c:pt>
                <c:pt idx="160">
                  <c:v>8.9559849652825303</c:v>
                </c:pt>
                <c:pt idx="161">
                  <c:v>9.0233231975748307</c:v>
                </c:pt>
                <c:pt idx="162">
                  <c:v>9.09066142986714</c:v>
                </c:pt>
                <c:pt idx="163">
                  <c:v>9.1579996621594493</c:v>
                </c:pt>
                <c:pt idx="164">
                  <c:v>9.2085033363786799</c:v>
                </c:pt>
                <c:pt idx="165">
                  <c:v>9.2758415686709892</c:v>
                </c:pt>
                <c:pt idx="166">
                  <c:v>9.3431798009633003</c:v>
                </c:pt>
                <c:pt idx="167">
                  <c:v>9.4105180332556007</c:v>
                </c:pt>
                <c:pt idx="168">
                  <c:v>9.4610217074748295</c:v>
                </c:pt>
                <c:pt idx="169">
                  <c:v>9.5283599397671406</c:v>
                </c:pt>
                <c:pt idx="170">
                  <c:v>9.5956981720594499</c:v>
                </c:pt>
                <c:pt idx="171">
                  <c:v>9.6630364043517591</c:v>
                </c:pt>
                <c:pt idx="172">
                  <c:v>9.7303746366440595</c:v>
                </c:pt>
                <c:pt idx="173">
                  <c:v>9.7808783108632902</c:v>
                </c:pt>
                <c:pt idx="174">
                  <c:v>9.8145474270094493</c:v>
                </c:pt>
                <c:pt idx="175">
                  <c:v>9.8482165431555995</c:v>
                </c:pt>
                <c:pt idx="176">
                  <c:v>9.9155547754479105</c:v>
                </c:pt>
                <c:pt idx="177">
                  <c:v>9.9828930077402198</c:v>
                </c:pt>
                <c:pt idx="178">
                  <c:v>10.050231240032501</c:v>
                </c:pt>
                <c:pt idx="179">
                  <c:v>10.100734914251801</c:v>
                </c:pt>
                <c:pt idx="180">
                  <c:v>10.168073146544099</c:v>
                </c:pt>
                <c:pt idx="181">
                  <c:v>10.2354113788364</c:v>
                </c:pt>
                <c:pt idx="182">
                  <c:v>10.3027496111287</c:v>
                </c:pt>
                <c:pt idx="183">
                  <c:v>10.3532532853479</c:v>
                </c:pt>
                <c:pt idx="184">
                  <c:v>10.420591517640201</c:v>
                </c:pt>
                <c:pt idx="185">
                  <c:v>10.487929749932499</c:v>
                </c:pt>
                <c:pt idx="186">
                  <c:v>10.5552679822248</c:v>
                </c:pt>
                <c:pt idx="187">
                  <c:v>10.6226062145171</c:v>
                </c:pt>
                <c:pt idx="188">
                  <c:v>10.6731098887364</c:v>
                </c:pt>
                <c:pt idx="189">
                  <c:v>10.740448121028701</c:v>
                </c:pt>
                <c:pt idx="190">
                  <c:v>10.807786353320999</c:v>
                </c:pt>
                <c:pt idx="191">
                  <c:v>10.8751245856133</c:v>
                </c:pt>
                <c:pt idx="192">
                  <c:v>10.9256282598325</c:v>
                </c:pt>
                <c:pt idx="193">
                  <c:v>10.9929664921248</c:v>
                </c:pt>
                <c:pt idx="194">
                  <c:v>11.060304724417101</c:v>
                </c:pt>
                <c:pt idx="195">
                  <c:v>11.1276429567094</c:v>
                </c:pt>
                <c:pt idx="196">
                  <c:v>11.194981189001799</c:v>
                </c:pt>
                <c:pt idx="197">
                  <c:v>11.245484863221</c:v>
                </c:pt>
                <c:pt idx="198">
                  <c:v>11.3128230955133</c:v>
                </c:pt>
                <c:pt idx="199">
                  <c:v>11.380161327805601</c:v>
                </c:pt>
                <c:pt idx="200">
                  <c:v>11.447499560097899</c:v>
                </c:pt>
                <c:pt idx="201">
                  <c:v>11.4980032343171</c:v>
                </c:pt>
                <c:pt idx="202">
                  <c:v>11.5653414666094</c:v>
                </c:pt>
                <c:pt idx="203">
                  <c:v>11.6326796989018</c:v>
                </c:pt>
                <c:pt idx="204">
                  <c:v>11.7000179311941</c:v>
                </c:pt>
                <c:pt idx="205">
                  <c:v>11.733687047340201</c:v>
                </c:pt>
                <c:pt idx="206">
                  <c:v>11.767356163486401</c:v>
                </c:pt>
                <c:pt idx="207">
                  <c:v>11.817859837705599</c:v>
                </c:pt>
                <c:pt idx="208">
                  <c:v>11.8851980699979</c:v>
                </c:pt>
                <c:pt idx="209">
                  <c:v>11.9525363022902</c:v>
                </c:pt>
                <c:pt idx="210">
                  <c:v>12.019874534582501</c:v>
                </c:pt>
                <c:pt idx="211">
                  <c:v>12.070378208801699</c:v>
                </c:pt>
                <c:pt idx="212">
                  <c:v>12.137716441094099</c:v>
                </c:pt>
                <c:pt idx="213">
                  <c:v>12.2050546733864</c:v>
                </c:pt>
                <c:pt idx="214">
                  <c:v>12.2723929056787</c:v>
                </c:pt>
                <c:pt idx="215">
                  <c:v>12.339731137971</c:v>
                </c:pt>
                <c:pt idx="216">
                  <c:v>12.390234812190201</c:v>
                </c:pt>
                <c:pt idx="217">
                  <c:v>12.457573044482499</c:v>
                </c:pt>
                <c:pt idx="218">
                  <c:v>12.5080767187017</c:v>
                </c:pt>
                <c:pt idx="219">
                  <c:v>12.5249112767748</c:v>
                </c:pt>
                <c:pt idx="220">
                  <c:v>12.5922495090671</c:v>
                </c:pt>
                <c:pt idx="221">
                  <c:v>12.6427531832864</c:v>
                </c:pt>
                <c:pt idx="222">
                  <c:v>12.710091415578701</c:v>
                </c:pt>
                <c:pt idx="223">
                  <c:v>12.777429647870999</c:v>
                </c:pt>
                <c:pt idx="224">
                  <c:v>12.8447678801633</c:v>
                </c:pt>
                <c:pt idx="225">
                  <c:v>12.9121061124556</c:v>
                </c:pt>
                <c:pt idx="226">
                  <c:v>12.9289406705287</c:v>
                </c:pt>
                <c:pt idx="227">
                  <c:v>12.9626097866748</c:v>
                </c:pt>
                <c:pt idx="228">
                  <c:v>12.996278902821</c:v>
                </c:pt>
                <c:pt idx="229">
                  <c:v>13.029948018967101</c:v>
                </c:pt>
                <c:pt idx="230">
                  <c:v>13.097286251259399</c:v>
                </c:pt>
                <c:pt idx="231">
                  <c:v>13.1646244835517</c:v>
                </c:pt>
                <c:pt idx="232">
                  <c:v>13.2319627158441</c:v>
                </c:pt>
                <c:pt idx="233">
                  <c:v>13.2824663900633</c:v>
                </c:pt>
                <c:pt idx="234">
                  <c:v>13.349804622355601</c:v>
                </c:pt>
                <c:pt idx="235">
                  <c:v>13.417142854647899</c:v>
                </c:pt>
                <c:pt idx="236">
                  <c:v>13.4844810869402</c:v>
                </c:pt>
                <c:pt idx="237">
                  <c:v>13.5349847611594</c:v>
                </c:pt>
                <c:pt idx="238">
                  <c:v>13.6023229934517</c:v>
                </c:pt>
                <c:pt idx="239">
                  <c:v>13.6359921095979</c:v>
                </c:pt>
                <c:pt idx="240">
                  <c:v>13.6696612257441</c:v>
                </c:pt>
                <c:pt idx="241">
                  <c:v>13.736999458036401</c:v>
                </c:pt>
                <c:pt idx="242">
                  <c:v>13.804337690328699</c:v>
                </c:pt>
                <c:pt idx="243">
                  <c:v>13.8548413645479</c:v>
                </c:pt>
                <c:pt idx="244">
                  <c:v>13.9221795968402</c:v>
                </c:pt>
                <c:pt idx="245">
                  <c:v>13.989517829132501</c:v>
                </c:pt>
                <c:pt idx="246">
                  <c:v>14.056856061424799</c:v>
                </c:pt>
                <c:pt idx="247">
                  <c:v>14.107359735644099</c:v>
                </c:pt>
                <c:pt idx="248">
                  <c:v>14.1578634098633</c:v>
                </c:pt>
                <c:pt idx="249">
                  <c:v>14.1746979679364</c:v>
                </c:pt>
                <c:pt idx="250">
                  <c:v>14.2420362002287</c:v>
                </c:pt>
                <c:pt idx="251">
                  <c:v>14.309374432521</c:v>
                </c:pt>
                <c:pt idx="252">
                  <c:v>14.376712664813301</c:v>
                </c:pt>
                <c:pt idx="253">
                  <c:v>14.427216339032499</c:v>
                </c:pt>
                <c:pt idx="254">
                  <c:v>14.4945545713248</c:v>
                </c:pt>
                <c:pt idx="255">
                  <c:v>14.5618928036171</c:v>
                </c:pt>
                <c:pt idx="256">
                  <c:v>14.629231035909401</c:v>
                </c:pt>
                <c:pt idx="257">
                  <c:v>14.662900152055601</c:v>
                </c:pt>
                <c:pt idx="258">
                  <c:v>14.679734710128701</c:v>
                </c:pt>
                <c:pt idx="259">
                  <c:v>14.747072942420999</c:v>
                </c:pt>
                <c:pt idx="260">
                  <c:v>14.8144111747133</c:v>
                </c:pt>
                <c:pt idx="261">
                  <c:v>14.8817494070056</c:v>
                </c:pt>
                <c:pt idx="262">
                  <c:v>14.9490876392979</c:v>
                </c:pt>
                <c:pt idx="263">
                  <c:v>14.999591313517101</c:v>
                </c:pt>
                <c:pt idx="264">
                  <c:v>15.066929545809399</c:v>
                </c:pt>
                <c:pt idx="265">
                  <c:v>15.1342677781017</c:v>
                </c:pt>
                <c:pt idx="266">
                  <c:v>15.201606010394</c:v>
                </c:pt>
                <c:pt idx="267">
                  <c:v>15.2521096846133</c:v>
                </c:pt>
                <c:pt idx="268">
                  <c:v>15.319447916905601</c:v>
                </c:pt>
                <c:pt idx="269">
                  <c:v>15.386786149197899</c:v>
                </c:pt>
                <c:pt idx="270">
                  <c:v>15.4541243814902</c:v>
                </c:pt>
                <c:pt idx="271">
                  <c:v>15.5214626137825</c:v>
                </c:pt>
                <c:pt idx="272">
                  <c:v>15.5719662880017</c:v>
                </c:pt>
                <c:pt idx="273">
                  <c:v>15.639304520294001</c:v>
                </c:pt>
                <c:pt idx="274">
                  <c:v>15.656139078367101</c:v>
                </c:pt>
                <c:pt idx="275">
                  <c:v>15.706642752586401</c:v>
                </c:pt>
                <c:pt idx="276">
                  <c:v>15.773980984878699</c:v>
                </c:pt>
                <c:pt idx="277">
                  <c:v>15.841319217171</c:v>
                </c:pt>
                <c:pt idx="278">
                  <c:v>15.8918228913902</c:v>
                </c:pt>
                <c:pt idx="279">
                  <c:v>15.959161123682501</c:v>
                </c:pt>
                <c:pt idx="280">
                  <c:v>16.026499355974799</c:v>
                </c:pt>
                <c:pt idx="281">
                  <c:v>16.0938375882671</c:v>
                </c:pt>
                <c:pt idx="282">
                  <c:v>16.1443412624863</c:v>
                </c:pt>
                <c:pt idx="283">
                  <c:v>16.2116794947786</c:v>
                </c:pt>
                <c:pt idx="284">
                  <c:v>16.279017727070901</c:v>
                </c:pt>
                <c:pt idx="285">
                  <c:v>16.346355959363201</c:v>
                </c:pt>
                <c:pt idx="286">
                  <c:v>16.413694191655502</c:v>
                </c:pt>
                <c:pt idx="287">
                  <c:v>16.464197865874802</c:v>
                </c:pt>
                <c:pt idx="288">
                  <c:v>16.531536098167098</c:v>
                </c:pt>
                <c:pt idx="289">
                  <c:v>16.598874330459399</c:v>
                </c:pt>
                <c:pt idx="290">
                  <c:v>16.615708888532399</c:v>
                </c:pt>
                <c:pt idx="291">
                  <c:v>16.666212562751699</c:v>
                </c:pt>
                <c:pt idx="292">
                  <c:v>16.7167162369709</c:v>
                </c:pt>
                <c:pt idx="293">
                  <c:v>16.7840544692632</c:v>
                </c:pt>
                <c:pt idx="294">
                  <c:v>16.817723585409301</c:v>
                </c:pt>
                <c:pt idx="295">
                  <c:v>16.851392701555501</c:v>
                </c:pt>
                <c:pt idx="296">
                  <c:v>16.918730933847801</c:v>
                </c:pt>
                <c:pt idx="297">
                  <c:v>16.986069166140101</c:v>
                </c:pt>
                <c:pt idx="298">
                  <c:v>17.036572840359302</c:v>
                </c:pt>
                <c:pt idx="299">
                  <c:v>17.053407398432402</c:v>
                </c:pt>
                <c:pt idx="300">
                  <c:v>17.103911072651599</c:v>
                </c:pt>
                <c:pt idx="301">
                  <c:v>17.171249304943899</c:v>
                </c:pt>
                <c:pt idx="302">
                  <c:v>17.238587537236199</c:v>
                </c:pt>
                <c:pt idx="303">
                  <c:v>17.2890912114554</c:v>
                </c:pt>
                <c:pt idx="304">
                  <c:v>17.3059257695285</c:v>
                </c:pt>
                <c:pt idx="305">
                  <c:v>17.3564294437477</c:v>
                </c:pt>
                <c:pt idx="306">
                  <c:v>17.3732640018208</c:v>
                </c:pt>
                <c:pt idx="307">
                  <c:v>17.423767676040001</c:v>
                </c:pt>
                <c:pt idx="308">
                  <c:v>17.457436792186201</c:v>
                </c:pt>
                <c:pt idx="309">
                  <c:v>17.491105908332301</c:v>
                </c:pt>
                <c:pt idx="310">
                  <c:v>17.558444140624601</c:v>
                </c:pt>
                <c:pt idx="311">
                  <c:v>17.575278698697701</c:v>
                </c:pt>
                <c:pt idx="312">
                  <c:v>17.608947814843901</c:v>
                </c:pt>
                <c:pt idx="313">
                  <c:v>17.676286047136202</c:v>
                </c:pt>
                <c:pt idx="314">
                  <c:v>17.709955163282299</c:v>
                </c:pt>
                <c:pt idx="315">
                  <c:v>17.743624279428499</c:v>
                </c:pt>
                <c:pt idx="316">
                  <c:v>17.810962511720799</c:v>
                </c:pt>
                <c:pt idx="317">
                  <c:v>17.827797069793899</c:v>
                </c:pt>
                <c:pt idx="318">
                  <c:v>17.861466185939999</c:v>
                </c:pt>
                <c:pt idx="319">
                  <c:v>17.9288044182323</c:v>
                </c:pt>
                <c:pt idx="320">
                  <c:v>17.9961426505246</c:v>
                </c:pt>
                <c:pt idx="321">
                  <c:v>18.063480882816901</c:v>
                </c:pt>
                <c:pt idx="322">
                  <c:v>18.113984557036101</c:v>
                </c:pt>
                <c:pt idx="323">
                  <c:v>18.130819115109201</c:v>
                </c:pt>
                <c:pt idx="324">
                  <c:v>18.181322789328402</c:v>
                </c:pt>
                <c:pt idx="325">
                  <c:v>18.231826463547701</c:v>
                </c:pt>
                <c:pt idx="326">
                  <c:v>18.248661021620698</c:v>
                </c:pt>
                <c:pt idx="327">
                  <c:v>18.299164695839998</c:v>
                </c:pt>
                <c:pt idx="328">
                  <c:v>18.315999253912999</c:v>
                </c:pt>
                <c:pt idx="329">
                  <c:v>18.349668370059199</c:v>
                </c:pt>
                <c:pt idx="330">
                  <c:v>18.383337486205299</c:v>
                </c:pt>
                <c:pt idx="331">
                  <c:v>18.400172044278399</c:v>
                </c:pt>
                <c:pt idx="332">
                  <c:v>18.4506757184976</c:v>
                </c:pt>
                <c:pt idx="333">
                  <c:v>18.501179392716899</c:v>
                </c:pt>
                <c:pt idx="334">
                  <c:v>18.5516830669361</c:v>
                </c:pt>
                <c:pt idx="335">
                  <c:v>18.5685176250092</c:v>
                </c:pt>
                <c:pt idx="336">
                  <c:v>18.6021867411553</c:v>
                </c:pt>
                <c:pt idx="337">
                  <c:v>18.6358558573015</c:v>
                </c:pt>
                <c:pt idx="338">
                  <c:v>18.652690415374501</c:v>
                </c:pt>
                <c:pt idx="339">
                  <c:v>18.686359531520701</c:v>
                </c:pt>
                <c:pt idx="340">
                  <c:v>18.703194089593801</c:v>
                </c:pt>
                <c:pt idx="341">
                  <c:v>18.720028647666801</c:v>
                </c:pt>
                <c:pt idx="342">
                  <c:v>18.753697763813001</c:v>
                </c:pt>
                <c:pt idx="343">
                  <c:v>18.770532321886101</c:v>
                </c:pt>
                <c:pt idx="344">
                  <c:v>18.804201438032202</c:v>
                </c:pt>
                <c:pt idx="345">
                  <c:v>18.821035996105302</c:v>
                </c:pt>
                <c:pt idx="346">
                  <c:v>18.837870554178402</c:v>
                </c:pt>
                <c:pt idx="347">
                  <c:v>18.888374228397598</c:v>
                </c:pt>
                <c:pt idx="348">
                  <c:v>18.938877902616799</c:v>
                </c:pt>
                <c:pt idx="349">
                  <c:v>18.955712460689899</c:v>
                </c:pt>
                <c:pt idx="350">
                  <c:v>18.989381576835999</c:v>
                </c:pt>
                <c:pt idx="351">
                  <c:v>19.023050692982199</c:v>
                </c:pt>
                <c:pt idx="352">
                  <c:v>19.0735543672014</c:v>
                </c:pt>
                <c:pt idx="353">
                  <c:v>19.1240580414206</c:v>
                </c:pt>
                <c:pt idx="354">
                  <c:v>19.1408925994937</c:v>
                </c:pt>
                <c:pt idx="355">
                  <c:v>19.1577271575668</c:v>
                </c:pt>
                <c:pt idx="356">
                  <c:v>19.208230831786</c:v>
                </c:pt>
                <c:pt idx="357">
                  <c:v>19.2418999479322</c:v>
                </c:pt>
                <c:pt idx="358">
                  <c:v>19.275569064078301</c:v>
                </c:pt>
                <c:pt idx="359">
                  <c:v>19.326072738297501</c:v>
                </c:pt>
                <c:pt idx="360">
                  <c:v>19.376576412516801</c:v>
                </c:pt>
                <c:pt idx="361">
                  <c:v>19.393410970589802</c:v>
                </c:pt>
                <c:pt idx="362">
                  <c:v>19.427080086736002</c:v>
                </c:pt>
                <c:pt idx="363">
                  <c:v>19.460749202882099</c:v>
                </c:pt>
                <c:pt idx="364">
                  <c:v>19.528087435174399</c:v>
                </c:pt>
                <c:pt idx="365">
                  <c:v>19.578591109393699</c:v>
                </c:pt>
                <c:pt idx="366">
                  <c:v>19.595425667466699</c:v>
                </c:pt>
                <c:pt idx="367">
                  <c:v>19.629094783612899</c:v>
                </c:pt>
                <c:pt idx="368">
                  <c:v>19.645929341685999</c:v>
                </c:pt>
                <c:pt idx="369">
                  <c:v>19.7132675739783</c:v>
                </c:pt>
                <c:pt idx="370">
                  <c:v>19.7806058062706</c:v>
                </c:pt>
                <c:pt idx="371">
                  <c:v>19.797440364343601</c:v>
                </c:pt>
                <c:pt idx="372">
                  <c:v>19.8479440385629</c:v>
                </c:pt>
                <c:pt idx="373">
                  <c:v>19.898447712782101</c:v>
                </c:pt>
                <c:pt idx="374">
                  <c:v>19.965785945074401</c:v>
                </c:pt>
                <c:pt idx="375">
                  <c:v>20.016289619293602</c:v>
                </c:pt>
                <c:pt idx="376">
                  <c:v>20.033124177366702</c:v>
                </c:pt>
                <c:pt idx="377">
                  <c:v>20.100462409658999</c:v>
                </c:pt>
                <c:pt idx="378">
                  <c:v>20.117296967732099</c:v>
                </c:pt>
                <c:pt idx="379">
                  <c:v>20.167800641951299</c:v>
                </c:pt>
                <c:pt idx="380">
                  <c:v>20.218304316170499</c:v>
                </c:pt>
                <c:pt idx="381">
                  <c:v>20.251973432316699</c:v>
                </c:pt>
                <c:pt idx="382">
                  <c:v>20.2856425484628</c:v>
                </c:pt>
                <c:pt idx="383">
                  <c:v>20.3529807807551</c:v>
                </c:pt>
                <c:pt idx="384">
                  <c:v>20.420319013047401</c:v>
                </c:pt>
                <c:pt idx="385">
                  <c:v>20.470822687266601</c:v>
                </c:pt>
                <c:pt idx="386">
                  <c:v>20.487657245339701</c:v>
                </c:pt>
                <c:pt idx="387">
                  <c:v>20.538160919558901</c:v>
                </c:pt>
                <c:pt idx="388">
                  <c:v>20.605499151851198</c:v>
                </c:pt>
                <c:pt idx="389">
                  <c:v>20.672837384143499</c:v>
                </c:pt>
                <c:pt idx="390">
                  <c:v>20.740175616435799</c:v>
                </c:pt>
                <c:pt idx="391">
                  <c:v>20.790679290655099</c:v>
                </c:pt>
                <c:pt idx="392">
                  <c:v>20.858017522947399</c:v>
                </c:pt>
                <c:pt idx="393">
                  <c:v>20.9253557552397</c:v>
                </c:pt>
                <c:pt idx="394">
                  <c:v>20.992693987532</c:v>
                </c:pt>
                <c:pt idx="395">
                  <c:v>21.026363103678101</c:v>
                </c:pt>
                <c:pt idx="396">
                  <c:v>21.043197661751201</c:v>
                </c:pt>
                <c:pt idx="397">
                  <c:v>21.110535894043501</c:v>
                </c:pt>
                <c:pt idx="398">
                  <c:v>21.161039568262701</c:v>
                </c:pt>
                <c:pt idx="399">
                  <c:v>21.177874126335801</c:v>
                </c:pt>
                <c:pt idx="400">
                  <c:v>21.245212358628098</c:v>
                </c:pt>
                <c:pt idx="401">
                  <c:v>21.278881474774199</c:v>
                </c:pt>
                <c:pt idx="402">
                  <c:v>21.312550590920399</c:v>
                </c:pt>
                <c:pt idx="403">
                  <c:v>21.363054265139599</c:v>
                </c:pt>
                <c:pt idx="404">
                  <c:v>21.396723381285799</c:v>
                </c:pt>
                <c:pt idx="405">
                  <c:v>21.4303924974319</c:v>
                </c:pt>
                <c:pt idx="406">
                  <c:v>21.4808961716511</c:v>
                </c:pt>
                <c:pt idx="407">
                  <c:v>21.4977307297242</c:v>
                </c:pt>
                <c:pt idx="408">
                  <c:v>21.5650689620165</c:v>
                </c:pt>
                <c:pt idx="409">
                  <c:v>21.5819035200896</c:v>
                </c:pt>
                <c:pt idx="410">
                  <c:v>21.632407194308801</c:v>
                </c:pt>
                <c:pt idx="411">
                  <c:v>21.666076310455001</c:v>
                </c:pt>
                <c:pt idx="412">
                  <c:v>21.682910868528001</c:v>
                </c:pt>
                <c:pt idx="413">
                  <c:v>21.716579984674201</c:v>
                </c:pt>
                <c:pt idx="414">
                  <c:v>21.750249100820302</c:v>
                </c:pt>
                <c:pt idx="415">
                  <c:v>21.800752775039602</c:v>
                </c:pt>
                <c:pt idx="416">
                  <c:v>21.817587333112598</c:v>
                </c:pt>
                <c:pt idx="417">
                  <c:v>21.868091007331898</c:v>
                </c:pt>
                <c:pt idx="418">
                  <c:v>21.884925565404899</c:v>
                </c:pt>
                <c:pt idx="419">
                  <c:v>21.935429239624199</c:v>
                </c:pt>
                <c:pt idx="420">
                  <c:v>22.002767471916499</c:v>
                </c:pt>
                <c:pt idx="421">
                  <c:v>22.0701057042088</c:v>
                </c:pt>
                <c:pt idx="422">
                  <c:v>22.120609378428</c:v>
                </c:pt>
                <c:pt idx="423">
                  <c:v>22.1374439365011</c:v>
                </c:pt>
                <c:pt idx="424">
                  <c:v>22.1711130526472</c:v>
                </c:pt>
                <c:pt idx="425">
                  <c:v>22.2047821687934</c:v>
                </c:pt>
                <c:pt idx="426">
                  <c:v>22.238451284939501</c:v>
                </c:pt>
                <c:pt idx="427">
                  <c:v>22.255285843012601</c:v>
                </c:pt>
                <c:pt idx="428">
                  <c:v>22.288954959158701</c:v>
                </c:pt>
                <c:pt idx="429">
                  <c:v>22.322624075304901</c:v>
                </c:pt>
                <c:pt idx="430">
                  <c:v>22.356293191451101</c:v>
                </c:pt>
                <c:pt idx="431">
                  <c:v>22.389962307597202</c:v>
                </c:pt>
                <c:pt idx="432">
                  <c:v>22.406796865670302</c:v>
                </c:pt>
                <c:pt idx="433">
                  <c:v>22.457300539889498</c:v>
                </c:pt>
                <c:pt idx="434">
                  <c:v>22.507804214108699</c:v>
                </c:pt>
                <c:pt idx="435">
                  <c:v>22.575142446400999</c:v>
                </c:pt>
                <c:pt idx="436">
                  <c:v>22.625646120620299</c:v>
                </c:pt>
                <c:pt idx="437">
                  <c:v>22.6424806786933</c:v>
                </c:pt>
                <c:pt idx="438">
                  <c:v>22.6929843529126</c:v>
                </c:pt>
                <c:pt idx="439">
                  <c:v>22.7098189109856</c:v>
                </c:pt>
                <c:pt idx="440">
                  <c:v>22.7434880271318</c:v>
                </c:pt>
                <c:pt idx="441">
                  <c:v>22.777157143277901</c:v>
                </c:pt>
                <c:pt idx="442">
                  <c:v>22.793991701351001</c:v>
                </c:pt>
                <c:pt idx="443">
                  <c:v>22.8276608174972</c:v>
                </c:pt>
                <c:pt idx="444">
                  <c:v>22.844495375570201</c:v>
                </c:pt>
                <c:pt idx="445">
                  <c:v>22.894999049789501</c:v>
                </c:pt>
                <c:pt idx="446">
                  <c:v>22.945502724008701</c:v>
                </c:pt>
                <c:pt idx="447">
                  <c:v>22.962337282081801</c:v>
                </c:pt>
                <c:pt idx="448">
                  <c:v>23.029675514374102</c:v>
                </c:pt>
                <c:pt idx="449">
                  <c:v>23.046510072447099</c:v>
                </c:pt>
                <c:pt idx="450">
                  <c:v>23.080179188593299</c:v>
                </c:pt>
                <c:pt idx="451">
                  <c:v>23.147517420885599</c:v>
                </c:pt>
                <c:pt idx="452">
                  <c:v>23.164351978958699</c:v>
                </c:pt>
                <c:pt idx="453">
                  <c:v>23.214855653177899</c:v>
                </c:pt>
                <c:pt idx="454">
                  <c:v>23.2821938854702</c:v>
                </c:pt>
                <c:pt idx="455">
                  <c:v>23.3495321177625</c:v>
                </c:pt>
                <c:pt idx="456">
                  <c:v>23.383201233908601</c:v>
                </c:pt>
                <c:pt idx="457">
                  <c:v>23.400035791981701</c:v>
                </c:pt>
                <c:pt idx="458">
                  <c:v>23.450539466200901</c:v>
                </c:pt>
                <c:pt idx="459">
                  <c:v>23.467374024274001</c:v>
                </c:pt>
                <c:pt idx="460">
                  <c:v>23.501043140420201</c:v>
                </c:pt>
                <c:pt idx="461">
                  <c:v>23.534712256566301</c:v>
                </c:pt>
                <c:pt idx="462">
                  <c:v>23.551546814639401</c:v>
                </c:pt>
                <c:pt idx="463">
                  <c:v>23.585215930785498</c:v>
                </c:pt>
                <c:pt idx="464">
                  <c:v>23.602050488858598</c:v>
                </c:pt>
                <c:pt idx="465">
                  <c:v>23.618885046931702</c:v>
                </c:pt>
                <c:pt idx="466">
                  <c:v>23.635719605004802</c:v>
                </c:pt>
                <c:pt idx="467">
                  <c:v>23.652554163077799</c:v>
                </c:pt>
                <c:pt idx="468">
                  <c:v>23.669388721150899</c:v>
                </c:pt>
                <c:pt idx="469">
                  <c:v>23.686223279223999</c:v>
                </c:pt>
                <c:pt idx="470">
                  <c:v>23.703057837297099</c:v>
                </c:pt>
                <c:pt idx="471">
                  <c:v>23.719892395370099</c:v>
                </c:pt>
                <c:pt idx="472">
                  <c:v>23.736726953443199</c:v>
                </c:pt>
                <c:pt idx="473">
                  <c:v>23.753561511516299</c:v>
                </c:pt>
                <c:pt idx="474">
                  <c:v>23.770396069589399</c:v>
                </c:pt>
                <c:pt idx="475">
                  <c:v>23.787230627662399</c:v>
                </c:pt>
                <c:pt idx="476">
                  <c:v>23.804065185735499</c:v>
                </c:pt>
                <c:pt idx="477">
                  <c:v>23.820899743808599</c:v>
                </c:pt>
                <c:pt idx="478">
                  <c:v>23.837734301881699</c:v>
                </c:pt>
                <c:pt idx="479">
                  <c:v>23.8545688599547</c:v>
                </c:pt>
                <c:pt idx="480">
                  <c:v>23.8714034180278</c:v>
                </c:pt>
                <c:pt idx="481">
                  <c:v>23.8882379761009</c:v>
                </c:pt>
                <c:pt idx="482">
                  <c:v>23.905072534174</c:v>
                </c:pt>
                <c:pt idx="483">
                  <c:v>23.921907092247</c:v>
                </c:pt>
                <c:pt idx="484">
                  <c:v>23.9387416503201</c:v>
                </c:pt>
                <c:pt idx="485">
                  <c:v>23.9555762083932</c:v>
                </c:pt>
                <c:pt idx="486">
                  <c:v>23.9724107664663</c:v>
                </c:pt>
                <c:pt idx="487">
                  <c:v>23.989245324539301</c:v>
                </c:pt>
                <c:pt idx="488">
                  <c:v>24.006079882612401</c:v>
                </c:pt>
                <c:pt idx="489">
                  <c:v>24.022914440685501</c:v>
                </c:pt>
                <c:pt idx="490">
                  <c:v>24.039748998758601</c:v>
                </c:pt>
                <c:pt idx="491">
                  <c:v>24.056583556831601</c:v>
                </c:pt>
                <c:pt idx="492">
                  <c:v>24.073418114904701</c:v>
                </c:pt>
                <c:pt idx="493">
                  <c:v>24.090252672977801</c:v>
                </c:pt>
                <c:pt idx="494">
                  <c:v>24.107087231050901</c:v>
                </c:pt>
                <c:pt idx="495">
                  <c:v>24.123921789123902</c:v>
                </c:pt>
                <c:pt idx="496">
                  <c:v>24.140756347197001</c:v>
                </c:pt>
                <c:pt idx="497">
                  <c:v>24.157590905270101</c:v>
                </c:pt>
                <c:pt idx="498">
                  <c:v>24.174425463343201</c:v>
                </c:pt>
                <c:pt idx="499">
                  <c:v>24.191260021416198</c:v>
                </c:pt>
                <c:pt idx="500">
                  <c:v>24.208094579489298</c:v>
                </c:pt>
                <c:pt idx="501">
                  <c:v>24.224929137562398</c:v>
                </c:pt>
                <c:pt idx="502">
                  <c:v>24.241763695635498</c:v>
                </c:pt>
                <c:pt idx="503">
                  <c:v>24.258598253708499</c:v>
                </c:pt>
                <c:pt idx="504">
                  <c:v>24.275432811781599</c:v>
                </c:pt>
                <c:pt idx="505">
                  <c:v>24.292267369854699</c:v>
                </c:pt>
                <c:pt idx="506">
                  <c:v>24.309101927927799</c:v>
                </c:pt>
                <c:pt idx="507">
                  <c:v>24.325936486000799</c:v>
                </c:pt>
                <c:pt idx="508">
                  <c:v>24.342771044073899</c:v>
                </c:pt>
                <c:pt idx="509">
                  <c:v>24.359605602146999</c:v>
                </c:pt>
                <c:pt idx="510">
                  <c:v>24.376440160220099</c:v>
                </c:pt>
                <c:pt idx="511">
                  <c:v>24.3932747182931</c:v>
                </c:pt>
                <c:pt idx="512">
                  <c:v>24.4101092763662</c:v>
                </c:pt>
                <c:pt idx="513">
                  <c:v>24.4269438344393</c:v>
                </c:pt>
                <c:pt idx="514">
                  <c:v>24.443778392512399</c:v>
                </c:pt>
                <c:pt idx="515">
                  <c:v>24.4606129505854</c:v>
                </c:pt>
                <c:pt idx="516">
                  <c:v>24.4774475086585</c:v>
                </c:pt>
                <c:pt idx="517">
                  <c:v>24.4942820667316</c:v>
                </c:pt>
                <c:pt idx="518">
                  <c:v>24.5111166248047</c:v>
                </c:pt>
                <c:pt idx="519">
                  <c:v>24.5279511828777</c:v>
                </c:pt>
                <c:pt idx="520">
                  <c:v>24.5447857409508</c:v>
                </c:pt>
                <c:pt idx="521">
                  <c:v>24.5616202990239</c:v>
                </c:pt>
                <c:pt idx="522">
                  <c:v>24.578454857097</c:v>
                </c:pt>
                <c:pt idx="523">
                  <c:v>24.595289415170001</c:v>
                </c:pt>
                <c:pt idx="524">
                  <c:v>24.612123973243101</c:v>
                </c:pt>
                <c:pt idx="525">
                  <c:v>24.628958531316201</c:v>
                </c:pt>
                <c:pt idx="526">
                  <c:v>24.645793089389301</c:v>
                </c:pt>
                <c:pt idx="527">
                  <c:v>24.662627647462301</c:v>
                </c:pt>
                <c:pt idx="528">
                  <c:v>24.679462205535401</c:v>
                </c:pt>
                <c:pt idx="529">
                  <c:v>24.696296763608501</c:v>
                </c:pt>
                <c:pt idx="530">
                  <c:v>24.713131321681601</c:v>
                </c:pt>
                <c:pt idx="531">
                  <c:v>24.729965879754602</c:v>
                </c:pt>
                <c:pt idx="532">
                  <c:v>24.746800437827702</c:v>
                </c:pt>
                <c:pt idx="533">
                  <c:v>24.763634995900802</c:v>
                </c:pt>
                <c:pt idx="534">
                  <c:v>24.780469553973901</c:v>
                </c:pt>
                <c:pt idx="535">
                  <c:v>24.797304112046898</c:v>
                </c:pt>
                <c:pt idx="536">
                  <c:v>24.814138670119998</c:v>
                </c:pt>
                <c:pt idx="537">
                  <c:v>24.830973228193098</c:v>
                </c:pt>
                <c:pt idx="538">
                  <c:v>24.847807786266198</c:v>
                </c:pt>
                <c:pt idx="539">
                  <c:v>24.864642344339199</c:v>
                </c:pt>
                <c:pt idx="540">
                  <c:v>24.881476902412299</c:v>
                </c:pt>
                <c:pt idx="541">
                  <c:v>24.898311460485399</c:v>
                </c:pt>
                <c:pt idx="542">
                  <c:v>24.931980576631499</c:v>
                </c:pt>
                <c:pt idx="543">
                  <c:v>24.965649692777699</c:v>
                </c:pt>
                <c:pt idx="544">
                  <c:v>24.9993188089238</c:v>
                </c:pt>
                <c:pt idx="545">
                  <c:v>25.0666570412161</c:v>
                </c:pt>
                <c:pt idx="546">
                  <c:v>25.1003261573623</c:v>
                </c:pt>
                <c:pt idx="547">
                  <c:v>25.1171607154354</c:v>
                </c:pt>
                <c:pt idx="548">
                  <c:v>25.1339952735084</c:v>
                </c:pt>
                <c:pt idx="549">
                  <c:v>25.1508298315815</c:v>
                </c:pt>
                <c:pt idx="550">
                  <c:v>25.1676643896546</c:v>
                </c:pt>
                <c:pt idx="551">
                  <c:v>25.1844989477277</c:v>
                </c:pt>
                <c:pt idx="552">
                  <c:v>25.201333505800701</c:v>
                </c:pt>
                <c:pt idx="553">
                  <c:v>25.218168063873801</c:v>
                </c:pt>
                <c:pt idx="554">
                  <c:v>25.235002621946901</c:v>
                </c:pt>
                <c:pt idx="555">
                  <c:v>25.251837180020001</c:v>
                </c:pt>
                <c:pt idx="556">
                  <c:v>25.268671738093001</c:v>
                </c:pt>
                <c:pt idx="557">
                  <c:v>25.285506296166101</c:v>
                </c:pt>
                <c:pt idx="558">
                  <c:v>25.302340854239201</c:v>
                </c:pt>
                <c:pt idx="559">
                  <c:v>25.319175412312301</c:v>
                </c:pt>
                <c:pt idx="560">
                  <c:v>25.336009970385302</c:v>
                </c:pt>
                <c:pt idx="561">
                  <c:v>25.352844528458402</c:v>
                </c:pt>
                <c:pt idx="562">
                  <c:v>25.369679086531502</c:v>
                </c:pt>
                <c:pt idx="563">
                  <c:v>25.386513644604602</c:v>
                </c:pt>
                <c:pt idx="564">
                  <c:v>25.403348202677599</c:v>
                </c:pt>
                <c:pt idx="565">
                  <c:v>25.420182760750698</c:v>
                </c:pt>
                <c:pt idx="566">
                  <c:v>25.437017318823798</c:v>
                </c:pt>
                <c:pt idx="567">
                  <c:v>25.453851876896898</c:v>
                </c:pt>
                <c:pt idx="568">
                  <c:v>25.470686434969899</c:v>
                </c:pt>
                <c:pt idx="569">
                  <c:v>25.487520993042999</c:v>
                </c:pt>
                <c:pt idx="570">
                  <c:v>25.504355551116099</c:v>
                </c:pt>
                <c:pt idx="571">
                  <c:v>25.521190109189199</c:v>
                </c:pt>
                <c:pt idx="572">
                  <c:v>25.538024667262199</c:v>
                </c:pt>
                <c:pt idx="573">
                  <c:v>25.554859225335299</c:v>
                </c:pt>
                <c:pt idx="574">
                  <c:v>25.571693783408399</c:v>
                </c:pt>
                <c:pt idx="575">
                  <c:v>25.588528341481499</c:v>
                </c:pt>
                <c:pt idx="576">
                  <c:v>25.6053628995545</c:v>
                </c:pt>
                <c:pt idx="577">
                  <c:v>25.6221974576276</c:v>
                </c:pt>
                <c:pt idx="578">
                  <c:v>25.6390320157007</c:v>
                </c:pt>
                <c:pt idx="579">
                  <c:v>25.6558665737738</c:v>
                </c:pt>
                <c:pt idx="580">
                  <c:v>25.6727011318468</c:v>
                </c:pt>
                <c:pt idx="581">
                  <c:v>25.6895356899199</c:v>
                </c:pt>
                <c:pt idx="582">
                  <c:v>25.706370247993</c:v>
                </c:pt>
                <c:pt idx="583">
                  <c:v>25.7232048060661</c:v>
                </c:pt>
                <c:pt idx="584">
                  <c:v>25.740039364139101</c:v>
                </c:pt>
                <c:pt idx="585">
                  <c:v>25.756873922212201</c:v>
                </c:pt>
                <c:pt idx="586">
                  <c:v>25.7737084802853</c:v>
                </c:pt>
                <c:pt idx="587">
                  <c:v>25.7905430383584</c:v>
                </c:pt>
                <c:pt idx="588">
                  <c:v>25.807377596431401</c:v>
                </c:pt>
                <c:pt idx="589">
                  <c:v>25.824212154504501</c:v>
                </c:pt>
                <c:pt idx="590">
                  <c:v>25.841046712577601</c:v>
                </c:pt>
                <c:pt idx="591">
                  <c:v>25.857881270650701</c:v>
                </c:pt>
                <c:pt idx="592">
                  <c:v>25.874715828723701</c:v>
                </c:pt>
                <c:pt idx="593">
                  <c:v>25.891550386796801</c:v>
                </c:pt>
                <c:pt idx="594">
                  <c:v>25.908384944869901</c:v>
                </c:pt>
                <c:pt idx="595">
                  <c:v>25.925219502943001</c:v>
                </c:pt>
                <c:pt idx="596">
                  <c:v>25.942054061016002</c:v>
                </c:pt>
                <c:pt idx="597">
                  <c:v>25.958888619089102</c:v>
                </c:pt>
                <c:pt idx="598">
                  <c:v>25.975723177162202</c:v>
                </c:pt>
                <c:pt idx="599">
                  <c:v>25.992557735235302</c:v>
                </c:pt>
                <c:pt idx="600">
                  <c:v>26.009392293308299</c:v>
                </c:pt>
                <c:pt idx="601">
                  <c:v>26.026226851381399</c:v>
                </c:pt>
                <c:pt idx="602">
                  <c:v>26.043061409454499</c:v>
                </c:pt>
                <c:pt idx="603">
                  <c:v>26.059895967527599</c:v>
                </c:pt>
                <c:pt idx="604">
                  <c:v>26.076730525600599</c:v>
                </c:pt>
                <c:pt idx="605">
                  <c:v>26.093565083673699</c:v>
                </c:pt>
                <c:pt idx="606">
                  <c:v>26.110399641746799</c:v>
                </c:pt>
                <c:pt idx="607">
                  <c:v>26.127234199819899</c:v>
                </c:pt>
                <c:pt idx="608">
                  <c:v>26.144068757892899</c:v>
                </c:pt>
                <c:pt idx="609">
                  <c:v>26.160903315965999</c:v>
                </c:pt>
                <c:pt idx="610">
                  <c:v>26.177737874039099</c:v>
                </c:pt>
                <c:pt idx="611">
                  <c:v>26.194572432112199</c:v>
                </c:pt>
                <c:pt idx="612">
                  <c:v>26.2114069901852</c:v>
                </c:pt>
                <c:pt idx="613">
                  <c:v>26.2282415482583</c:v>
                </c:pt>
                <c:pt idx="614">
                  <c:v>26.2450761063314</c:v>
                </c:pt>
                <c:pt idx="615">
                  <c:v>26.2619106644045</c:v>
                </c:pt>
                <c:pt idx="616">
                  <c:v>26.2787452224775</c:v>
                </c:pt>
                <c:pt idx="617">
                  <c:v>26.2955797805506</c:v>
                </c:pt>
                <c:pt idx="618">
                  <c:v>26.3124143386237</c:v>
                </c:pt>
                <c:pt idx="619">
                  <c:v>26.3292488966968</c:v>
                </c:pt>
                <c:pt idx="620">
                  <c:v>26.346083454769801</c:v>
                </c:pt>
                <c:pt idx="621">
                  <c:v>26.362918012842901</c:v>
                </c:pt>
                <c:pt idx="622">
                  <c:v>26.379752570916001</c:v>
                </c:pt>
                <c:pt idx="623">
                  <c:v>26.396587128989101</c:v>
                </c:pt>
                <c:pt idx="624">
                  <c:v>26.413421687062101</c:v>
                </c:pt>
                <c:pt idx="625">
                  <c:v>26.430256245135201</c:v>
                </c:pt>
                <c:pt idx="626">
                  <c:v>26.447090803208301</c:v>
                </c:pt>
                <c:pt idx="627">
                  <c:v>26.463925361281401</c:v>
                </c:pt>
                <c:pt idx="628">
                  <c:v>26.480759919354501</c:v>
                </c:pt>
                <c:pt idx="629">
                  <c:v>26.497594477427501</c:v>
                </c:pt>
                <c:pt idx="630">
                  <c:v>26.514429035500601</c:v>
                </c:pt>
                <c:pt idx="631">
                  <c:v>26.531263593573701</c:v>
                </c:pt>
                <c:pt idx="632">
                  <c:v>26.548098151646698</c:v>
                </c:pt>
                <c:pt idx="633">
                  <c:v>26.564932709719798</c:v>
                </c:pt>
                <c:pt idx="634">
                  <c:v>26.581767267792898</c:v>
                </c:pt>
                <c:pt idx="635">
                  <c:v>26.598601825866002</c:v>
                </c:pt>
                <c:pt idx="636">
                  <c:v>26.615436383939102</c:v>
                </c:pt>
                <c:pt idx="637">
                  <c:v>26.632270942012099</c:v>
                </c:pt>
                <c:pt idx="638">
                  <c:v>26.649105500085199</c:v>
                </c:pt>
                <c:pt idx="639">
                  <c:v>26.665940058158299</c:v>
                </c:pt>
                <c:pt idx="640">
                  <c:v>26.682774616231299</c:v>
                </c:pt>
                <c:pt idx="641">
                  <c:v>26.699609174304399</c:v>
                </c:pt>
                <c:pt idx="642">
                  <c:v>26.716443732377499</c:v>
                </c:pt>
                <c:pt idx="643">
                  <c:v>26.733278290450599</c:v>
                </c:pt>
                <c:pt idx="644">
                  <c:v>26.750112848523699</c:v>
                </c:pt>
                <c:pt idx="645">
                  <c:v>26.766947406596699</c:v>
                </c:pt>
                <c:pt idx="646">
                  <c:v>26.783781964669799</c:v>
                </c:pt>
                <c:pt idx="647">
                  <c:v>26.800616522742899</c:v>
                </c:pt>
                <c:pt idx="648">
                  <c:v>26.817451080815999</c:v>
                </c:pt>
                <c:pt idx="649">
                  <c:v>26.834285638889</c:v>
                </c:pt>
                <c:pt idx="650">
                  <c:v>26.8511201969621</c:v>
                </c:pt>
                <c:pt idx="651">
                  <c:v>26.8679547550352</c:v>
                </c:pt>
                <c:pt idx="652">
                  <c:v>26.8847893131083</c:v>
                </c:pt>
                <c:pt idx="653">
                  <c:v>26.9016238711813</c:v>
                </c:pt>
                <c:pt idx="654">
                  <c:v>26.9184584292544</c:v>
                </c:pt>
                <c:pt idx="655">
                  <c:v>26.9352929873275</c:v>
                </c:pt>
                <c:pt idx="656">
                  <c:v>26.9521275454006</c:v>
                </c:pt>
                <c:pt idx="657">
                  <c:v>26.968962103473601</c:v>
                </c:pt>
                <c:pt idx="658">
                  <c:v>27.002631219619801</c:v>
                </c:pt>
                <c:pt idx="659">
                  <c:v>27.019465777692901</c:v>
                </c:pt>
                <c:pt idx="660">
                  <c:v>27.036300335765901</c:v>
                </c:pt>
                <c:pt idx="661">
                  <c:v>27.053134893839001</c:v>
                </c:pt>
                <c:pt idx="662">
                  <c:v>27.069969451912101</c:v>
                </c:pt>
                <c:pt idx="663">
                  <c:v>27.103638568058201</c:v>
                </c:pt>
                <c:pt idx="664">
                  <c:v>27.137307684204401</c:v>
                </c:pt>
                <c:pt idx="665">
                  <c:v>27.154142242277501</c:v>
                </c:pt>
                <c:pt idx="666">
                  <c:v>27.187811358423598</c:v>
                </c:pt>
                <c:pt idx="667">
                  <c:v>27.221480474569798</c:v>
                </c:pt>
                <c:pt idx="668">
                  <c:v>27.255149590715899</c:v>
                </c:pt>
                <c:pt idx="669">
                  <c:v>27.288818706862099</c:v>
                </c:pt>
                <c:pt idx="670">
                  <c:v>27.339322381081299</c:v>
                </c:pt>
                <c:pt idx="671">
                  <c:v>27.356156939154399</c:v>
                </c:pt>
                <c:pt idx="672">
                  <c:v>27.3729914972274</c:v>
                </c:pt>
                <c:pt idx="673">
                  <c:v>27.423495171446699</c:v>
                </c:pt>
                <c:pt idx="674">
                  <c:v>27.4739988456659</c:v>
                </c:pt>
                <c:pt idx="675">
                  <c:v>27.5245025198851</c:v>
                </c:pt>
                <c:pt idx="676">
                  <c:v>27.5413370779582</c:v>
                </c:pt>
                <c:pt idx="677">
                  <c:v>27.575006194104301</c:v>
                </c:pt>
                <c:pt idx="678">
                  <c:v>27.608675310250501</c:v>
                </c:pt>
                <c:pt idx="679">
                  <c:v>27.625509868323601</c:v>
                </c:pt>
                <c:pt idx="680">
                  <c:v>27.676013542542801</c:v>
                </c:pt>
                <c:pt idx="681">
                  <c:v>27.692848100615901</c:v>
                </c:pt>
                <c:pt idx="682">
                  <c:v>27.726517216762002</c:v>
                </c:pt>
                <c:pt idx="683">
                  <c:v>27.760186332908201</c:v>
                </c:pt>
                <c:pt idx="684">
                  <c:v>27.793855449054298</c:v>
                </c:pt>
                <c:pt idx="685">
                  <c:v>27.861193681346599</c:v>
                </c:pt>
                <c:pt idx="686">
                  <c:v>27.928531913638899</c:v>
                </c:pt>
                <c:pt idx="687">
                  <c:v>27.962201029785099</c:v>
                </c:pt>
                <c:pt idx="688">
                  <c:v>27.9958701459312</c:v>
                </c:pt>
                <c:pt idx="689">
                  <c:v>28.0463738201504</c:v>
                </c:pt>
                <c:pt idx="690">
                  <c:v>28.1137120524427</c:v>
                </c:pt>
                <c:pt idx="691">
                  <c:v>28.164215726662</c:v>
                </c:pt>
                <c:pt idx="692">
                  <c:v>28.181050284735001</c:v>
                </c:pt>
                <c:pt idx="693">
                  <c:v>28.248388517027301</c:v>
                </c:pt>
                <c:pt idx="694">
                  <c:v>28.265223075100401</c:v>
                </c:pt>
                <c:pt idx="695">
                  <c:v>28.298892191246601</c:v>
                </c:pt>
                <c:pt idx="696">
                  <c:v>28.332561307392702</c:v>
                </c:pt>
                <c:pt idx="697">
                  <c:v>28.366230423538902</c:v>
                </c:pt>
                <c:pt idx="698">
                  <c:v>28.433568655831198</c:v>
                </c:pt>
                <c:pt idx="699">
                  <c:v>28.450403213904199</c:v>
                </c:pt>
                <c:pt idx="700">
                  <c:v>28.500906888123499</c:v>
                </c:pt>
                <c:pt idx="701">
                  <c:v>28.568245120415799</c:v>
                </c:pt>
                <c:pt idx="702">
                  <c:v>28.6019142365619</c:v>
                </c:pt>
                <c:pt idx="703">
                  <c:v>28.618748794635</c:v>
                </c:pt>
                <c:pt idx="704">
                  <c:v>28.6860870269273</c:v>
                </c:pt>
                <c:pt idx="705">
                  <c:v>28.7534252592196</c:v>
                </c:pt>
                <c:pt idx="706">
                  <c:v>28.820763491511901</c:v>
                </c:pt>
                <c:pt idx="707">
                  <c:v>28.871267165731101</c:v>
                </c:pt>
                <c:pt idx="708">
                  <c:v>28.938605398023402</c:v>
                </c:pt>
                <c:pt idx="709">
                  <c:v>29.005943630315699</c:v>
                </c:pt>
                <c:pt idx="710">
                  <c:v>29.039612746461898</c:v>
                </c:pt>
                <c:pt idx="711">
                  <c:v>29.073281862607999</c:v>
                </c:pt>
                <c:pt idx="712">
                  <c:v>29.140620094900299</c:v>
                </c:pt>
                <c:pt idx="713">
                  <c:v>29.1911237691195</c:v>
                </c:pt>
                <c:pt idx="714">
                  <c:v>29.2584620014118</c:v>
                </c:pt>
                <c:pt idx="715">
                  <c:v>29.2752965594849</c:v>
                </c:pt>
                <c:pt idx="716">
                  <c:v>29.325800233704101</c:v>
                </c:pt>
                <c:pt idx="717">
                  <c:v>29.393138465996401</c:v>
                </c:pt>
                <c:pt idx="718">
                  <c:v>29.443642140215701</c:v>
                </c:pt>
                <c:pt idx="719">
                  <c:v>29.510980372508001</c:v>
                </c:pt>
                <c:pt idx="720">
                  <c:v>29.578318604800302</c:v>
                </c:pt>
                <c:pt idx="721">
                  <c:v>29.645656837092599</c:v>
                </c:pt>
                <c:pt idx="722">
                  <c:v>29.712995069384899</c:v>
                </c:pt>
                <c:pt idx="723">
                  <c:v>29.763498743604099</c:v>
                </c:pt>
                <c:pt idx="724">
                  <c:v>29.8308369758964</c:v>
                </c:pt>
                <c:pt idx="725">
                  <c:v>29.8981752081887</c:v>
                </c:pt>
                <c:pt idx="726">
                  <c:v>29.965513440481001</c:v>
                </c:pt>
                <c:pt idx="727">
                  <c:v>30.032851672773301</c:v>
                </c:pt>
                <c:pt idx="728">
                  <c:v>30.083355346992501</c:v>
                </c:pt>
                <c:pt idx="729">
                  <c:v>30.100189905065601</c:v>
                </c:pt>
                <c:pt idx="730">
                  <c:v>30.150693579284798</c:v>
                </c:pt>
                <c:pt idx="731">
                  <c:v>30.218031811577099</c:v>
                </c:pt>
                <c:pt idx="732">
                  <c:v>30.285370043869399</c:v>
                </c:pt>
                <c:pt idx="733">
                  <c:v>30.3358737180886</c:v>
                </c:pt>
                <c:pt idx="734">
                  <c:v>30.4032119503809</c:v>
                </c:pt>
                <c:pt idx="735">
                  <c:v>30.4537156246002</c:v>
                </c:pt>
                <c:pt idx="736">
                  <c:v>30.4705501826732</c:v>
                </c:pt>
                <c:pt idx="737">
                  <c:v>30.4873847407463</c:v>
                </c:pt>
                <c:pt idx="738">
                  <c:v>30.537888414965501</c:v>
                </c:pt>
                <c:pt idx="739">
                  <c:v>30.605226647257901</c:v>
                </c:pt>
                <c:pt idx="740">
                  <c:v>30.655730321477101</c:v>
                </c:pt>
                <c:pt idx="741">
                  <c:v>30.723068553769401</c:v>
                </c:pt>
                <c:pt idx="742">
                  <c:v>30.790406786061698</c:v>
                </c:pt>
                <c:pt idx="743">
                  <c:v>30.857745018353999</c:v>
                </c:pt>
                <c:pt idx="744">
                  <c:v>30.908248692573199</c:v>
                </c:pt>
                <c:pt idx="745">
                  <c:v>30.9755869248655</c:v>
                </c:pt>
                <c:pt idx="746">
                  <c:v>31.0429251571578</c:v>
                </c:pt>
                <c:pt idx="747">
                  <c:v>31.1102633894501</c:v>
                </c:pt>
                <c:pt idx="748">
                  <c:v>31.177601621742401</c:v>
                </c:pt>
                <c:pt idx="749">
                  <c:v>31.211270737888601</c:v>
                </c:pt>
                <c:pt idx="750">
                  <c:v>31.228105295961601</c:v>
                </c:pt>
                <c:pt idx="751">
                  <c:v>31.295443528253902</c:v>
                </c:pt>
                <c:pt idx="752">
                  <c:v>31.312278086327002</c:v>
                </c:pt>
                <c:pt idx="753">
                  <c:v>31.362781760546198</c:v>
                </c:pt>
                <c:pt idx="754">
                  <c:v>31.430119992838499</c:v>
                </c:pt>
                <c:pt idx="755">
                  <c:v>31.480623667057799</c:v>
                </c:pt>
                <c:pt idx="756">
                  <c:v>31.547961899350099</c:v>
                </c:pt>
                <c:pt idx="757">
                  <c:v>31.5816310154962</c:v>
                </c:pt>
                <c:pt idx="758">
                  <c:v>31.6153001316424</c:v>
                </c:pt>
                <c:pt idx="759">
                  <c:v>31.6826383639347</c:v>
                </c:pt>
                <c:pt idx="760">
                  <c:v>31.749976596227</c:v>
                </c:pt>
                <c:pt idx="761">
                  <c:v>31.783645712373101</c:v>
                </c:pt>
                <c:pt idx="762">
                  <c:v>31.800480270446201</c:v>
                </c:pt>
                <c:pt idx="763">
                  <c:v>31.867818502738501</c:v>
                </c:pt>
                <c:pt idx="764">
                  <c:v>31.935156735030802</c:v>
                </c:pt>
                <c:pt idx="765">
                  <c:v>32.002494967323102</c:v>
                </c:pt>
                <c:pt idx="766">
                  <c:v>32.052998641542302</c:v>
                </c:pt>
                <c:pt idx="767">
                  <c:v>32.103502315761602</c:v>
                </c:pt>
                <c:pt idx="768">
                  <c:v>32.120336873834603</c:v>
                </c:pt>
                <c:pt idx="769">
                  <c:v>32.187675106127003</c:v>
                </c:pt>
                <c:pt idx="770">
                  <c:v>32.255013338419303</c:v>
                </c:pt>
                <c:pt idx="771">
                  <c:v>32.322351570711596</c:v>
                </c:pt>
                <c:pt idx="772">
                  <c:v>32.372855244930797</c:v>
                </c:pt>
                <c:pt idx="773">
                  <c:v>32.440193477223097</c:v>
                </c:pt>
                <c:pt idx="774">
                  <c:v>32.507531709515398</c:v>
                </c:pt>
                <c:pt idx="775">
                  <c:v>32.558035383734698</c:v>
                </c:pt>
                <c:pt idx="776">
                  <c:v>32.574869941807798</c:v>
                </c:pt>
                <c:pt idx="777">
                  <c:v>32.642208174100098</c:v>
                </c:pt>
                <c:pt idx="778">
                  <c:v>32.675877290246198</c:v>
                </c:pt>
                <c:pt idx="779">
                  <c:v>32.692711848319298</c:v>
                </c:pt>
                <c:pt idx="780">
                  <c:v>32.760050080611599</c:v>
                </c:pt>
                <c:pt idx="781">
                  <c:v>32.827388312903899</c:v>
                </c:pt>
                <c:pt idx="782">
                  <c:v>32.894726545196299</c:v>
                </c:pt>
                <c:pt idx="783">
                  <c:v>32.9452302194155</c:v>
                </c:pt>
                <c:pt idx="784">
                  <c:v>33.0125684517078</c:v>
                </c:pt>
                <c:pt idx="785">
                  <c:v>33.0799066840001</c:v>
                </c:pt>
                <c:pt idx="786">
                  <c:v>33.147244916292401</c:v>
                </c:pt>
                <c:pt idx="787">
                  <c:v>33.164079474365501</c:v>
                </c:pt>
                <c:pt idx="788">
                  <c:v>33.214583148584701</c:v>
                </c:pt>
                <c:pt idx="789">
                  <c:v>33.265086822804001</c:v>
                </c:pt>
                <c:pt idx="790">
                  <c:v>33.298755938950102</c:v>
                </c:pt>
                <c:pt idx="791">
                  <c:v>33.332425055096301</c:v>
                </c:pt>
                <c:pt idx="792">
                  <c:v>33.382928729315502</c:v>
                </c:pt>
                <c:pt idx="793">
                  <c:v>33.399763287388602</c:v>
                </c:pt>
                <c:pt idx="794">
                  <c:v>33.467101519680902</c:v>
                </c:pt>
                <c:pt idx="795">
                  <c:v>33.517605193900202</c:v>
                </c:pt>
                <c:pt idx="796">
                  <c:v>33.584943426192503</c:v>
                </c:pt>
                <c:pt idx="797">
                  <c:v>33.652281658484803</c:v>
                </c:pt>
                <c:pt idx="798">
                  <c:v>33.719619890777103</c:v>
                </c:pt>
                <c:pt idx="799">
                  <c:v>33.786958123069397</c:v>
                </c:pt>
                <c:pt idx="800">
                  <c:v>33.820627239215597</c:v>
                </c:pt>
                <c:pt idx="801">
                  <c:v>33.837461797288697</c:v>
                </c:pt>
                <c:pt idx="802">
                  <c:v>33.904800029580997</c:v>
                </c:pt>
                <c:pt idx="803">
                  <c:v>33.955303703800197</c:v>
                </c:pt>
                <c:pt idx="804">
                  <c:v>33.972138261873297</c:v>
                </c:pt>
                <c:pt idx="805">
                  <c:v>34.039476494165598</c:v>
                </c:pt>
                <c:pt idx="806">
                  <c:v>34.089980168384798</c:v>
                </c:pt>
                <c:pt idx="807">
                  <c:v>34.157318400677198</c:v>
                </c:pt>
                <c:pt idx="808">
                  <c:v>34.224656632969499</c:v>
                </c:pt>
                <c:pt idx="809">
                  <c:v>34.241491191042499</c:v>
                </c:pt>
                <c:pt idx="810">
                  <c:v>34.291994865261799</c:v>
                </c:pt>
                <c:pt idx="811">
                  <c:v>34.359333097554099</c:v>
                </c:pt>
                <c:pt idx="812">
                  <c:v>34.4098367717733</c:v>
                </c:pt>
                <c:pt idx="813">
                  <c:v>34.4771750040656</c:v>
                </c:pt>
                <c:pt idx="814">
                  <c:v>34.544513236358</c:v>
                </c:pt>
                <c:pt idx="815">
                  <c:v>34.578182352504101</c:v>
                </c:pt>
                <c:pt idx="816">
                  <c:v>34.6118514686503</c:v>
                </c:pt>
                <c:pt idx="817">
                  <c:v>34.662355142869501</c:v>
                </c:pt>
                <c:pt idx="818">
                  <c:v>34.729693375161801</c:v>
                </c:pt>
                <c:pt idx="819">
                  <c:v>34.746527933234901</c:v>
                </c:pt>
                <c:pt idx="820">
                  <c:v>34.797031607454102</c:v>
                </c:pt>
                <c:pt idx="821">
                  <c:v>34.864369839746502</c:v>
                </c:pt>
                <c:pt idx="822">
                  <c:v>34.931708072038802</c:v>
                </c:pt>
                <c:pt idx="823">
                  <c:v>34.982211746258002</c:v>
                </c:pt>
                <c:pt idx="824">
                  <c:v>35.049549978550303</c:v>
                </c:pt>
                <c:pt idx="825">
                  <c:v>35.116888210842603</c:v>
                </c:pt>
                <c:pt idx="826">
                  <c:v>35.184226443135003</c:v>
                </c:pt>
                <c:pt idx="827">
                  <c:v>35.234730117354196</c:v>
                </c:pt>
                <c:pt idx="828">
                  <c:v>35.302068349646497</c:v>
                </c:pt>
                <c:pt idx="829">
                  <c:v>35.369406581938797</c:v>
                </c:pt>
                <c:pt idx="830">
                  <c:v>35.436744814231098</c:v>
                </c:pt>
                <c:pt idx="831">
                  <c:v>35.504083046523398</c:v>
                </c:pt>
                <c:pt idx="832">
                  <c:v>35.554586720742698</c:v>
                </c:pt>
                <c:pt idx="833">
                  <c:v>35.621924953034998</c:v>
                </c:pt>
                <c:pt idx="834">
                  <c:v>35.689263185327299</c:v>
                </c:pt>
                <c:pt idx="835">
                  <c:v>35.756601417619599</c:v>
                </c:pt>
                <c:pt idx="836">
                  <c:v>35.8239396499119</c:v>
                </c:pt>
                <c:pt idx="837">
                  <c:v>35.8744433241312</c:v>
                </c:pt>
                <c:pt idx="838">
                  <c:v>35.9417815564235</c:v>
                </c:pt>
                <c:pt idx="839">
                  <c:v>36.0091197887158</c:v>
                </c:pt>
                <c:pt idx="840">
                  <c:v>36.076458021008101</c:v>
                </c:pt>
                <c:pt idx="841">
                  <c:v>36.126961695227401</c:v>
                </c:pt>
                <c:pt idx="842">
                  <c:v>36.194299927519701</c:v>
                </c:pt>
                <c:pt idx="843">
                  <c:v>36.261638159812001</c:v>
                </c:pt>
                <c:pt idx="844">
                  <c:v>36.295307275958102</c:v>
                </c:pt>
                <c:pt idx="845">
                  <c:v>36.328976392104302</c:v>
                </c:pt>
                <c:pt idx="846">
                  <c:v>36.396314624396602</c:v>
                </c:pt>
                <c:pt idx="847">
                  <c:v>36.446818298615803</c:v>
                </c:pt>
                <c:pt idx="848">
                  <c:v>36.480487414762003</c:v>
                </c:pt>
                <c:pt idx="849">
                  <c:v>36.514156530908203</c:v>
                </c:pt>
                <c:pt idx="850">
                  <c:v>36.581494763200503</c:v>
                </c:pt>
                <c:pt idx="851">
                  <c:v>36.648832995492803</c:v>
                </c:pt>
                <c:pt idx="852">
                  <c:v>36.682502111639003</c:v>
                </c:pt>
                <c:pt idx="853">
                  <c:v>36.699336669711997</c:v>
                </c:pt>
                <c:pt idx="854">
                  <c:v>36.766674902004297</c:v>
                </c:pt>
                <c:pt idx="855">
                  <c:v>36.834013134296697</c:v>
                </c:pt>
                <c:pt idx="856">
                  <c:v>36.901351366588997</c:v>
                </c:pt>
                <c:pt idx="857">
                  <c:v>36.968689598881298</c:v>
                </c:pt>
                <c:pt idx="858">
                  <c:v>37.019193273100498</c:v>
                </c:pt>
                <c:pt idx="859">
                  <c:v>37.086531505392799</c:v>
                </c:pt>
                <c:pt idx="860">
                  <c:v>37.153869737685199</c:v>
                </c:pt>
                <c:pt idx="861">
                  <c:v>37.221207969977499</c:v>
                </c:pt>
                <c:pt idx="862">
                  <c:v>37.271711644196699</c:v>
                </c:pt>
                <c:pt idx="863">
                  <c:v>37.339049876489</c:v>
                </c:pt>
                <c:pt idx="864">
                  <c:v>37.3558844345621</c:v>
                </c:pt>
                <c:pt idx="865">
                  <c:v>37.4063881087813</c:v>
                </c:pt>
                <c:pt idx="866">
                  <c:v>37.4737263410737</c:v>
                </c:pt>
                <c:pt idx="867">
                  <c:v>37.541064573366</c:v>
                </c:pt>
                <c:pt idx="868">
                  <c:v>37.591568247585201</c:v>
                </c:pt>
                <c:pt idx="869">
                  <c:v>37.658906479877501</c:v>
                </c:pt>
                <c:pt idx="870">
                  <c:v>37.726244712169802</c:v>
                </c:pt>
                <c:pt idx="871">
                  <c:v>37.793582944462102</c:v>
                </c:pt>
                <c:pt idx="872">
                  <c:v>37.844086618681402</c:v>
                </c:pt>
                <c:pt idx="873">
                  <c:v>37.911424850973702</c:v>
                </c:pt>
                <c:pt idx="874">
                  <c:v>37.978763083266003</c:v>
                </c:pt>
                <c:pt idx="875">
                  <c:v>38.046101315558303</c:v>
                </c:pt>
                <c:pt idx="876">
                  <c:v>38.113439547850597</c:v>
                </c:pt>
                <c:pt idx="877">
                  <c:v>38.163943222069904</c:v>
                </c:pt>
                <c:pt idx="878">
                  <c:v>38.231281454362197</c:v>
                </c:pt>
                <c:pt idx="879">
                  <c:v>38.298619686654497</c:v>
                </c:pt>
                <c:pt idx="880">
                  <c:v>38.365957918946798</c:v>
                </c:pt>
                <c:pt idx="881">
                  <c:v>38.433296151239098</c:v>
                </c:pt>
                <c:pt idx="882">
                  <c:v>38.483799825458398</c:v>
                </c:pt>
                <c:pt idx="883">
                  <c:v>38.551138057750698</c:v>
                </c:pt>
                <c:pt idx="884">
                  <c:v>38.618476290042999</c:v>
                </c:pt>
                <c:pt idx="885">
                  <c:v>38.652145406189199</c:v>
                </c:pt>
                <c:pt idx="886">
                  <c:v>38.685814522335299</c:v>
                </c:pt>
                <c:pt idx="887">
                  <c:v>38.7363181965545</c:v>
                </c:pt>
                <c:pt idx="888">
                  <c:v>38.803656428846899</c:v>
                </c:pt>
                <c:pt idx="889">
                  <c:v>38.8709946611392</c:v>
                </c:pt>
                <c:pt idx="890">
                  <c:v>38.9383328934315</c:v>
                </c:pt>
                <c:pt idx="891">
                  <c:v>39.005671125723801</c:v>
                </c:pt>
                <c:pt idx="892">
                  <c:v>39.056174799943001</c:v>
                </c:pt>
                <c:pt idx="893">
                  <c:v>39.123513032235401</c:v>
                </c:pt>
                <c:pt idx="894">
                  <c:v>39.190851264527701</c:v>
                </c:pt>
                <c:pt idx="895">
                  <c:v>39.258189496820002</c:v>
                </c:pt>
                <c:pt idx="896">
                  <c:v>39.308693171039202</c:v>
                </c:pt>
                <c:pt idx="897">
                  <c:v>39.325527729112302</c:v>
                </c:pt>
                <c:pt idx="898">
                  <c:v>39.376031403331503</c:v>
                </c:pt>
                <c:pt idx="899">
                  <c:v>39.443369635623903</c:v>
                </c:pt>
                <c:pt idx="900">
                  <c:v>39.493873309843103</c:v>
                </c:pt>
                <c:pt idx="901">
                  <c:v>39.510707867916203</c:v>
                </c:pt>
                <c:pt idx="902">
                  <c:v>39.578046100208503</c:v>
                </c:pt>
                <c:pt idx="903">
                  <c:v>39.594880658281603</c:v>
                </c:pt>
                <c:pt idx="904">
                  <c:v>39.628549774427697</c:v>
                </c:pt>
                <c:pt idx="905">
                  <c:v>39.695888006719997</c:v>
                </c:pt>
                <c:pt idx="906">
                  <c:v>39.746391680939297</c:v>
                </c:pt>
                <c:pt idx="907">
                  <c:v>39.763226239012297</c:v>
                </c:pt>
                <c:pt idx="908">
                  <c:v>39.830564471304697</c:v>
                </c:pt>
                <c:pt idx="909">
                  <c:v>39.881068145523898</c:v>
                </c:pt>
                <c:pt idx="910">
                  <c:v>39.897902703596998</c:v>
                </c:pt>
                <c:pt idx="911">
                  <c:v>39.948406377816198</c:v>
                </c:pt>
                <c:pt idx="912">
                  <c:v>40.015744610108499</c:v>
                </c:pt>
              </c:numCache>
            </c:numRef>
          </c:xVal>
          <c:yVal>
            <c:numRef>
              <c:f>Sheet2!$D$1:$D$913</c:f>
              <c:numCache>
                <c:formatCode>General</c:formatCode>
                <c:ptCount val="913"/>
                <c:pt idx="0">
                  <c:v>7.4125283186483202E-3</c:v>
                </c:pt>
                <c:pt idx="1">
                  <c:v>8.4492213666868005E-3</c:v>
                </c:pt>
                <c:pt idx="2">
                  <c:v>9.0356360254479004E-3</c:v>
                </c:pt>
                <c:pt idx="3">
                  <c:v>9.1485292478398501E-3</c:v>
                </c:pt>
                <c:pt idx="4">
                  <c:v>9.3545218524141906E-3</c:v>
                </c:pt>
                <c:pt idx="5">
                  <c:v>1.04628746965579E-2</c:v>
                </c:pt>
                <c:pt idx="6">
                  <c:v>1.0784919874784801E-2</c:v>
                </c:pt>
                <c:pt idx="7">
                  <c:v>1.17165619961093E-2</c:v>
                </c:pt>
                <c:pt idx="8">
                  <c:v>1.20051420268359E-2</c:v>
                </c:pt>
                <c:pt idx="9">
                  <c:v>1.1031497955076099E-2</c:v>
                </c:pt>
                <c:pt idx="10">
                  <c:v>1.03018960740338E-2</c:v>
                </c:pt>
                <c:pt idx="11">
                  <c:v>1.02381861732154E-2</c:v>
                </c:pt>
                <c:pt idx="12">
                  <c:v>1.04852129907132E-2</c:v>
                </c:pt>
                <c:pt idx="13">
                  <c:v>1.08114378481045E-2</c:v>
                </c:pt>
                <c:pt idx="14">
                  <c:v>1.0926177362881E-2</c:v>
                </c:pt>
                <c:pt idx="15">
                  <c:v>1.04312542727926E-2</c:v>
                </c:pt>
                <c:pt idx="16">
                  <c:v>1.0483975782351799E-2</c:v>
                </c:pt>
                <c:pt idx="17">
                  <c:v>1.11892978902931E-2</c:v>
                </c:pt>
                <c:pt idx="18">
                  <c:v>1.19034822552537E-2</c:v>
                </c:pt>
                <c:pt idx="19">
                  <c:v>1.22577344980183E-2</c:v>
                </c:pt>
                <c:pt idx="20">
                  <c:v>1.2176788779304301E-2</c:v>
                </c:pt>
                <c:pt idx="21">
                  <c:v>1.2096285791673199E-2</c:v>
                </c:pt>
                <c:pt idx="22">
                  <c:v>1.2434981198585601E-2</c:v>
                </c:pt>
                <c:pt idx="23">
                  <c:v>1.3096608553320101E-2</c:v>
                </c:pt>
                <c:pt idx="24">
                  <c:v>1.34566400945921E-2</c:v>
                </c:pt>
                <c:pt idx="25">
                  <c:v>1.25739234202154E-2</c:v>
                </c:pt>
                <c:pt idx="26">
                  <c:v>1.07225534962002E-2</c:v>
                </c:pt>
                <c:pt idx="27">
                  <c:v>1.02042963684597E-2</c:v>
                </c:pt>
                <c:pt idx="28">
                  <c:v>8.7478743792645391E-3</c:v>
                </c:pt>
                <c:pt idx="29">
                  <c:v>7.2817280187256403E-3</c:v>
                </c:pt>
                <c:pt idx="30">
                  <c:v>5.7891341274045197E-3</c:v>
                </c:pt>
                <c:pt idx="31">
                  <c:v>5.6632148687535099E-3</c:v>
                </c:pt>
                <c:pt idx="32">
                  <c:v>5.3519417309544704E-3</c:v>
                </c:pt>
                <c:pt idx="33">
                  <c:v>4.7324292238367796E-3</c:v>
                </c:pt>
                <c:pt idx="34">
                  <c:v>4.3912674949059599E-3</c:v>
                </c:pt>
                <c:pt idx="35">
                  <c:v>5.2128537769867596E-3</c:v>
                </c:pt>
                <c:pt idx="36">
                  <c:v>5.9920774801549099E-3</c:v>
                </c:pt>
                <c:pt idx="37">
                  <c:v>6.9626001977394899E-3</c:v>
                </c:pt>
                <c:pt idx="38">
                  <c:v>8.7579595202054404E-3</c:v>
                </c:pt>
                <c:pt idx="39">
                  <c:v>9.7664078609134009E-3</c:v>
                </c:pt>
                <c:pt idx="40">
                  <c:v>1.0096668227436901E-2</c:v>
                </c:pt>
                <c:pt idx="41">
                  <c:v>9.9968422441351901E-3</c:v>
                </c:pt>
                <c:pt idx="42">
                  <c:v>9.4827432026247903E-3</c:v>
                </c:pt>
                <c:pt idx="43">
                  <c:v>9.0384910710282294E-3</c:v>
                </c:pt>
                <c:pt idx="44">
                  <c:v>8.2810770441368708E-3</c:v>
                </c:pt>
                <c:pt idx="45">
                  <c:v>7.5461155769825702E-3</c:v>
                </c:pt>
                <c:pt idx="46">
                  <c:v>7.1755036363441603E-3</c:v>
                </c:pt>
                <c:pt idx="47">
                  <c:v>7.2926965423590999E-3</c:v>
                </c:pt>
                <c:pt idx="48">
                  <c:v>7.3215164077514196E-3</c:v>
                </c:pt>
                <c:pt idx="49">
                  <c:v>7.4168560623172099E-3</c:v>
                </c:pt>
                <c:pt idx="50">
                  <c:v>7.5757582451152598E-3</c:v>
                </c:pt>
                <c:pt idx="51">
                  <c:v>6.8606107654943602E-3</c:v>
                </c:pt>
                <c:pt idx="52">
                  <c:v>6.60632541970176E-3</c:v>
                </c:pt>
                <c:pt idx="53">
                  <c:v>6.98885910456345E-3</c:v>
                </c:pt>
                <c:pt idx="54">
                  <c:v>6.9700197093037902E-3</c:v>
                </c:pt>
                <c:pt idx="55">
                  <c:v>6.21404526869292E-3</c:v>
                </c:pt>
                <c:pt idx="56">
                  <c:v>5.6314475916257002E-3</c:v>
                </c:pt>
                <c:pt idx="57">
                  <c:v>5.1744222580614703E-3</c:v>
                </c:pt>
                <c:pt idx="58">
                  <c:v>4.4239958439058298E-3</c:v>
                </c:pt>
                <c:pt idx="59">
                  <c:v>3.8458236529613499E-3</c:v>
                </c:pt>
                <c:pt idx="60">
                  <c:v>2.53934072289982E-3</c:v>
                </c:pt>
                <c:pt idx="61">
                  <c:v>1.01216792842177E-3</c:v>
                </c:pt>
                <c:pt idx="62">
                  <c:v>4.9267783997299498E-4</c:v>
                </c:pt>
                <c:pt idx="63">
                  <c:v>-1.8915620553741101E-3</c:v>
                </c:pt>
                <c:pt idx="64">
                  <c:v>-3.3170621701161399E-3</c:v>
                </c:pt>
                <c:pt idx="65">
                  <c:v>-3.72145888404977E-3</c:v>
                </c:pt>
                <c:pt idx="66">
                  <c:v>-3.7724140878669498E-3</c:v>
                </c:pt>
                <c:pt idx="67">
                  <c:v>-3.63402222816316E-3</c:v>
                </c:pt>
                <c:pt idx="68">
                  <c:v>-3.5091897013815399E-3</c:v>
                </c:pt>
                <c:pt idx="69">
                  <c:v>-3.2033677223638202E-3</c:v>
                </c:pt>
                <c:pt idx="70">
                  <c:v>-3.7429187417663198E-3</c:v>
                </c:pt>
                <c:pt idx="71">
                  <c:v>-4.0528760405475501E-3</c:v>
                </c:pt>
                <c:pt idx="72">
                  <c:v>-3.8742837454138201E-3</c:v>
                </c:pt>
                <c:pt idx="73">
                  <c:v>-3.6968967486845699E-3</c:v>
                </c:pt>
                <c:pt idx="74">
                  <c:v>-3.5859426948207599E-3</c:v>
                </c:pt>
                <c:pt idx="75">
                  <c:v>-3.7366967837324599E-3</c:v>
                </c:pt>
                <c:pt idx="76">
                  <c:v>-4.0375080534159101E-3</c:v>
                </c:pt>
                <c:pt idx="77">
                  <c:v>-5.4833539957830297E-3</c:v>
                </c:pt>
                <c:pt idx="78">
                  <c:v>-6.15303965594295E-3</c:v>
                </c:pt>
                <c:pt idx="79">
                  <c:v>-6.1941208934460602E-3</c:v>
                </c:pt>
                <c:pt idx="80">
                  <c:v>-5.4493416002638299E-3</c:v>
                </c:pt>
                <c:pt idx="81">
                  <c:v>-4.8112368512697101E-3</c:v>
                </c:pt>
                <c:pt idx="82">
                  <c:v>-4.7451206937996699E-3</c:v>
                </c:pt>
                <c:pt idx="83">
                  <c:v>-5.2075304810612604E-3</c:v>
                </c:pt>
                <c:pt idx="84">
                  <c:v>-5.1023251814852197E-3</c:v>
                </c:pt>
                <c:pt idx="85">
                  <c:v>-4.5071235210954602E-3</c:v>
                </c:pt>
                <c:pt idx="86">
                  <c:v>-4.7214410189038202E-3</c:v>
                </c:pt>
                <c:pt idx="87">
                  <c:v>-5.2180887722934402E-3</c:v>
                </c:pt>
                <c:pt idx="88">
                  <c:v>-5.28146940287308E-3</c:v>
                </c:pt>
                <c:pt idx="89">
                  <c:v>-5.22092174212833E-3</c:v>
                </c:pt>
                <c:pt idx="90">
                  <c:v>-5.3118942223041397E-3</c:v>
                </c:pt>
                <c:pt idx="91">
                  <c:v>-4.6904340870318403E-3</c:v>
                </c:pt>
                <c:pt idx="92">
                  <c:v>-4.2905517755586504E-3</c:v>
                </c:pt>
                <c:pt idx="93">
                  <c:v>-3.3870983887192901E-3</c:v>
                </c:pt>
                <c:pt idx="94">
                  <c:v>-1.7919645455180401E-3</c:v>
                </c:pt>
                <c:pt idx="95">
                  <c:v>-7.8942327998721704E-4</c:v>
                </c:pt>
                <c:pt idx="96">
                  <c:v>-7.7808381217124101E-4</c:v>
                </c:pt>
                <c:pt idx="97">
                  <c:v>-8.6198531912419702E-4</c:v>
                </c:pt>
                <c:pt idx="98">
                  <c:v>-1.0223825085077E-3</c:v>
                </c:pt>
                <c:pt idx="99">
                  <c:v>-2.2254171815536102E-3</c:v>
                </c:pt>
                <c:pt idx="100">
                  <c:v>-3.9073972814719403E-3</c:v>
                </c:pt>
                <c:pt idx="101">
                  <c:v>-5.0404045848778797E-3</c:v>
                </c:pt>
                <c:pt idx="102">
                  <c:v>-5.6202813355514403E-3</c:v>
                </c:pt>
                <c:pt idx="103">
                  <c:v>-5.2239914886766398E-3</c:v>
                </c:pt>
                <c:pt idx="104">
                  <c:v>-4.4530017229477701E-3</c:v>
                </c:pt>
                <c:pt idx="105">
                  <c:v>-4.5120573923062299E-3</c:v>
                </c:pt>
                <c:pt idx="106">
                  <c:v>-4.5832613204010199E-3</c:v>
                </c:pt>
                <c:pt idx="107">
                  <c:v>-4.9913390413781396E-3</c:v>
                </c:pt>
                <c:pt idx="108">
                  <c:v>-4.5153982319215804E-3</c:v>
                </c:pt>
                <c:pt idx="109">
                  <c:v>-4.4427410407789896E-3</c:v>
                </c:pt>
                <c:pt idx="110">
                  <c:v>-4.2916534922581798E-3</c:v>
                </c:pt>
                <c:pt idx="111">
                  <c:v>-4.2593744837488498E-3</c:v>
                </c:pt>
                <c:pt idx="112">
                  <c:v>-4.3159157372500102E-3</c:v>
                </c:pt>
                <c:pt idx="113">
                  <c:v>-4.02640268584885E-3</c:v>
                </c:pt>
                <c:pt idx="114">
                  <c:v>-3.81264590101996E-3</c:v>
                </c:pt>
                <c:pt idx="115">
                  <c:v>-3.73350370789894E-3</c:v>
                </c:pt>
                <c:pt idx="116">
                  <c:v>-3.5584595407078898E-3</c:v>
                </c:pt>
                <c:pt idx="117">
                  <c:v>-3.2923203869945801E-3</c:v>
                </c:pt>
                <c:pt idx="118">
                  <c:v>-2.9514070590532801E-3</c:v>
                </c:pt>
                <c:pt idx="119">
                  <c:v>-1.9528133549138701E-3</c:v>
                </c:pt>
                <c:pt idx="120">
                  <c:v>-4.2060829150350801E-4</c:v>
                </c:pt>
                <c:pt idx="121">
                  <c:v>6.3462714562603599E-4</c:v>
                </c:pt>
                <c:pt idx="122">
                  <c:v>5.2216539132216402E-4</c:v>
                </c:pt>
                <c:pt idx="123">
                  <c:v>-1.3353406872424801E-4</c:v>
                </c:pt>
                <c:pt idx="124">
                  <c:v>-1.13349398250601E-4</c:v>
                </c:pt>
                <c:pt idx="125">
                  <c:v>-1.0075991347062499E-3</c:v>
                </c:pt>
                <c:pt idx="126">
                  <c:v>-2.6263402898183599E-3</c:v>
                </c:pt>
                <c:pt idx="127">
                  <c:v>-3.9680832700510899E-3</c:v>
                </c:pt>
                <c:pt idx="128">
                  <c:v>-4.2235769349404997E-3</c:v>
                </c:pt>
                <c:pt idx="129">
                  <c:v>-4.7298031800843401E-3</c:v>
                </c:pt>
                <c:pt idx="130">
                  <c:v>-4.6349078562010699E-3</c:v>
                </c:pt>
                <c:pt idx="131">
                  <c:v>-4.83294335302345E-3</c:v>
                </c:pt>
                <c:pt idx="132">
                  <c:v>-5.5363203075771096E-3</c:v>
                </c:pt>
                <c:pt idx="133">
                  <c:v>-6.7096081383579403E-3</c:v>
                </c:pt>
                <c:pt idx="134">
                  <c:v>-8.4146024496192396E-3</c:v>
                </c:pt>
                <c:pt idx="135">
                  <c:v>-9.3689780123534204E-3</c:v>
                </c:pt>
                <c:pt idx="136">
                  <c:v>-9.1250452637241398E-3</c:v>
                </c:pt>
                <c:pt idx="137">
                  <c:v>-8.5271343075268794E-3</c:v>
                </c:pt>
                <c:pt idx="138">
                  <c:v>-8.2481079026554306E-3</c:v>
                </c:pt>
                <c:pt idx="139">
                  <c:v>-8.0710505837008392E-3</c:v>
                </c:pt>
                <c:pt idx="140">
                  <c:v>-7.9529235489221497E-3</c:v>
                </c:pt>
                <c:pt idx="141">
                  <c:v>-8.3574072721388504E-3</c:v>
                </c:pt>
                <c:pt idx="142">
                  <c:v>-8.5452430188184096E-3</c:v>
                </c:pt>
                <c:pt idx="143">
                  <c:v>-9.4478441998874906E-3</c:v>
                </c:pt>
                <c:pt idx="144">
                  <c:v>-1.0831331439760099E-2</c:v>
                </c:pt>
                <c:pt idx="145">
                  <c:v>-1.2015800465045599E-2</c:v>
                </c:pt>
                <c:pt idx="146">
                  <c:v>-1.27310259813883E-2</c:v>
                </c:pt>
                <c:pt idx="147">
                  <c:v>-1.17501786723474E-2</c:v>
                </c:pt>
                <c:pt idx="148">
                  <c:v>-1.04807407887952E-2</c:v>
                </c:pt>
                <c:pt idx="149">
                  <c:v>-9.3281490541530006E-3</c:v>
                </c:pt>
                <c:pt idx="150">
                  <c:v>-8.2133108771559708E-3</c:v>
                </c:pt>
                <c:pt idx="151">
                  <c:v>-6.6855682748598504E-3</c:v>
                </c:pt>
                <c:pt idx="152">
                  <c:v>-6.0162649715480897E-3</c:v>
                </c:pt>
                <c:pt idx="153">
                  <c:v>-5.9479692750099098E-3</c:v>
                </c:pt>
                <c:pt idx="154">
                  <c:v>-6.3653887863631001E-3</c:v>
                </c:pt>
                <c:pt idx="155">
                  <c:v>-7.1699388088898404E-3</c:v>
                </c:pt>
                <c:pt idx="156">
                  <c:v>-7.2764886516475001E-3</c:v>
                </c:pt>
                <c:pt idx="157">
                  <c:v>-6.9321104237352899E-3</c:v>
                </c:pt>
                <c:pt idx="158">
                  <c:v>-5.7179411216919801E-3</c:v>
                </c:pt>
                <c:pt idx="159">
                  <c:v>-4.8764599024585398E-3</c:v>
                </c:pt>
                <c:pt idx="160">
                  <c:v>-4.3148566294179897E-3</c:v>
                </c:pt>
                <c:pt idx="161">
                  <c:v>-4.50995616694969E-3</c:v>
                </c:pt>
                <c:pt idx="162">
                  <c:v>-4.2081658083454104E-3</c:v>
                </c:pt>
                <c:pt idx="163">
                  <c:v>-3.9476592879948303E-3</c:v>
                </c:pt>
                <c:pt idx="164">
                  <c:v>-4.1348042525352798E-3</c:v>
                </c:pt>
                <c:pt idx="165">
                  <c:v>-5.1601174693190702E-3</c:v>
                </c:pt>
                <c:pt idx="166">
                  <c:v>-6.1523266285779298E-3</c:v>
                </c:pt>
                <c:pt idx="167">
                  <c:v>-6.8101999535145497E-3</c:v>
                </c:pt>
                <c:pt idx="168">
                  <c:v>-7.5228965462382103E-3</c:v>
                </c:pt>
                <c:pt idx="169">
                  <c:v>-8.4305674948217599E-3</c:v>
                </c:pt>
                <c:pt idx="170">
                  <c:v>-9.0388916133051205E-3</c:v>
                </c:pt>
                <c:pt idx="171">
                  <c:v>-1.0137487285331001E-2</c:v>
                </c:pt>
                <c:pt idx="172">
                  <c:v>-1.15762992265239E-2</c:v>
                </c:pt>
                <c:pt idx="173">
                  <c:v>-1.26142990670746E-2</c:v>
                </c:pt>
                <c:pt idx="174">
                  <c:v>-1.32548104900424E-2</c:v>
                </c:pt>
                <c:pt idx="175">
                  <c:v>-1.3963422393405299E-2</c:v>
                </c:pt>
                <c:pt idx="176">
                  <c:v>-1.47407612416246E-2</c:v>
                </c:pt>
                <c:pt idx="177">
                  <c:v>-1.4358609322562801E-2</c:v>
                </c:pt>
                <c:pt idx="178">
                  <c:v>-1.34517121904415E-2</c:v>
                </c:pt>
                <c:pt idx="179">
                  <c:v>-1.31839585755419E-2</c:v>
                </c:pt>
                <c:pt idx="180">
                  <c:v>-1.3704781230379401E-2</c:v>
                </c:pt>
                <c:pt idx="181">
                  <c:v>-1.4197900445589299E-2</c:v>
                </c:pt>
                <c:pt idx="182">
                  <c:v>-1.42751475843397E-2</c:v>
                </c:pt>
                <c:pt idx="183">
                  <c:v>-1.43072461288105E-2</c:v>
                </c:pt>
                <c:pt idx="184">
                  <c:v>-1.4773188444585099E-2</c:v>
                </c:pt>
                <c:pt idx="185">
                  <c:v>-1.47273184815488E-2</c:v>
                </c:pt>
                <c:pt idx="186">
                  <c:v>-1.40540522085001E-2</c:v>
                </c:pt>
                <c:pt idx="187">
                  <c:v>-1.3499090527798701E-2</c:v>
                </c:pt>
                <c:pt idx="188">
                  <c:v>-1.3552166211474301E-2</c:v>
                </c:pt>
                <c:pt idx="189">
                  <c:v>-1.43767473599745E-2</c:v>
                </c:pt>
                <c:pt idx="190">
                  <c:v>-1.52675924019645E-2</c:v>
                </c:pt>
                <c:pt idx="191">
                  <c:v>-1.47566453873477E-2</c:v>
                </c:pt>
                <c:pt idx="192">
                  <c:v>-1.42145470076021E-2</c:v>
                </c:pt>
                <c:pt idx="193">
                  <c:v>-1.3671646372958601E-2</c:v>
                </c:pt>
                <c:pt idx="194">
                  <c:v>-1.3672448227261699E-2</c:v>
                </c:pt>
                <c:pt idx="195">
                  <c:v>-1.44402689412278E-2</c:v>
                </c:pt>
                <c:pt idx="196">
                  <c:v>-1.4915544479122999E-2</c:v>
                </c:pt>
                <c:pt idx="197">
                  <c:v>-1.52579393496232E-2</c:v>
                </c:pt>
                <c:pt idx="198">
                  <c:v>-1.60550382483622E-2</c:v>
                </c:pt>
                <c:pt idx="199">
                  <c:v>-1.6391232029658E-2</c:v>
                </c:pt>
                <c:pt idx="200">
                  <c:v>-1.55912108551853E-2</c:v>
                </c:pt>
                <c:pt idx="201">
                  <c:v>-1.5076916896793399E-2</c:v>
                </c:pt>
                <c:pt idx="202">
                  <c:v>-1.44209040196115E-2</c:v>
                </c:pt>
                <c:pt idx="203">
                  <c:v>-1.36210028284568E-2</c:v>
                </c:pt>
                <c:pt idx="204">
                  <c:v>-1.3147482784276399E-2</c:v>
                </c:pt>
                <c:pt idx="205">
                  <c:v>-1.2916403316177801E-2</c:v>
                </c:pt>
                <c:pt idx="206">
                  <c:v>-1.27633002482381E-2</c:v>
                </c:pt>
                <c:pt idx="207">
                  <c:v>-1.26068804767941E-2</c:v>
                </c:pt>
                <c:pt idx="208">
                  <c:v>-1.2405370965091899E-2</c:v>
                </c:pt>
                <c:pt idx="209">
                  <c:v>-1.3098594587440599E-2</c:v>
                </c:pt>
                <c:pt idx="210">
                  <c:v>-1.42927636367068E-2</c:v>
                </c:pt>
                <c:pt idx="211">
                  <c:v>-1.5093872874582999E-2</c:v>
                </c:pt>
                <c:pt idx="212">
                  <c:v>-1.5660236209368499E-2</c:v>
                </c:pt>
                <c:pt idx="213">
                  <c:v>-1.53139632713726E-2</c:v>
                </c:pt>
                <c:pt idx="214">
                  <c:v>-1.3998286916607599E-2</c:v>
                </c:pt>
                <c:pt idx="215">
                  <c:v>-1.2900440702623001E-2</c:v>
                </c:pt>
                <c:pt idx="216">
                  <c:v>-1.22239282822201E-2</c:v>
                </c:pt>
                <c:pt idx="217">
                  <c:v>-1.2413162357239301E-2</c:v>
                </c:pt>
                <c:pt idx="218">
                  <c:v>-1.3094956520801801E-2</c:v>
                </c:pt>
                <c:pt idx="219">
                  <c:v>-1.32934403645831E-2</c:v>
                </c:pt>
                <c:pt idx="220">
                  <c:v>-1.3369214395354699E-2</c:v>
                </c:pt>
                <c:pt idx="221">
                  <c:v>-1.27637597123935E-2</c:v>
                </c:pt>
                <c:pt idx="222">
                  <c:v>-1.1892099942677301E-2</c:v>
                </c:pt>
                <c:pt idx="223">
                  <c:v>-1.2129512717218899E-2</c:v>
                </c:pt>
                <c:pt idx="224">
                  <c:v>-1.2611602793546201E-2</c:v>
                </c:pt>
                <c:pt idx="225">
                  <c:v>-1.29861444788914E-2</c:v>
                </c:pt>
                <c:pt idx="226">
                  <c:v>-1.3086219853490301E-2</c:v>
                </c:pt>
                <c:pt idx="227">
                  <c:v>-1.31044614482721E-2</c:v>
                </c:pt>
                <c:pt idx="228">
                  <c:v>-1.29467495600051E-2</c:v>
                </c:pt>
                <c:pt idx="229">
                  <c:v>-1.2741412811083199E-2</c:v>
                </c:pt>
                <c:pt idx="230">
                  <c:v>-1.25080112656884E-2</c:v>
                </c:pt>
                <c:pt idx="231">
                  <c:v>-1.2687076098049499E-2</c:v>
                </c:pt>
                <c:pt idx="232">
                  <c:v>-1.30908079993851E-2</c:v>
                </c:pt>
                <c:pt idx="233">
                  <c:v>-1.4084621386409001E-2</c:v>
                </c:pt>
                <c:pt idx="234">
                  <c:v>-1.56241591944667E-2</c:v>
                </c:pt>
                <c:pt idx="235">
                  <c:v>-1.63721759201189E-2</c:v>
                </c:pt>
                <c:pt idx="236">
                  <c:v>-1.6319255097813401E-2</c:v>
                </c:pt>
                <c:pt idx="237">
                  <c:v>-1.63084618920049E-2</c:v>
                </c:pt>
                <c:pt idx="238">
                  <c:v>-1.73123839196721E-2</c:v>
                </c:pt>
                <c:pt idx="239">
                  <c:v>-1.7992567706098798E-2</c:v>
                </c:pt>
                <c:pt idx="240">
                  <c:v>-1.8552275579142099E-2</c:v>
                </c:pt>
                <c:pt idx="241">
                  <c:v>-1.9607634223254899E-2</c:v>
                </c:pt>
                <c:pt idx="242">
                  <c:v>-2.0880391323369E-2</c:v>
                </c:pt>
                <c:pt idx="243">
                  <c:v>-2.1296355576222701E-2</c:v>
                </c:pt>
                <c:pt idx="244">
                  <c:v>-2.0909055445141898E-2</c:v>
                </c:pt>
                <c:pt idx="245">
                  <c:v>-1.9975384892754799E-2</c:v>
                </c:pt>
                <c:pt idx="246">
                  <c:v>-1.9185334322609101E-2</c:v>
                </c:pt>
                <c:pt idx="247">
                  <c:v>-1.8564290074149399E-2</c:v>
                </c:pt>
                <c:pt idx="248">
                  <c:v>-1.7561176740063199E-2</c:v>
                </c:pt>
                <c:pt idx="249">
                  <c:v>-1.7231621842524799E-2</c:v>
                </c:pt>
                <c:pt idx="250">
                  <c:v>-1.55343749579177E-2</c:v>
                </c:pt>
                <c:pt idx="251">
                  <c:v>-1.2886411401252001E-2</c:v>
                </c:pt>
                <c:pt idx="252">
                  <c:v>-1.11720389445044E-2</c:v>
                </c:pt>
                <c:pt idx="253">
                  <c:v>-1.0969447023492E-2</c:v>
                </c:pt>
                <c:pt idx="254">
                  <c:v>-1.1095384684692001E-2</c:v>
                </c:pt>
                <c:pt idx="255">
                  <c:v>-1.17823963037503E-2</c:v>
                </c:pt>
                <c:pt idx="256">
                  <c:v>-1.2563042899120301E-2</c:v>
                </c:pt>
                <c:pt idx="257">
                  <c:v>-1.30455237348147E-2</c:v>
                </c:pt>
                <c:pt idx="258">
                  <c:v>-1.32665375081942E-2</c:v>
                </c:pt>
                <c:pt idx="259">
                  <c:v>-1.37678017721477E-2</c:v>
                </c:pt>
                <c:pt idx="260">
                  <c:v>-1.39430505089264E-2</c:v>
                </c:pt>
                <c:pt idx="261">
                  <c:v>-1.4753719943150501E-2</c:v>
                </c:pt>
                <c:pt idx="262">
                  <c:v>-1.55696394635446E-2</c:v>
                </c:pt>
                <c:pt idx="263">
                  <c:v>-1.5689472908041999E-2</c:v>
                </c:pt>
                <c:pt idx="264">
                  <c:v>-1.5736545182368999E-2</c:v>
                </c:pt>
                <c:pt idx="265">
                  <c:v>-1.56985769108118E-2</c:v>
                </c:pt>
                <c:pt idx="266">
                  <c:v>-1.6605475740255001E-2</c:v>
                </c:pt>
                <c:pt idx="267">
                  <c:v>-1.70763626204153E-2</c:v>
                </c:pt>
                <c:pt idx="268">
                  <c:v>-1.7257733296401699E-2</c:v>
                </c:pt>
                <c:pt idx="269">
                  <c:v>-1.66606386794735E-2</c:v>
                </c:pt>
                <c:pt idx="270">
                  <c:v>-1.6750510365037299E-2</c:v>
                </c:pt>
                <c:pt idx="271">
                  <c:v>-1.6527014863459501E-2</c:v>
                </c:pt>
                <c:pt idx="272">
                  <c:v>-1.6598762704609801E-2</c:v>
                </c:pt>
                <c:pt idx="273">
                  <c:v>-1.7495292933213499E-2</c:v>
                </c:pt>
                <c:pt idx="274">
                  <c:v>-1.7773339374161999E-2</c:v>
                </c:pt>
                <c:pt idx="275">
                  <c:v>-1.85273611402142E-2</c:v>
                </c:pt>
                <c:pt idx="276">
                  <c:v>-1.8945738130792901E-2</c:v>
                </c:pt>
                <c:pt idx="277">
                  <c:v>-1.92712005837147E-2</c:v>
                </c:pt>
                <c:pt idx="278">
                  <c:v>-2.00678423340666E-2</c:v>
                </c:pt>
                <c:pt idx="279">
                  <c:v>-2.1255453633700499E-2</c:v>
                </c:pt>
                <c:pt idx="280">
                  <c:v>-2.1254116519683501E-2</c:v>
                </c:pt>
                <c:pt idx="281">
                  <c:v>-2.06619714902741E-2</c:v>
                </c:pt>
                <c:pt idx="282">
                  <c:v>-2.0569047273885501E-2</c:v>
                </c:pt>
                <c:pt idx="283">
                  <c:v>-2.0358081687721401E-2</c:v>
                </c:pt>
                <c:pt idx="284">
                  <c:v>-1.9018179354694999E-2</c:v>
                </c:pt>
                <c:pt idx="285">
                  <c:v>-1.8347133969975799E-2</c:v>
                </c:pt>
                <c:pt idx="286">
                  <c:v>-1.79880270806844E-2</c:v>
                </c:pt>
                <c:pt idx="287">
                  <c:v>-1.8021089985418501E-2</c:v>
                </c:pt>
                <c:pt idx="288">
                  <c:v>-1.85954424428833E-2</c:v>
                </c:pt>
                <c:pt idx="289">
                  <c:v>-1.7809466857545999E-2</c:v>
                </c:pt>
                <c:pt idx="290">
                  <c:v>-1.7284607215574399E-2</c:v>
                </c:pt>
                <c:pt idx="291">
                  <c:v>-1.5263110216219501E-2</c:v>
                </c:pt>
                <c:pt idx="292">
                  <c:v>-1.29587930715214E-2</c:v>
                </c:pt>
                <c:pt idx="293">
                  <c:v>-9.3736414949825604E-3</c:v>
                </c:pt>
                <c:pt idx="294">
                  <c:v>-7.5970523773318203E-3</c:v>
                </c:pt>
                <c:pt idx="295">
                  <c:v>-5.8546624150842197E-3</c:v>
                </c:pt>
                <c:pt idx="296">
                  <c:v>-2.8482672844632202E-3</c:v>
                </c:pt>
                <c:pt idx="297">
                  <c:v>1.46715984560272E-3</c:v>
                </c:pt>
                <c:pt idx="298">
                  <c:v>5.4109857958389296E-3</c:v>
                </c:pt>
                <c:pt idx="299">
                  <c:v>6.89824325156407E-3</c:v>
                </c:pt>
                <c:pt idx="300">
                  <c:v>1.1141304755630599E-2</c:v>
                </c:pt>
                <c:pt idx="301">
                  <c:v>1.6111868800319101E-2</c:v>
                </c:pt>
                <c:pt idx="302">
                  <c:v>2.0811874274249399E-2</c:v>
                </c:pt>
                <c:pt idx="303">
                  <c:v>2.4034009409201001E-2</c:v>
                </c:pt>
                <c:pt idx="304">
                  <c:v>2.5020667514889398E-2</c:v>
                </c:pt>
                <c:pt idx="305">
                  <c:v>2.8353959088833699E-2</c:v>
                </c:pt>
                <c:pt idx="306">
                  <c:v>2.94030385721878E-2</c:v>
                </c:pt>
                <c:pt idx="307">
                  <c:v>3.23263481330359E-2</c:v>
                </c:pt>
                <c:pt idx="308">
                  <c:v>3.4115912542561598E-2</c:v>
                </c:pt>
                <c:pt idx="309">
                  <c:v>3.57583760581172E-2</c:v>
                </c:pt>
                <c:pt idx="310">
                  <c:v>3.84646935432384E-2</c:v>
                </c:pt>
                <c:pt idx="311">
                  <c:v>3.91546520140462E-2</c:v>
                </c:pt>
                <c:pt idx="312">
                  <c:v>4.0389509087590203E-2</c:v>
                </c:pt>
                <c:pt idx="313">
                  <c:v>4.2278495472303897E-2</c:v>
                </c:pt>
                <c:pt idx="314">
                  <c:v>4.3477490880491798E-2</c:v>
                </c:pt>
                <c:pt idx="315">
                  <c:v>4.4703005835934402E-2</c:v>
                </c:pt>
                <c:pt idx="316">
                  <c:v>4.7490519206943797E-2</c:v>
                </c:pt>
                <c:pt idx="317">
                  <c:v>4.8277298219423101E-2</c:v>
                </c:pt>
                <c:pt idx="318">
                  <c:v>4.9927454107314001E-2</c:v>
                </c:pt>
                <c:pt idx="319">
                  <c:v>5.2932718657630898E-2</c:v>
                </c:pt>
                <c:pt idx="320">
                  <c:v>5.4923987264783203E-2</c:v>
                </c:pt>
                <c:pt idx="321">
                  <c:v>5.6655253105222202E-2</c:v>
                </c:pt>
                <c:pt idx="322">
                  <c:v>5.7659571975091597E-2</c:v>
                </c:pt>
                <c:pt idx="323">
                  <c:v>5.8174412395746403E-2</c:v>
                </c:pt>
                <c:pt idx="324">
                  <c:v>6.0145284432490002E-2</c:v>
                </c:pt>
                <c:pt idx="325">
                  <c:v>6.2856220868570095E-2</c:v>
                </c:pt>
                <c:pt idx="326">
                  <c:v>6.4016013310402395E-2</c:v>
                </c:pt>
                <c:pt idx="327">
                  <c:v>6.8174137800163404E-2</c:v>
                </c:pt>
                <c:pt idx="328">
                  <c:v>6.9737910732726602E-2</c:v>
                </c:pt>
                <c:pt idx="329">
                  <c:v>7.3023053583377601E-2</c:v>
                </c:pt>
                <c:pt idx="330">
                  <c:v>7.6201836581022198E-2</c:v>
                </c:pt>
                <c:pt idx="331">
                  <c:v>7.7703074069575204E-2</c:v>
                </c:pt>
                <c:pt idx="332">
                  <c:v>8.1946319493879899E-2</c:v>
                </c:pt>
                <c:pt idx="333">
                  <c:v>8.6109734298317295E-2</c:v>
                </c:pt>
                <c:pt idx="334">
                  <c:v>9.0462613424572194E-2</c:v>
                </c:pt>
                <c:pt idx="335">
                  <c:v>9.1992770817748801E-2</c:v>
                </c:pt>
                <c:pt idx="336">
                  <c:v>9.5545425725381702E-2</c:v>
                </c:pt>
                <c:pt idx="337">
                  <c:v>9.9447567884109703E-2</c:v>
                </c:pt>
                <c:pt idx="338">
                  <c:v>0.10136829308515501</c:v>
                </c:pt>
                <c:pt idx="339">
                  <c:v>0.10547039253998999</c:v>
                </c:pt>
                <c:pt idx="340">
                  <c:v>0.10766742401627501</c:v>
                </c:pt>
                <c:pt idx="341">
                  <c:v>0.10976690943301</c:v>
                </c:pt>
                <c:pt idx="342">
                  <c:v>0.113725028757832</c:v>
                </c:pt>
                <c:pt idx="343">
                  <c:v>0.115718066264922</c:v>
                </c:pt>
                <c:pt idx="344">
                  <c:v>0.119642291103761</c:v>
                </c:pt>
                <c:pt idx="345">
                  <c:v>0.121554893497566</c:v>
                </c:pt>
                <c:pt idx="346">
                  <c:v>0.123381189497223</c:v>
                </c:pt>
                <c:pt idx="347">
                  <c:v>0.128549142998965</c:v>
                </c:pt>
                <c:pt idx="348">
                  <c:v>0.133655524408511</c:v>
                </c:pt>
                <c:pt idx="349">
                  <c:v>0.13522334585507401</c:v>
                </c:pt>
                <c:pt idx="350">
                  <c:v>0.13855390929110001</c:v>
                </c:pt>
                <c:pt idx="351">
                  <c:v>0.14202878464970101</c:v>
                </c:pt>
                <c:pt idx="352">
                  <c:v>0.14727735708508199</c:v>
                </c:pt>
                <c:pt idx="353">
                  <c:v>0.15286349468479199</c:v>
                </c:pt>
                <c:pt idx="354">
                  <c:v>0.15484490118921301</c:v>
                </c:pt>
                <c:pt idx="355">
                  <c:v>0.15680933542575301</c:v>
                </c:pt>
                <c:pt idx="356">
                  <c:v>0.162564624317346</c:v>
                </c:pt>
                <c:pt idx="357">
                  <c:v>0.16648519812051599</c:v>
                </c:pt>
                <c:pt idx="358">
                  <c:v>0.17042097823188301</c:v>
                </c:pt>
                <c:pt idx="359">
                  <c:v>0.175754128460437</c:v>
                </c:pt>
                <c:pt idx="360">
                  <c:v>0.180847346698575</c:v>
                </c:pt>
                <c:pt idx="361">
                  <c:v>0.18249577255750499</c:v>
                </c:pt>
                <c:pt idx="362">
                  <c:v>0.185860230154623</c:v>
                </c:pt>
                <c:pt idx="363">
                  <c:v>0.18911819611435801</c:v>
                </c:pt>
                <c:pt idx="364">
                  <c:v>0.19478572583450099</c:v>
                </c:pt>
                <c:pt idx="365">
                  <c:v>0.19922786250881599</c:v>
                </c:pt>
                <c:pt idx="366">
                  <c:v>0.20058938523950001</c:v>
                </c:pt>
                <c:pt idx="367">
                  <c:v>0.20312012988146</c:v>
                </c:pt>
                <c:pt idx="368">
                  <c:v>0.20427591863643099</c:v>
                </c:pt>
                <c:pt idx="369">
                  <c:v>0.20846811910732399</c:v>
                </c:pt>
                <c:pt idx="370">
                  <c:v>0.21183218342254601</c:v>
                </c:pt>
                <c:pt idx="371">
                  <c:v>0.21262093862886999</c:v>
                </c:pt>
                <c:pt idx="372">
                  <c:v>0.215195027039572</c:v>
                </c:pt>
                <c:pt idx="373">
                  <c:v>0.21751008651333201</c:v>
                </c:pt>
                <c:pt idx="374">
                  <c:v>0.22033273321209601</c:v>
                </c:pt>
                <c:pt idx="375">
                  <c:v>0.222358977368073</c:v>
                </c:pt>
                <c:pt idx="376">
                  <c:v>0.22302602931555199</c:v>
                </c:pt>
                <c:pt idx="377">
                  <c:v>0.225985587100029</c:v>
                </c:pt>
                <c:pt idx="378">
                  <c:v>0.226739052516191</c:v>
                </c:pt>
                <c:pt idx="379">
                  <c:v>0.22881079051484501</c:v>
                </c:pt>
                <c:pt idx="380">
                  <c:v>0.23067408276755699</c:v>
                </c:pt>
                <c:pt idx="381">
                  <c:v>0.23186354712673801</c:v>
                </c:pt>
                <c:pt idx="382">
                  <c:v>0.232859028571028</c:v>
                </c:pt>
                <c:pt idx="383">
                  <c:v>0.233709484631241</c:v>
                </c:pt>
                <c:pt idx="384">
                  <c:v>0.234896917017753</c:v>
                </c:pt>
                <c:pt idx="385">
                  <c:v>0.23596102042604999</c:v>
                </c:pt>
                <c:pt idx="386">
                  <c:v>0.23625897210192401</c:v>
                </c:pt>
                <c:pt idx="387">
                  <c:v>0.237159445827786</c:v>
                </c:pt>
                <c:pt idx="388">
                  <c:v>0.23854424266342</c:v>
                </c:pt>
                <c:pt idx="389">
                  <c:v>0.23927297706974601</c:v>
                </c:pt>
                <c:pt idx="390">
                  <c:v>0.23923739571921199</c:v>
                </c:pt>
                <c:pt idx="391">
                  <c:v>0.23903669583173301</c:v>
                </c:pt>
                <c:pt idx="392">
                  <c:v>0.23879369512611601</c:v>
                </c:pt>
                <c:pt idx="393">
                  <c:v>0.23763855405307299</c:v>
                </c:pt>
                <c:pt idx="394">
                  <c:v>0.23662312598329699</c:v>
                </c:pt>
                <c:pt idx="395">
                  <c:v>0.235945096009675</c:v>
                </c:pt>
                <c:pt idx="396">
                  <c:v>0.23545094744078501</c:v>
                </c:pt>
                <c:pt idx="397">
                  <c:v>0.23293387890603101</c:v>
                </c:pt>
                <c:pt idx="398">
                  <c:v>0.2309618968098</c:v>
                </c:pt>
                <c:pt idx="399">
                  <c:v>0.230336510362987</c:v>
                </c:pt>
                <c:pt idx="400">
                  <c:v>0.22789591725053199</c:v>
                </c:pt>
                <c:pt idx="401">
                  <c:v>0.22655390421722901</c:v>
                </c:pt>
                <c:pt idx="402">
                  <c:v>0.225084536444599</c:v>
                </c:pt>
                <c:pt idx="403">
                  <c:v>0.22285599154337399</c:v>
                </c:pt>
                <c:pt idx="404">
                  <c:v>0.22112488911316999</c:v>
                </c:pt>
                <c:pt idx="405">
                  <c:v>0.219505150875241</c:v>
                </c:pt>
                <c:pt idx="406">
                  <c:v>0.21719063935885499</c:v>
                </c:pt>
                <c:pt idx="407">
                  <c:v>0.216450304404053</c:v>
                </c:pt>
                <c:pt idx="408">
                  <c:v>0.21314792469336699</c:v>
                </c:pt>
                <c:pt idx="409">
                  <c:v>0.212200634354788</c:v>
                </c:pt>
                <c:pt idx="410">
                  <c:v>0.20897795477699599</c:v>
                </c:pt>
                <c:pt idx="411">
                  <c:v>0.20661639722209599</c:v>
                </c:pt>
                <c:pt idx="412">
                  <c:v>0.205382184046909</c:v>
                </c:pt>
                <c:pt idx="413">
                  <c:v>0.20307051759529601</c:v>
                </c:pt>
                <c:pt idx="414">
                  <c:v>0.200926586394572</c:v>
                </c:pt>
                <c:pt idx="415">
                  <c:v>0.19782423530662699</c:v>
                </c:pt>
                <c:pt idx="416">
                  <c:v>0.19680176828978099</c:v>
                </c:pt>
                <c:pt idx="417">
                  <c:v>0.193352571236202</c:v>
                </c:pt>
                <c:pt idx="418">
                  <c:v>0.19221670631812099</c:v>
                </c:pt>
                <c:pt idx="419">
                  <c:v>0.188797645408181</c:v>
                </c:pt>
                <c:pt idx="420">
                  <c:v>0.183839636550199</c:v>
                </c:pt>
                <c:pt idx="421">
                  <c:v>0.17835798676959799</c:v>
                </c:pt>
                <c:pt idx="422">
                  <c:v>0.17421561872375901</c:v>
                </c:pt>
                <c:pt idx="423">
                  <c:v>0.17274777850130901</c:v>
                </c:pt>
                <c:pt idx="424">
                  <c:v>0.169785274005778</c:v>
                </c:pt>
                <c:pt idx="425">
                  <c:v>0.16701579269641101</c:v>
                </c:pt>
                <c:pt idx="426">
                  <c:v>0.164567702776589</c:v>
                </c:pt>
                <c:pt idx="427">
                  <c:v>0.163304546476426</c:v>
                </c:pt>
                <c:pt idx="428">
                  <c:v>0.16052721890496399</c:v>
                </c:pt>
                <c:pt idx="429">
                  <c:v>0.15776420890341</c:v>
                </c:pt>
                <c:pt idx="430">
                  <c:v>0.15498903857058399</c:v>
                </c:pt>
                <c:pt idx="431">
                  <c:v>0.15196889720359499</c:v>
                </c:pt>
                <c:pt idx="432">
                  <c:v>0.15041876811336499</c:v>
                </c:pt>
                <c:pt idx="433">
                  <c:v>0.145744897247579</c:v>
                </c:pt>
                <c:pt idx="434">
                  <c:v>0.141493602036913</c:v>
                </c:pt>
                <c:pt idx="435">
                  <c:v>0.13646407804810001</c:v>
                </c:pt>
                <c:pt idx="436">
                  <c:v>0.13244492093796301</c:v>
                </c:pt>
                <c:pt idx="437">
                  <c:v>0.13109085506638701</c:v>
                </c:pt>
                <c:pt idx="438">
                  <c:v>0.12677115168689099</c:v>
                </c:pt>
                <c:pt idx="439">
                  <c:v>0.12535124539222101</c:v>
                </c:pt>
                <c:pt idx="440">
                  <c:v>0.122379352786782</c:v>
                </c:pt>
                <c:pt idx="441">
                  <c:v>0.11913880734132801</c:v>
                </c:pt>
                <c:pt idx="442">
                  <c:v>0.117425868826127</c:v>
                </c:pt>
                <c:pt idx="443">
                  <c:v>0.11421443337055499</c:v>
                </c:pt>
                <c:pt idx="444">
                  <c:v>0.11267723615425899</c:v>
                </c:pt>
                <c:pt idx="445">
                  <c:v>0.108134816887098</c:v>
                </c:pt>
                <c:pt idx="446">
                  <c:v>0.104424067953807</c:v>
                </c:pt>
                <c:pt idx="447">
                  <c:v>0.103336798074216</c:v>
                </c:pt>
                <c:pt idx="448">
                  <c:v>9.99934389146723E-2</c:v>
                </c:pt>
                <c:pt idx="449">
                  <c:v>9.9259805603944901E-2</c:v>
                </c:pt>
                <c:pt idx="450">
                  <c:v>9.7922784159345605E-2</c:v>
                </c:pt>
                <c:pt idx="451">
                  <c:v>9.5538511446051799E-2</c:v>
                </c:pt>
                <c:pt idx="452">
                  <c:v>9.4966928875514597E-2</c:v>
                </c:pt>
                <c:pt idx="453">
                  <c:v>9.3397024763825803E-2</c:v>
                </c:pt>
                <c:pt idx="454">
                  <c:v>9.2410205491549005E-2</c:v>
                </c:pt>
                <c:pt idx="455">
                  <c:v>9.3501180116972504E-2</c:v>
                </c:pt>
                <c:pt idx="456">
                  <c:v>9.5292114365505706E-2</c:v>
                </c:pt>
                <c:pt idx="457">
                  <c:v>9.6427336367762198E-2</c:v>
                </c:pt>
                <c:pt idx="458">
                  <c:v>0.100573062249419</c:v>
                </c:pt>
                <c:pt idx="459">
                  <c:v>0.10231962682312799</c:v>
                </c:pt>
                <c:pt idx="460">
                  <c:v>0.106561349741954</c:v>
                </c:pt>
                <c:pt idx="461">
                  <c:v>0.11179562813280899</c:v>
                </c:pt>
                <c:pt idx="462">
                  <c:v>0.11468241217753999</c:v>
                </c:pt>
                <c:pt idx="463">
                  <c:v>0.121354166536809</c:v>
                </c:pt>
                <c:pt idx="464">
                  <c:v>0.12521405316339601</c:v>
                </c:pt>
                <c:pt idx="465">
                  <c:v>0.129415236794415</c:v>
                </c:pt>
                <c:pt idx="466">
                  <c:v>0.13397305084731501</c:v>
                </c:pt>
                <c:pt idx="467">
                  <c:v>0.13888138391386901</c:v>
                </c:pt>
                <c:pt idx="468">
                  <c:v>0.144170710235135</c:v>
                </c:pt>
                <c:pt idx="469">
                  <c:v>0.14985389259085199</c:v>
                </c:pt>
                <c:pt idx="470">
                  <c:v>0.15585959172608899</c:v>
                </c:pt>
                <c:pt idx="471">
                  <c:v>0.16216264730028701</c:v>
                </c:pt>
                <c:pt idx="472">
                  <c:v>0.16880375016138499</c:v>
                </c:pt>
                <c:pt idx="473">
                  <c:v>0.175793464588719</c:v>
                </c:pt>
                <c:pt idx="474">
                  <c:v>0.183068637082545</c:v>
                </c:pt>
                <c:pt idx="475">
                  <c:v>0.19063214125512101</c:v>
                </c:pt>
                <c:pt idx="476">
                  <c:v>0.19855213495601501</c:v>
                </c:pt>
                <c:pt idx="477">
                  <c:v>0.20688250549069601</c:v>
                </c:pt>
                <c:pt idx="478">
                  <c:v>0.215676324448625</c:v>
                </c:pt>
                <c:pt idx="479">
                  <c:v>0.22492804291756199</c:v>
                </c:pt>
                <c:pt idx="480">
                  <c:v>0.234568632311663</c:v>
                </c:pt>
                <c:pt idx="481">
                  <c:v>0.24455955973983601</c:v>
                </c:pt>
                <c:pt idx="482">
                  <c:v>0.25489790543798302</c:v>
                </c:pt>
                <c:pt idx="483">
                  <c:v>0.26556569441121403</c:v>
                </c:pt>
                <c:pt idx="484">
                  <c:v>0.27662685603259202</c:v>
                </c:pt>
                <c:pt idx="485">
                  <c:v>0.28809493071718201</c:v>
                </c:pt>
                <c:pt idx="486">
                  <c:v>0.299925459814671</c:v>
                </c:pt>
                <c:pt idx="487">
                  <c:v>0.31213718397076601</c:v>
                </c:pt>
                <c:pt idx="488">
                  <c:v>0.32475146030231999</c:v>
                </c:pt>
                <c:pt idx="489">
                  <c:v>0.337768026288085</c:v>
                </c:pt>
                <c:pt idx="490">
                  <c:v>0.351182359381914</c:v>
                </c:pt>
                <c:pt idx="491">
                  <c:v>0.364959679924172</c:v>
                </c:pt>
                <c:pt idx="492">
                  <c:v>0.37897588532468002</c:v>
                </c:pt>
                <c:pt idx="493">
                  <c:v>0.39320934966098497</c:v>
                </c:pt>
                <c:pt idx="494">
                  <c:v>0.40767902330587902</c:v>
                </c:pt>
                <c:pt idx="495">
                  <c:v>0.42238661173435998</c:v>
                </c:pt>
                <c:pt idx="496">
                  <c:v>0.43733560464921101</c:v>
                </c:pt>
                <c:pt idx="497">
                  <c:v>0.45255192881867101</c:v>
                </c:pt>
                <c:pt idx="498">
                  <c:v>0.468001776376824</c:v>
                </c:pt>
                <c:pt idx="499">
                  <c:v>0.48359421303295202</c:v>
                </c:pt>
                <c:pt idx="500">
                  <c:v>0.49927278762273503</c:v>
                </c:pt>
                <c:pt idx="501">
                  <c:v>0.51501373360175795</c:v>
                </c:pt>
                <c:pt idx="502">
                  <c:v>0.530836976006823</c:v>
                </c:pt>
                <c:pt idx="503">
                  <c:v>0.54677176183682596</c:v>
                </c:pt>
                <c:pt idx="504">
                  <c:v>0.56277620151276797</c:v>
                </c:pt>
                <c:pt idx="505">
                  <c:v>0.57879090407354306</c:v>
                </c:pt>
                <c:pt idx="506">
                  <c:v>0.59475429621609099</c:v>
                </c:pt>
                <c:pt idx="507">
                  <c:v>0.61060362142616997</c:v>
                </c:pt>
                <c:pt idx="508">
                  <c:v>0.62634481733618697</c:v>
                </c:pt>
                <c:pt idx="509">
                  <c:v>0.64204390461806005</c:v>
                </c:pt>
                <c:pt idx="510">
                  <c:v>0.65771958969164501</c:v>
                </c:pt>
                <c:pt idx="511">
                  <c:v>0.67335197238515399</c:v>
                </c:pt>
                <c:pt idx="512">
                  <c:v>0.68900946688688702</c:v>
                </c:pt>
                <c:pt idx="513">
                  <c:v>0.70471621590118005</c:v>
                </c:pt>
                <c:pt idx="514">
                  <c:v>0.720398468471664</c:v>
                </c:pt>
                <c:pt idx="515">
                  <c:v>0.735946432025255</c:v>
                </c:pt>
                <c:pt idx="516">
                  <c:v>0.75124387367119705</c:v>
                </c:pt>
                <c:pt idx="517">
                  <c:v>0.76627683830044002</c:v>
                </c:pt>
                <c:pt idx="518">
                  <c:v>0.78103443796420702</c:v>
                </c:pt>
                <c:pt idx="519">
                  <c:v>0.79544530425939997</c:v>
                </c:pt>
                <c:pt idx="520">
                  <c:v>0.80939612250836201</c:v>
                </c:pt>
                <c:pt idx="521">
                  <c:v>0.82285250998450099</c:v>
                </c:pt>
                <c:pt idx="522">
                  <c:v>0.83579640711352199</c:v>
                </c:pt>
                <c:pt idx="523">
                  <c:v>0.84823619733822098</c:v>
                </c:pt>
                <c:pt idx="524">
                  <c:v>0.86019855795060696</c:v>
                </c:pt>
                <c:pt idx="525">
                  <c:v>0.87166001171111795</c:v>
                </c:pt>
                <c:pt idx="526">
                  <c:v>0.88259105796486303</c:v>
                </c:pt>
                <c:pt idx="527">
                  <c:v>0.89306482317750102</c:v>
                </c:pt>
                <c:pt idx="528">
                  <c:v>0.90313709894390704</c:v>
                </c:pt>
                <c:pt idx="529">
                  <c:v>0.91277280177743303</c:v>
                </c:pt>
                <c:pt idx="530">
                  <c:v>0.92194535112462705</c:v>
                </c:pt>
                <c:pt idx="531">
                  <c:v>0.93064652912897805</c:v>
                </c:pt>
                <c:pt idx="532">
                  <c:v>0.93886778203307397</c:v>
                </c:pt>
                <c:pt idx="533">
                  <c:v>0.94656747978758404</c:v>
                </c:pt>
                <c:pt idx="534">
                  <c:v>0.95372423619938396</c:v>
                </c:pt>
                <c:pt idx="535">
                  <c:v>0.96031969973745301</c:v>
                </c:pt>
                <c:pt idx="536">
                  <c:v>0.96631286185838605</c:v>
                </c:pt>
                <c:pt idx="537">
                  <c:v>0.971794589989876</c:v>
                </c:pt>
                <c:pt idx="538">
                  <c:v>0.97688342179160603</c:v>
                </c:pt>
                <c:pt idx="539">
                  <c:v>0.98155156522109999</c:v>
                </c:pt>
                <c:pt idx="540">
                  <c:v>0.98570986984998399</c:v>
                </c:pt>
                <c:pt idx="541">
                  <c:v>0.98930627059792098</c:v>
                </c:pt>
                <c:pt idx="542">
                  <c:v>0.99501227719859797</c:v>
                </c:pt>
                <c:pt idx="543">
                  <c:v>0.99852539318760003</c:v>
                </c:pt>
                <c:pt idx="544">
                  <c:v>1</c:v>
                </c:pt>
                <c:pt idx="545">
                  <c:v>0.99690246582040798</c:v>
                </c:pt>
                <c:pt idx="546">
                  <c:v>0.99236128125463996</c:v>
                </c:pt>
                <c:pt idx="547">
                  <c:v>0.98940901183673202</c:v>
                </c:pt>
                <c:pt idx="548">
                  <c:v>0.98604043569483402</c:v>
                </c:pt>
                <c:pt idx="549">
                  <c:v>0.98230313554965798</c:v>
                </c:pt>
                <c:pt idx="550">
                  <c:v>0.978179682770285</c:v>
                </c:pt>
                <c:pt idx="551">
                  <c:v>0.97357519792290503</c:v>
                </c:pt>
                <c:pt idx="552">
                  <c:v>0.96851631732294996</c:v>
                </c:pt>
                <c:pt idx="553">
                  <c:v>0.96314100510551603</c:v>
                </c:pt>
                <c:pt idx="554">
                  <c:v>0.957464155601082</c:v>
                </c:pt>
                <c:pt idx="555">
                  <c:v>0.95143256895612804</c:v>
                </c:pt>
                <c:pt idx="556">
                  <c:v>0.94506435721430704</c:v>
                </c:pt>
                <c:pt idx="557">
                  <c:v>0.93836551165864501</c:v>
                </c:pt>
                <c:pt idx="558">
                  <c:v>0.93133471294060899</c:v>
                </c:pt>
                <c:pt idx="559">
                  <c:v>0.92397678730160904</c:v>
                </c:pt>
                <c:pt idx="560">
                  <c:v>0.91630957906433697</c:v>
                </c:pt>
                <c:pt idx="561">
                  <c:v>0.90840223243662399</c:v>
                </c:pt>
                <c:pt idx="562">
                  <c:v>0.90023131824399505</c:v>
                </c:pt>
                <c:pt idx="563">
                  <c:v>0.891766959625657</c:v>
                </c:pt>
                <c:pt idx="564">
                  <c:v>0.88305307158568702</c:v>
                </c:pt>
                <c:pt idx="565">
                  <c:v>0.87411283464877099</c:v>
                </c:pt>
                <c:pt idx="566">
                  <c:v>0.86499418905594305</c:v>
                </c:pt>
                <c:pt idx="567">
                  <c:v>0.85576195620979301</c:v>
                </c:pt>
                <c:pt idx="568">
                  <c:v>0.84644309902279802</c:v>
                </c:pt>
                <c:pt idx="569">
                  <c:v>0.83699418322218899</c:v>
                </c:pt>
                <c:pt idx="570">
                  <c:v>0.82734527168162597</c:v>
                </c:pt>
                <c:pt idx="571">
                  <c:v>0.81756998944247905</c:v>
                </c:pt>
                <c:pt idx="572">
                  <c:v>0.80774030054018098</c:v>
                </c:pt>
                <c:pt idx="573">
                  <c:v>0.79786075465929096</c:v>
                </c:pt>
                <c:pt idx="574">
                  <c:v>0.78790574495383303</c:v>
                </c:pt>
                <c:pt idx="575">
                  <c:v>0.77784086502886995</c:v>
                </c:pt>
                <c:pt idx="576">
                  <c:v>0.76760910343830002</c:v>
                </c:pt>
                <c:pt idx="577">
                  <c:v>0.75716675144676304</c:v>
                </c:pt>
                <c:pt idx="578">
                  <c:v>0.74655811576856801</c:v>
                </c:pt>
                <c:pt idx="579">
                  <c:v>0.73587685754610399</c:v>
                </c:pt>
                <c:pt idx="580">
                  <c:v>0.72512715943052097</c:v>
                </c:pt>
                <c:pt idx="581">
                  <c:v>0.71426760206105</c:v>
                </c:pt>
                <c:pt idx="582">
                  <c:v>0.703291544780411</c:v>
                </c:pt>
                <c:pt idx="583">
                  <c:v>0.69218532129376897</c:v>
                </c:pt>
                <c:pt idx="584">
                  <c:v>0.68091541379396303</c:v>
                </c:pt>
                <c:pt idx="585">
                  <c:v>0.66955825897520005</c:v>
                </c:pt>
                <c:pt idx="586">
                  <c:v>0.658257942738805</c:v>
                </c:pt>
                <c:pt idx="587">
                  <c:v>0.64703618840431798</c:v>
                </c:pt>
                <c:pt idx="588">
                  <c:v>0.635872991280516</c:v>
                </c:pt>
                <c:pt idx="589">
                  <c:v>0.62476078025815796</c:v>
                </c:pt>
                <c:pt idx="590">
                  <c:v>0.61368576792247198</c:v>
                </c:pt>
                <c:pt idx="591">
                  <c:v>0.602645763761266</c:v>
                </c:pt>
                <c:pt idx="592">
                  <c:v>0.59169447596792402</c:v>
                </c:pt>
                <c:pt idx="593">
                  <c:v>0.58085700027179799</c:v>
                </c:pt>
                <c:pt idx="594">
                  <c:v>0.57007409262366704</c:v>
                </c:pt>
                <c:pt idx="595">
                  <c:v>0.55931694984604197</c:v>
                </c:pt>
                <c:pt idx="596">
                  <c:v>0.54860480076472795</c:v>
                </c:pt>
                <c:pt idx="597">
                  <c:v>0.538003295259181</c:v>
                </c:pt>
                <c:pt idx="598">
                  <c:v>0.52753427220392901</c:v>
                </c:pt>
                <c:pt idx="599">
                  <c:v>0.51721597440205203</c:v>
                </c:pt>
                <c:pt idx="600">
                  <c:v>0.50708164442777903</c:v>
                </c:pt>
                <c:pt idx="601">
                  <c:v>0.49707976248621999</c:v>
                </c:pt>
                <c:pt idx="602">
                  <c:v>0.48717465361897599</c:v>
                </c:pt>
                <c:pt idx="603">
                  <c:v>0.477391599326143</c:v>
                </c:pt>
                <c:pt idx="604">
                  <c:v>0.46771010231820498</c:v>
                </c:pt>
                <c:pt idx="605">
                  <c:v>0.45808993091539102</c:v>
                </c:pt>
                <c:pt idx="606">
                  <c:v>0.44856778908067002</c:v>
                </c:pt>
                <c:pt idx="607">
                  <c:v>0.43925719823878101</c:v>
                </c:pt>
                <c:pt idx="608">
                  <c:v>0.43018627417581701</c:v>
                </c:pt>
                <c:pt idx="609">
                  <c:v>0.42129697284319501</c:v>
                </c:pt>
                <c:pt idx="610">
                  <c:v>0.41253213946967898</c:v>
                </c:pt>
                <c:pt idx="611">
                  <c:v>0.40385329365203698</c:v>
                </c:pt>
                <c:pt idx="612">
                  <c:v>0.39528425746546098</c:v>
                </c:pt>
                <c:pt idx="613">
                  <c:v>0.38684764476035</c:v>
                </c:pt>
                <c:pt idx="614">
                  <c:v>0.37848388946731498</c:v>
                </c:pt>
                <c:pt idx="615">
                  <c:v>0.37011373076939202</c:v>
                </c:pt>
                <c:pt idx="616">
                  <c:v>0.361729856524383</c:v>
                </c:pt>
                <c:pt idx="617">
                  <c:v>0.35340752209625398</c:v>
                </c:pt>
                <c:pt idx="618">
                  <c:v>0.34525606386160501</c:v>
                </c:pt>
                <c:pt idx="619">
                  <c:v>0.33732057789783398</c:v>
                </c:pt>
                <c:pt idx="620">
                  <c:v>0.329596189573094</c:v>
                </c:pt>
                <c:pt idx="621">
                  <c:v>0.322094526997865</c:v>
                </c:pt>
                <c:pt idx="622">
                  <c:v>0.31477006833086602</c:v>
                </c:pt>
                <c:pt idx="623">
                  <c:v>0.30758833433612098</c:v>
                </c:pt>
                <c:pt idx="624">
                  <c:v>0.300577944957587</c:v>
                </c:pt>
                <c:pt idx="625">
                  <c:v>0.293712534207346</c:v>
                </c:pt>
                <c:pt idx="626">
                  <c:v>0.287000477087969</c:v>
                </c:pt>
                <c:pt idx="627">
                  <c:v>0.28051270081170898</c:v>
                </c:pt>
                <c:pt idx="628">
                  <c:v>0.27420794688279698</c:v>
                </c:pt>
                <c:pt idx="629">
                  <c:v>0.268059980460636</c:v>
                </c:pt>
                <c:pt idx="630">
                  <c:v>0.262036073273336</c:v>
                </c:pt>
                <c:pt idx="631">
                  <c:v>0.25613036115815602</c:v>
                </c:pt>
                <c:pt idx="632">
                  <c:v>0.25033591672225702</c:v>
                </c:pt>
                <c:pt idx="633">
                  <c:v>0.244632073329939</c:v>
                </c:pt>
                <c:pt idx="634">
                  <c:v>0.239003160669993</c:v>
                </c:pt>
                <c:pt idx="635">
                  <c:v>0.233412749718859</c:v>
                </c:pt>
                <c:pt idx="636">
                  <c:v>0.22784953982543801</c:v>
                </c:pt>
                <c:pt idx="637">
                  <c:v>0.222328862369578</c:v>
                </c:pt>
                <c:pt idx="638">
                  <c:v>0.216958915363927</c:v>
                </c:pt>
                <c:pt idx="639">
                  <c:v>0.211807645756666</c:v>
                </c:pt>
                <c:pt idx="640">
                  <c:v>0.20677992184812199</c:v>
                </c:pt>
                <c:pt idx="641">
                  <c:v>0.201776191412917</c:v>
                </c:pt>
                <c:pt idx="642">
                  <c:v>0.19677934065184699</c:v>
                </c:pt>
                <c:pt idx="643">
                  <c:v>0.19181892123574101</c:v>
                </c:pt>
                <c:pt idx="644">
                  <c:v>0.186939514370668</c:v>
                </c:pt>
                <c:pt idx="645">
                  <c:v>0.182097605167402</c:v>
                </c:pt>
                <c:pt idx="646">
                  <c:v>0.177268813667074</c:v>
                </c:pt>
                <c:pt idx="647">
                  <c:v>0.172535070461835</c:v>
                </c:pt>
                <c:pt idx="648">
                  <c:v>0.16798203254935201</c:v>
                </c:pt>
                <c:pt idx="649">
                  <c:v>0.163600071668283</c:v>
                </c:pt>
                <c:pt idx="650">
                  <c:v>0.15929507479550201</c:v>
                </c:pt>
                <c:pt idx="651">
                  <c:v>0.155082128254796</c:v>
                </c:pt>
                <c:pt idx="652">
                  <c:v>0.15100920221000499</c:v>
                </c:pt>
                <c:pt idx="653">
                  <c:v>0.147090867538508</c:v>
                </c:pt>
                <c:pt idx="654">
                  <c:v>0.14328057999591001</c:v>
                </c:pt>
                <c:pt idx="655">
                  <c:v>0.13952877311238501</c:v>
                </c:pt>
                <c:pt idx="656">
                  <c:v>0.13588510590713701</c:v>
                </c:pt>
                <c:pt idx="657">
                  <c:v>0.13239094098434301</c:v>
                </c:pt>
                <c:pt idx="658">
                  <c:v>0.12583945296138199</c:v>
                </c:pt>
                <c:pt idx="659">
                  <c:v>0.122666317713611</c:v>
                </c:pt>
                <c:pt idx="660">
                  <c:v>0.119546944217389</c:v>
                </c:pt>
                <c:pt idx="661">
                  <c:v>0.11648271397104799</c:v>
                </c:pt>
                <c:pt idx="662">
                  <c:v>0.11346174931339099</c:v>
                </c:pt>
                <c:pt idx="663">
                  <c:v>0.107565724996509</c:v>
                </c:pt>
                <c:pt idx="664">
                  <c:v>0.101874125879559</c:v>
                </c:pt>
                <c:pt idx="665">
                  <c:v>9.9077553842795901E-2</c:v>
                </c:pt>
                <c:pt idx="666">
                  <c:v>9.3670631639914403E-2</c:v>
                </c:pt>
                <c:pt idx="667">
                  <c:v>8.8708513058258998E-2</c:v>
                </c:pt>
                <c:pt idx="668">
                  <c:v>8.4026662866840102E-2</c:v>
                </c:pt>
                <c:pt idx="669">
                  <c:v>7.9966659019509806E-2</c:v>
                </c:pt>
                <c:pt idx="670">
                  <c:v>7.4756196162255997E-2</c:v>
                </c:pt>
                <c:pt idx="671">
                  <c:v>7.3061389324034706E-2</c:v>
                </c:pt>
                <c:pt idx="672">
                  <c:v>7.1339493272770699E-2</c:v>
                </c:pt>
                <c:pt idx="673">
                  <c:v>6.6197235650877206E-2</c:v>
                </c:pt>
                <c:pt idx="674">
                  <c:v>6.0932306106385198E-2</c:v>
                </c:pt>
                <c:pt idx="675">
                  <c:v>5.60593586149973E-2</c:v>
                </c:pt>
                <c:pt idx="676">
                  <c:v>5.4518575903069501E-2</c:v>
                </c:pt>
                <c:pt idx="677">
                  <c:v>5.15391164095408E-2</c:v>
                </c:pt>
                <c:pt idx="678">
                  <c:v>4.8676584128559401E-2</c:v>
                </c:pt>
                <c:pt idx="679">
                  <c:v>4.7334987937893001E-2</c:v>
                </c:pt>
                <c:pt idx="680">
                  <c:v>4.3786731179404903E-2</c:v>
                </c:pt>
                <c:pt idx="681">
                  <c:v>4.2632573224808699E-2</c:v>
                </c:pt>
                <c:pt idx="682">
                  <c:v>4.0318361597359402E-2</c:v>
                </c:pt>
                <c:pt idx="683">
                  <c:v>3.82616494189085E-2</c:v>
                </c:pt>
                <c:pt idx="684">
                  <c:v>3.6409363662921697E-2</c:v>
                </c:pt>
                <c:pt idx="685">
                  <c:v>3.3263933153569299E-2</c:v>
                </c:pt>
                <c:pt idx="686">
                  <c:v>3.0201414858474399E-2</c:v>
                </c:pt>
                <c:pt idx="687">
                  <c:v>2.84143087278514E-2</c:v>
                </c:pt>
                <c:pt idx="688">
                  <c:v>2.6453720990148699E-2</c:v>
                </c:pt>
                <c:pt idx="689">
                  <c:v>2.3980603013851801E-2</c:v>
                </c:pt>
                <c:pt idx="690">
                  <c:v>2.1211084530993799E-2</c:v>
                </c:pt>
                <c:pt idx="691">
                  <c:v>1.9268175035455502E-2</c:v>
                </c:pt>
                <c:pt idx="692">
                  <c:v>1.8649081398471799E-2</c:v>
                </c:pt>
                <c:pt idx="693">
                  <c:v>1.5522435203138001E-2</c:v>
                </c:pt>
                <c:pt idx="694">
                  <c:v>1.45284622474302E-2</c:v>
                </c:pt>
                <c:pt idx="695">
                  <c:v>1.24813941898296E-2</c:v>
                </c:pt>
                <c:pt idx="696">
                  <c:v>1.04623935815216E-2</c:v>
                </c:pt>
                <c:pt idx="697">
                  <c:v>8.8138277729455303E-3</c:v>
                </c:pt>
                <c:pt idx="698">
                  <c:v>6.1573020211416396E-3</c:v>
                </c:pt>
                <c:pt idx="699">
                  <c:v>5.54381434674145E-3</c:v>
                </c:pt>
                <c:pt idx="700">
                  <c:v>4.1591246642309603E-3</c:v>
                </c:pt>
                <c:pt idx="701">
                  <c:v>1.86533204734254E-3</c:v>
                </c:pt>
                <c:pt idx="702">
                  <c:v>3.4157748045508801E-4</c:v>
                </c:pt>
                <c:pt idx="703">
                  <c:v>-3.3954471264639399E-4</c:v>
                </c:pt>
                <c:pt idx="704">
                  <c:v>-2.1151935105779801E-3</c:v>
                </c:pt>
                <c:pt idx="705">
                  <c:v>-1.6893145434383799E-3</c:v>
                </c:pt>
                <c:pt idx="706">
                  <c:v>-6.7441707551232899E-4</c:v>
                </c:pt>
                <c:pt idx="707">
                  <c:v>-4.0356286342603E-4</c:v>
                </c:pt>
                <c:pt idx="708">
                  <c:v>-1.2927450368615001E-3</c:v>
                </c:pt>
                <c:pt idx="709">
                  <c:v>-2.8426371482382102E-3</c:v>
                </c:pt>
                <c:pt idx="710">
                  <c:v>-3.8064050328617798E-3</c:v>
                </c:pt>
                <c:pt idx="711">
                  <c:v>-4.7088482724688199E-3</c:v>
                </c:pt>
                <c:pt idx="712">
                  <c:v>-5.7536319936398201E-3</c:v>
                </c:pt>
                <c:pt idx="713">
                  <c:v>-5.4674049869471502E-3</c:v>
                </c:pt>
                <c:pt idx="714">
                  <c:v>-4.0425464722206404E-3</c:v>
                </c:pt>
                <c:pt idx="715">
                  <c:v>-3.5342331724988801E-3</c:v>
                </c:pt>
                <c:pt idx="716">
                  <c:v>-2.0639137552775099E-3</c:v>
                </c:pt>
                <c:pt idx="717">
                  <c:v>-5.7368653083835299E-4</c:v>
                </c:pt>
                <c:pt idx="718">
                  <c:v>-3.38657630083683E-4</c:v>
                </c:pt>
                <c:pt idx="719">
                  <c:v>-9.5285038170018197E-4</c:v>
                </c:pt>
                <c:pt idx="720">
                  <c:v>-2.18344197204602E-3</c:v>
                </c:pt>
                <c:pt idx="721">
                  <c:v>-2.98988061799197E-3</c:v>
                </c:pt>
                <c:pt idx="722">
                  <c:v>-3.6794754800456601E-3</c:v>
                </c:pt>
                <c:pt idx="723">
                  <c:v>-4.5146799747597197E-3</c:v>
                </c:pt>
                <c:pt idx="724">
                  <c:v>-5.80584342933588E-3</c:v>
                </c:pt>
                <c:pt idx="725">
                  <c:v>-6.5230108036916697E-3</c:v>
                </c:pt>
                <c:pt idx="726">
                  <c:v>-6.1147526620771503E-3</c:v>
                </c:pt>
                <c:pt idx="727">
                  <c:v>-4.7646385989570904E-3</c:v>
                </c:pt>
                <c:pt idx="728">
                  <c:v>-3.7059219839935E-3</c:v>
                </c:pt>
                <c:pt idx="729">
                  <c:v>-3.27578066262236E-3</c:v>
                </c:pt>
                <c:pt idx="730">
                  <c:v>-1.81719803828981E-3</c:v>
                </c:pt>
                <c:pt idx="731">
                  <c:v>-1.0516917293622999E-3</c:v>
                </c:pt>
                <c:pt idx="732">
                  <c:v>-7.5465873683172602E-4</c:v>
                </c:pt>
                <c:pt idx="733">
                  <c:v>-1.19162134754343E-4</c:v>
                </c:pt>
                <c:pt idx="734">
                  <c:v>7.6008911600975099E-4</c:v>
                </c:pt>
                <c:pt idx="735">
                  <c:v>1.15387190535196E-3</c:v>
                </c:pt>
                <c:pt idx="736">
                  <c:v>1.1134894151941801E-3</c:v>
                </c:pt>
                <c:pt idx="737">
                  <c:v>9.6326741768372199E-4</c:v>
                </c:pt>
                <c:pt idx="738">
                  <c:v>5.6552781373819902E-4</c:v>
                </c:pt>
                <c:pt idx="739">
                  <c:v>-5.7030650521141397E-6</c:v>
                </c:pt>
                <c:pt idx="740">
                  <c:v>-5.2353346112937098E-4</c:v>
                </c:pt>
                <c:pt idx="741">
                  <c:v>-1.08943427233929E-3</c:v>
                </c:pt>
                <c:pt idx="742">
                  <c:v>-6.8087170743619599E-4</c:v>
                </c:pt>
                <c:pt idx="743">
                  <c:v>-6.6816290093543403E-4</c:v>
                </c:pt>
                <c:pt idx="744">
                  <c:v>-6.1569476798403701E-4</c:v>
                </c:pt>
                <c:pt idx="745">
                  <c:v>-7.7715735096066298E-4</c:v>
                </c:pt>
                <c:pt idx="746">
                  <c:v>-4.3225568742902298E-4</c:v>
                </c:pt>
                <c:pt idx="747">
                  <c:v>1.29992435971838E-4</c:v>
                </c:pt>
                <c:pt idx="748">
                  <c:v>6.6771588903152704E-4</c:v>
                </c:pt>
                <c:pt idx="749">
                  <c:v>1.19182600671588E-3</c:v>
                </c:pt>
                <c:pt idx="750">
                  <c:v>1.2658674846314599E-3</c:v>
                </c:pt>
                <c:pt idx="751">
                  <c:v>1.09559113092943E-3</c:v>
                </c:pt>
                <c:pt idx="752">
                  <c:v>9.5374174159605098E-4</c:v>
                </c:pt>
                <c:pt idx="753">
                  <c:v>4.74192799559565E-4</c:v>
                </c:pt>
                <c:pt idx="754">
                  <c:v>-1.38675458554892E-4</c:v>
                </c:pt>
                <c:pt idx="755">
                  <c:v>-1.22602740073184E-4</c:v>
                </c:pt>
                <c:pt idx="756">
                  <c:v>7.8312649021080195E-4</c:v>
                </c:pt>
                <c:pt idx="757">
                  <c:v>1.2225987564971101E-3</c:v>
                </c:pt>
                <c:pt idx="758">
                  <c:v>1.4449805661567801E-3</c:v>
                </c:pt>
                <c:pt idx="759">
                  <c:v>1.3416162198741199E-3</c:v>
                </c:pt>
                <c:pt idx="760">
                  <c:v>1.29360435926036E-3</c:v>
                </c:pt>
                <c:pt idx="761">
                  <c:v>8.5693292717678004E-4</c:v>
                </c:pt>
                <c:pt idx="762">
                  <c:v>6.03749616172404E-4</c:v>
                </c:pt>
                <c:pt idx="763">
                  <c:v>-8.18577730976819E-5</c:v>
                </c:pt>
                <c:pt idx="764">
                  <c:v>-1.13354278309818E-3</c:v>
                </c:pt>
                <c:pt idx="765">
                  <c:v>-2.0709704595618201E-3</c:v>
                </c:pt>
                <c:pt idx="766">
                  <c:v>-2.9326648056179601E-3</c:v>
                </c:pt>
                <c:pt idx="767">
                  <c:v>-3.6720306800923298E-3</c:v>
                </c:pt>
                <c:pt idx="768">
                  <c:v>-3.84441562080372E-3</c:v>
                </c:pt>
                <c:pt idx="769">
                  <c:v>-4.4748788436069498E-3</c:v>
                </c:pt>
                <c:pt idx="770">
                  <c:v>-5.3173804895613802E-3</c:v>
                </c:pt>
                <c:pt idx="771">
                  <c:v>-6.1407511668197402E-3</c:v>
                </c:pt>
                <c:pt idx="772">
                  <c:v>-6.0052936039888998E-3</c:v>
                </c:pt>
                <c:pt idx="773">
                  <c:v>-5.4133472730466398E-3</c:v>
                </c:pt>
                <c:pt idx="774">
                  <c:v>-4.1489610846154696E-3</c:v>
                </c:pt>
                <c:pt idx="775">
                  <c:v>-3.5744360977274701E-3</c:v>
                </c:pt>
                <c:pt idx="776">
                  <c:v>-3.5240616106680099E-3</c:v>
                </c:pt>
                <c:pt idx="777">
                  <c:v>-3.5034283153874699E-3</c:v>
                </c:pt>
                <c:pt idx="778">
                  <c:v>-3.6244884150870801E-3</c:v>
                </c:pt>
                <c:pt idx="779">
                  <c:v>-3.7216017411304402E-3</c:v>
                </c:pt>
                <c:pt idx="780">
                  <c:v>-4.3813416904270501E-3</c:v>
                </c:pt>
                <c:pt idx="781">
                  <c:v>-5.3635979724703199E-3</c:v>
                </c:pt>
                <c:pt idx="782">
                  <c:v>-6.4002624903105104E-3</c:v>
                </c:pt>
                <c:pt idx="783">
                  <c:v>-6.6677206015431896E-3</c:v>
                </c:pt>
                <c:pt idx="784">
                  <c:v>-5.9758270115502499E-3</c:v>
                </c:pt>
                <c:pt idx="785">
                  <c:v>-4.7991388841886898E-3</c:v>
                </c:pt>
                <c:pt idx="786">
                  <c:v>-3.8132600495817898E-3</c:v>
                </c:pt>
                <c:pt idx="787">
                  <c:v>-3.57411125248361E-3</c:v>
                </c:pt>
                <c:pt idx="788">
                  <c:v>-3.1730540205174001E-3</c:v>
                </c:pt>
                <c:pt idx="789">
                  <c:v>-3.3374015184544298E-3</c:v>
                </c:pt>
                <c:pt idx="790">
                  <c:v>-3.6680567750935998E-3</c:v>
                </c:pt>
                <c:pt idx="791">
                  <c:v>-3.8716352672642702E-3</c:v>
                </c:pt>
                <c:pt idx="792">
                  <c:v>-3.5982908476293401E-3</c:v>
                </c:pt>
                <c:pt idx="793">
                  <c:v>-3.38583366173693E-3</c:v>
                </c:pt>
                <c:pt idx="794">
                  <c:v>-2.31022033109395E-3</c:v>
                </c:pt>
                <c:pt idx="795">
                  <c:v>-1.86421586853622E-3</c:v>
                </c:pt>
                <c:pt idx="796">
                  <c:v>-9.5091453385930504E-4</c:v>
                </c:pt>
                <c:pt idx="797">
                  <c:v>-3.38680145536769E-4</c:v>
                </c:pt>
                <c:pt idx="798">
                  <c:v>4.92643171512031E-4</c:v>
                </c:pt>
                <c:pt idx="799">
                  <c:v>9.1310770215653997E-4</c:v>
                </c:pt>
                <c:pt idx="800">
                  <c:v>1.24986396880651E-3</c:v>
                </c:pt>
                <c:pt idx="801">
                  <c:v>1.49844358514298E-3</c:v>
                </c:pt>
                <c:pt idx="802">
                  <c:v>2.0341399283857402E-3</c:v>
                </c:pt>
                <c:pt idx="803">
                  <c:v>1.0106543818070701E-3</c:v>
                </c:pt>
                <c:pt idx="804">
                  <c:v>5.9735893157510903E-4</c:v>
                </c:pt>
                <c:pt idx="805">
                  <c:v>-9.2562445219235604E-4</c:v>
                </c:pt>
                <c:pt idx="806">
                  <c:v>-1.8069616959116299E-3</c:v>
                </c:pt>
                <c:pt idx="807">
                  <c:v>-2.3223124112709201E-3</c:v>
                </c:pt>
                <c:pt idx="808">
                  <c:v>-3.4233248710324698E-3</c:v>
                </c:pt>
                <c:pt idx="809">
                  <c:v>-3.8573527261352302E-3</c:v>
                </c:pt>
                <c:pt idx="810">
                  <c:v>-5.1010971215968703E-3</c:v>
                </c:pt>
                <c:pt idx="811">
                  <c:v>-6.1763612848849099E-3</c:v>
                </c:pt>
                <c:pt idx="812">
                  <c:v>-6.7708288284475202E-3</c:v>
                </c:pt>
                <c:pt idx="813">
                  <c:v>-7.3956208345962102E-3</c:v>
                </c:pt>
                <c:pt idx="814">
                  <c:v>-8.1561782509907595E-3</c:v>
                </c:pt>
                <c:pt idx="815">
                  <c:v>-8.4255579286481898E-3</c:v>
                </c:pt>
                <c:pt idx="816">
                  <c:v>-8.6388919436805097E-3</c:v>
                </c:pt>
                <c:pt idx="817">
                  <c:v>-8.9228789781894101E-3</c:v>
                </c:pt>
                <c:pt idx="818">
                  <c:v>-8.5785845253861202E-3</c:v>
                </c:pt>
                <c:pt idx="819">
                  <c:v>-8.2152116037436003E-3</c:v>
                </c:pt>
                <c:pt idx="820">
                  <c:v>-6.6835043890528002E-3</c:v>
                </c:pt>
                <c:pt idx="821">
                  <c:v>-5.2225237300910499E-3</c:v>
                </c:pt>
                <c:pt idx="822">
                  <c:v>-4.5508602237481696E-3</c:v>
                </c:pt>
                <c:pt idx="823">
                  <c:v>-4.6030506298481797E-3</c:v>
                </c:pt>
                <c:pt idx="824">
                  <c:v>-5.2217046895736601E-3</c:v>
                </c:pt>
                <c:pt idx="825">
                  <c:v>-5.5229252175869803E-3</c:v>
                </c:pt>
                <c:pt idx="826">
                  <c:v>-4.6531901225655703E-3</c:v>
                </c:pt>
                <c:pt idx="827">
                  <c:v>-3.21845118857827E-3</c:v>
                </c:pt>
                <c:pt idx="828">
                  <c:v>-1.5650800228614501E-3</c:v>
                </c:pt>
                <c:pt idx="829">
                  <c:v>-5.1560897776160397E-4</c:v>
                </c:pt>
                <c:pt idx="830">
                  <c:v>-3.5794613612622601E-4</c:v>
                </c:pt>
                <c:pt idx="831">
                  <c:v>-7.0643006461417899E-4</c:v>
                </c:pt>
                <c:pt idx="832">
                  <c:v>-1.3498830967554299E-3</c:v>
                </c:pt>
                <c:pt idx="833">
                  <c:v>-1.67813152614338E-3</c:v>
                </c:pt>
                <c:pt idx="834">
                  <c:v>-1.93345542129315E-3</c:v>
                </c:pt>
                <c:pt idx="835">
                  <c:v>-1.8087288079234301E-3</c:v>
                </c:pt>
                <c:pt idx="836">
                  <c:v>-1.1565945566398099E-3</c:v>
                </c:pt>
                <c:pt idx="837">
                  <c:v>-7.09293230344851E-4</c:v>
                </c:pt>
                <c:pt idx="838">
                  <c:v>-1.9386906339964401E-4</c:v>
                </c:pt>
                <c:pt idx="839">
                  <c:v>-9.1201996816117799E-4</c:v>
                </c:pt>
                <c:pt idx="840">
                  <c:v>-1.7024782990173501E-3</c:v>
                </c:pt>
                <c:pt idx="841">
                  <c:v>-1.7363792696059299E-3</c:v>
                </c:pt>
                <c:pt idx="842">
                  <c:v>-9.1647353235054397E-4</c:v>
                </c:pt>
                <c:pt idx="843">
                  <c:v>6.12970533128026E-4</c:v>
                </c:pt>
                <c:pt idx="844">
                  <c:v>1.3614214957142E-3</c:v>
                </c:pt>
                <c:pt idx="845">
                  <c:v>1.8356778954141E-3</c:v>
                </c:pt>
                <c:pt idx="846">
                  <c:v>1.80051087532583E-3</c:v>
                </c:pt>
                <c:pt idx="847">
                  <c:v>1.33957759768142E-3</c:v>
                </c:pt>
                <c:pt idx="848">
                  <c:v>9.4680751072086298E-4</c:v>
                </c:pt>
                <c:pt idx="849">
                  <c:v>4.8262863801474599E-4</c:v>
                </c:pt>
                <c:pt idx="850">
                  <c:v>2.9018464108395602E-4</c:v>
                </c:pt>
                <c:pt idx="851">
                  <c:v>6.6517851289779096E-4</c:v>
                </c:pt>
                <c:pt idx="852">
                  <c:v>1.0992527295217299E-3</c:v>
                </c:pt>
                <c:pt idx="853">
                  <c:v>1.22987214406895E-3</c:v>
                </c:pt>
                <c:pt idx="854">
                  <c:v>1.6655048184869999E-3</c:v>
                </c:pt>
                <c:pt idx="855">
                  <c:v>1.5675431160893901E-3</c:v>
                </c:pt>
                <c:pt idx="856">
                  <c:v>1.0325724866163801E-3</c:v>
                </c:pt>
                <c:pt idx="857">
                  <c:v>-1.44387669101572E-5</c:v>
                </c:pt>
                <c:pt idx="858">
                  <c:v>-1.12707137839871E-3</c:v>
                </c:pt>
                <c:pt idx="859">
                  <c:v>-2.6539681303424799E-3</c:v>
                </c:pt>
                <c:pt idx="860">
                  <c:v>-3.8585559045852202E-3</c:v>
                </c:pt>
                <c:pt idx="861">
                  <c:v>-4.6820036602570302E-3</c:v>
                </c:pt>
                <c:pt idx="862">
                  <c:v>-4.54405706411705E-3</c:v>
                </c:pt>
                <c:pt idx="863">
                  <c:v>-3.7105237736030101E-3</c:v>
                </c:pt>
                <c:pt idx="864">
                  <c:v>-3.4961872295287502E-3</c:v>
                </c:pt>
                <c:pt idx="865">
                  <c:v>-2.7796603328387902E-3</c:v>
                </c:pt>
                <c:pt idx="866">
                  <c:v>-2.7394794709677999E-3</c:v>
                </c:pt>
                <c:pt idx="867">
                  <c:v>-3.7453852529286801E-3</c:v>
                </c:pt>
                <c:pt idx="868">
                  <c:v>-3.8444321985890901E-3</c:v>
                </c:pt>
                <c:pt idx="869">
                  <c:v>-4.0056144594368404E-3</c:v>
                </c:pt>
                <c:pt idx="870">
                  <c:v>-5.1417067662016596E-3</c:v>
                </c:pt>
                <c:pt idx="871">
                  <c:v>-7.12250557801789E-3</c:v>
                </c:pt>
                <c:pt idx="872">
                  <c:v>-8.5259081315777908E-3</c:v>
                </c:pt>
                <c:pt idx="873">
                  <c:v>-9.5161058149310605E-3</c:v>
                </c:pt>
                <c:pt idx="874">
                  <c:v>-1.01866783050517E-2</c:v>
                </c:pt>
                <c:pt idx="875">
                  <c:v>-1.0524669452994901E-2</c:v>
                </c:pt>
                <c:pt idx="876">
                  <c:v>-1.01764144040714E-2</c:v>
                </c:pt>
                <c:pt idx="877">
                  <c:v>-1.02534864973202E-2</c:v>
                </c:pt>
                <c:pt idx="878">
                  <c:v>-1.09403277771468E-2</c:v>
                </c:pt>
                <c:pt idx="879">
                  <c:v>-1.13374619361399E-2</c:v>
                </c:pt>
                <c:pt idx="880">
                  <c:v>-1.1232453840355301E-2</c:v>
                </c:pt>
                <c:pt idx="881">
                  <c:v>-1.00071700856904E-2</c:v>
                </c:pt>
                <c:pt idx="882">
                  <c:v>-8.8355899160335195E-3</c:v>
                </c:pt>
                <c:pt idx="883">
                  <c:v>-8.7926613000910495E-3</c:v>
                </c:pt>
                <c:pt idx="884">
                  <c:v>-8.6179982354728495E-3</c:v>
                </c:pt>
                <c:pt idx="885">
                  <c:v>-8.2457196361164897E-3</c:v>
                </c:pt>
                <c:pt idx="886">
                  <c:v>-7.8634896448143195E-3</c:v>
                </c:pt>
                <c:pt idx="887">
                  <c:v>-7.4152441536942003E-3</c:v>
                </c:pt>
                <c:pt idx="888">
                  <c:v>-6.6903091199305396E-3</c:v>
                </c:pt>
                <c:pt idx="889">
                  <c:v>-5.9526639552823996E-3</c:v>
                </c:pt>
                <c:pt idx="890">
                  <c:v>-5.4092818781738801E-3</c:v>
                </c:pt>
                <c:pt idx="891">
                  <c:v>-6.0042084453870801E-3</c:v>
                </c:pt>
                <c:pt idx="892">
                  <c:v>-6.0115920079663997E-3</c:v>
                </c:pt>
                <c:pt idx="893">
                  <c:v>-5.0209077264807998E-3</c:v>
                </c:pt>
                <c:pt idx="894">
                  <c:v>-3.1624169929330998E-3</c:v>
                </c:pt>
                <c:pt idx="895">
                  <c:v>-8.4142883592901901E-4</c:v>
                </c:pt>
                <c:pt idx="896">
                  <c:v>9.5006501199866795E-4</c:v>
                </c:pt>
                <c:pt idx="897">
                  <c:v>1.5741518622541201E-3</c:v>
                </c:pt>
                <c:pt idx="898">
                  <c:v>2.5640670166363001E-3</c:v>
                </c:pt>
                <c:pt idx="899">
                  <c:v>2.1988239344328899E-3</c:v>
                </c:pt>
                <c:pt idx="900">
                  <c:v>5.4357520266532801E-4</c:v>
                </c:pt>
                <c:pt idx="901">
                  <c:v>-1.4953307533128901E-4</c:v>
                </c:pt>
                <c:pt idx="902">
                  <c:v>-3.1460993198559402E-3</c:v>
                </c:pt>
                <c:pt idx="903">
                  <c:v>-3.8627604541320699E-3</c:v>
                </c:pt>
                <c:pt idx="904">
                  <c:v>-5.0561251983402304E-3</c:v>
                </c:pt>
                <c:pt idx="905">
                  <c:v>-7.0097493595736599E-3</c:v>
                </c:pt>
                <c:pt idx="906">
                  <c:v>-8.5564496459733901E-3</c:v>
                </c:pt>
                <c:pt idx="907">
                  <c:v>-9.1328238879950195E-3</c:v>
                </c:pt>
                <c:pt idx="908">
                  <c:v>-1.15050211371641E-2</c:v>
                </c:pt>
                <c:pt idx="909">
                  <c:v>-1.28123674478675E-2</c:v>
                </c:pt>
                <c:pt idx="910">
                  <c:v>-1.31963351249732E-2</c:v>
                </c:pt>
                <c:pt idx="911">
                  <c:v>-1.4301933772674901E-2</c:v>
                </c:pt>
                <c:pt idx="912">
                  <c:v>-1.5388297132123E-2</c:v>
                </c:pt>
              </c:numCache>
            </c:numRef>
          </c:yVal>
          <c:smooth val="0"/>
        </c:ser>
        <c:ser>
          <c:idx val="0"/>
          <c:order val="1"/>
          <c:tx>
            <c:v>After Crosslinking</c:v>
          </c:tx>
          <c:spPr>
            <a:ln w="28575">
              <a:noFill/>
            </a:ln>
          </c:spPr>
          <c:marker>
            <c:symbol val="none"/>
          </c:marker>
          <c:trendline>
            <c:name>After Crosslinking</c:name>
            <c:spPr>
              <a:ln w="38100">
                <a:solidFill>
                  <a:srgbClr val="003593"/>
                </a:solidFill>
              </a:ln>
            </c:spPr>
            <c:trendlineType val="movingAvg"/>
            <c:period val="2"/>
            <c:dispRSqr val="0"/>
            <c:dispEq val="0"/>
          </c:trendline>
          <c:xVal>
            <c:numRef>
              <c:f>Sheet2!$A$1:$A$934</c:f>
              <c:numCache>
                <c:formatCode>General</c:formatCode>
                <c:ptCount val="934"/>
                <c:pt idx="0">
                  <c:v>-0.31985653298241701</c:v>
                </c:pt>
                <c:pt idx="1">
                  <c:v>-0.26935285876318898</c:v>
                </c:pt>
                <c:pt idx="2">
                  <c:v>-0.202014626470884</c:v>
                </c:pt>
                <c:pt idx="3">
                  <c:v>-0.15151095225165601</c:v>
                </c:pt>
                <c:pt idx="4">
                  <c:v>-8.4172719959351605E-2</c:v>
                </c:pt>
                <c:pt idx="5">
                  <c:v>-1.6834487667047E-2</c:v>
                </c:pt>
                <c:pt idx="6">
                  <c:v>5.0503744625257599E-2</c:v>
                </c:pt>
                <c:pt idx="7">
                  <c:v>0.117841976917562</c:v>
                </c:pt>
                <c:pt idx="8">
                  <c:v>0.16834565113679101</c:v>
                </c:pt>
                <c:pt idx="9">
                  <c:v>0.23568388342909499</c:v>
                </c:pt>
                <c:pt idx="10">
                  <c:v>0.30302211572139998</c:v>
                </c:pt>
                <c:pt idx="11">
                  <c:v>0.37036034801370399</c:v>
                </c:pt>
                <c:pt idx="12">
                  <c:v>0.42086402223293301</c:v>
                </c:pt>
                <c:pt idx="13">
                  <c:v>0.48820225452523702</c:v>
                </c:pt>
                <c:pt idx="14">
                  <c:v>0.55554048681754198</c:v>
                </c:pt>
                <c:pt idx="15">
                  <c:v>0.62287871910984605</c:v>
                </c:pt>
                <c:pt idx="16">
                  <c:v>0.690216951402151</c:v>
                </c:pt>
                <c:pt idx="17">
                  <c:v>0.70705150947522699</c:v>
                </c:pt>
                <c:pt idx="18">
                  <c:v>0.74072062562137897</c:v>
                </c:pt>
                <c:pt idx="19">
                  <c:v>0.80805885791368304</c:v>
                </c:pt>
                <c:pt idx="20">
                  <c:v>0.87539709020598799</c:v>
                </c:pt>
                <c:pt idx="21">
                  <c:v>0.94273532249829195</c:v>
                </c:pt>
                <c:pt idx="22">
                  <c:v>0.99323899671752003</c:v>
                </c:pt>
                <c:pt idx="23">
                  <c:v>1.0605772290098301</c:v>
                </c:pt>
                <c:pt idx="24">
                  <c:v>1.0774117870829001</c:v>
                </c:pt>
                <c:pt idx="25">
                  <c:v>1.1279154613021301</c:v>
                </c:pt>
                <c:pt idx="26">
                  <c:v>1.19525369359443</c:v>
                </c:pt>
                <c:pt idx="27">
                  <c:v>1.24575736781366</c:v>
                </c:pt>
                <c:pt idx="28">
                  <c:v>1.3130956001059699</c:v>
                </c:pt>
                <c:pt idx="29">
                  <c:v>1.3467647162521199</c:v>
                </c:pt>
                <c:pt idx="30">
                  <c:v>1.3804338323982701</c:v>
                </c:pt>
                <c:pt idx="31">
                  <c:v>1.4477720646905801</c:v>
                </c:pt>
                <c:pt idx="32">
                  <c:v>1.51511029698288</c:v>
                </c:pt>
                <c:pt idx="33">
                  <c:v>1.56561397120211</c:v>
                </c:pt>
                <c:pt idx="34">
                  <c:v>1.6329522034944199</c:v>
                </c:pt>
                <c:pt idx="35">
                  <c:v>1.7002904357867199</c:v>
                </c:pt>
                <c:pt idx="36">
                  <c:v>1.7676286680790301</c:v>
                </c:pt>
                <c:pt idx="37">
                  <c:v>1.81813234229825</c:v>
                </c:pt>
                <c:pt idx="38">
                  <c:v>1.85180145844441</c:v>
                </c:pt>
                <c:pt idx="39">
                  <c:v>1.88547057459056</c:v>
                </c:pt>
                <c:pt idx="40">
                  <c:v>1.95280880688286</c:v>
                </c:pt>
                <c:pt idx="41">
                  <c:v>2.0201470391751699</c:v>
                </c:pt>
                <c:pt idx="42">
                  <c:v>2.0706507133944001</c:v>
                </c:pt>
                <c:pt idx="43">
                  <c:v>2.1379889456867001</c:v>
                </c:pt>
                <c:pt idx="44">
                  <c:v>2.205327177979</c:v>
                </c:pt>
                <c:pt idx="45">
                  <c:v>2.2726654102713102</c:v>
                </c:pt>
                <c:pt idx="46">
                  <c:v>2.3400036425636102</c:v>
                </c:pt>
                <c:pt idx="47">
                  <c:v>2.3905073167828399</c:v>
                </c:pt>
                <c:pt idx="48">
                  <c:v>2.4578455490751399</c:v>
                </c:pt>
                <c:pt idx="49">
                  <c:v>2.52518378136745</c:v>
                </c:pt>
                <c:pt idx="50">
                  <c:v>2.59252201365975</c:v>
                </c:pt>
                <c:pt idx="51">
                  <c:v>2.6430256878789802</c:v>
                </c:pt>
                <c:pt idx="52">
                  <c:v>2.6935293620982099</c:v>
                </c:pt>
                <c:pt idx="53">
                  <c:v>2.7103639201712801</c:v>
                </c:pt>
                <c:pt idx="54">
                  <c:v>2.7777021524635899</c:v>
                </c:pt>
                <c:pt idx="55">
                  <c:v>2.8450403847558898</c:v>
                </c:pt>
                <c:pt idx="56">
                  <c:v>2.89554405897512</c:v>
                </c:pt>
                <c:pt idx="57">
                  <c:v>2.96288229126742</c:v>
                </c:pt>
                <c:pt idx="58">
                  <c:v>3.0302205235597302</c:v>
                </c:pt>
                <c:pt idx="59">
                  <c:v>3.0975587558520301</c:v>
                </c:pt>
                <c:pt idx="60">
                  <c:v>3.1648969881443398</c:v>
                </c:pt>
                <c:pt idx="61">
                  <c:v>3.2154006623635598</c:v>
                </c:pt>
                <c:pt idx="62">
                  <c:v>3.28273889465587</c:v>
                </c:pt>
                <c:pt idx="63">
                  <c:v>3.3500771269481699</c:v>
                </c:pt>
                <c:pt idx="64">
                  <c:v>3.4174153592404801</c:v>
                </c:pt>
                <c:pt idx="65">
                  <c:v>3.4679190334597001</c:v>
                </c:pt>
                <c:pt idx="66">
                  <c:v>3.5352572657520098</c:v>
                </c:pt>
                <c:pt idx="67">
                  <c:v>3.6025954980443098</c:v>
                </c:pt>
                <c:pt idx="68">
                  <c:v>3.66993373033662</c:v>
                </c:pt>
                <c:pt idx="69">
                  <c:v>3.7372719626289199</c:v>
                </c:pt>
                <c:pt idx="70">
                  <c:v>3.7877756368481501</c:v>
                </c:pt>
                <c:pt idx="71">
                  <c:v>3.8551138691404501</c:v>
                </c:pt>
                <c:pt idx="72">
                  <c:v>3.8887829852865998</c:v>
                </c:pt>
                <c:pt idx="73">
                  <c:v>3.9224521014327598</c:v>
                </c:pt>
                <c:pt idx="74">
                  <c:v>3.9897903337250602</c:v>
                </c:pt>
                <c:pt idx="75">
                  <c:v>4.0402940079442899</c:v>
                </c:pt>
                <c:pt idx="76">
                  <c:v>4.1076322402365903</c:v>
                </c:pt>
                <c:pt idx="77">
                  <c:v>4.1749704725288996</c:v>
                </c:pt>
                <c:pt idx="78">
                  <c:v>4.2423087048212</c:v>
                </c:pt>
                <c:pt idx="79">
                  <c:v>4.2928123790404298</c:v>
                </c:pt>
                <c:pt idx="80">
                  <c:v>4.3601506113327302</c:v>
                </c:pt>
                <c:pt idx="81">
                  <c:v>4.4274888436250404</c:v>
                </c:pt>
                <c:pt idx="82">
                  <c:v>4.4948270759173399</c:v>
                </c:pt>
                <c:pt idx="83">
                  <c:v>4.5621653082096403</c:v>
                </c:pt>
                <c:pt idx="84">
                  <c:v>4.61266898242887</c:v>
                </c:pt>
                <c:pt idx="85">
                  <c:v>4.6800072147211802</c:v>
                </c:pt>
                <c:pt idx="86">
                  <c:v>4.7473454470134797</c:v>
                </c:pt>
                <c:pt idx="87">
                  <c:v>4.8146836793057801</c:v>
                </c:pt>
                <c:pt idx="88">
                  <c:v>4.8651873535250099</c:v>
                </c:pt>
                <c:pt idx="89">
                  <c:v>4.93252558581732</c:v>
                </c:pt>
                <c:pt idx="90">
                  <c:v>4.98302926003654</c:v>
                </c:pt>
                <c:pt idx="91">
                  <c:v>4.9998638181096204</c:v>
                </c:pt>
                <c:pt idx="92">
                  <c:v>5.06720205040192</c:v>
                </c:pt>
                <c:pt idx="93">
                  <c:v>5.1177057246211497</c:v>
                </c:pt>
                <c:pt idx="94">
                  <c:v>5.1850439569134599</c:v>
                </c:pt>
                <c:pt idx="95">
                  <c:v>5.2523821892057603</c:v>
                </c:pt>
                <c:pt idx="96">
                  <c:v>5.3197204214980598</c:v>
                </c:pt>
                <c:pt idx="97">
                  <c:v>5.3365549795711402</c:v>
                </c:pt>
                <c:pt idx="98">
                  <c:v>5.38705865379037</c:v>
                </c:pt>
                <c:pt idx="99">
                  <c:v>5.4375623280095997</c:v>
                </c:pt>
                <c:pt idx="100">
                  <c:v>5.5049005603019001</c:v>
                </c:pt>
                <c:pt idx="101">
                  <c:v>5.5722387925941996</c:v>
                </c:pt>
                <c:pt idx="102">
                  <c:v>5.6395770248865098</c:v>
                </c:pt>
                <c:pt idx="103">
                  <c:v>5.6900806991057404</c:v>
                </c:pt>
                <c:pt idx="104">
                  <c:v>5.75741893139804</c:v>
                </c:pt>
                <c:pt idx="105">
                  <c:v>5.8247571636903404</c:v>
                </c:pt>
                <c:pt idx="106">
                  <c:v>5.8920953959826496</c:v>
                </c:pt>
                <c:pt idx="107">
                  <c:v>5.9425990702018803</c:v>
                </c:pt>
                <c:pt idx="108">
                  <c:v>6.0099373024941798</c:v>
                </c:pt>
                <c:pt idx="109">
                  <c:v>6.0772755347864802</c:v>
                </c:pt>
                <c:pt idx="110">
                  <c:v>6.1446137670787904</c:v>
                </c:pt>
                <c:pt idx="111">
                  <c:v>6.2119519993710899</c:v>
                </c:pt>
                <c:pt idx="112">
                  <c:v>6.2624556735903196</c:v>
                </c:pt>
                <c:pt idx="113">
                  <c:v>6.32979390588262</c:v>
                </c:pt>
                <c:pt idx="114">
                  <c:v>6.3802975801018498</c:v>
                </c:pt>
                <c:pt idx="115">
                  <c:v>6.3971321381749302</c:v>
                </c:pt>
                <c:pt idx="116">
                  <c:v>6.4644703704672297</c:v>
                </c:pt>
                <c:pt idx="117">
                  <c:v>6.5149740446864604</c:v>
                </c:pt>
                <c:pt idx="118">
                  <c:v>6.5823122769787599</c:v>
                </c:pt>
                <c:pt idx="119">
                  <c:v>6.64965050927107</c:v>
                </c:pt>
                <c:pt idx="120">
                  <c:v>6.7169887415633696</c:v>
                </c:pt>
                <c:pt idx="121">
                  <c:v>6.78432697385567</c:v>
                </c:pt>
                <c:pt idx="122">
                  <c:v>6.8348306480748997</c:v>
                </c:pt>
                <c:pt idx="123">
                  <c:v>6.9021688803672099</c:v>
                </c:pt>
                <c:pt idx="124">
                  <c:v>6.9695071126595103</c:v>
                </c:pt>
                <c:pt idx="125">
                  <c:v>7.0368453449518098</c:v>
                </c:pt>
                <c:pt idx="126">
                  <c:v>7.0873490191710404</c:v>
                </c:pt>
                <c:pt idx="127">
                  <c:v>7.1546872514633497</c:v>
                </c:pt>
                <c:pt idx="128">
                  <c:v>7.2220254837556501</c:v>
                </c:pt>
                <c:pt idx="129">
                  <c:v>7.2893637160479496</c:v>
                </c:pt>
                <c:pt idx="130">
                  <c:v>7.3398673902671803</c:v>
                </c:pt>
                <c:pt idx="131">
                  <c:v>7.4072056225594904</c:v>
                </c:pt>
                <c:pt idx="132">
                  <c:v>7.47454385485179</c:v>
                </c:pt>
                <c:pt idx="133">
                  <c:v>7.5418820871440904</c:v>
                </c:pt>
                <c:pt idx="134">
                  <c:v>7.6092203194363996</c:v>
                </c:pt>
                <c:pt idx="135">
                  <c:v>7.6428894355825499</c:v>
                </c:pt>
                <c:pt idx="136">
                  <c:v>7.6597239936556303</c:v>
                </c:pt>
                <c:pt idx="137">
                  <c:v>7.7270622259479298</c:v>
                </c:pt>
                <c:pt idx="138">
                  <c:v>7.7944004582402302</c:v>
                </c:pt>
                <c:pt idx="139">
                  <c:v>7.8617386905325404</c:v>
                </c:pt>
                <c:pt idx="140">
                  <c:v>7.9122423647517701</c:v>
                </c:pt>
                <c:pt idx="141">
                  <c:v>7.9795805970440696</c:v>
                </c:pt>
                <c:pt idx="142">
                  <c:v>8.0469188293363807</c:v>
                </c:pt>
                <c:pt idx="143">
                  <c:v>8.0637533874094505</c:v>
                </c:pt>
                <c:pt idx="144">
                  <c:v>8.1142570616286793</c:v>
                </c:pt>
                <c:pt idx="145">
                  <c:v>8.16476073584791</c:v>
                </c:pt>
                <c:pt idx="146">
                  <c:v>8.2320989681402192</c:v>
                </c:pt>
                <c:pt idx="147">
                  <c:v>8.2994372004325303</c:v>
                </c:pt>
                <c:pt idx="148">
                  <c:v>8.3667754327248396</c:v>
                </c:pt>
                <c:pt idx="149">
                  <c:v>8.43411366501714</c:v>
                </c:pt>
                <c:pt idx="150">
                  <c:v>8.4509482230902204</c:v>
                </c:pt>
                <c:pt idx="151">
                  <c:v>8.4846173392363706</c:v>
                </c:pt>
                <c:pt idx="152">
                  <c:v>8.5519555715286799</c:v>
                </c:pt>
                <c:pt idx="153">
                  <c:v>8.6192938038209892</c:v>
                </c:pt>
                <c:pt idx="154">
                  <c:v>8.6866320361133003</c:v>
                </c:pt>
                <c:pt idx="155">
                  <c:v>8.7371357103325291</c:v>
                </c:pt>
                <c:pt idx="156">
                  <c:v>8.8044739426248402</c:v>
                </c:pt>
                <c:pt idx="157">
                  <c:v>8.8718121749171406</c:v>
                </c:pt>
                <c:pt idx="158">
                  <c:v>8.9391504072094499</c:v>
                </c:pt>
                <c:pt idx="159">
                  <c:v>8.9896540814286805</c:v>
                </c:pt>
                <c:pt idx="160">
                  <c:v>9.0569923137209898</c:v>
                </c:pt>
                <c:pt idx="161">
                  <c:v>9.1074959879402204</c:v>
                </c:pt>
                <c:pt idx="162">
                  <c:v>9.1243305460133008</c:v>
                </c:pt>
                <c:pt idx="163">
                  <c:v>9.1916687783055995</c:v>
                </c:pt>
                <c:pt idx="164">
                  <c:v>9.2590070105979105</c:v>
                </c:pt>
                <c:pt idx="165">
                  <c:v>9.3095106848171394</c:v>
                </c:pt>
                <c:pt idx="166">
                  <c:v>9.3768489171094505</c:v>
                </c:pt>
                <c:pt idx="167">
                  <c:v>9.4441871494017597</c:v>
                </c:pt>
                <c:pt idx="168">
                  <c:v>9.4610217074748295</c:v>
                </c:pt>
                <c:pt idx="169">
                  <c:v>9.5115253816940601</c:v>
                </c:pt>
                <c:pt idx="170">
                  <c:v>9.5620290559132908</c:v>
                </c:pt>
                <c:pt idx="171">
                  <c:v>9.6293672882056001</c:v>
                </c:pt>
                <c:pt idx="172">
                  <c:v>9.6967055204979093</c:v>
                </c:pt>
                <c:pt idx="173">
                  <c:v>9.7640437527902204</c:v>
                </c:pt>
                <c:pt idx="174">
                  <c:v>9.8313819850825208</c:v>
                </c:pt>
                <c:pt idx="175">
                  <c:v>9.8818856593017603</c:v>
                </c:pt>
                <c:pt idx="176">
                  <c:v>9.9155547754479105</c:v>
                </c:pt>
                <c:pt idx="177">
                  <c:v>9.9492238915940607</c:v>
                </c:pt>
                <c:pt idx="178">
                  <c:v>10.0165621238864</c:v>
                </c:pt>
                <c:pt idx="179">
                  <c:v>10.067065798105601</c:v>
                </c:pt>
                <c:pt idx="180">
                  <c:v>10.083900356178701</c:v>
                </c:pt>
                <c:pt idx="181">
                  <c:v>10.134404030397899</c:v>
                </c:pt>
                <c:pt idx="182">
                  <c:v>10.2017422626902</c:v>
                </c:pt>
                <c:pt idx="183">
                  <c:v>10.2690804949825</c:v>
                </c:pt>
                <c:pt idx="184">
                  <c:v>10.3364187272748</c:v>
                </c:pt>
                <c:pt idx="185">
                  <c:v>10.3869224014941</c:v>
                </c:pt>
                <c:pt idx="186">
                  <c:v>10.454260633786401</c:v>
                </c:pt>
                <c:pt idx="187">
                  <c:v>10.487929749932499</c:v>
                </c:pt>
                <c:pt idx="188">
                  <c:v>10.521598866078699</c:v>
                </c:pt>
                <c:pt idx="189">
                  <c:v>10.588937098371</c:v>
                </c:pt>
                <c:pt idx="190">
                  <c:v>10.6562753306633</c:v>
                </c:pt>
                <c:pt idx="191">
                  <c:v>10.706779004882501</c:v>
                </c:pt>
                <c:pt idx="192">
                  <c:v>10.757282679101801</c:v>
                </c:pt>
                <c:pt idx="193">
                  <c:v>10.774117237174799</c:v>
                </c:pt>
                <c:pt idx="194">
                  <c:v>10.8414554694671</c:v>
                </c:pt>
                <c:pt idx="195">
                  <c:v>10.9087937017594</c:v>
                </c:pt>
                <c:pt idx="196">
                  <c:v>10.9592973759787</c:v>
                </c:pt>
                <c:pt idx="197">
                  <c:v>11.026635608271</c:v>
                </c:pt>
                <c:pt idx="198">
                  <c:v>11.093973840563301</c:v>
                </c:pt>
                <c:pt idx="199">
                  <c:v>11.161312072855599</c:v>
                </c:pt>
                <c:pt idx="200">
                  <c:v>11.2118157470748</c:v>
                </c:pt>
                <c:pt idx="201">
                  <c:v>11.2791539793671</c:v>
                </c:pt>
                <c:pt idx="202">
                  <c:v>11.346492211659401</c:v>
                </c:pt>
                <c:pt idx="203">
                  <c:v>11.413830443951801</c:v>
                </c:pt>
                <c:pt idx="204">
                  <c:v>11.481168676244099</c:v>
                </c:pt>
                <c:pt idx="205">
                  <c:v>11.5316723504633</c:v>
                </c:pt>
                <c:pt idx="206">
                  <c:v>11.5990105827556</c:v>
                </c:pt>
                <c:pt idx="207">
                  <c:v>11.6663488150479</c:v>
                </c:pt>
                <c:pt idx="208">
                  <c:v>11.733687047340201</c:v>
                </c:pt>
                <c:pt idx="209">
                  <c:v>11.7841907215594</c:v>
                </c:pt>
                <c:pt idx="210">
                  <c:v>11.8515289538517</c:v>
                </c:pt>
                <c:pt idx="211">
                  <c:v>11.9188671861441</c:v>
                </c:pt>
                <c:pt idx="212">
                  <c:v>11.9862054184364</c:v>
                </c:pt>
                <c:pt idx="213">
                  <c:v>12.036709092655601</c:v>
                </c:pt>
                <c:pt idx="214">
                  <c:v>12.104047324947899</c:v>
                </c:pt>
                <c:pt idx="215">
                  <c:v>12.1713855572402</c:v>
                </c:pt>
                <c:pt idx="216">
                  <c:v>12.2387237895325</c:v>
                </c:pt>
                <c:pt idx="217">
                  <c:v>12.3060620218248</c:v>
                </c:pt>
                <c:pt idx="218">
                  <c:v>12.3565656960441</c:v>
                </c:pt>
                <c:pt idx="219">
                  <c:v>12.423903928336401</c:v>
                </c:pt>
                <c:pt idx="220">
                  <c:v>12.491242160628699</c:v>
                </c:pt>
                <c:pt idx="221">
                  <c:v>12.558580392921</c:v>
                </c:pt>
                <c:pt idx="222">
                  <c:v>12.5754149509941</c:v>
                </c:pt>
                <c:pt idx="223">
                  <c:v>12.6090840671402</c:v>
                </c:pt>
                <c:pt idx="224">
                  <c:v>12.676422299432501</c:v>
                </c:pt>
                <c:pt idx="225">
                  <c:v>12.743760531724799</c:v>
                </c:pt>
                <c:pt idx="226">
                  <c:v>12.8110987640171</c:v>
                </c:pt>
                <c:pt idx="227">
                  <c:v>12.8784369963094</c:v>
                </c:pt>
                <c:pt idx="228">
                  <c:v>12.9289406705287</c:v>
                </c:pt>
                <c:pt idx="229">
                  <c:v>12.996278902821</c:v>
                </c:pt>
                <c:pt idx="230">
                  <c:v>13.063617135113301</c:v>
                </c:pt>
                <c:pt idx="231">
                  <c:v>13.130955367405599</c:v>
                </c:pt>
                <c:pt idx="232">
                  <c:v>13.1814590416248</c:v>
                </c:pt>
                <c:pt idx="233">
                  <c:v>13.2487972739171</c:v>
                </c:pt>
                <c:pt idx="234">
                  <c:v>13.316135506209401</c:v>
                </c:pt>
                <c:pt idx="235">
                  <c:v>13.383473738501699</c:v>
                </c:pt>
                <c:pt idx="236">
                  <c:v>13.433977412720999</c:v>
                </c:pt>
                <c:pt idx="237">
                  <c:v>13.450811970794099</c:v>
                </c:pt>
                <c:pt idx="238">
                  <c:v>13.5013156450133</c:v>
                </c:pt>
                <c:pt idx="239">
                  <c:v>13.5686538773056</c:v>
                </c:pt>
                <c:pt idx="240">
                  <c:v>13.6359921095979</c:v>
                </c:pt>
                <c:pt idx="241">
                  <c:v>13.703330341890201</c:v>
                </c:pt>
                <c:pt idx="242">
                  <c:v>13.736999458036401</c:v>
                </c:pt>
                <c:pt idx="243">
                  <c:v>13.753834016109399</c:v>
                </c:pt>
                <c:pt idx="244">
                  <c:v>13.8211722484017</c:v>
                </c:pt>
                <c:pt idx="245">
                  <c:v>13.8885104806941</c:v>
                </c:pt>
                <c:pt idx="246">
                  <c:v>13.9558487129864</c:v>
                </c:pt>
                <c:pt idx="247">
                  <c:v>14.006352387205601</c:v>
                </c:pt>
                <c:pt idx="248">
                  <c:v>14.073690619497899</c:v>
                </c:pt>
                <c:pt idx="249">
                  <c:v>14.1410288517902</c:v>
                </c:pt>
                <c:pt idx="250">
                  <c:v>14.2083670840825</c:v>
                </c:pt>
                <c:pt idx="251">
                  <c:v>14.2588707583017</c:v>
                </c:pt>
                <c:pt idx="252">
                  <c:v>14.3262089905941</c:v>
                </c:pt>
                <c:pt idx="253">
                  <c:v>14.393547222886401</c:v>
                </c:pt>
                <c:pt idx="254">
                  <c:v>14.460885455178699</c:v>
                </c:pt>
                <c:pt idx="255">
                  <c:v>14.528223687471</c:v>
                </c:pt>
                <c:pt idx="256">
                  <c:v>14.5787273616902</c:v>
                </c:pt>
                <c:pt idx="257">
                  <c:v>14.646065593982501</c:v>
                </c:pt>
                <c:pt idx="258">
                  <c:v>14.713403826274799</c:v>
                </c:pt>
                <c:pt idx="259">
                  <c:v>14.7807420585671</c:v>
                </c:pt>
                <c:pt idx="260">
                  <c:v>14.8312457327864</c:v>
                </c:pt>
                <c:pt idx="261">
                  <c:v>14.8985839650787</c:v>
                </c:pt>
                <c:pt idx="262">
                  <c:v>14.965922197371</c:v>
                </c:pt>
                <c:pt idx="263">
                  <c:v>15.033260429663301</c:v>
                </c:pt>
                <c:pt idx="264">
                  <c:v>15.100598661955599</c:v>
                </c:pt>
                <c:pt idx="265">
                  <c:v>15.1511023361748</c:v>
                </c:pt>
                <c:pt idx="266">
                  <c:v>15.2184405684671</c:v>
                </c:pt>
                <c:pt idx="267">
                  <c:v>15.285778800759401</c:v>
                </c:pt>
                <c:pt idx="268">
                  <c:v>15.353117033051699</c:v>
                </c:pt>
                <c:pt idx="269">
                  <c:v>15.403620707270999</c:v>
                </c:pt>
                <c:pt idx="270">
                  <c:v>15.4709589395633</c:v>
                </c:pt>
                <c:pt idx="271">
                  <c:v>15.4877934976364</c:v>
                </c:pt>
                <c:pt idx="272">
                  <c:v>15.5382971718556</c:v>
                </c:pt>
                <c:pt idx="273">
                  <c:v>15.6056354041479</c:v>
                </c:pt>
                <c:pt idx="274">
                  <c:v>15.656139078367101</c:v>
                </c:pt>
                <c:pt idx="275">
                  <c:v>15.723477310659399</c:v>
                </c:pt>
                <c:pt idx="276">
                  <c:v>15.740311868732499</c:v>
                </c:pt>
                <c:pt idx="277">
                  <c:v>15.7908155429517</c:v>
                </c:pt>
                <c:pt idx="278">
                  <c:v>15.858153775244</c:v>
                </c:pt>
                <c:pt idx="279">
                  <c:v>15.9254920075364</c:v>
                </c:pt>
                <c:pt idx="280">
                  <c:v>15.975995681755601</c:v>
                </c:pt>
                <c:pt idx="281">
                  <c:v>16.009664797901699</c:v>
                </c:pt>
                <c:pt idx="282">
                  <c:v>16.043333914047899</c:v>
                </c:pt>
                <c:pt idx="283">
                  <c:v>16.1106721463402</c:v>
                </c:pt>
                <c:pt idx="284">
                  <c:v>16.1780103786325</c:v>
                </c:pt>
                <c:pt idx="285">
                  <c:v>16.2285140528517</c:v>
                </c:pt>
                <c:pt idx="286">
                  <c:v>16.295852285144001</c:v>
                </c:pt>
                <c:pt idx="287">
                  <c:v>16.363190517436301</c:v>
                </c:pt>
                <c:pt idx="288">
                  <c:v>16.413694191655502</c:v>
                </c:pt>
                <c:pt idx="289">
                  <c:v>16.430528749728602</c:v>
                </c:pt>
                <c:pt idx="290">
                  <c:v>16.481032423947799</c:v>
                </c:pt>
                <c:pt idx="291">
                  <c:v>16.548370656240099</c:v>
                </c:pt>
                <c:pt idx="292">
                  <c:v>16.615708888532399</c:v>
                </c:pt>
                <c:pt idx="293">
                  <c:v>16.666212562751699</c:v>
                </c:pt>
                <c:pt idx="294">
                  <c:v>16.6830471208247</c:v>
                </c:pt>
                <c:pt idx="295">
                  <c:v>16.750385353117</c:v>
                </c:pt>
                <c:pt idx="296">
                  <c:v>16.8008890273363</c:v>
                </c:pt>
                <c:pt idx="297">
                  <c:v>16.8682272596286</c:v>
                </c:pt>
                <c:pt idx="298">
                  <c:v>16.935565491920901</c:v>
                </c:pt>
                <c:pt idx="299">
                  <c:v>17.002903724213201</c:v>
                </c:pt>
                <c:pt idx="300">
                  <c:v>17.053407398432402</c:v>
                </c:pt>
                <c:pt idx="301">
                  <c:v>17.103911072651599</c:v>
                </c:pt>
                <c:pt idx="302">
                  <c:v>17.120745630724699</c:v>
                </c:pt>
                <c:pt idx="303">
                  <c:v>17.188083863016999</c:v>
                </c:pt>
                <c:pt idx="304">
                  <c:v>17.255422095309299</c:v>
                </c:pt>
                <c:pt idx="305">
                  <c:v>17.3059257695285</c:v>
                </c:pt>
                <c:pt idx="306">
                  <c:v>17.3732640018208</c:v>
                </c:pt>
                <c:pt idx="307">
                  <c:v>17.440602234113101</c:v>
                </c:pt>
                <c:pt idx="308">
                  <c:v>17.507940466405401</c:v>
                </c:pt>
                <c:pt idx="309">
                  <c:v>17.575278698697701</c:v>
                </c:pt>
                <c:pt idx="310">
                  <c:v>17.625782372916898</c:v>
                </c:pt>
                <c:pt idx="311">
                  <c:v>17.693120605209199</c:v>
                </c:pt>
                <c:pt idx="312">
                  <c:v>17.760458837501599</c:v>
                </c:pt>
                <c:pt idx="313">
                  <c:v>17.827797069793899</c:v>
                </c:pt>
                <c:pt idx="314">
                  <c:v>17.878300744013099</c:v>
                </c:pt>
                <c:pt idx="315">
                  <c:v>17.9456389763054</c:v>
                </c:pt>
                <c:pt idx="316">
                  <c:v>18.0129772085977</c:v>
                </c:pt>
                <c:pt idx="317">
                  <c:v>18.080315440890001</c:v>
                </c:pt>
                <c:pt idx="318">
                  <c:v>18.147653673182301</c:v>
                </c:pt>
                <c:pt idx="319">
                  <c:v>18.198157347401501</c:v>
                </c:pt>
                <c:pt idx="320">
                  <c:v>18.265495579693798</c:v>
                </c:pt>
                <c:pt idx="321">
                  <c:v>18.332833811986099</c:v>
                </c:pt>
                <c:pt idx="322">
                  <c:v>18.400172044278399</c:v>
                </c:pt>
                <c:pt idx="323">
                  <c:v>18.4506757184976</c:v>
                </c:pt>
                <c:pt idx="324">
                  <c:v>18.5180139507899</c:v>
                </c:pt>
                <c:pt idx="325">
                  <c:v>18.5853521830822</c:v>
                </c:pt>
                <c:pt idx="326">
                  <c:v>18.652690415374501</c:v>
                </c:pt>
                <c:pt idx="327">
                  <c:v>18.703194089593801</c:v>
                </c:pt>
                <c:pt idx="328">
                  <c:v>18.770532321886101</c:v>
                </c:pt>
                <c:pt idx="329">
                  <c:v>18.837870554178402</c:v>
                </c:pt>
                <c:pt idx="330">
                  <c:v>18.905208786470698</c:v>
                </c:pt>
                <c:pt idx="331">
                  <c:v>18.955712460689899</c:v>
                </c:pt>
                <c:pt idx="332">
                  <c:v>18.972547018762999</c:v>
                </c:pt>
                <c:pt idx="333">
                  <c:v>19.023050692982199</c:v>
                </c:pt>
                <c:pt idx="334">
                  <c:v>19.0903889252745</c:v>
                </c:pt>
                <c:pt idx="335">
                  <c:v>19.1577271575668</c:v>
                </c:pt>
                <c:pt idx="336">
                  <c:v>19.2250653898591</c:v>
                </c:pt>
                <c:pt idx="337">
                  <c:v>19.275569064078301</c:v>
                </c:pt>
                <c:pt idx="338">
                  <c:v>19.342907296370601</c:v>
                </c:pt>
                <c:pt idx="339">
                  <c:v>19.410245528662902</c:v>
                </c:pt>
                <c:pt idx="340">
                  <c:v>19.477583760955198</c:v>
                </c:pt>
                <c:pt idx="341">
                  <c:v>19.528087435174399</c:v>
                </c:pt>
                <c:pt idx="342">
                  <c:v>19.595425667466699</c:v>
                </c:pt>
                <c:pt idx="343">
                  <c:v>19.662763899759</c:v>
                </c:pt>
                <c:pt idx="344">
                  <c:v>19.7301021320513</c:v>
                </c:pt>
                <c:pt idx="345">
                  <c:v>19.797440364343601</c:v>
                </c:pt>
                <c:pt idx="346">
                  <c:v>19.8479440385629</c:v>
                </c:pt>
                <c:pt idx="347">
                  <c:v>19.915282270855201</c:v>
                </c:pt>
                <c:pt idx="348">
                  <c:v>19.982620503147501</c:v>
                </c:pt>
                <c:pt idx="349">
                  <c:v>20.049958735439802</c:v>
                </c:pt>
                <c:pt idx="350">
                  <c:v>20.100462409658999</c:v>
                </c:pt>
                <c:pt idx="351">
                  <c:v>20.167800641951299</c:v>
                </c:pt>
                <c:pt idx="352">
                  <c:v>20.235138874243599</c:v>
                </c:pt>
                <c:pt idx="353">
                  <c:v>20.3024771065359</c:v>
                </c:pt>
                <c:pt idx="354">
                  <c:v>20.3529807807551</c:v>
                </c:pt>
                <c:pt idx="355">
                  <c:v>20.3698153388282</c:v>
                </c:pt>
                <c:pt idx="356">
                  <c:v>20.420319013047401</c:v>
                </c:pt>
                <c:pt idx="357">
                  <c:v>20.487657245339701</c:v>
                </c:pt>
                <c:pt idx="358">
                  <c:v>20.538160919558901</c:v>
                </c:pt>
                <c:pt idx="359">
                  <c:v>20.554995477632001</c:v>
                </c:pt>
                <c:pt idx="360">
                  <c:v>20.622333709924298</c:v>
                </c:pt>
                <c:pt idx="361">
                  <c:v>20.672837384143499</c:v>
                </c:pt>
                <c:pt idx="362">
                  <c:v>20.740175616435799</c:v>
                </c:pt>
                <c:pt idx="363">
                  <c:v>20.757010174508899</c:v>
                </c:pt>
                <c:pt idx="364">
                  <c:v>20.8075138487281</c:v>
                </c:pt>
                <c:pt idx="365">
                  <c:v>20.8748520810204</c:v>
                </c:pt>
                <c:pt idx="366">
                  <c:v>20.9253557552397</c:v>
                </c:pt>
                <c:pt idx="367">
                  <c:v>20.9758594294589</c:v>
                </c:pt>
                <c:pt idx="368">
                  <c:v>20.992693987532</c:v>
                </c:pt>
                <c:pt idx="369">
                  <c:v>21.060032219824301</c:v>
                </c:pt>
                <c:pt idx="370">
                  <c:v>21.076866777897301</c:v>
                </c:pt>
                <c:pt idx="371">
                  <c:v>21.127370452116601</c:v>
                </c:pt>
                <c:pt idx="372">
                  <c:v>21.161039568262701</c:v>
                </c:pt>
                <c:pt idx="373">
                  <c:v>21.194708684408901</c:v>
                </c:pt>
                <c:pt idx="374">
                  <c:v>21.211543242481898</c:v>
                </c:pt>
                <c:pt idx="375">
                  <c:v>21.245212358628098</c:v>
                </c:pt>
                <c:pt idx="376">
                  <c:v>21.262046916701198</c:v>
                </c:pt>
                <c:pt idx="377">
                  <c:v>21.312550590920399</c:v>
                </c:pt>
                <c:pt idx="378">
                  <c:v>21.346219707066499</c:v>
                </c:pt>
                <c:pt idx="379">
                  <c:v>21.379888823212699</c:v>
                </c:pt>
                <c:pt idx="380">
                  <c:v>21.4135579393588</c:v>
                </c:pt>
                <c:pt idx="381">
                  <c:v>21.447227055505</c:v>
                </c:pt>
                <c:pt idx="382">
                  <c:v>21.464061613578099</c:v>
                </c:pt>
                <c:pt idx="383">
                  <c:v>21.4977307297242</c:v>
                </c:pt>
                <c:pt idx="384">
                  <c:v>21.5145652877973</c:v>
                </c:pt>
                <c:pt idx="385">
                  <c:v>21.5482344039434</c:v>
                </c:pt>
                <c:pt idx="386">
                  <c:v>21.5650689620165</c:v>
                </c:pt>
                <c:pt idx="387">
                  <c:v>21.5819035200896</c:v>
                </c:pt>
                <c:pt idx="388">
                  <c:v>21.615572636235701</c:v>
                </c:pt>
                <c:pt idx="389">
                  <c:v>21.632407194308801</c:v>
                </c:pt>
                <c:pt idx="390">
                  <c:v>21.649241752381901</c:v>
                </c:pt>
                <c:pt idx="391">
                  <c:v>21.666076310455001</c:v>
                </c:pt>
                <c:pt idx="392">
                  <c:v>21.682910868528001</c:v>
                </c:pt>
                <c:pt idx="393">
                  <c:v>21.699745426601101</c:v>
                </c:pt>
                <c:pt idx="394">
                  <c:v>21.716579984674201</c:v>
                </c:pt>
                <c:pt idx="395">
                  <c:v>21.733414542747301</c:v>
                </c:pt>
                <c:pt idx="396">
                  <c:v>21.750249100820302</c:v>
                </c:pt>
                <c:pt idx="397">
                  <c:v>21.767083658893402</c:v>
                </c:pt>
                <c:pt idx="398">
                  <c:v>21.783918216966502</c:v>
                </c:pt>
                <c:pt idx="399">
                  <c:v>21.800752775039602</c:v>
                </c:pt>
                <c:pt idx="400">
                  <c:v>21.817587333112598</c:v>
                </c:pt>
                <c:pt idx="401">
                  <c:v>21.834421891185698</c:v>
                </c:pt>
                <c:pt idx="402">
                  <c:v>21.851256449258798</c:v>
                </c:pt>
                <c:pt idx="403">
                  <c:v>21.868091007331898</c:v>
                </c:pt>
                <c:pt idx="404">
                  <c:v>21.884925565404899</c:v>
                </c:pt>
                <c:pt idx="405">
                  <c:v>21.901760123477999</c:v>
                </c:pt>
                <c:pt idx="406">
                  <c:v>21.918594681551099</c:v>
                </c:pt>
                <c:pt idx="407">
                  <c:v>21.935429239624199</c:v>
                </c:pt>
                <c:pt idx="408">
                  <c:v>21.952263797697199</c:v>
                </c:pt>
                <c:pt idx="409">
                  <c:v>21.969098355770299</c:v>
                </c:pt>
                <c:pt idx="410">
                  <c:v>21.985932913843399</c:v>
                </c:pt>
                <c:pt idx="411">
                  <c:v>22.002767471916499</c:v>
                </c:pt>
                <c:pt idx="412">
                  <c:v>22.019602029989599</c:v>
                </c:pt>
                <c:pt idx="413">
                  <c:v>22.0364365880626</c:v>
                </c:pt>
                <c:pt idx="414">
                  <c:v>22.0532711461357</c:v>
                </c:pt>
                <c:pt idx="415">
                  <c:v>22.0701057042088</c:v>
                </c:pt>
                <c:pt idx="416">
                  <c:v>22.0869402622818</c:v>
                </c:pt>
                <c:pt idx="417">
                  <c:v>22.1037748203549</c:v>
                </c:pt>
                <c:pt idx="418">
                  <c:v>22.120609378428</c:v>
                </c:pt>
                <c:pt idx="419">
                  <c:v>22.1374439365011</c:v>
                </c:pt>
                <c:pt idx="420">
                  <c:v>22.1542784945741</c:v>
                </c:pt>
                <c:pt idx="421">
                  <c:v>22.1711130526472</c:v>
                </c:pt>
                <c:pt idx="422">
                  <c:v>22.1879476107203</c:v>
                </c:pt>
                <c:pt idx="423">
                  <c:v>22.2047821687934</c:v>
                </c:pt>
                <c:pt idx="424">
                  <c:v>22.221616726866401</c:v>
                </c:pt>
                <c:pt idx="425">
                  <c:v>22.238451284939501</c:v>
                </c:pt>
                <c:pt idx="426">
                  <c:v>22.255285843012601</c:v>
                </c:pt>
                <c:pt idx="427">
                  <c:v>22.272120401085701</c:v>
                </c:pt>
                <c:pt idx="428">
                  <c:v>22.288954959158701</c:v>
                </c:pt>
                <c:pt idx="429">
                  <c:v>22.305789517231801</c:v>
                </c:pt>
                <c:pt idx="430">
                  <c:v>22.322624075304901</c:v>
                </c:pt>
                <c:pt idx="431">
                  <c:v>22.339458633378001</c:v>
                </c:pt>
                <c:pt idx="432">
                  <c:v>22.356293191451101</c:v>
                </c:pt>
                <c:pt idx="433">
                  <c:v>22.373127749524102</c:v>
                </c:pt>
                <c:pt idx="434">
                  <c:v>22.389962307597202</c:v>
                </c:pt>
                <c:pt idx="435">
                  <c:v>22.406796865670302</c:v>
                </c:pt>
                <c:pt idx="436">
                  <c:v>22.423631423743299</c:v>
                </c:pt>
                <c:pt idx="437">
                  <c:v>22.440465981816399</c:v>
                </c:pt>
                <c:pt idx="438">
                  <c:v>22.457300539889498</c:v>
                </c:pt>
                <c:pt idx="439">
                  <c:v>22.474135097962598</c:v>
                </c:pt>
                <c:pt idx="440">
                  <c:v>22.490969656035698</c:v>
                </c:pt>
                <c:pt idx="441">
                  <c:v>22.507804214108699</c:v>
                </c:pt>
                <c:pt idx="442">
                  <c:v>22.524638772181799</c:v>
                </c:pt>
                <c:pt idx="443">
                  <c:v>22.541473330254899</c:v>
                </c:pt>
                <c:pt idx="444">
                  <c:v>22.558307888327899</c:v>
                </c:pt>
                <c:pt idx="445">
                  <c:v>22.575142446400999</c:v>
                </c:pt>
                <c:pt idx="446">
                  <c:v>22.591977004474099</c:v>
                </c:pt>
                <c:pt idx="447">
                  <c:v>22.608811562547199</c:v>
                </c:pt>
                <c:pt idx="448">
                  <c:v>22.625646120620299</c:v>
                </c:pt>
                <c:pt idx="449">
                  <c:v>22.6424806786933</c:v>
                </c:pt>
                <c:pt idx="450">
                  <c:v>22.6593152367664</c:v>
                </c:pt>
                <c:pt idx="451">
                  <c:v>22.6761497948395</c:v>
                </c:pt>
                <c:pt idx="452">
                  <c:v>22.6929843529126</c:v>
                </c:pt>
                <c:pt idx="453">
                  <c:v>22.7098189109856</c:v>
                </c:pt>
                <c:pt idx="454">
                  <c:v>22.7266534690587</c:v>
                </c:pt>
                <c:pt idx="455">
                  <c:v>22.7434880271318</c:v>
                </c:pt>
                <c:pt idx="456">
                  <c:v>22.7603225852049</c:v>
                </c:pt>
                <c:pt idx="457">
                  <c:v>22.777157143277901</c:v>
                </c:pt>
                <c:pt idx="458">
                  <c:v>22.793991701351001</c:v>
                </c:pt>
                <c:pt idx="459">
                  <c:v>22.8108262594241</c:v>
                </c:pt>
                <c:pt idx="460">
                  <c:v>22.8276608174972</c:v>
                </c:pt>
                <c:pt idx="461">
                  <c:v>22.844495375570201</c:v>
                </c:pt>
                <c:pt idx="462">
                  <c:v>22.861329933643301</c:v>
                </c:pt>
                <c:pt idx="463">
                  <c:v>22.878164491716401</c:v>
                </c:pt>
                <c:pt idx="464">
                  <c:v>22.894999049789501</c:v>
                </c:pt>
                <c:pt idx="465">
                  <c:v>22.911833607862501</c:v>
                </c:pt>
                <c:pt idx="466">
                  <c:v>22.928668165935601</c:v>
                </c:pt>
                <c:pt idx="467">
                  <c:v>22.945502724008701</c:v>
                </c:pt>
                <c:pt idx="468">
                  <c:v>22.962337282081801</c:v>
                </c:pt>
                <c:pt idx="469">
                  <c:v>22.979171840154802</c:v>
                </c:pt>
                <c:pt idx="470">
                  <c:v>22.996006398227902</c:v>
                </c:pt>
                <c:pt idx="471">
                  <c:v>23.012840956301002</c:v>
                </c:pt>
                <c:pt idx="472">
                  <c:v>23.029675514374102</c:v>
                </c:pt>
                <c:pt idx="473">
                  <c:v>23.046510072447099</c:v>
                </c:pt>
                <c:pt idx="474">
                  <c:v>23.063344630520199</c:v>
                </c:pt>
                <c:pt idx="475">
                  <c:v>23.080179188593299</c:v>
                </c:pt>
                <c:pt idx="476">
                  <c:v>23.097013746666399</c:v>
                </c:pt>
                <c:pt idx="477">
                  <c:v>23.113848304739399</c:v>
                </c:pt>
                <c:pt idx="478">
                  <c:v>23.130682862812499</c:v>
                </c:pt>
                <c:pt idx="479">
                  <c:v>23.147517420885599</c:v>
                </c:pt>
                <c:pt idx="480">
                  <c:v>23.164351978958699</c:v>
                </c:pt>
                <c:pt idx="481">
                  <c:v>23.181186537031699</c:v>
                </c:pt>
                <c:pt idx="482">
                  <c:v>23.198021095104799</c:v>
                </c:pt>
                <c:pt idx="483">
                  <c:v>23.214855653177899</c:v>
                </c:pt>
                <c:pt idx="484">
                  <c:v>23.231690211250999</c:v>
                </c:pt>
                <c:pt idx="485">
                  <c:v>23.248524769324</c:v>
                </c:pt>
                <c:pt idx="486">
                  <c:v>23.2653593273971</c:v>
                </c:pt>
                <c:pt idx="487">
                  <c:v>23.2821938854702</c:v>
                </c:pt>
                <c:pt idx="488">
                  <c:v>23.2990284435433</c:v>
                </c:pt>
                <c:pt idx="489">
                  <c:v>23.3158630016163</c:v>
                </c:pt>
                <c:pt idx="490">
                  <c:v>23.3326975596894</c:v>
                </c:pt>
                <c:pt idx="491">
                  <c:v>23.3495321177625</c:v>
                </c:pt>
                <c:pt idx="492">
                  <c:v>23.3663666758356</c:v>
                </c:pt>
                <c:pt idx="493">
                  <c:v>23.400035791981701</c:v>
                </c:pt>
                <c:pt idx="494">
                  <c:v>23.416870350054801</c:v>
                </c:pt>
                <c:pt idx="495">
                  <c:v>23.433704908127901</c:v>
                </c:pt>
                <c:pt idx="496">
                  <c:v>23.467374024274001</c:v>
                </c:pt>
                <c:pt idx="497">
                  <c:v>23.484208582347101</c:v>
                </c:pt>
                <c:pt idx="498">
                  <c:v>23.501043140420201</c:v>
                </c:pt>
                <c:pt idx="499">
                  <c:v>23.534712256566301</c:v>
                </c:pt>
                <c:pt idx="500">
                  <c:v>23.551546814639401</c:v>
                </c:pt>
                <c:pt idx="501">
                  <c:v>23.585215930785498</c:v>
                </c:pt>
                <c:pt idx="502">
                  <c:v>23.602050488858598</c:v>
                </c:pt>
                <c:pt idx="503">
                  <c:v>23.635719605004802</c:v>
                </c:pt>
                <c:pt idx="504">
                  <c:v>23.652554163077799</c:v>
                </c:pt>
                <c:pt idx="505">
                  <c:v>23.669388721150899</c:v>
                </c:pt>
                <c:pt idx="506">
                  <c:v>23.686223279223999</c:v>
                </c:pt>
                <c:pt idx="507">
                  <c:v>23.719892395370099</c:v>
                </c:pt>
                <c:pt idx="508">
                  <c:v>23.770396069589399</c:v>
                </c:pt>
                <c:pt idx="509">
                  <c:v>23.787230627662399</c:v>
                </c:pt>
                <c:pt idx="510">
                  <c:v>23.804065185735499</c:v>
                </c:pt>
                <c:pt idx="511">
                  <c:v>23.8545688599547</c:v>
                </c:pt>
                <c:pt idx="512">
                  <c:v>23.8714034180278</c:v>
                </c:pt>
                <c:pt idx="513">
                  <c:v>23.921907092247</c:v>
                </c:pt>
                <c:pt idx="514">
                  <c:v>23.9724107664663</c:v>
                </c:pt>
                <c:pt idx="515">
                  <c:v>24.039748998758601</c:v>
                </c:pt>
                <c:pt idx="516">
                  <c:v>24.090252672977801</c:v>
                </c:pt>
                <c:pt idx="517">
                  <c:v>24.107087231050901</c:v>
                </c:pt>
                <c:pt idx="518">
                  <c:v>24.157590905270101</c:v>
                </c:pt>
                <c:pt idx="519">
                  <c:v>24.174425463343201</c:v>
                </c:pt>
                <c:pt idx="520">
                  <c:v>24.208094579489298</c:v>
                </c:pt>
                <c:pt idx="521">
                  <c:v>24.241763695635498</c:v>
                </c:pt>
                <c:pt idx="522">
                  <c:v>24.275432811781599</c:v>
                </c:pt>
                <c:pt idx="523">
                  <c:v>24.292267369854699</c:v>
                </c:pt>
                <c:pt idx="524">
                  <c:v>24.309101927927799</c:v>
                </c:pt>
                <c:pt idx="525">
                  <c:v>24.325936486000799</c:v>
                </c:pt>
                <c:pt idx="526">
                  <c:v>24.359605602146999</c:v>
                </c:pt>
                <c:pt idx="527">
                  <c:v>24.376440160220099</c:v>
                </c:pt>
                <c:pt idx="528">
                  <c:v>24.4101092763662</c:v>
                </c:pt>
                <c:pt idx="529">
                  <c:v>24.4269438344393</c:v>
                </c:pt>
                <c:pt idx="530">
                  <c:v>24.443778392512399</c:v>
                </c:pt>
                <c:pt idx="531">
                  <c:v>24.4606129505854</c:v>
                </c:pt>
                <c:pt idx="532">
                  <c:v>24.4942820667316</c:v>
                </c:pt>
                <c:pt idx="533">
                  <c:v>24.5111166248047</c:v>
                </c:pt>
                <c:pt idx="534">
                  <c:v>24.5447857409508</c:v>
                </c:pt>
                <c:pt idx="535">
                  <c:v>24.5616202990239</c:v>
                </c:pt>
                <c:pt idx="536">
                  <c:v>24.578454857097</c:v>
                </c:pt>
                <c:pt idx="537">
                  <c:v>24.612123973243101</c:v>
                </c:pt>
                <c:pt idx="538">
                  <c:v>24.628958531316201</c:v>
                </c:pt>
                <c:pt idx="539">
                  <c:v>24.662627647462301</c:v>
                </c:pt>
                <c:pt idx="540">
                  <c:v>24.679462205535401</c:v>
                </c:pt>
                <c:pt idx="541">
                  <c:v>24.696296763608501</c:v>
                </c:pt>
                <c:pt idx="542">
                  <c:v>24.729965879754602</c:v>
                </c:pt>
                <c:pt idx="543">
                  <c:v>24.746800437827702</c:v>
                </c:pt>
                <c:pt idx="544">
                  <c:v>24.780469553973901</c:v>
                </c:pt>
                <c:pt idx="545">
                  <c:v>24.797304112046898</c:v>
                </c:pt>
                <c:pt idx="546">
                  <c:v>24.814138670119998</c:v>
                </c:pt>
                <c:pt idx="547">
                  <c:v>24.847807786266198</c:v>
                </c:pt>
                <c:pt idx="548">
                  <c:v>24.864642344339199</c:v>
                </c:pt>
                <c:pt idx="549">
                  <c:v>24.881476902412299</c:v>
                </c:pt>
                <c:pt idx="550">
                  <c:v>24.915146018558499</c:v>
                </c:pt>
                <c:pt idx="551">
                  <c:v>24.931980576631499</c:v>
                </c:pt>
                <c:pt idx="552">
                  <c:v>24.948815134704599</c:v>
                </c:pt>
                <c:pt idx="553">
                  <c:v>24.982484250850799</c:v>
                </c:pt>
                <c:pt idx="554">
                  <c:v>24.9993188089238</c:v>
                </c:pt>
                <c:pt idx="555">
                  <c:v>25.0161533669969</c:v>
                </c:pt>
                <c:pt idx="556">
                  <c:v>25.0498224831431</c:v>
                </c:pt>
                <c:pt idx="557">
                  <c:v>25.0666570412161</c:v>
                </c:pt>
                <c:pt idx="558">
                  <c:v>25.1003261573623</c:v>
                </c:pt>
                <c:pt idx="559">
                  <c:v>25.1171607154354</c:v>
                </c:pt>
                <c:pt idx="560">
                  <c:v>25.1339952735084</c:v>
                </c:pt>
                <c:pt idx="561">
                  <c:v>25.1508298315815</c:v>
                </c:pt>
                <c:pt idx="562">
                  <c:v>25.1844989477277</c:v>
                </c:pt>
                <c:pt idx="563">
                  <c:v>25.201333505800701</c:v>
                </c:pt>
                <c:pt idx="564">
                  <c:v>25.218168063873801</c:v>
                </c:pt>
                <c:pt idx="565">
                  <c:v>25.251837180020001</c:v>
                </c:pt>
                <c:pt idx="566">
                  <c:v>25.268671738093001</c:v>
                </c:pt>
                <c:pt idx="567">
                  <c:v>25.285506296166101</c:v>
                </c:pt>
                <c:pt idx="568">
                  <c:v>25.319175412312301</c:v>
                </c:pt>
                <c:pt idx="569">
                  <c:v>25.336009970385302</c:v>
                </c:pt>
                <c:pt idx="570">
                  <c:v>25.352844528458402</c:v>
                </c:pt>
                <c:pt idx="571">
                  <c:v>25.369679086531502</c:v>
                </c:pt>
                <c:pt idx="572">
                  <c:v>25.386513644604602</c:v>
                </c:pt>
                <c:pt idx="573">
                  <c:v>25.403348202677599</c:v>
                </c:pt>
                <c:pt idx="574">
                  <c:v>25.420182760750698</c:v>
                </c:pt>
                <c:pt idx="575">
                  <c:v>25.437017318823798</c:v>
                </c:pt>
                <c:pt idx="576">
                  <c:v>25.470686434969899</c:v>
                </c:pt>
                <c:pt idx="577">
                  <c:v>25.487520993042999</c:v>
                </c:pt>
                <c:pt idx="578">
                  <c:v>25.504355551116099</c:v>
                </c:pt>
                <c:pt idx="579">
                  <c:v>25.538024667262199</c:v>
                </c:pt>
                <c:pt idx="580">
                  <c:v>25.554859225335299</c:v>
                </c:pt>
                <c:pt idx="581">
                  <c:v>25.571693783408399</c:v>
                </c:pt>
                <c:pt idx="582">
                  <c:v>25.588528341481499</c:v>
                </c:pt>
                <c:pt idx="583">
                  <c:v>25.6053628995545</c:v>
                </c:pt>
                <c:pt idx="584">
                  <c:v>25.6221974576276</c:v>
                </c:pt>
                <c:pt idx="585">
                  <c:v>25.6390320157007</c:v>
                </c:pt>
                <c:pt idx="586">
                  <c:v>25.6558665737738</c:v>
                </c:pt>
                <c:pt idx="587">
                  <c:v>25.6727011318468</c:v>
                </c:pt>
                <c:pt idx="588">
                  <c:v>25.6895356899199</c:v>
                </c:pt>
                <c:pt idx="589">
                  <c:v>25.7232048060661</c:v>
                </c:pt>
                <c:pt idx="590">
                  <c:v>25.740039364139101</c:v>
                </c:pt>
                <c:pt idx="591">
                  <c:v>25.756873922212201</c:v>
                </c:pt>
                <c:pt idx="592">
                  <c:v>25.7737084802853</c:v>
                </c:pt>
                <c:pt idx="593">
                  <c:v>25.807377596431401</c:v>
                </c:pt>
                <c:pt idx="594">
                  <c:v>25.824212154504501</c:v>
                </c:pt>
                <c:pt idx="595">
                  <c:v>25.841046712577601</c:v>
                </c:pt>
                <c:pt idx="596">
                  <c:v>25.874715828723701</c:v>
                </c:pt>
                <c:pt idx="597">
                  <c:v>25.891550386796801</c:v>
                </c:pt>
                <c:pt idx="598">
                  <c:v>25.908384944869901</c:v>
                </c:pt>
                <c:pt idx="599">
                  <c:v>25.925219502943001</c:v>
                </c:pt>
                <c:pt idx="600">
                  <c:v>25.942054061016002</c:v>
                </c:pt>
                <c:pt idx="601">
                  <c:v>25.958888619089102</c:v>
                </c:pt>
                <c:pt idx="602">
                  <c:v>25.975723177162202</c:v>
                </c:pt>
                <c:pt idx="603">
                  <c:v>25.992557735235302</c:v>
                </c:pt>
                <c:pt idx="604">
                  <c:v>26.009392293308299</c:v>
                </c:pt>
                <c:pt idx="605">
                  <c:v>26.043061409454499</c:v>
                </c:pt>
                <c:pt idx="606">
                  <c:v>26.059895967527599</c:v>
                </c:pt>
                <c:pt idx="607">
                  <c:v>26.076730525600599</c:v>
                </c:pt>
                <c:pt idx="608">
                  <c:v>26.093565083673699</c:v>
                </c:pt>
                <c:pt idx="609">
                  <c:v>26.127234199819899</c:v>
                </c:pt>
                <c:pt idx="610">
                  <c:v>26.144068757892899</c:v>
                </c:pt>
                <c:pt idx="611">
                  <c:v>26.160903315965999</c:v>
                </c:pt>
                <c:pt idx="612">
                  <c:v>26.194572432112199</c:v>
                </c:pt>
                <c:pt idx="613">
                  <c:v>26.2114069901852</c:v>
                </c:pt>
                <c:pt idx="614">
                  <c:v>26.2282415482583</c:v>
                </c:pt>
                <c:pt idx="615">
                  <c:v>26.2450761063314</c:v>
                </c:pt>
                <c:pt idx="616">
                  <c:v>26.2619106644045</c:v>
                </c:pt>
                <c:pt idx="617">
                  <c:v>26.2787452224775</c:v>
                </c:pt>
                <c:pt idx="618">
                  <c:v>26.2955797805506</c:v>
                </c:pt>
                <c:pt idx="619">
                  <c:v>26.3124143386237</c:v>
                </c:pt>
                <c:pt idx="620">
                  <c:v>26.3292488966968</c:v>
                </c:pt>
                <c:pt idx="621">
                  <c:v>26.362918012842901</c:v>
                </c:pt>
                <c:pt idx="622">
                  <c:v>26.379752570916001</c:v>
                </c:pt>
                <c:pt idx="623">
                  <c:v>26.396587128989101</c:v>
                </c:pt>
                <c:pt idx="624">
                  <c:v>26.430256245135201</c:v>
                </c:pt>
                <c:pt idx="625">
                  <c:v>26.447090803208301</c:v>
                </c:pt>
                <c:pt idx="626">
                  <c:v>26.463925361281401</c:v>
                </c:pt>
                <c:pt idx="627">
                  <c:v>26.480759919354501</c:v>
                </c:pt>
                <c:pt idx="628">
                  <c:v>26.514429035500601</c:v>
                </c:pt>
                <c:pt idx="629">
                  <c:v>26.531263593573701</c:v>
                </c:pt>
                <c:pt idx="630">
                  <c:v>26.548098151646698</c:v>
                </c:pt>
                <c:pt idx="631">
                  <c:v>26.581767267792898</c:v>
                </c:pt>
                <c:pt idx="632">
                  <c:v>26.598601825866002</c:v>
                </c:pt>
                <c:pt idx="633">
                  <c:v>26.632270942012099</c:v>
                </c:pt>
                <c:pt idx="634">
                  <c:v>26.649105500085199</c:v>
                </c:pt>
                <c:pt idx="635">
                  <c:v>26.682774616231299</c:v>
                </c:pt>
                <c:pt idx="636">
                  <c:v>26.699609174304399</c:v>
                </c:pt>
                <c:pt idx="637">
                  <c:v>26.716443732377499</c:v>
                </c:pt>
                <c:pt idx="638">
                  <c:v>26.733278290450599</c:v>
                </c:pt>
                <c:pt idx="639">
                  <c:v>26.750112848523699</c:v>
                </c:pt>
                <c:pt idx="640">
                  <c:v>26.766947406596699</c:v>
                </c:pt>
                <c:pt idx="641">
                  <c:v>26.783781964669799</c:v>
                </c:pt>
                <c:pt idx="642">
                  <c:v>26.817451080815999</c:v>
                </c:pt>
                <c:pt idx="643">
                  <c:v>26.834285638889</c:v>
                </c:pt>
                <c:pt idx="644">
                  <c:v>26.8679547550352</c:v>
                </c:pt>
                <c:pt idx="645">
                  <c:v>26.8847893131083</c:v>
                </c:pt>
                <c:pt idx="646">
                  <c:v>26.9016238711813</c:v>
                </c:pt>
                <c:pt idx="647">
                  <c:v>26.9184584292544</c:v>
                </c:pt>
                <c:pt idx="648">
                  <c:v>26.9352929873275</c:v>
                </c:pt>
                <c:pt idx="649">
                  <c:v>26.968962103473601</c:v>
                </c:pt>
                <c:pt idx="650">
                  <c:v>27.002631219619801</c:v>
                </c:pt>
                <c:pt idx="651">
                  <c:v>27.019465777692901</c:v>
                </c:pt>
                <c:pt idx="652">
                  <c:v>27.053134893839001</c:v>
                </c:pt>
                <c:pt idx="653">
                  <c:v>27.086804009985201</c:v>
                </c:pt>
                <c:pt idx="654">
                  <c:v>27.120473126131301</c:v>
                </c:pt>
                <c:pt idx="655">
                  <c:v>27.154142242277501</c:v>
                </c:pt>
                <c:pt idx="656">
                  <c:v>27.187811358423598</c:v>
                </c:pt>
                <c:pt idx="657">
                  <c:v>27.221480474569798</c:v>
                </c:pt>
                <c:pt idx="658">
                  <c:v>27.271984148788999</c:v>
                </c:pt>
                <c:pt idx="659">
                  <c:v>27.288818706862099</c:v>
                </c:pt>
                <c:pt idx="660">
                  <c:v>27.305653264935099</c:v>
                </c:pt>
                <c:pt idx="661">
                  <c:v>27.339322381081299</c:v>
                </c:pt>
                <c:pt idx="662">
                  <c:v>27.3898260553005</c:v>
                </c:pt>
                <c:pt idx="663">
                  <c:v>27.406660613373599</c:v>
                </c:pt>
                <c:pt idx="664">
                  <c:v>27.423495171446699</c:v>
                </c:pt>
                <c:pt idx="665">
                  <c:v>27.4571642875928</c:v>
                </c:pt>
                <c:pt idx="666">
                  <c:v>27.4739988456659</c:v>
                </c:pt>
                <c:pt idx="667">
                  <c:v>27.490833403739</c:v>
                </c:pt>
                <c:pt idx="668">
                  <c:v>27.5413370779582</c:v>
                </c:pt>
                <c:pt idx="669">
                  <c:v>27.575006194104301</c:v>
                </c:pt>
                <c:pt idx="670">
                  <c:v>27.591840752177401</c:v>
                </c:pt>
                <c:pt idx="671">
                  <c:v>27.608675310250501</c:v>
                </c:pt>
                <c:pt idx="672">
                  <c:v>27.659178984469701</c:v>
                </c:pt>
                <c:pt idx="673">
                  <c:v>27.692848100615901</c:v>
                </c:pt>
                <c:pt idx="674">
                  <c:v>27.726517216762002</c:v>
                </c:pt>
                <c:pt idx="675">
                  <c:v>27.743351774835102</c:v>
                </c:pt>
                <c:pt idx="676">
                  <c:v>27.777020890981198</c:v>
                </c:pt>
                <c:pt idx="677">
                  <c:v>27.793855449054298</c:v>
                </c:pt>
                <c:pt idx="678">
                  <c:v>27.827524565200498</c:v>
                </c:pt>
                <c:pt idx="679">
                  <c:v>27.844359123273499</c:v>
                </c:pt>
                <c:pt idx="680">
                  <c:v>27.894862797492799</c:v>
                </c:pt>
                <c:pt idx="681">
                  <c:v>27.911697355565799</c:v>
                </c:pt>
                <c:pt idx="682">
                  <c:v>27.945366471711999</c:v>
                </c:pt>
                <c:pt idx="683">
                  <c:v>27.9790355878581</c:v>
                </c:pt>
                <c:pt idx="684">
                  <c:v>27.9958701459312</c:v>
                </c:pt>
                <c:pt idx="685">
                  <c:v>28.0463738201504</c:v>
                </c:pt>
                <c:pt idx="686">
                  <c:v>28.0968774943697</c:v>
                </c:pt>
                <c:pt idx="687">
                  <c:v>28.1137120524427</c:v>
                </c:pt>
                <c:pt idx="688">
                  <c:v>28.164215726662</c:v>
                </c:pt>
                <c:pt idx="689">
                  <c:v>28.214719400881201</c:v>
                </c:pt>
                <c:pt idx="690">
                  <c:v>28.231553958954301</c:v>
                </c:pt>
                <c:pt idx="691">
                  <c:v>28.265223075100401</c:v>
                </c:pt>
                <c:pt idx="692">
                  <c:v>28.298892191246601</c:v>
                </c:pt>
                <c:pt idx="693">
                  <c:v>28.332561307392702</c:v>
                </c:pt>
                <c:pt idx="694">
                  <c:v>28.366230423538902</c:v>
                </c:pt>
                <c:pt idx="695">
                  <c:v>28.399899539684998</c:v>
                </c:pt>
                <c:pt idx="696">
                  <c:v>28.416734097758098</c:v>
                </c:pt>
                <c:pt idx="697">
                  <c:v>28.450403213904199</c:v>
                </c:pt>
                <c:pt idx="698">
                  <c:v>28.484072330050399</c:v>
                </c:pt>
                <c:pt idx="699">
                  <c:v>28.500906888123499</c:v>
                </c:pt>
                <c:pt idx="700">
                  <c:v>28.551410562342699</c:v>
                </c:pt>
                <c:pt idx="701">
                  <c:v>28.6019142365619</c:v>
                </c:pt>
                <c:pt idx="702">
                  <c:v>28.618748794635</c:v>
                </c:pt>
                <c:pt idx="703">
                  <c:v>28.6524179107811</c:v>
                </c:pt>
                <c:pt idx="704">
                  <c:v>28.6692524688542</c:v>
                </c:pt>
                <c:pt idx="705">
                  <c:v>28.7029215850004</c:v>
                </c:pt>
                <c:pt idx="706">
                  <c:v>28.7365907011465</c:v>
                </c:pt>
                <c:pt idx="707">
                  <c:v>28.7702598172927</c:v>
                </c:pt>
                <c:pt idx="708">
                  <c:v>28.803928933438801</c:v>
                </c:pt>
                <c:pt idx="709">
                  <c:v>28.837598049585001</c:v>
                </c:pt>
                <c:pt idx="710">
                  <c:v>28.871267165731101</c:v>
                </c:pt>
                <c:pt idx="711">
                  <c:v>28.904936281877301</c:v>
                </c:pt>
                <c:pt idx="712">
                  <c:v>28.938605398023402</c:v>
                </c:pt>
                <c:pt idx="713">
                  <c:v>28.955439956096502</c:v>
                </c:pt>
                <c:pt idx="714">
                  <c:v>28.989109072242599</c:v>
                </c:pt>
                <c:pt idx="715">
                  <c:v>29.022778188388799</c:v>
                </c:pt>
                <c:pt idx="716">
                  <c:v>29.056447304534899</c:v>
                </c:pt>
                <c:pt idx="717">
                  <c:v>29.073281862607999</c:v>
                </c:pt>
                <c:pt idx="718">
                  <c:v>29.123785536827199</c:v>
                </c:pt>
                <c:pt idx="719">
                  <c:v>29.140620094900299</c:v>
                </c:pt>
                <c:pt idx="720">
                  <c:v>29.1911237691195</c:v>
                </c:pt>
                <c:pt idx="721">
                  <c:v>29.2416274433388</c:v>
                </c:pt>
                <c:pt idx="722">
                  <c:v>29.3089656756311</c:v>
                </c:pt>
                <c:pt idx="723">
                  <c:v>29.325800233704101</c:v>
                </c:pt>
                <c:pt idx="724">
                  <c:v>29.376303907923401</c:v>
                </c:pt>
                <c:pt idx="725">
                  <c:v>29.409973024069501</c:v>
                </c:pt>
                <c:pt idx="726">
                  <c:v>29.443642140215701</c:v>
                </c:pt>
                <c:pt idx="727">
                  <c:v>29.494145814434901</c:v>
                </c:pt>
                <c:pt idx="728">
                  <c:v>29.510980372508001</c:v>
                </c:pt>
                <c:pt idx="729">
                  <c:v>29.561484046727202</c:v>
                </c:pt>
                <c:pt idx="730">
                  <c:v>29.611987720946399</c:v>
                </c:pt>
                <c:pt idx="731">
                  <c:v>29.628822279019499</c:v>
                </c:pt>
                <c:pt idx="732">
                  <c:v>29.696160511311799</c:v>
                </c:pt>
                <c:pt idx="733">
                  <c:v>29.712995069384899</c:v>
                </c:pt>
                <c:pt idx="734">
                  <c:v>29.763498743604099</c:v>
                </c:pt>
                <c:pt idx="735">
                  <c:v>29.8140024178233</c:v>
                </c:pt>
                <c:pt idx="736">
                  <c:v>29.8813406501156</c:v>
                </c:pt>
                <c:pt idx="737">
                  <c:v>29.931844324334801</c:v>
                </c:pt>
                <c:pt idx="738">
                  <c:v>29.948678882407901</c:v>
                </c:pt>
                <c:pt idx="739">
                  <c:v>30.016017114700201</c:v>
                </c:pt>
                <c:pt idx="740">
                  <c:v>30.066520788919401</c:v>
                </c:pt>
                <c:pt idx="741">
                  <c:v>30.117024463138701</c:v>
                </c:pt>
                <c:pt idx="742">
                  <c:v>30.133859021211698</c:v>
                </c:pt>
                <c:pt idx="743">
                  <c:v>30.201197253503999</c:v>
                </c:pt>
                <c:pt idx="744">
                  <c:v>30.218031811577099</c:v>
                </c:pt>
                <c:pt idx="745">
                  <c:v>30.268535485796299</c:v>
                </c:pt>
                <c:pt idx="746">
                  <c:v>30.319039160015599</c:v>
                </c:pt>
                <c:pt idx="747">
                  <c:v>30.3358737180886</c:v>
                </c:pt>
                <c:pt idx="748">
                  <c:v>30.386377392307899</c:v>
                </c:pt>
                <c:pt idx="749">
                  <c:v>30.4537156246002</c:v>
                </c:pt>
                <c:pt idx="750">
                  <c:v>30.4705501826732</c:v>
                </c:pt>
                <c:pt idx="751">
                  <c:v>30.5210538568925</c:v>
                </c:pt>
                <c:pt idx="752">
                  <c:v>30.588392089184801</c:v>
                </c:pt>
                <c:pt idx="753">
                  <c:v>30.638895763404001</c:v>
                </c:pt>
                <c:pt idx="754">
                  <c:v>30.706233995696302</c:v>
                </c:pt>
                <c:pt idx="755">
                  <c:v>30.723068553769401</c:v>
                </c:pt>
                <c:pt idx="756">
                  <c:v>30.773572227988598</c:v>
                </c:pt>
                <c:pt idx="757">
                  <c:v>30.840910460280899</c:v>
                </c:pt>
                <c:pt idx="758">
                  <c:v>30.874579576427099</c:v>
                </c:pt>
                <c:pt idx="759">
                  <c:v>30.891414134500099</c:v>
                </c:pt>
                <c:pt idx="760">
                  <c:v>30.9587523667924</c:v>
                </c:pt>
                <c:pt idx="761">
                  <c:v>31.0092560410117</c:v>
                </c:pt>
                <c:pt idx="762">
                  <c:v>31.0260905990847</c:v>
                </c:pt>
                <c:pt idx="763">
                  <c:v>31.093428831377</c:v>
                </c:pt>
                <c:pt idx="764">
                  <c:v>31.160767063669301</c:v>
                </c:pt>
                <c:pt idx="765">
                  <c:v>31.177601621742401</c:v>
                </c:pt>
                <c:pt idx="766">
                  <c:v>31.211270737888601</c:v>
                </c:pt>
                <c:pt idx="767">
                  <c:v>31.278608970180901</c:v>
                </c:pt>
                <c:pt idx="768">
                  <c:v>31.295443528253902</c:v>
                </c:pt>
                <c:pt idx="769">
                  <c:v>31.345947202473202</c:v>
                </c:pt>
                <c:pt idx="770">
                  <c:v>31.396450876692398</c:v>
                </c:pt>
                <c:pt idx="771">
                  <c:v>31.413285434765498</c:v>
                </c:pt>
                <c:pt idx="772">
                  <c:v>31.463789108984699</c:v>
                </c:pt>
                <c:pt idx="773">
                  <c:v>31.514292783203899</c:v>
                </c:pt>
                <c:pt idx="774">
                  <c:v>31.531127341276999</c:v>
                </c:pt>
                <c:pt idx="775">
                  <c:v>31.5984655735693</c:v>
                </c:pt>
                <c:pt idx="776">
                  <c:v>31.6658038058616</c:v>
                </c:pt>
                <c:pt idx="777">
                  <c:v>31.7163074800808</c:v>
                </c:pt>
                <c:pt idx="778">
                  <c:v>31.783645712373101</c:v>
                </c:pt>
                <c:pt idx="779">
                  <c:v>31.850983944665401</c:v>
                </c:pt>
                <c:pt idx="780">
                  <c:v>31.901487618884602</c:v>
                </c:pt>
                <c:pt idx="781">
                  <c:v>31.918322176957702</c:v>
                </c:pt>
                <c:pt idx="782">
                  <c:v>31.985660409249999</c:v>
                </c:pt>
                <c:pt idx="783">
                  <c:v>32.036164083469203</c:v>
                </c:pt>
                <c:pt idx="784">
                  <c:v>32.103502315761602</c:v>
                </c:pt>
                <c:pt idx="785">
                  <c:v>32.137171431907703</c:v>
                </c:pt>
                <c:pt idx="786">
                  <c:v>32.170840548053903</c:v>
                </c:pt>
                <c:pt idx="787">
                  <c:v>32.238178780346203</c:v>
                </c:pt>
                <c:pt idx="788">
                  <c:v>32.288682454565397</c:v>
                </c:pt>
                <c:pt idx="789">
                  <c:v>32.356020686857697</c:v>
                </c:pt>
                <c:pt idx="790">
                  <c:v>32.423358919150097</c:v>
                </c:pt>
                <c:pt idx="791">
                  <c:v>32.457028035296197</c:v>
                </c:pt>
                <c:pt idx="792">
                  <c:v>32.490697151442397</c:v>
                </c:pt>
                <c:pt idx="793">
                  <c:v>32.541200825661598</c:v>
                </c:pt>
                <c:pt idx="794">
                  <c:v>32.608539057953898</c:v>
                </c:pt>
                <c:pt idx="795">
                  <c:v>32.659042732173198</c:v>
                </c:pt>
                <c:pt idx="796">
                  <c:v>32.675877290246198</c:v>
                </c:pt>
                <c:pt idx="797">
                  <c:v>32.743215522538499</c:v>
                </c:pt>
                <c:pt idx="798">
                  <c:v>32.810553754830899</c:v>
                </c:pt>
                <c:pt idx="799">
                  <c:v>32.861057429050099</c:v>
                </c:pt>
                <c:pt idx="800">
                  <c:v>32.9283956613424</c:v>
                </c:pt>
                <c:pt idx="801">
                  <c:v>32.9788993355616</c:v>
                </c:pt>
                <c:pt idx="802">
                  <c:v>32.9957338936347</c:v>
                </c:pt>
                <c:pt idx="803">
                  <c:v>33.063072125927</c:v>
                </c:pt>
                <c:pt idx="804">
                  <c:v>33.1135758001463</c:v>
                </c:pt>
                <c:pt idx="805">
                  <c:v>33.180914032438601</c:v>
                </c:pt>
                <c:pt idx="806">
                  <c:v>33.197748590511701</c:v>
                </c:pt>
                <c:pt idx="807">
                  <c:v>33.248252264730901</c:v>
                </c:pt>
                <c:pt idx="808">
                  <c:v>33.315590497023202</c:v>
                </c:pt>
                <c:pt idx="809">
                  <c:v>33.349259613169401</c:v>
                </c:pt>
                <c:pt idx="810">
                  <c:v>33.382928729315502</c:v>
                </c:pt>
                <c:pt idx="811">
                  <c:v>33.433432403534802</c:v>
                </c:pt>
                <c:pt idx="812">
                  <c:v>33.500770635827102</c:v>
                </c:pt>
                <c:pt idx="813">
                  <c:v>33.568108868119403</c:v>
                </c:pt>
                <c:pt idx="814">
                  <c:v>33.635447100411703</c:v>
                </c:pt>
                <c:pt idx="815">
                  <c:v>33.685950774631003</c:v>
                </c:pt>
                <c:pt idx="816">
                  <c:v>33.753289006923303</c:v>
                </c:pt>
                <c:pt idx="817">
                  <c:v>33.820627239215597</c:v>
                </c:pt>
                <c:pt idx="818">
                  <c:v>33.887965471507897</c:v>
                </c:pt>
                <c:pt idx="819">
                  <c:v>33.921634587654097</c:v>
                </c:pt>
                <c:pt idx="820">
                  <c:v>33.938469145727097</c:v>
                </c:pt>
                <c:pt idx="821">
                  <c:v>34.005807378019398</c:v>
                </c:pt>
                <c:pt idx="822">
                  <c:v>34.073145610311798</c:v>
                </c:pt>
                <c:pt idx="823">
                  <c:v>34.106814726457898</c:v>
                </c:pt>
                <c:pt idx="824">
                  <c:v>34.140483842604098</c:v>
                </c:pt>
                <c:pt idx="825">
                  <c:v>34.207822074896399</c:v>
                </c:pt>
                <c:pt idx="826">
                  <c:v>34.258325749115599</c:v>
                </c:pt>
                <c:pt idx="827">
                  <c:v>34.325663981407899</c:v>
                </c:pt>
                <c:pt idx="828">
                  <c:v>34.376167655627199</c:v>
                </c:pt>
                <c:pt idx="829">
                  <c:v>34.393002213700299</c:v>
                </c:pt>
                <c:pt idx="830">
                  <c:v>34.4603404459926</c:v>
                </c:pt>
                <c:pt idx="831">
                  <c:v>34.5108441202118</c:v>
                </c:pt>
                <c:pt idx="832">
                  <c:v>34.578182352504101</c:v>
                </c:pt>
                <c:pt idx="833">
                  <c:v>34.595016910577201</c:v>
                </c:pt>
                <c:pt idx="834">
                  <c:v>34.645520584796401</c:v>
                </c:pt>
                <c:pt idx="835">
                  <c:v>34.712858817088801</c:v>
                </c:pt>
                <c:pt idx="836">
                  <c:v>34.763362491308001</c:v>
                </c:pt>
                <c:pt idx="837">
                  <c:v>34.830700723600302</c:v>
                </c:pt>
                <c:pt idx="838">
                  <c:v>34.898038955892602</c:v>
                </c:pt>
                <c:pt idx="839">
                  <c:v>34.931708072038802</c:v>
                </c:pt>
                <c:pt idx="840">
                  <c:v>34.965377188184902</c:v>
                </c:pt>
                <c:pt idx="841">
                  <c:v>35.032715420477203</c:v>
                </c:pt>
                <c:pt idx="842">
                  <c:v>35.083219094696503</c:v>
                </c:pt>
                <c:pt idx="843">
                  <c:v>35.150557326988803</c:v>
                </c:pt>
                <c:pt idx="844">
                  <c:v>35.167391885061903</c:v>
                </c:pt>
                <c:pt idx="845">
                  <c:v>35.217895559281096</c:v>
                </c:pt>
                <c:pt idx="846">
                  <c:v>35.285233791573397</c:v>
                </c:pt>
                <c:pt idx="847">
                  <c:v>35.335737465792697</c:v>
                </c:pt>
                <c:pt idx="848">
                  <c:v>35.403075698084997</c:v>
                </c:pt>
                <c:pt idx="849">
                  <c:v>35.470413930377298</c:v>
                </c:pt>
                <c:pt idx="850">
                  <c:v>35.537752162669598</c:v>
                </c:pt>
                <c:pt idx="851">
                  <c:v>35.588255836888798</c:v>
                </c:pt>
                <c:pt idx="852">
                  <c:v>35.655594069181198</c:v>
                </c:pt>
                <c:pt idx="853">
                  <c:v>35.722932301473499</c:v>
                </c:pt>
                <c:pt idx="854">
                  <c:v>35.790270533765799</c:v>
                </c:pt>
                <c:pt idx="855">
                  <c:v>35.8576087660581</c:v>
                </c:pt>
                <c:pt idx="856">
                  <c:v>35.9081124402773</c:v>
                </c:pt>
                <c:pt idx="857">
                  <c:v>35.9754506725696</c:v>
                </c:pt>
                <c:pt idx="858">
                  <c:v>36.042788904862</c:v>
                </c:pt>
                <c:pt idx="859">
                  <c:v>36.110127137154301</c:v>
                </c:pt>
                <c:pt idx="860">
                  <c:v>36.160630811373501</c:v>
                </c:pt>
                <c:pt idx="861">
                  <c:v>36.227969043665802</c:v>
                </c:pt>
                <c:pt idx="862">
                  <c:v>36.295307275958102</c:v>
                </c:pt>
                <c:pt idx="863">
                  <c:v>36.362645508250502</c:v>
                </c:pt>
                <c:pt idx="864">
                  <c:v>36.379480066323502</c:v>
                </c:pt>
                <c:pt idx="865">
                  <c:v>36.429983740542802</c:v>
                </c:pt>
                <c:pt idx="866">
                  <c:v>36.480487414762003</c:v>
                </c:pt>
                <c:pt idx="867">
                  <c:v>36.547825647054303</c:v>
                </c:pt>
                <c:pt idx="868">
                  <c:v>36.615163879346603</c:v>
                </c:pt>
                <c:pt idx="869">
                  <c:v>36.682502111639003</c:v>
                </c:pt>
                <c:pt idx="870">
                  <c:v>36.733005785858197</c:v>
                </c:pt>
                <c:pt idx="871">
                  <c:v>36.800344018150497</c:v>
                </c:pt>
                <c:pt idx="872">
                  <c:v>36.867682250442797</c:v>
                </c:pt>
                <c:pt idx="873">
                  <c:v>36.935020482735098</c:v>
                </c:pt>
                <c:pt idx="874">
                  <c:v>36.985524156954398</c:v>
                </c:pt>
                <c:pt idx="875">
                  <c:v>37.002358715027398</c:v>
                </c:pt>
                <c:pt idx="876">
                  <c:v>37.052862389246698</c:v>
                </c:pt>
                <c:pt idx="877">
                  <c:v>37.120200621538999</c:v>
                </c:pt>
                <c:pt idx="878">
                  <c:v>37.187538853831299</c:v>
                </c:pt>
                <c:pt idx="879">
                  <c:v>37.238042528050499</c:v>
                </c:pt>
                <c:pt idx="880">
                  <c:v>37.254877086123599</c:v>
                </c:pt>
                <c:pt idx="881">
                  <c:v>37.305380760342899</c:v>
                </c:pt>
                <c:pt idx="882">
                  <c:v>37.3727189926352</c:v>
                </c:pt>
                <c:pt idx="883">
                  <c:v>37.3895535507083</c:v>
                </c:pt>
                <c:pt idx="884">
                  <c:v>37.4400572249275</c:v>
                </c:pt>
                <c:pt idx="885">
                  <c:v>37.507395457219801</c:v>
                </c:pt>
                <c:pt idx="886">
                  <c:v>37.557899131439001</c:v>
                </c:pt>
                <c:pt idx="887">
                  <c:v>37.625237363731401</c:v>
                </c:pt>
                <c:pt idx="888">
                  <c:v>37.692575596023701</c:v>
                </c:pt>
                <c:pt idx="889">
                  <c:v>37.759913828316002</c:v>
                </c:pt>
                <c:pt idx="890">
                  <c:v>37.810417502535202</c:v>
                </c:pt>
                <c:pt idx="891">
                  <c:v>37.877755734827502</c:v>
                </c:pt>
                <c:pt idx="892">
                  <c:v>37.945093967119902</c:v>
                </c:pt>
                <c:pt idx="893">
                  <c:v>38.012432199412203</c:v>
                </c:pt>
                <c:pt idx="894">
                  <c:v>38.079770431704503</c:v>
                </c:pt>
                <c:pt idx="895">
                  <c:v>38.113439547850597</c:v>
                </c:pt>
                <c:pt idx="896">
                  <c:v>38.130274105923696</c:v>
                </c:pt>
                <c:pt idx="897">
                  <c:v>38.197612338215997</c:v>
                </c:pt>
                <c:pt idx="898">
                  <c:v>38.264950570508297</c:v>
                </c:pt>
                <c:pt idx="899">
                  <c:v>38.332288802800697</c:v>
                </c:pt>
                <c:pt idx="900">
                  <c:v>38.382792477019898</c:v>
                </c:pt>
                <c:pt idx="901">
                  <c:v>38.450130709312198</c:v>
                </c:pt>
                <c:pt idx="902">
                  <c:v>38.517468941604498</c:v>
                </c:pt>
                <c:pt idx="903">
                  <c:v>38.584807173896799</c:v>
                </c:pt>
                <c:pt idx="904">
                  <c:v>38.635310848116099</c:v>
                </c:pt>
                <c:pt idx="905">
                  <c:v>38.702649080408399</c:v>
                </c:pt>
                <c:pt idx="906">
                  <c:v>38.7699873127007</c:v>
                </c:pt>
                <c:pt idx="907">
                  <c:v>38.837325544993</c:v>
                </c:pt>
                <c:pt idx="908">
                  <c:v>38.9046637772853</c:v>
                </c:pt>
                <c:pt idx="909">
                  <c:v>38.9551674515046</c:v>
                </c:pt>
                <c:pt idx="910">
                  <c:v>39.022505683796901</c:v>
                </c:pt>
                <c:pt idx="911">
                  <c:v>39.039340241870001</c:v>
                </c:pt>
                <c:pt idx="912">
                  <c:v>39.089843916089201</c:v>
                </c:pt>
                <c:pt idx="913">
                  <c:v>39.140347590308401</c:v>
                </c:pt>
                <c:pt idx="914">
                  <c:v>39.157182148381501</c:v>
                </c:pt>
                <c:pt idx="915">
                  <c:v>39.207685822600702</c:v>
                </c:pt>
                <c:pt idx="916">
                  <c:v>39.224520380673802</c:v>
                </c:pt>
                <c:pt idx="917">
                  <c:v>39.275024054893102</c:v>
                </c:pt>
                <c:pt idx="918">
                  <c:v>39.325527729112302</c:v>
                </c:pt>
                <c:pt idx="919">
                  <c:v>39.342362287185402</c:v>
                </c:pt>
                <c:pt idx="920">
                  <c:v>39.409700519477703</c:v>
                </c:pt>
                <c:pt idx="921">
                  <c:v>39.477038751770003</c:v>
                </c:pt>
                <c:pt idx="922">
                  <c:v>39.527542425989203</c:v>
                </c:pt>
                <c:pt idx="923">
                  <c:v>39.594880658281603</c:v>
                </c:pt>
                <c:pt idx="924">
                  <c:v>39.611715216354597</c:v>
                </c:pt>
                <c:pt idx="925">
                  <c:v>39.662218890573897</c:v>
                </c:pt>
                <c:pt idx="926">
                  <c:v>39.712722564793097</c:v>
                </c:pt>
                <c:pt idx="927">
                  <c:v>39.729557122866197</c:v>
                </c:pt>
                <c:pt idx="928">
                  <c:v>39.780060797085397</c:v>
                </c:pt>
                <c:pt idx="929">
                  <c:v>39.847399029377698</c:v>
                </c:pt>
                <c:pt idx="930">
                  <c:v>39.914737261670098</c:v>
                </c:pt>
                <c:pt idx="931">
                  <c:v>39.948406377816198</c:v>
                </c:pt>
                <c:pt idx="932">
                  <c:v>39.982075493962398</c:v>
                </c:pt>
                <c:pt idx="933">
                  <c:v>40.032579168181599</c:v>
                </c:pt>
              </c:numCache>
            </c:numRef>
          </c:xVal>
          <c:yVal>
            <c:numRef>
              <c:f>Sheet2!$B$1:$B$934</c:f>
              <c:numCache>
                <c:formatCode>General</c:formatCode>
                <c:ptCount val="934"/>
                <c:pt idx="0">
                  <c:v>-2.0617154830547E-3</c:v>
                </c:pt>
                <c:pt idx="1">
                  <c:v>-3.0131890908679099E-3</c:v>
                </c:pt>
                <c:pt idx="2">
                  <c:v>-3.3261705074592498E-3</c:v>
                </c:pt>
                <c:pt idx="3">
                  <c:v>-3.5422892856212598E-3</c:v>
                </c:pt>
                <c:pt idx="4">
                  <c:v>-3.9157881651356802E-3</c:v>
                </c:pt>
                <c:pt idx="5">
                  <c:v>-4.24892336674766E-3</c:v>
                </c:pt>
                <c:pt idx="6">
                  <c:v>-4.1841884884121104E-3</c:v>
                </c:pt>
                <c:pt idx="7">
                  <c:v>-3.33042034921463E-3</c:v>
                </c:pt>
                <c:pt idx="8">
                  <c:v>-2.3710504533589801E-3</c:v>
                </c:pt>
                <c:pt idx="9">
                  <c:v>-1.50618875286244E-3</c:v>
                </c:pt>
                <c:pt idx="10">
                  <c:v>-1.16208124149625E-3</c:v>
                </c:pt>
                <c:pt idx="11">
                  <c:v>-2.2883023979051302E-3</c:v>
                </c:pt>
                <c:pt idx="12">
                  <c:v>-3.2327006048177699E-3</c:v>
                </c:pt>
                <c:pt idx="13">
                  <c:v>-3.4826131251293599E-3</c:v>
                </c:pt>
                <c:pt idx="14">
                  <c:v>-3.1444757586456501E-3</c:v>
                </c:pt>
                <c:pt idx="15">
                  <c:v>-2.04320672745637E-3</c:v>
                </c:pt>
                <c:pt idx="16">
                  <c:v>-2.19014281595396E-4</c:v>
                </c:pt>
                <c:pt idx="17">
                  <c:v>2.8582074759658002E-4</c:v>
                </c:pt>
                <c:pt idx="18">
                  <c:v>1.2309054186699E-3</c:v>
                </c:pt>
                <c:pt idx="19">
                  <c:v>1.91092232043499E-3</c:v>
                </c:pt>
                <c:pt idx="20">
                  <c:v>1.07919407474159E-3</c:v>
                </c:pt>
                <c:pt idx="21">
                  <c:v>-1.6962425887804701E-4</c:v>
                </c:pt>
                <c:pt idx="22">
                  <c:v>-4.5088805624386301E-4</c:v>
                </c:pt>
                <c:pt idx="23">
                  <c:v>-9.8306686745114501E-5</c:v>
                </c:pt>
                <c:pt idx="24">
                  <c:v>1.29846845040111E-4</c:v>
                </c:pt>
                <c:pt idx="25">
                  <c:v>5.6603439977287505E-4</c:v>
                </c:pt>
                <c:pt idx="26">
                  <c:v>5.5098882700303699E-4</c:v>
                </c:pt>
                <c:pt idx="27">
                  <c:v>-1.16010294579516E-4</c:v>
                </c:pt>
                <c:pt idx="28">
                  <c:v>-3.9902695433478201E-4</c:v>
                </c:pt>
                <c:pt idx="29">
                  <c:v>4.5854580512547197E-5</c:v>
                </c:pt>
                <c:pt idx="30">
                  <c:v>6.4234038656236895E-4</c:v>
                </c:pt>
                <c:pt idx="31">
                  <c:v>1.5726307257156499E-3</c:v>
                </c:pt>
                <c:pt idx="32">
                  <c:v>2.5008368210480501E-3</c:v>
                </c:pt>
                <c:pt idx="33">
                  <c:v>3.4013773818417901E-3</c:v>
                </c:pt>
                <c:pt idx="34">
                  <c:v>4.7372066392561401E-3</c:v>
                </c:pt>
                <c:pt idx="35">
                  <c:v>6.2675761184995699E-3</c:v>
                </c:pt>
                <c:pt idx="36">
                  <c:v>7.9121415863485801E-3</c:v>
                </c:pt>
                <c:pt idx="37">
                  <c:v>9.07473859060327E-3</c:v>
                </c:pt>
                <c:pt idx="38">
                  <c:v>9.5528674354068595E-3</c:v>
                </c:pt>
                <c:pt idx="39">
                  <c:v>9.7426646404487598E-3</c:v>
                </c:pt>
                <c:pt idx="40">
                  <c:v>9.1017230446785499E-3</c:v>
                </c:pt>
                <c:pt idx="41">
                  <c:v>8.0403458272315098E-3</c:v>
                </c:pt>
                <c:pt idx="42">
                  <c:v>7.2019055130689699E-3</c:v>
                </c:pt>
                <c:pt idx="43">
                  <c:v>5.9226883973564201E-3</c:v>
                </c:pt>
                <c:pt idx="44">
                  <c:v>4.5281227621308201E-3</c:v>
                </c:pt>
                <c:pt idx="45">
                  <c:v>3.6521725248126E-3</c:v>
                </c:pt>
                <c:pt idx="46">
                  <c:v>3.5590862106304102E-3</c:v>
                </c:pt>
                <c:pt idx="47">
                  <c:v>3.9496216486660197E-3</c:v>
                </c:pt>
                <c:pt idx="48">
                  <c:v>4.9858378955282001E-3</c:v>
                </c:pt>
                <c:pt idx="49">
                  <c:v>5.8404788794959401E-3</c:v>
                </c:pt>
                <c:pt idx="50">
                  <c:v>5.8038796000390502E-3</c:v>
                </c:pt>
                <c:pt idx="51">
                  <c:v>5.2578265960737999E-3</c:v>
                </c:pt>
                <c:pt idx="52">
                  <c:v>4.4782632355122899E-3</c:v>
                </c:pt>
                <c:pt idx="53">
                  <c:v>4.1769974684510002E-3</c:v>
                </c:pt>
                <c:pt idx="54">
                  <c:v>2.6917722970539099E-3</c:v>
                </c:pt>
                <c:pt idx="55">
                  <c:v>1.1778228352527201E-3</c:v>
                </c:pt>
                <c:pt idx="56">
                  <c:v>6.5731975080466601E-4</c:v>
                </c:pt>
                <c:pt idx="57">
                  <c:v>8.3655749144908003E-4</c:v>
                </c:pt>
                <c:pt idx="58">
                  <c:v>1.57905013278955E-3</c:v>
                </c:pt>
                <c:pt idx="59">
                  <c:v>1.81314567173109E-3</c:v>
                </c:pt>
                <c:pt idx="60">
                  <c:v>1.8472295893305699E-3</c:v>
                </c:pt>
                <c:pt idx="61">
                  <c:v>1.44316390258138E-3</c:v>
                </c:pt>
                <c:pt idx="62">
                  <c:v>6.8526413368989899E-4</c:v>
                </c:pt>
                <c:pt idx="63">
                  <c:v>3.8983699686423901E-4</c:v>
                </c:pt>
                <c:pt idx="64">
                  <c:v>4.2267494666939001E-4</c:v>
                </c:pt>
                <c:pt idx="65">
                  <c:v>4.9325579377768698E-4</c:v>
                </c:pt>
                <c:pt idx="66">
                  <c:v>6.60708187392739E-4</c:v>
                </c:pt>
                <c:pt idx="67">
                  <c:v>4.4714187054182799E-4</c:v>
                </c:pt>
                <c:pt idx="68">
                  <c:v>-5.0271793067310703E-5</c:v>
                </c:pt>
                <c:pt idx="69">
                  <c:v>-2.5202845093607402E-4</c:v>
                </c:pt>
                <c:pt idx="70">
                  <c:v>-2.5639427564822903E-4</c:v>
                </c:pt>
                <c:pt idx="71">
                  <c:v>-1.4727063149831199E-4</c:v>
                </c:pt>
                <c:pt idx="72">
                  <c:v>1.59855594911592E-4</c:v>
                </c:pt>
                <c:pt idx="73">
                  <c:v>5.1546237365660203E-4</c:v>
                </c:pt>
                <c:pt idx="74">
                  <c:v>5.6380710997953095E-4</c:v>
                </c:pt>
                <c:pt idx="75">
                  <c:v>1.3755958724273799E-4</c:v>
                </c:pt>
                <c:pt idx="76">
                  <c:v>4.5303121237368299E-4</c:v>
                </c:pt>
                <c:pt idx="77">
                  <c:v>1.4311619377916601E-3</c:v>
                </c:pt>
                <c:pt idx="78">
                  <c:v>2.61166136474831E-3</c:v>
                </c:pt>
                <c:pt idx="79">
                  <c:v>3.56012809713544E-3</c:v>
                </c:pt>
                <c:pt idx="80">
                  <c:v>3.9263369197955304E-3</c:v>
                </c:pt>
                <c:pt idx="81">
                  <c:v>3.52034611155044E-3</c:v>
                </c:pt>
                <c:pt idx="82">
                  <c:v>2.2080173447409199E-3</c:v>
                </c:pt>
                <c:pt idx="83">
                  <c:v>1.05930032586404E-3</c:v>
                </c:pt>
                <c:pt idx="84">
                  <c:v>8.7176087692707898E-4</c:v>
                </c:pt>
                <c:pt idx="85">
                  <c:v>4.4048422922276901E-4</c:v>
                </c:pt>
                <c:pt idx="86">
                  <c:v>2.01419376628576E-4</c:v>
                </c:pt>
                <c:pt idx="87">
                  <c:v>7.1416957480802999E-5</c:v>
                </c:pt>
                <c:pt idx="88">
                  <c:v>1.6460767631459199E-4</c:v>
                </c:pt>
                <c:pt idx="89">
                  <c:v>3.3023221965301899E-4</c:v>
                </c:pt>
                <c:pt idx="90">
                  <c:v>-3.3145740491559802E-5</c:v>
                </c:pt>
                <c:pt idx="91">
                  <c:v>-7.2340746874622399E-5</c:v>
                </c:pt>
                <c:pt idx="92">
                  <c:v>-1.6905699440753101E-4</c:v>
                </c:pt>
                <c:pt idx="93">
                  <c:v>-2.8278799831672698E-4</c:v>
                </c:pt>
                <c:pt idx="94">
                  <c:v>1.41435404422003E-4</c:v>
                </c:pt>
                <c:pt idx="95">
                  <c:v>7.4683762829435999E-4</c:v>
                </c:pt>
                <c:pt idx="96">
                  <c:v>2.8164184685739899E-4</c:v>
                </c:pt>
                <c:pt idx="97">
                  <c:v>-1.8815500665671199E-5</c:v>
                </c:pt>
                <c:pt idx="98">
                  <c:v>-5.3144194485083202E-4</c:v>
                </c:pt>
                <c:pt idx="99">
                  <c:v>-9.5897626755934897E-4</c:v>
                </c:pt>
                <c:pt idx="100">
                  <c:v>-8.6798354867662802E-4</c:v>
                </c:pt>
                <c:pt idx="101">
                  <c:v>-2.7119659969702801E-4</c:v>
                </c:pt>
                <c:pt idx="102">
                  <c:v>-1.1123269483143599E-4</c:v>
                </c:pt>
                <c:pt idx="103">
                  <c:v>-2.5099781420926401E-4</c:v>
                </c:pt>
                <c:pt idx="104">
                  <c:v>-1.9273702322576201E-4</c:v>
                </c:pt>
                <c:pt idx="105">
                  <c:v>-2.6387948819551999E-4</c:v>
                </c:pt>
                <c:pt idx="106">
                  <c:v>-4.5396429720194101E-4</c:v>
                </c:pt>
                <c:pt idx="107">
                  <c:v>-1.26241339068509E-3</c:v>
                </c:pt>
                <c:pt idx="108">
                  <c:v>-1.8554362107965901E-3</c:v>
                </c:pt>
                <c:pt idx="109">
                  <c:v>-1.65799489107051E-3</c:v>
                </c:pt>
                <c:pt idx="110">
                  <c:v>-1.2596728083796101E-3</c:v>
                </c:pt>
                <c:pt idx="111">
                  <c:v>-9.0682447817208404E-4</c:v>
                </c:pt>
                <c:pt idx="112">
                  <c:v>-4.9940759763908199E-4</c:v>
                </c:pt>
                <c:pt idx="113">
                  <c:v>-4.3997319485904798E-4</c:v>
                </c:pt>
                <c:pt idx="114">
                  <c:v>4.16535104312621E-5</c:v>
                </c:pt>
                <c:pt idx="115">
                  <c:v>2.0343546610732501E-4</c:v>
                </c:pt>
                <c:pt idx="116">
                  <c:v>5.0116753754937096E-4</c:v>
                </c:pt>
                <c:pt idx="117">
                  <c:v>4.8493038697244802E-4</c:v>
                </c:pt>
                <c:pt idx="118">
                  <c:v>4.3143388381187899E-4</c:v>
                </c:pt>
                <c:pt idx="119">
                  <c:v>4.4884242876052602E-4</c:v>
                </c:pt>
                <c:pt idx="120">
                  <c:v>5.8994916061100202E-4</c:v>
                </c:pt>
                <c:pt idx="121">
                  <c:v>1.22380662839384E-3</c:v>
                </c:pt>
                <c:pt idx="122">
                  <c:v>1.68863671161725E-3</c:v>
                </c:pt>
                <c:pt idx="123">
                  <c:v>1.9928111524514999E-3</c:v>
                </c:pt>
                <c:pt idx="124">
                  <c:v>2.4053476602474201E-3</c:v>
                </c:pt>
                <c:pt idx="125">
                  <c:v>2.3314859352638298E-3</c:v>
                </c:pt>
                <c:pt idx="126">
                  <c:v>1.7768755542042099E-3</c:v>
                </c:pt>
                <c:pt idx="127">
                  <c:v>1.0263142413222399E-3</c:v>
                </c:pt>
                <c:pt idx="128">
                  <c:v>6.7993279405439402E-4</c:v>
                </c:pt>
                <c:pt idx="129">
                  <c:v>1.2992369246447001E-3</c:v>
                </c:pt>
                <c:pt idx="130">
                  <c:v>2.1277039041823799E-3</c:v>
                </c:pt>
                <c:pt idx="131">
                  <c:v>2.3551976146491999E-3</c:v>
                </c:pt>
                <c:pt idx="132">
                  <c:v>2.0030520404691202E-3</c:v>
                </c:pt>
                <c:pt idx="133">
                  <c:v>1.5437340701212499E-3</c:v>
                </c:pt>
                <c:pt idx="134">
                  <c:v>3.9532169745504502E-4</c:v>
                </c:pt>
                <c:pt idx="135">
                  <c:v>-2.5194423604098199E-4</c:v>
                </c:pt>
                <c:pt idx="136">
                  <c:v>-6.2001735026012705E-4</c:v>
                </c:pt>
                <c:pt idx="137">
                  <c:v>-1.85808744649366E-3</c:v>
                </c:pt>
                <c:pt idx="138">
                  <c:v>-2.2715883124210402E-3</c:v>
                </c:pt>
                <c:pt idx="139">
                  <c:v>-2.4327280233619698E-3</c:v>
                </c:pt>
                <c:pt idx="140">
                  <c:v>-1.90874332080021E-3</c:v>
                </c:pt>
                <c:pt idx="141">
                  <c:v>-1.1496197796171601E-3</c:v>
                </c:pt>
                <c:pt idx="142">
                  <c:v>-2.4761531738503098E-4</c:v>
                </c:pt>
                <c:pt idx="143">
                  <c:v>7.67940995921388E-5</c:v>
                </c:pt>
                <c:pt idx="144">
                  <c:v>1.04487830599213E-3</c:v>
                </c:pt>
                <c:pt idx="145">
                  <c:v>1.5688574094008499E-3</c:v>
                </c:pt>
                <c:pt idx="146">
                  <c:v>2.14864025751418E-3</c:v>
                </c:pt>
                <c:pt idx="147">
                  <c:v>2.1849226335038398E-3</c:v>
                </c:pt>
                <c:pt idx="148">
                  <c:v>1.59236850651385E-3</c:v>
                </c:pt>
                <c:pt idx="149">
                  <c:v>1.6403162776519701E-4</c:v>
                </c:pt>
                <c:pt idx="150">
                  <c:v>-1.6582886107269199E-4</c:v>
                </c:pt>
                <c:pt idx="151">
                  <c:v>-6.7428443749569704E-4</c:v>
                </c:pt>
                <c:pt idx="152">
                  <c:v>-1.2481853593874601E-3</c:v>
                </c:pt>
                <c:pt idx="153">
                  <c:v>-1.21838154897532E-3</c:v>
                </c:pt>
                <c:pt idx="154">
                  <c:v>-1.7803983850234199E-3</c:v>
                </c:pt>
                <c:pt idx="155">
                  <c:v>-2.0451889829415501E-3</c:v>
                </c:pt>
                <c:pt idx="156">
                  <c:v>-2.74691696305594E-3</c:v>
                </c:pt>
                <c:pt idx="157">
                  <c:v>-3.5771822684520001E-3</c:v>
                </c:pt>
                <c:pt idx="158">
                  <c:v>-4.08349535757189E-3</c:v>
                </c:pt>
                <c:pt idx="159">
                  <c:v>-3.9996737454199502E-3</c:v>
                </c:pt>
                <c:pt idx="160">
                  <c:v>-4.2782134824737202E-3</c:v>
                </c:pt>
                <c:pt idx="161">
                  <c:v>-4.7800758452716799E-3</c:v>
                </c:pt>
                <c:pt idx="162">
                  <c:v>-4.98673434957607E-3</c:v>
                </c:pt>
                <c:pt idx="163">
                  <c:v>-5.8099698638492897E-3</c:v>
                </c:pt>
                <c:pt idx="164">
                  <c:v>-5.7465918457166197E-3</c:v>
                </c:pt>
                <c:pt idx="165">
                  <c:v>-4.6697360529581299E-3</c:v>
                </c:pt>
                <c:pt idx="166">
                  <c:v>-2.5588786050222E-3</c:v>
                </c:pt>
                <c:pt idx="167">
                  <c:v>-3.4496965397108002E-4</c:v>
                </c:pt>
                <c:pt idx="168">
                  <c:v>9.7313367001869794E-5</c:v>
                </c:pt>
                <c:pt idx="169">
                  <c:v>9.5996247522768703E-4</c:v>
                </c:pt>
                <c:pt idx="170">
                  <c:v>1.35626642412378E-3</c:v>
                </c:pt>
                <c:pt idx="171">
                  <c:v>2.09402484952659E-3</c:v>
                </c:pt>
                <c:pt idx="172">
                  <c:v>2.31374908576949E-3</c:v>
                </c:pt>
                <c:pt idx="173">
                  <c:v>3.00249975349994E-3</c:v>
                </c:pt>
                <c:pt idx="174">
                  <c:v>3.8381066943424E-3</c:v>
                </c:pt>
                <c:pt idx="175">
                  <c:v>4.3788329484962902E-3</c:v>
                </c:pt>
                <c:pt idx="176">
                  <c:v>4.7565423004196803E-3</c:v>
                </c:pt>
                <c:pt idx="177">
                  <c:v>4.9846691095660704E-3</c:v>
                </c:pt>
                <c:pt idx="178">
                  <c:v>5.1291704515875197E-3</c:v>
                </c:pt>
                <c:pt idx="179">
                  <c:v>4.4488365027414104E-3</c:v>
                </c:pt>
                <c:pt idx="180">
                  <c:v>4.15894688206491E-3</c:v>
                </c:pt>
                <c:pt idx="181">
                  <c:v>3.4562574771858298E-3</c:v>
                </c:pt>
                <c:pt idx="182">
                  <c:v>2.8048968345775502E-3</c:v>
                </c:pt>
                <c:pt idx="183">
                  <c:v>2.6411242373626E-3</c:v>
                </c:pt>
                <c:pt idx="184">
                  <c:v>2.9613347626535899E-3</c:v>
                </c:pt>
                <c:pt idx="185">
                  <c:v>3.4822682740996498E-3</c:v>
                </c:pt>
                <c:pt idx="186">
                  <c:v>4.2238806701609599E-3</c:v>
                </c:pt>
                <c:pt idx="187">
                  <c:v>4.6873894252705498E-3</c:v>
                </c:pt>
                <c:pt idx="188">
                  <c:v>5.0814738981228603E-3</c:v>
                </c:pt>
                <c:pt idx="189">
                  <c:v>5.7345824150429603E-3</c:v>
                </c:pt>
                <c:pt idx="190">
                  <c:v>5.7106241088184101E-3</c:v>
                </c:pt>
                <c:pt idx="191">
                  <c:v>5.4455862276680403E-3</c:v>
                </c:pt>
                <c:pt idx="192">
                  <c:v>4.6385499696118696E-3</c:v>
                </c:pt>
                <c:pt idx="193">
                  <c:v>4.3871086791474299E-3</c:v>
                </c:pt>
                <c:pt idx="194">
                  <c:v>3.4094576246871001E-3</c:v>
                </c:pt>
                <c:pt idx="195">
                  <c:v>2.7038096599637101E-3</c:v>
                </c:pt>
                <c:pt idx="196">
                  <c:v>2.7280270513765298E-3</c:v>
                </c:pt>
                <c:pt idx="197">
                  <c:v>3.1251056361645099E-3</c:v>
                </c:pt>
                <c:pt idx="198">
                  <c:v>2.91301778591213E-3</c:v>
                </c:pt>
                <c:pt idx="199">
                  <c:v>2.7212861093768598E-3</c:v>
                </c:pt>
                <c:pt idx="200">
                  <c:v>2.2707885434416499E-3</c:v>
                </c:pt>
                <c:pt idx="201">
                  <c:v>1.6976631708298601E-3</c:v>
                </c:pt>
                <c:pt idx="202">
                  <c:v>1.4252229639957401E-3</c:v>
                </c:pt>
                <c:pt idx="203">
                  <c:v>1.28143314993123E-3</c:v>
                </c:pt>
                <c:pt idx="204">
                  <c:v>1.53794679881019E-3</c:v>
                </c:pt>
                <c:pt idx="205">
                  <c:v>1.9638585849956198E-3</c:v>
                </c:pt>
                <c:pt idx="206">
                  <c:v>2.2693780243505201E-3</c:v>
                </c:pt>
                <c:pt idx="207">
                  <c:v>2.6267902492507701E-3</c:v>
                </c:pt>
                <c:pt idx="208">
                  <c:v>2.6873132153024102E-3</c:v>
                </c:pt>
                <c:pt idx="209">
                  <c:v>2.6378617237922302E-3</c:v>
                </c:pt>
                <c:pt idx="210">
                  <c:v>2.4918655398601698E-3</c:v>
                </c:pt>
                <c:pt idx="211">
                  <c:v>2.6850674452521201E-3</c:v>
                </c:pt>
                <c:pt idx="212">
                  <c:v>3.2522073354731302E-3</c:v>
                </c:pt>
                <c:pt idx="213">
                  <c:v>3.5713579393105602E-3</c:v>
                </c:pt>
                <c:pt idx="214">
                  <c:v>4.0386829811976197E-3</c:v>
                </c:pt>
                <c:pt idx="215">
                  <c:v>4.0471218565484102E-3</c:v>
                </c:pt>
                <c:pt idx="216">
                  <c:v>2.9075534253546302E-3</c:v>
                </c:pt>
                <c:pt idx="217">
                  <c:v>1.9030471143927101E-3</c:v>
                </c:pt>
                <c:pt idx="218">
                  <c:v>1.7148841684976599E-3</c:v>
                </c:pt>
                <c:pt idx="219">
                  <c:v>2.04032549315444E-3</c:v>
                </c:pt>
                <c:pt idx="220">
                  <c:v>1.4908592339331101E-3</c:v>
                </c:pt>
                <c:pt idx="221">
                  <c:v>1.79828533057486E-4</c:v>
                </c:pt>
                <c:pt idx="222">
                  <c:v>-7.5399050926143999E-5</c:v>
                </c:pt>
                <c:pt idx="223">
                  <c:v>-3.9723066762952999E-4</c:v>
                </c:pt>
                <c:pt idx="224">
                  <c:v>-5.46017290069262E-4</c:v>
                </c:pt>
                <c:pt idx="225">
                  <c:v>-2.90157060738157E-4</c:v>
                </c:pt>
                <c:pt idx="226">
                  <c:v>-7.4711790091610804E-4</c:v>
                </c:pt>
                <c:pt idx="227">
                  <c:v>-1.9598728119494201E-3</c:v>
                </c:pt>
                <c:pt idx="228">
                  <c:v>-2.7269809198935901E-3</c:v>
                </c:pt>
                <c:pt idx="229">
                  <c:v>-2.3944227548926798E-3</c:v>
                </c:pt>
                <c:pt idx="230">
                  <c:v>-1.5305218288521199E-3</c:v>
                </c:pt>
                <c:pt idx="231">
                  <c:v>-1.2268579938569701E-3</c:v>
                </c:pt>
                <c:pt idx="232">
                  <c:v>-1.41691819044027E-3</c:v>
                </c:pt>
                <c:pt idx="233">
                  <c:v>-2.1893493915168499E-3</c:v>
                </c:pt>
                <c:pt idx="234">
                  <c:v>-2.9856956730753802E-3</c:v>
                </c:pt>
                <c:pt idx="235">
                  <c:v>-3.8656533244344001E-3</c:v>
                </c:pt>
                <c:pt idx="236">
                  <c:v>-4.5844608324766296E-3</c:v>
                </c:pt>
                <c:pt idx="237">
                  <c:v>-4.8161707803458997E-3</c:v>
                </c:pt>
                <c:pt idx="238">
                  <c:v>-5.5964176524684901E-3</c:v>
                </c:pt>
                <c:pt idx="239">
                  <c:v>-6.3563642886586801E-3</c:v>
                </c:pt>
                <c:pt idx="240">
                  <c:v>-6.2778602597007302E-3</c:v>
                </c:pt>
                <c:pt idx="241">
                  <c:v>-5.1579712167899201E-3</c:v>
                </c:pt>
                <c:pt idx="242">
                  <c:v>-4.2717228826510602E-3</c:v>
                </c:pt>
                <c:pt idx="243">
                  <c:v>-3.7892769614344401E-3</c:v>
                </c:pt>
                <c:pt idx="244">
                  <c:v>-2.14034147073194E-3</c:v>
                </c:pt>
                <c:pt idx="245">
                  <c:v>-1.91471214589915E-3</c:v>
                </c:pt>
                <c:pt idx="246">
                  <c:v>-1.9823941234050498E-3</c:v>
                </c:pt>
                <c:pt idx="247">
                  <c:v>-1.9784397616540899E-3</c:v>
                </c:pt>
                <c:pt idx="248">
                  <c:v>-1.9918667002831098E-3</c:v>
                </c:pt>
                <c:pt idx="249">
                  <c:v>-2.5530022023250798E-3</c:v>
                </c:pt>
                <c:pt idx="250">
                  <c:v>-3.49326004880336E-3</c:v>
                </c:pt>
                <c:pt idx="251">
                  <c:v>-3.7665324371332302E-3</c:v>
                </c:pt>
                <c:pt idx="252">
                  <c:v>-3.43082572162499E-3</c:v>
                </c:pt>
                <c:pt idx="253">
                  <c:v>-3.2700756985313802E-3</c:v>
                </c:pt>
                <c:pt idx="254">
                  <c:v>-3.1120726497214498E-3</c:v>
                </c:pt>
                <c:pt idx="255">
                  <c:v>-3.27609509450615E-3</c:v>
                </c:pt>
                <c:pt idx="256">
                  <c:v>-3.4448801217583898E-3</c:v>
                </c:pt>
                <c:pt idx="257">
                  <c:v>-3.8126651785890201E-3</c:v>
                </c:pt>
                <c:pt idx="258">
                  <c:v>-3.9031290986808798E-3</c:v>
                </c:pt>
                <c:pt idx="259">
                  <c:v>-3.9125562526624996E-3</c:v>
                </c:pt>
                <c:pt idx="260">
                  <c:v>-4.2463938999965896E-3</c:v>
                </c:pt>
                <c:pt idx="261">
                  <c:v>-4.1426287093770499E-3</c:v>
                </c:pt>
                <c:pt idx="262">
                  <c:v>-3.9366735048319496E-3</c:v>
                </c:pt>
                <c:pt idx="263">
                  <c:v>-3.9675727078577498E-3</c:v>
                </c:pt>
                <c:pt idx="264">
                  <c:v>-4.0634876737482301E-3</c:v>
                </c:pt>
                <c:pt idx="265">
                  <c:v>-3.7441602331566401E-3</c:v>
                </c:pt>
                <c:pt idx="266">
                  <c:v>-3.6365881025275E-3</c:v>
                </c:pt>
                <c:pt idx="267">
                  <c:v>-3.8199525052274798E-3</c:v>
                </c:pt>
                <c:pt idx="268">
                  <c:v>-3.8352535125375899E-3</c:v>
                </c:pt>
                <c:pt idx="269">
                  <c:v>-4.0040277135337003E-3</c:v>
                </c:pt>
                <c:pt idx="270">
                  <c:v>-4.5461035031379698E-3</c:v>
                </c:pt>
                <c:pt idx="271">
                  <c:v>-4.6988080812519397E-3</c:v>
                </c:pt>
                <c:pt idx="272">
                  <c:v>-5.1756059713353496E-3</c:v>
                </c:pt>
                <c:pt idx="273">
                  <c:v>-5.2299184682693999E-3</c:v>
                </c:pt>
                <c:pt idx="274">
                  <c:v>-5.0365012989097404E-3</c:v>
                </c:pt>
                <c:pt idx="275">
                  <c:v>-4.7752174020448497E-3</c:v>
                </c:pt>
                <c:pt idx="276">
                  <c:v>-4.6209625941280204E-3</c:v>
                </c:pt>
                <c:pt idx="277">
                  <c:v>-3.7642137279504401E-3</c:v>
                </c:pt>
                <c:pt idx="278">
                  <c:v>-2.4279011931488902E-3</c:v>
                </c:pt>
                <c:pt idx="279">
                  <c:v>-1.25462144897321E-3</c:v>
                </c:pt>
                <c:pt idx="280">
                  <c:v>-4.0980187395780597E-4</c:v>
                </c:pt>
                <c:pt idx="281">
                  <c:v>1.5944736616724701E-5</c:v>
                </c:pt>
                <c:pt idx="282">
                  <c:v>4.5465183599635101E-4</c:v>
                </c:pt>
                <c:pt idx="283">
                  <c:v>8.42477625796859E-4</c:v>
                </c:pt>
                <c:pt idx="284">
                  <c:v>6.0942059180471803E-4</c:v>
                </c:pt>
                <c:pt idx="285">
                  <c:v>7.0645068634929398E-4</c:v>
                </c:pt>
                <c:pt idx="286">
                  <c:v>5.6994842624022803E-4</c:v>
                </c:pt>
                <c:pt idx="287">
                  <c:v>3.1602434568039499E-4</c:v>
                </c:pt>
                <c:pt idx="288">
                  <c:v>-2.4402948191000401E-5</c:v>
                </c:pt>
                <c:pt idx="289">
                  <c:v>-1.5708805629776099E-4</c:v>
                </c:pt>
                <c:pt idx="290">
                  <c:v>-4.5506750249878398E-4</c:v>
                </c:pt>
                <c:pt idx="291">
                  <c:v>-6.66758915739057E-4</c:v>
                </c:pt>
                <c:pt idx="292">
                  <c:v>-3.5878421537899698E-4</c:v>
                </c:pt>
                <c:pt idx="293">
                  <c:v>2.7487681699420501E-5</c:v>
                </c:pt>
                <c:pt idx="294">
                  <c:v>1.5377004695881399E-4</c:v>
                </c:pt>
                <c:pt idx="295">
                  <c:v>5.9180909688411596E-4</c:v>
                </c:pt>
                <c:pt idx="296">
                  <c:v>9.5870848740386603E-4</c:v>
                </c:pt>
                <c:pt idx="297">
                  <c:v>9.6389917894186897E-4</c:v>
                </c:pt>
                <c:pt idx="298">
                  <c:v>4.6700794407143498E-4</c:v>
                </c:pt>
                <c:pt idx="299">
                  <c:v>1.5033349391332999E-4</c:v>
                </c:pt>
                <c:pt idx="300">
                  <c:v>1.6801288523798799E-4</c:v>
                </c:pt>
                <c:pt idx="301">
                  <c:v>-1.42922225674931E-4</c:v>
                </c:pt>
                <c:pt idx="302">
                  <c:v>-2.7979914286997801E-4</c:v>
                </c:pt>
                <c:pt idx="303">
                  <c:v>-7.3028682175374005E-4</c:v>
                </c:pt>
                <c:pt idx="304">
                  <c:v>-1.28312332963603E-3</c:v>
                </c:pt>
                <c:pt idx="305">
                  <c:v>-1.7104783638814301E-3</c:v>
                </c:pt>
                <c:pt idx="306">
                  <c:v>-2.0752720509612001E-3</c:v>
                </c:pt>
                <c:pt idx="307">
                  <c:v>-2.5779079828686302E-3</c:v>
                </c:pt>
                <c:pt idx="308">
                  <c:v>-3.3330784508859802E-3</c:v>
                </c:pt>
                <c:pt idx="309">
                  <c:v>-3.1247097417491901E-3</c:v>
                </c:pt>
                <c:pt idx="310">
                  <c:v>-2.9097144466676802E-3</c:v>
                </c:pt>
                <c:pt idx="311">
                  <c:v>-1.6231353703210099E-3</c:v>
                </c:pt>
                <c:pt idx="312">
                  <c:v>-5.2574837788975902E-4</c:v>
                </c:pt>
                <c:pt idx="313">
                  <c:v>1.2691839114665801E-4</c:v>
                </c:pt>
                <c:pt idx="314">
                  <c:v>7.1264144321854603E-4</c:v>
                </c:pt>
                <c:pt idx="315">
                  <c:v>9.8739140072119603E-4</c:v>
                </c:pt>
                <c:pt idx="316">
                  <c:v>8.9492504603764004E-4</c:v>
                </c:pt>
                <c:pt idx="317">
                  <c:v>6.0860890384059499E-4</c:v>
                </c:pt>
                <c:pt idx="318">
                  <c:v>5.1270884830718303E-4</c:v>
                </c:pt>
                <c:pt idx="319">
                  <c:v>8.2864113524055397E-4</c:v>
                </c:pt>
                <c:pt idx="320">
                  <c:v>1.2715012374691699E-3</c:v>
                </c:pt>
                <c:pt idx="321">
                  <c:v>1.8157124076776899E-3</c:v>
                </c:pt>
                <c:pt idx="322">
                  <c:v>1.9267885675963901E-3</c:v>
                </c:pt>
                <c:pt idx="323">
                  <c:v>1.64141384564156E-3</c:v>
                </c:pt>
                <c:pt idx="324">
                  <c:v>1.30921499913258E-3</c:v>
                </c:pt>
                <c:pt idx="325">
                  <c:v>1.89562494456449E-3</c:v>
                </c:pt>
                <c:pt idx="326">
                  <c:v>3.0113960795563801E-3</c:v>
                </c:pt>
                <c:pt idx="327">
                  <c:v>3.60608196548801E-3</c:v>
                </c:pt>
                <c:pt idx="328">
                  <c:v>3.5786293657789699E-3</c:v>
                </c:pt>
                <c:pt idx="329">
                  <c:v>2.5919604568938599E-3</c:v>
                </c:pt>
                <c:pt idx="330">
                  <c:v>9.921936944686789E-4</c:v>
                </c:pt>
                <c:pt idx="331">
                  <c:v>-2.0480318173068899E-4</c:v>
                </c:pt>
                <c:pt idx="332">
                  <c:v>-6.4677137190710503E-4</c:v>
                </c:pt>
                <c:pt idx="333">
                  <c:v>-1.8990786441721299E-3</c:v>
                </c:pt>
                <c:pt idx="334">
                  <c:v>-2.87864995016728E-3</c:v>
                </c:pt>
                <c:pt idx="335">
                  <c:v>-3.2025108438034E-3</c:v>
                </c:pt>
                <c:pt idx="336">
                  <c:v>-3.4130553182283E-3</c:v>
                </c:pt>
                <c:pt idx="337">
                  <c:v>-3.51419134401138E-3</c:v>
                </c:pt>
                <c:pt idx="338">
                  <c:v>-3.7857292458949999E-3</c:v>
                </c:pt>
                <c:pt idx="339">
                  <c:v>-3.8884183356122301E-3</c:v>
                </c:pt>
                <c:pt idx="340">
                  <c:v>-3.4361705436061398E-3</c:v>
                </c:pt>
                <c:pt idx="341">
                  <c:v>-2.8997462884549599E-3</c:v>
                </c:pt>
                <c:pt idx="342">
                  <c:v>-2.1881579502003902E-3</c:v>
                </c:pt>
                <c:pt idx="343">
                  <c:v>-1.11443510991081E-3</c:v>
                </c:pt>
                <c:pt idx="344">
                  <c:v>-4.5172417560286301E-4</c:v>
                </c:pt>
                <c:pt idx="345">
                  <c:v>-8.6670040916027899E-4</c:v>
                </c:pt>
                <c:pt idx="346">
                  <c:v>-1.1938853415424399E-3</c:v>
                </c:pt>
                <c:pt idx="347">
                  <c:v>-1.4161224117869499E-3</c:v>
                </c:pt>
                <c:pt idx="348">
                  <c:v>-1.4995193932721899E-3</c:v>
                </c:pt>
                <c:pt idx="349">
                  <c:v>-1.5740699743898199E-3</c:v>
                </c:pt>
                <c:pt idx="350">
                  <c:v>-1.5410986647717399E-3</c:v>
                </c:pt>
                <c:pt idx="351">
                  <c:v>-1.72586999447321E-3</c:v>
                </c:pt>
                <c:pt idx="352">
                  <c:v>-2.7186515192429701E-3</c:v>
                </c:pt>
                <c:pt idx="353">
                  <c:v>-3.8265435321171398E-3</c:v>
                </c:pt>
                <c:pt idx="354">
                  <c:v>-4.6263822711610303E-3</c:v>
                </c:pt>
                <c:pt idx="355">
                  <c:v>-4.9546862273230404E-3</c:v>
                </c:pt>
                <c:pt idx="356">
                  <c:v>-5.5924400923552803E-3</c:v>
                </c:pt>
                <c:pt idx="357">
                  <c:v>-5.2837092445862099E-3</c:v>
                </c:pt>
                <c:pt idx="358">
                  <c:v>-4.4368126626854604E-3</c:v>
                </c:pt>
                <c:pt idx="359">
                  <c:v>-4.1379541146190201E-3</c:v>
                </c:pt>
                <c:pt idx="360">
                  <c:v>-2.82968088962095E-3</c:v>
                </c:pt>
                <c:pt idx="361">
                  <c:v>-1.7874599296399201E-3</c:v>
                </c:pt>
                <c:pt idx="362">
                  <c:v>-2.25504310396128E-4</c:v>
                </c:pt>
                <c:pt idx="363">
                  <c:v>2.01567191763178E-4</c:v>
                </c:pt>
                <c:pt idx="364">
                  <c:v>1.47479076942346E-3</c:v>
                </c:pt>
                <c:pt idx="365">
                  <c:v>2.8590523520240899E-3</c:v>
                </c:pt>
                <c:pt idx="366">
                  <c:v>3.7093076568426001E-3</c:v>
                </c:pt>
                <c:pt idx="367">
                  <c:v>5.1164708603195098E-3</c:v>
                </c:pt>
                <c:pt idx="368">
                  <c:v>5.6734815706697E-3</c:v>
                </c:pt>
                <c:pt idx="369">
                  <c:v>8.6010768587289795E-3</c:v>
                </c:pt>
                <c:pt idx="370">
                  <c:v>9.4576123478218796E-3</c:v>
                </c:pt>
                <c:pt idx="371">
                  <c:v>1.23217332868862E-2</c:v>
                </c:pt>
                <c:pt idx="372">
                  <c:v>1.4691209585418599E-2</c:v>
                </c:pt>
                <c:pt idx="373">
                  <c:v>1.7499801019268499E-2</c:v>
                </c:pt>
                <c:pt idx="374">
                  <c:v>1.91510311780046E-2</c:v>
                </c:pt>
                <c:pt idx="375">
                  <c:v>2.26113913640478E-2</c:v>
                </c:pt>
                <c:pt idx="376">
                  <c:v>2.43594677642297E-2</c:v>
                </c:pt>
                <c:pt idx="377">
                  <c:v>3.0072628137667999E-2</c:v>
                </c:pt>
                <c:pt idx="378">
                  <c:v>3.4304297133836703E-2</c:v>
                </c:pt>
                <c:pt idx="379">
                  <c:v>3.8758628421339099E-2</c:v>
                </c:pt>
                <c:pt idx="380">
                  <c:v>4.3538333273771102E-2</c:v>
                </c:pt>
                <c:pt idx="381">
                  <c:v>4.8752776518603401E-2</c:v>
                </c:pt>
                <c:pt idx="382">
                  <c:v>5.16697778570838E-2</c:v>
                </c:pt>
                <c:pt idx="383">
                  <c:v>5.8058280048518998E-2</c:v>
                </c:pt>
                <c:pt idx="384">
                  <c:v>6.1338120268968198E-2</c:v>
                </c:pt>
                <c:pt idx="385">
                  <c:v>6.8155121397309698E-2</c:v>
                </c:pt>
                <c:pt idx="386">
                  <c:v>7.18037577002337E-2</c:v>
                </c:pt>
                <c:pt idx="387">
                  <c:v>7.55904743904601E-2</c:v>
                </c:pt>
                <c:pt idx="388">
                  <c:v>8.3449010629219902E-2</c:v>
                </c:pt>
                <c:pt idx="389">
                  <c:v>8.7571621692084697E-2</c:v>
                </c:pt>
                <c:pt idx="390">
                  <c:v>9.1943743167581499E-2</c:v>
                </c:pt>
                <c:pt idx="391">
                  <c:v>9.6570805998197895E-2</c:v>
                </c:pt>
                <c:pt idx="392">
                  <c:v>0.10143282848143501</c:v>
                </c:pt>
                <c:pt idx="393">
                  <c:v>0.106515736037207</c:v>
                </c:pt>
                <c:pt idx="394">
                  <c:v>0.11176294621298399</c:v>
                </c:pt>
                <c:pt idx="395">
                  <c:v>0.117161846659397</c:v>
                </c:pt>
                <c:pt idx="396">
                  <c:v>0.122727912677621</c:v>
                </c:pt>
                <c:pt idx="397">
                  <c:v>0.12844070909166599</c:v>
                </c:pt>
                <c:pt idx="398">
                  <c:v>0.134281829422886</c:v>
                </c:pt>
                <c:pt idx="399">
                  <c:v>0.14028599631219199</c:v>
                </c:pt>
                <c:pt idx="400">
                  <c:v>0.146455394155484</c:v>
                </c:pt>
                <c:pt idx="401">
                  <c:v>0.15278113235124899</c:v>
                </c:pt>
                <c:pt idx="402">
                  <c:v>0.15926350686860699</c:v>
                </c:pt>
                <c:pt idx="403">
                  <c:v>0.16592497845300799</c:v>
                </c:pt>
                <c:pt idx="404">
                  <c:v>0.17278749538200999</c:v>
                </c:pt>
                <c:pt idx="405">
                  <c:v>0.179875117672088</c:v>
                </c:pt>
                <c:pt idx="406">
                  <c:v>0.18719703485504099</c:v>
                </c:pt>
                <c:pt idx="407">
                  <c:v>0.19473094108352501</c:v>
                </c:pt>
                <c:pt idx="408">
                  <c:v>0.202505320177994</c:v>
                </c:pt>
                <c:pt idx="409">
                  <c:v>0.21051984299058399</c:v>
                </c:pt>
                <c:pt idx="410">
                  <c:v>0.21876680617469699</c:v>
                </c:pt>
                <c:pt idx="411">
                  <c:v>0.227246305774714</c:v>
                </c:pt>
                <c:pt idx="412">
                  <c:v>0.23591748189895101</c:v>
                </c:pt>
                <c:pt idx="413">
                  <c:v>0.24475756107409499</c:v>
                </c:pt>
                <c:pt idx="414">
                  <c:v>0.25379733182930397</c:v>
                </c:pt>
                <c:pt idx="415">
                  <c:v>0.26308274445889501</c:v>
                </c:pt>
                <c:pt idx="416">
                  <c:v>0.27260964749750399</c:v>
                </c:pt>
                <c:pt idx="417">
                  <c:v>0.28232060124985298</c:v>
                </c:pt>
                <c:pt idx="418">
                  <c:v>0.29214893768022798</c:v>
                </c:pt>
                <c:pt idx="419">
                  <c:v>0.30208076339185302</c:v>
                </c:pt>
                <c:pt idx="420">
                  <c:v>0.31215035043269301</c:v>
                </c:pt>
                <c:pt idx="421">
                  <c:v>0.32236409237422498</c:v>
                </c:pt>
                <c:pt idx="422">
                  <c:v>0.33270568370065501</c:v>
                </c:pt>
                <c:pt idx="423">
                  <c:v>0.34315143242901203</c:v>
                </c:pt>
                <c:pt idx="424">
                  <c:v>0.35364868260089199</c:v>
                </c:pt>
                <c:pt idx="425">
                  <c:v>0.36415205489256602</c:v>
                </c:pt>
                <c:pt idx="426">
                  <c:v>0.37466442870366901</c:v>
                </c:pt>
                <c:pt idx="427">
                  <c:v>0.38525483447104197</c:v>
                </c:pt>
                <c:pt idx="428">
                  <c:v>0.395905724657106</c:v>
                </c:pt>
                <c:pt idx="429">
                  <c:v>0.40655882037820001</c:v>
                </c:pt>
                <c:pt idx="430">
                  <c:v>0.41714514602853198</c:v>
                </c:pt>
                <c:pt idx="431">
                  <c:v>0.42766459779961402</c:v>
                </c:pt>
                <c:pt idx="432">
                  <c:v>0.43827255614829302</c:v>
                </c:pt>
                <c:pt idx="433">
                  <c:v>0.44900567188992102</c:v>
                </c:pt>
                <c:pt idx="434">
                  <c:v>0.45983485342018499</c:v>
                </c:pt>
                <c:pt idx="435">
                  <c:v>0.47074868302416401</c:v>
                </c:pt>
                <c:pt idx="436">
                  <c:v>0.48170423017691899</c:v>
                </c:pt>
                <c:pt idx="437">
                  <c:v>0.492683078831196</c:v>
                </c:pt>
                <c:pt idx="438">
                  <c:v>0.50364926299197799</c:v>
                </c:pt>
                <c:pt idx="439">
                  <c:v>0.51458656270104097</c:v>
                </c:pt>
                <c:pt idx="440">
                  <c:v>0.52553067403956499</c:v>
                </c:pt>
                <c:pt idx="441">
                  <c:v>0.53649896498092198</c:v>
                </c:pt>
                <c:pt idx="442">
                  <c:v>0.54743353803796402</c:v>
                </c:pt>
                <c:pt idx="443">
                  <c:v>0.55823515155736303</c:v>
                </c:pt>
                <c:pt idx="444">
                  <c:v>0.568900712672752</c:v>
                </c:pt>
                <c:pt idx="445">
                  <c:v>0.57949286425862001</c:v>
                </c:pt>
                <c:pt idx="446">
                  <c:v>0.59004658465277304</c:v>
                </c:pt>
                <c:pt idx="447">
                  <c:v>0.60054851617432503</c:v>
                </c:pt>
                <c:pt idx="448">
                  <c:v>0.61095195803395397</c:v>
                </c:pt>
                <c:pt idx="449">
                  <c:v>0.62120877303217903</c:v>
                </c:pt>
                <c:pt idx="450">
                  <c:v>0.63137911363796895</c:v>
                </c:pt>
                <c:pt idx="451">
                  <c:v>0.64154252924766797</c:v>
                </c:pt>
                <c:pt idx="452">
                  <c:v>0.65164921333904502</c:v>
                </c:pt>
                <c:pt idx="453">
                  <c:v>0.66160460570056601</c:v>
                </c:pt>
                <c:pt idx="454">
                  <c:v>0.67141338903385805</c:v>
                </c:pt>
                <c:pt idx="455">
                  <c:v>0.68108964730392396</c:v>
                </c:pt>
                <c:pt idx="456">
                  <c:v>0.69063401602224495</c:v>
                </c:pt>
                <c:pt idx="457">
                  <c:v>0.70006670533741799</c:v>
                </c:pt>
                <c:pt idx="458">
                  <c:v>0.70936504827483604</c:v>
                </c:pt>
                <c:pt idx="459">
                  <c:v>0.71851658991553402</c:v>
                </c:pt>
                <c:pt idx="460">
                  <c:v>0.72753985143322497</c:v>
                </c:pt>
                <c:pt idx="461">
                  <c:v>0.73639985511666395</c:v>
                </c:pt>
                <c:pt idx="462">
                  <c:v>0.74505470384940098</c:v>
                </c:pt>
                <c:pt idx="463">
                  <c:v>0.75351362625262297</c:v>
                </c:pt>
                <c:pt idx="464">
                  <c:v>0.76179238962504503</c:v>
                </c:pt>
                <c:pt idx="465">
                  <c:v>0.76986450012179897</c:v>
                </c:pt>
                <c:pt idx="466">
                  <c:v>0.77770293887236197</c:v>
                </c:pt>
                <c:pt idx="467">
                  <c:v>0.78526535977682199</c:v>
                </c:pt>
                <c:pt idx="468">
                  <c:v>0.79253430736909602</c:v>
                </c:pt>
                <c:pt idx="469">
                  <c:v>0.79957779153347197</c:v>
                </c:pt>
                <c:pt idx="470">
                  <c:v>0.80639577302232301</c:v>
                </c:pt>
                <c:pt idx="471">
                  <c:v>0.81295036912438801</c:v>
                </c:pt>
                <c:pt idx="472">
                  <c:v>0.81929313523704606</c:v>
                </c:pt>
                <c:pt idx="473">
                  <c:v>0.82544965952828597</c:v>
                </c:pt>
                <c:pt idx="474">
                  <c:v>0.83143494078401003</c:v>
                </c:pt>
                <c:pt idx="475">
                  <c:v>0.83727957476248804</c:v>
                </c:pt>
                <c:pt idx="476">
                  <c:v>0.84296296292588002</c:v>
                </c:pt>
                <c:pt idx="477">
                  <c:v>0.84849421479407905</c:v>
                </c:pt>
                <c:pt idx="478">
                  <c:v>0.85391875552310204</c:v>
                </c:pt>
                <c:pt idx="479">
                  <c:v>0.85928022941855797</c:v>
                </c:pt>
                <c:pt idx="480">
                  <c:v>0.864579518472673</c:v>
                </c:pt>
                <c:pt idx="481">
                  <c:v>0.869765255621893</c:v>
                </c:pt>
                <c:pt idx="482">
                  <c:v>0.87482641939808403</c:v>
                </c:pt>
                <c:pt idx="483">
                  <c:v>0.87979074107535005</c:v>
                </c:pt>
                <c:pt idx="484">
                  <c:v>0.884619162039471</c:v>
                </c:pt>
                <c:pt idx="485">
                  <c:v>0.88928155776130802</c:v>
                </c:pt>
                <c:pt idx="486">
                  <c:v>0.89384648788972398</c:v>
                </c:pt>
                <c:pt idx="487">
                  <c:v>0.89834162569217801</c:v>
                </c:pt>
                <c:pt idx="488">
                  <c:v>0.90267605734412804</c:v>
                </c:pt>
                <c:pt idx="489">
                  <c:v>0.906772908133329</c:v>
                </c:pt>
                <c:pt idx="490">
                  <c:v>0.91066278190368799</c:v>
                </c:pt>
                <c:pt idx="491">
                  <c:v>0.91446457710811102</c:v>
                </c:pt>
                <c:pt idx="492">
                  <c:v>0.91826924826916201</c:v>
                </c:pt>
                <c:pt idx="493">
                  <c:v>0.92584533986335105</c:v>
                </c:pt>
                <c:pt idx="494">
                  <c:v>0.929519202963627</c:v>
                </c:pt>
                <c:pt idx="495">
                  <c:v>0.93309498305846095</c:v>
                </c:pt>
                <c:pt idx="496">
                  <c:v>0.93999918309596198</c:v>
                </c:pt>
                <c:pt idx="497">
                  <c:v>0.94328240127848895</c:v>
                </c:pt>
                <c:pt idx="498">
                  <c:v>0.94658000240199303</c:v>
                </c:pt>
                <c:pt idx="499">
                  <c:v>0.95333865434918197</c:v>
                </c:pt>
                <c:pt idx="500">
                  <c:v>0.956680539054098</c:v>
                </c:pt>
                <c:pt idx="501">
                  <c:v>0.96325171382214902</c:v>
                </c:pt>
                <c:pt idx="502">
                  <c:v>0.966415962906781</c:v>
                </c:pt>
                <c:pt idx="503">
                  <c:v>0.97225517514693105</c:v>
                </c:pt>
                <c:pt idx="504">
                  <c:v>0.97493693195543496</c:v>
                </c:pt>
                <c:pt idx="505">
                  <c:v>0.97744423981844397</c:v>
                </c:pt>
                <c:pt idx="506">
                  <c:v>0.97983938488317701</c:v>
                </c:pt>
                <c:pt idx="507">
                  <c:v>0.98427804066421698</c:v>
                </c:pt>
                <c:pt idx="508">
                  <c:v>0.98997106240570398</c:v>
                </c:pt>
                <c:pt idx="509">
                  <c:v>0.99169062097880001</c:v>
                </c:pt>
                <c:pt idx="510">
                  <c:v>0.99326244519902995</c:v>
                </c:pt>
                <c:pt idx="511">
                  <c:v>0.99699497393120995</c:v>
                </c:pt>
                <c:pt idx="512">
                  <c:v>0.99786498537789603</c:v>
                </c:pt>
                <c:pt idx="513">
                  <c:v>0.99953440875847299</c:v>
                </c:pt>
                <c:pt idx="514">
                  <c:v>1</c:v>
                </c:pt>
                <c:pt idx="515">
                  <c:v>0.99934105246291105</c:v>
                </c:pt>
                <c:pt idx="516">
                  <c:v>0.99757731383187398</c:v>
                </c:pt>
                <c:pt idx="517">
                  <c:v>0.99664303249697705</c:v>
                </c:pt>
                <c:pt idx="518">
                  <c:v>0.99275534305214697</c:v>
                </c:pt>
                <c:pt idx="519">
                  <c:v>0.99106441807006695</c:v>
                </c:pt>
                <c:pt idx="520">
                  <c:v>0.98700586581309002</c:v>
                </c:pt>
                <c:pt idx="521">
                  <c:v>0.98231561599630801</c:v>
                </c:pt>
                <c:pt idx="522">
                  <c:v>0.97715521384357895</c:v>
                </c:pt>
                <c:pt idx="523">
                  <c:v>0.974353520560168</c:v>
                </c:pt>
                <c:pt idx="524">
                  <c:v>0.97145076513934603</c:v>
                </c:pt>
                <c:pt idx="525">
                  <c:v>0.968568448515849</c:v>
                </c:pt>
                <c:pt idx="526">
                  <c:v>0.96284014560534104</c:v>
                </c:pt>
                <c:pt idx="527">
                  <c:v>0.95995170372715999</c:v>
                </c:pt>
                <c:pt idx="528">
                  <c:v>0.95408234823461502</c:v>
                </c:pt>
                <c:pt idx="529">
                  <c:v>0.95110937820067898</c:v>
                </c:pt>
                <c:pt idx="530">
                  <c:v>0.94815944724456003</c:v>
                </c:pt>
                <c:pt idx="531">
                  <c:v>0.94521162454253504</c:v>
                </c:pt>
                <c:pt idx="532">
                  <c:v>0.93909850471600897</c:v>
                </c:pt>
                <c:pt idx="533">
                  <c:v>0.93592270358975904</c:v>
                </c:pt>
                <c:pt idx="534">
                  <c:v>0.92921109701606297</c:v>
                </c:pt>
                <c:pt idx="535">
                  <c:v>0.92582517250254903</c:v>
                </c:pt>
                <c:pt idx="536">
                  <c:v>0.922477571183278</c:v>
                </c:pt>
                <c:pt idx="537">
                  <c:v>0.91575408133838299</c:v>
                </c:pt>
                <c:pt idx="538">
                  <c:v>0.91237268807578797</c:v>
                </c:pt>
                <c:pt idx="539">
                  <c:v>0.90548095572073195</c:v>
                </c:pt>
                <c:pt idx="540">
                  <c:v>0.90205284064329605</c:v>
                </c:pt>
                <c:pt idx="541">
                  <c:v>0.89871248322983199</c:v>
                </c:pt>
                <c:pt idx="542">
                  <c:v>0.89213905117222303</c:v>
                </c:pt>
                <c:pt idx="543">
                  <c:v>0.88880201392432401</c:v>
                </c:pt>
                <c:pt idx="544">
                  <c:v>0.88210227130364705</c:v>
                </c:pt>
                <c:pt idx="545">
                  <c:v>0.87870278350630604</c:v>
                </c:pt>
                <c:pt idx="546">
                  <c:v>0.87520585211559199</c:v>
                </c:pt>
                <c:pt idx="547">
                  <c:v>0.86812641140694102</c:v>
                </c:pt>
                <c:pt idx="548">
                  <c:v>0.86454013953025699</c:v>
                </c:pt>
                <c:pt idx="549">
                  <c:v>0.86090651699621401</c:v>
                </c:pt>
                <c:pt idx="550">
                  <c:v>0.85363987682554798</c:v>
                </c:pt>
                <c:pt idx="551">
                  <c:v>0.850109615783051</c:v>
                </c:pt>
                <c:pt idx="552">
                  <c:v>0.84668325685446399</c:v>
                </c:pt>
                <c:pt idx="553">
                  <c:v>0.84002173319680795</c:v>
                </c:pt>
                <c:pt idx="554">
                  <c:v>0.83675206393958501</c:v>
                </c:pt>
                <c:pt idx="555">
                  <c:v>0.83350616845473102</c:v>
                </c:pt>
                <c:pt idx="556">
                  <c:v>0.82688928554602203</c:v>
                </c:pt>
                <c:pt idx="557">
                  <c:v>0.82349151121656905</c:v>
                </c:pt>
                <c:pt idx="558">
                  <c:v>0.81641650107367003</c:v>
                </c:pt>
                <c:pt idx="559">
                  <c:v>0.81274022155632497</c:v>
                </c:pt>
                <c:pt idx="560">
                  <c:v>0.80905736718131704</c:v>
                </c:pt>
                <c:pt idx="561">
                  <c:v>0.80540081788484796</c:v>
                </c:pt>
                <c:pt idx="562">
                  <c:v>0.798179842283818</c:v>
                </c:pt>
                <c:pt idx="563">
                  <c:v>0.79464059171961898</c:v>
                </c:pt>
                <c:pt idx="564">
                  <c:v>0.79114858622443895</c:v>
                </c:pt>
                <c:pt idx="565">
                  <c:v>0.78413077950590304</c:v>
                </c:pt>
                <c:pt idx="566">
                  <c:v>0.78060097177374699</c:v>
                </c:pt>
                <c:pt idx="567">
                  <c:v>0.77705365790537295</c:v>
                </c:pt>
                <c:pt idx="568">
                  <c:v>0.76994582866456796</c:v>
                </c:pt>
                <c:pt idx="569">
                  <c:v>0.76636201880646204</c:v>
                </c:pt>
                <c:pt idx="570">
                  <c:v>0.762801502150386</c:v>
                </c:pt>
                <c:pt idx="571">
                  <c:v>0.75921827783337303</c:v>
                </c:pt>
                <c:pt idx="572">
                  <c:v>0.75557928267351404</c:v>
                </c:pt>
                <c:pt idx="573">
                  <c:v>0.75194555137891606</c:v>
                </c:pt>
                <c:pt idx="574">
                  <c:v>0.74832395869191004</c:v>
                </c:pt>
                <c:pt idx="575">
                  <c:v>0.74467186375901795</c:v>
                </c:pt>
                <c:pt idx="576">
                  <c:v>0.73728045453617497</c:v>
                </c:pt>
                <c:pt idx="577">
                  <c:v>0.73356320467890801</c:v>
                </c:pt>
                <c:pt idx="578">
                  <c:v>0.72982044415030101</c:v>
                </c:pt>
                <c:pt idx="579">
                  <c:v>0.72228198688003498</c:v>
                </c:pt>
                <c:pt idx="580">
                  <c:v>0.71852160634589002</c:v>
                </c:pt>
                <c:pt idx="581">
                  <c:v>0.71474554611308305</c:v>
                </c:pt>
                <c:pt idx="582">
                  <c:v>0.71092699954717398</c:v>
                </c:pt>
                <c:pt idx="583">
                  <c:v>0.707083158829514</c:v>
                </c:pt>
                <c:pt idx="584">
                  <c:v>0.703244933231428</c:v>
                </c:pt>
                <c:pt idx="585">
                  <c:v>0.69941173193974304</c:v>
                </c:pt>
                <c:pt idx="586">
                  <c:v>0.69557898042366695</c:v>
                </c:pt>
                <c:pt idx="587">
                  <c:v>0.69177790508873405</c:v>
                </c:pt>
                <c:pt idx="588">
                  <c:v>0.68803301544416595</c:v>
                </c:pt>
                <c:pt idx="589">
                  <c:v>0.68062325003799595</c:v>
                </c:pt>
                <c:pt idx="590">
                  <c:v>0.67695617885770598</c:v>
                </c:pt>
                <c:pt idx="591">
                  <c:v>0.67330109309862496</c:v>
                </c:pt>
                <c:pt idx="592">
                  <c:v>0.66957980461619604</c:v>
                </c:pt>
                <c:pt idx="593">
                  <c:v>0.66208850200741998</c:v>
                </c:pt>
                <c:pt idx="594">
                  <c:v>0.65844245849976601</c:v>
                </c:pt>
                <c:pt idx="595">
                  <c:v>0.65479414234348199</c:v>
                </c:pt>
                <c:pt idx="596">
                  <c:v>0.64741601674587801</c:v>
                </c:pt>
                <c:pt idx="597">
                  <c:v>0.64374594267798702</c:v>
                </c:pt>
                <c:pt idx="598">
                  <c:v>0.64005237395148196</c:v>
                </c:pt>
                <c:pt idx="599">
                  <c:v>0.63633689640024405</c:v>
                </c:pt>
                <c:pt idx="600">
                  <c:v>0.63263749514242396</c:v>
                </c:pt>
                <c:pt idx="601">
                  <c:v>0.62898196916365401</c:v>
                </c:pt>
                <c:pt idx="602">
                  <c:v>0.62535178141818604</c:v>
                </c:pt>
                <c:pt idx="603">
                  <c:v>0.62168819701684597</c:v>
                </c:pt>
                <c:pt idx="604">
                  <c:v>0.61798057859184696</c:v>
                </c:pt>
                <c:pt idx="605">
                  <c:v>0.61047717859499395</c:v>
                </c:pt>
                <c:pt idx="606">
                  <c:v>0.60678404629087401</c:v>
                </c:pt>
                <c:pt idx="607">
                  <c:v>0.60310018182260705</c:v>
                </c:pt>
                <c:pt idx="608">
                  <c:v>0.59936782006495504</c:v>
                </c:pt>
                <c:pt idx="609">
                  <c:v>0.59193560117479305</c:v>
                </c:pt>
                <c:pt idx="610">
                  <c:v>0.58825747863109401</c:v>
                </c:pt>
                <c:pt idx="611">
                  <c:v>0.58458143673788299</c:v>
                </c:pt>
                <c:pt idx="612">
                  <c:v>0.57717429062463399</c:v>
                </c:pt>
                <c:pt idx="613">
                  <c:v>0.57340324335640702</c:v>
                </c:pt>
                <c:pt idx="614">
                  <c:v>0.56963949063266095</c:v>
                </c:pt>
                <c:pt idx="615">
                  <c:v>0.56588932429633998</c:v>
                </c:pt>
                <c:pt idx="616">
                  <c:v>0.56212172349124101</c:v>
                </c:pt>
                <c:pt idx="617">
                  <c:v>0.55837267984176597</c:v>
                </c:pt>
                <c:pt idx="618">
                  <c:v>0.55468576280542403</c:v>
                </c:pt>
                <c:pt idx="619">
                  <c:v>0.55105395196034102</c:v>
                </c:pt>
                <c:pt idx="620">
                  <c:v>0.54743931516115996</c:v>
                </c:pt>
                <c:pt idx="621">
                  <c:v>0.54023752061066599</c:v>
                </c:pt>
                <c:pt idx="622">
                  <c:v>0.53664560898379798</c:v>
                </c:pt>
                <c:pt idx="623">
                  <c:v>0.53303003844708297</c:v>
                </c:pt>
                <c:pt idx="624">
                  <c:v>0.52577461826106897</c:v>
                </c:pt>
                <c:pt idx="625">
                  <c:v>0.52214083930732802</c:v>
                </c:pt>
                <c:pt idx="626">
                  <c:v>0.51853438741128899</c:v>
                </c:pt>
                <c:pt idx="627">
                  <c:v>0.51497517694892203</c:v>
                </c:pt>
                <c:pt idx="628">
                  <c:v>0.50797229218666196</c:v>
                </c:pt>
                <c:pt idx="629">
                  <c:v>0.50453016176800802</c:v>
                </c:pt>
                <c:pt idx="630">
                  <c:v>0.50113437657652604</c:v>
                </c:pt>
                <c:pt idx="631">
                  <c:v>0.49442807252978599</c:v>
                </c:pt>
                <c:pt idx="632">
                  <c:v>0.49111935513618998</c:v>
                </c:pt>
                <c:pt idx="633">
                  <c:v>0.48469063498440901</c:v>
                </c:pt>
                <c:pt idx="634">
                  <c:v>0.48156864861588899</c:v>
                </c:pt>
                <c:pt idx="635">
                  <c:v>0.47542317059921202</c:v>
                </c:pt>
                <c:pt idx="636">
                  <c:v>0.47234117074276499</c:v>
                </c:pt>
                <c:pt idx="637">
                  <c:v>0.46927673405196701</c:v>
                </c:pt>
                <c:pt idx="638">
                  <c:v>0.466272941368091</c:v>
                </c:pt>
                <c:pt idx="639">
                  <c:v>0.46332248809540999</c:v>
                </c:pt>
                <c:pt idx="640">
                  <c:v>0.460425835802315</c:v>
                </c:pt>
                <c:pt idx="641">
                  <c:v>0.45753415252326202</c:v>
                </c:pt>
                <c:pt idx="642">
                  <c:v>0.45161573980473402</c:v>
                </c:pt>
                <c:pt idx="643">
                  <c:v>0.44850890545833899</c:v>
                </c:pt>
                <c:pt idx="644">
                  <c:v>0.44216018597705398</c:v>
                </c:pt>
                <c:pt idx="645">
                  <c:v>0.43907558311609002</c:v>
                </c:pt>
                <c:pt idx="646">
                  <c:v>0.43601594856661502</c:v>
                </c:pt>
                <c:pt idx="647">
                  <c:v>0.43294993277132399</c:v>
                </c:pt>
                <c:pt idx="648">
                  <c:v>0.42994987879115698</c:v>
                </c:pt>
                <c:pt idx="649">
                  <c:v>0.42428075175644098</c:v>
                </c:pt>
                <c:pt idx="650">
                  <c:v>0.41888585727338501</c:v>
                </c:pt>
                <c:pt idx="651">
                  <c:v>0.41628975445199801</c:v>
                </c:pt>
                <c:pt idx="652">
                  <c:v>0.41135772665574499</c:v>
                </c:pt>
                <c:pt idx="653">
                  <c:v>0.406736909328409</c:v>
                </c:pt>
                <c:pt idx="654">
                  <c:v>0.40219359306830399</c:v>
                </c:pt>
                <c:pt idx="655">
                  <c:v>0.39761000358725301</c:v>
                </c:pt>
                <c:pt idx="656">
                  <c:v>0.39311423031652099</c:v>
                </c:pt>
                <c:pt idx="657">
                  <c:v>0.38861333588284802</c:v>
                </c:pt>
                <c:pt idx="658">
                  <c:v>0.38209937676752798</c:v>
                </c:pt>
                <c:pt idx="659">
                  <c:v>0.38013224918066602</c:v>
                </c:pt>
                <c:pt idx="660">
                  <c:v>0.37821900355385302</c:v>
                </c:pt>
                <c:pt idx="661">
                  <c:v>0.37440780647842598</c:v>
                </c:pt>
                <c:pt idx="662">
                  <c:v>0.36834583776997099</c:v>
                </c:pt>
                <c:pt idx="663">
                  <c:v>0.36624879890371098</c:v>
                </c:pt>
                <c:pt idx="664">
                  <c:v>0.36411005919261702</c:v>
                </c:pt>
                <c:pt idx="665">
                  <c:v>0.359907637778558</c:v>
                </c:pt>
                <c:pt idx="666">
                  <c:v>0.35780181674392503</c:v>
                </c:pt>
                <c:pt idx="667">
                  <c:v>0.35567362438191602</c:v>
                </c:pt>
                <c:pt idx="668">
                  <c:v>0.349721275486504</c:v>
                </c:pt>
                <c:pt idx="669">
                  <c:v>0.34585546968840303</c:v>
                </c:pt>
                <c:pt idx="670">
                  <c:v>0.343794207566125</c:v>
                </c:pt>
                <c:pt idx="671">
                  <c:v>0.34171388380947199</c:v>
                </c:pt>
                <c:pt idx="672">
                  <c:v>0.33572763224948499</c:v>
                </c:pt>
                <c:pt idx="673">
                  <c:v>0.33176912360722999</c:v>
                </c:pt>
                <c:pt idx="674">
                  <c:v>0.32792257766421601</c:v>
                </c:pt>
                <c:pt idx="675">
                  <c:v>0.32615280149989101</c:v>
                </c:pt>
                <c:pt idx="676">
                  <c:v>0.322944193685059</c:v>
                </c:pt>
                <c:pt idx="677">
                  <c:v>0.32144015668964099</c:v>
                </c:pt>
                <c:pt idx="678">
                  <c:v>0.31845334849614898</c:v>
                </c:pt>
                <c:pt idx="679">
                  <c:v>0.31699864051676402</c:v>
                </c:pt>
                <c:pt idx="680">
                  <c:v>0.31302132909667402</c:v>
                </c:pt>
                <c:pt idx="681">
                  <c:v>0.31174634835375897</c:v>
                </c:pt>
                <c:pt idx="682">
                  <c:v>0.30893394116262202</c:v>
                </c:pt>
                <c:pt idx="683">
                  <c:v>0.30591028126924402</c:v>
                </c:pt>
                <c:pt idx="684">
                  <c:v>0.30434656209148903</c:v>
                </c:pt>
                <c:pt idx="685">
                  <c:v>0.29950751169358403</c:v>
                </c:pt>
                <c:pt idx="686">
                  <c:v>0.29497055731828598</c:v>
                </c:pt>
                <c:pt idx="687">
                  <c:v>0.29358088399721999</c:v>
                </c:pt>
                <c:pt idx="688">
                  <c:v>0.28908824150229601</c:v>
                </c:pt>
                <c:pt idx="689">
                  <c:v>0.28486105534388301</c:v>
                </c:pt>
                <c:pt idx="690">
                  <c:v>0.28354154980461999</c:v>
                </c:pt>
                <c:pt idx="691">
                  <c:v>0.28096716527700599</c:v>
                </c:pt>
                <c:pt idx="692">
                  <c:v>0.27834324366208002</c:v>
                </c:pt>
                <c:pt idx="693">
                  <c:v>0.27577557417781901</c:v>
                </c:pt>
                <c:pt idx="694">
                  <c:v>0.27322816042960102</c:v>
                </c:pt>
                <c:pt idx="695">
                  <c:v>0.27038385878375898</c:v>
                </c:pt>
                <c:pt idx="696">
                  <c:v>0.26886217397707901</c:v>
                </c:pt>
                <c:pt idx="697">
                  <c:v>0.26579973964046599</c:v>
                </c:pt>
                <c:pt idx="698">
                  <c:v>0.26276371709166102</c:v>
                </c:pt>
                <c:pt idx="699">
                  <c:v>0.26120731140437298</c:v>
                </c:pt>
                <c:pt idx="700">
                  <c:v>0.25635302338273103</c:v>
                </c:pt>
                <c:pt idx="701">
                  <c:v>0.25159242344039101</c:v>
                </c:pt>
                <c:pt idx="702">
                  <c:v>0.250100829559189</c:v>
                </c:pt>
                <c:pt idx="703">
                  <c:v>0.247110996024371</c:v>
                </c:pt>
                <c:pt idx="704">
                  <c:v>0.24563351511058401</c:v>
                </c:pt>
                <c:pt idx="705">
                  <c:v>0.24302759406240401</c:v>
                </c:pt>
                <c:pt idx="706">
                  <c:v>0.24055028354145999</c:v>
                </c:pt>
                <c:pt idx="707">
                  <c:v>0.23811107443874299</c:v>
                </c:pt>
                <c:pt idx="708">
                  <c:v>0.23574311177454499</c:v>
                </c:pt>
                <c:pt idx="709">
                  <c:v>0.23349686274868101</c:v>
                </c:pt>
                <c:pt idx="710">
                  <c:v>0.23114198997997801</c:v>
                </c:pt>
                <c:pt idx="711">
                  <c:v>0.22865873826438601</c:v>
                </c:pt>
                <c:pt idx="712">
                  <c:v>0.225989719599686</c:v>
                </c:pt>
                <c:pt idx="713">
                  <c:v>0.22464107954940801</c:v>
                </c:pt>
                <c:pt idx="714">
                  <c:v>0.22183739252739601</c:v>
                </c:pt>
                <c:pt idx="715">
                  <c:v>0.219033162528734</c:v>
                </c:pt>
                <c:pt idx="716">
                  <c:v>0.21625186701785201</c:v>
                </c:pt>
                <c:pt idx="717">
                  <c:v>0.21493594002465199</c:v>
                </c:pt>
                <c:pt idx="718">
                  <c:v>0.210987197649466</c:v>
                </c:pt>
                <c:pt idx="719">
                  <c:v>0.20953734350408401</c:v>
                </c:pt>
                <c:pt idx="720">
                  <c:v>0.20519952287611701</c:v>
                </c:pt>
                <c:pt idx="721">
                  <c:v>0.20117320563691601</c:v>
                </c:pt>
                <c:pt idx="722">
                  <c:v>0.19718168958253801</c:v>
                </c:pt>
                <c:pt idx="723">
                  <c:v>0.19619296259986899</c:v>
                </c:pt>
                <c:pt idx="724">
                  <c:v>0.19329638435645799</c:v>
                </c:pt>
                <c:pt idx="725">
                  <c:v>0.191683786992219</c:v>
                </c:pt>
                <c:pt idx="726">
                  <c:v>0.190185236185794</c:v>
                </c:pt>
                <c:pt idx="727">
                  <c:v>0.18792583676257499</c:v>
                </c:pt>
                <c:pt idx="728">
                  <c:v>0.18716299570297701</c:v>
                </c:pt>
                <c:pt idx="729">
                  <c:v>0.184920512628615</c:v>
                </c:pt>
                <c:pt idx="730">
                  <c:v>0.18258727797466501</c:v>
                </c:pt>
                <c:pt idx="731">
                  <c:v>0.181827077467937</c:v>
                </c:pt>
                <c:pt idx="732">
                  <c:v>0.17861116170367999</c:v>
                </c:pt>
                <c:pt idx="733">
                  <c:v>0.17779224641515501</c:v>
                </c:pt>
                <c:pt idx="734">
                  <c:v>0.175383365730922</c:v>
                </c:pt>
                <c:pt idx="735">
                  <c:v>0.173092136224829</c:v>
                </c:pt>
                <c:pt idx="736">
                  <c:v>0.170292335072427</c:v>
                </c:pt>
                <c:pt idx="737">
                  <c:v>0.16799701763632399</c:v>
                </c:pt>
                <c:pt idx="738">
                  <c:v>0.16718350235760501</c:v>
                </c:pt>
                <c:pt idx="739">
                  <c:v>0.16392044583887699</c:v>
                </c:pt>
                <c:pt idx="740">
                  <c:v>0.16143497620417499</c:v>
                </c:pt>
                <c:pt idx="741">
                  <c:v>0.15897885584529001</c:v>
                </c:pt>
                <c:pt idx="742">
                  <c:v>0.15815514990741</c:v>
                </c:pt>
                <c:pt idx="743">
                  <c:v>0.155178630898584</c:v>
                </c:pt>
                <c:pt idx="744">
                  <c:v>0.15436457880391399</c:v>
                </c:pt>
                <c:pt idx="745">
                  <c:v>0.15185725877977099</c:v>
                </c:pt>
                <c:pt idx="746">
                  <c:v>0.149673642309719</c:v>
                </c:pt>
                <c:pt idx="747">
                  <c:v>0.14894140555510799</c:v>
                </c:pt>
                <c:pt idx="748">
                  <c:v>0.14706820125703399</c:v>
                </c:pt>
                <c:pt idx="749">
                  <c:v>0.14521090785818999</c:v>
                </c:pt>
                <c:pt idx="750">
                  <c:v>0.14492790957834001</c:v>
                </c:pt>
                <c:pt idx="751">
                  <c:v>0.14398211954998699</c:v>
                </c:pt>
                <c:pt idx="752">
                  <c:v>0.14247949669469501</c:v>
                </c:pt>
                <c:pt idx="753">
                  <c:v>0.14155870724778699</c:v>
                </c:pt>
                <c:pt idx="754">
                  <c:v>0.140676990947699</c:v>
                </c:pt>
                <c:pt idx="755">
                  <c:v>0.140423764946181</c:v>
                </c:pt>
                <c:pt idx="756">
                  <c:v>0.13936801436750901</c:v>
                </c:pt>
                <c:pt idx="757">
                  <c:v>0.13700738056947401</c:v>
                </c:pt>
                <c:pt idx="758">
                  <c:v>0.13570200674372801</c:v>
                </c:pt>
                <c:pt idx="759">
                  <c:v>0.135037576160009</c:v>
                </c:pt>
                <c:pt idx="760">
                  <c:v>0.13250320238305899</c:v>
                </c:pt>
                <c:pt idx="761">
                  <c:v>0.131049142209757</c:v>
                </c:pt>
                <c:pt idx="762">
                  <c:v>0.13054600520159301</c:v>
                </c:pt>
                <c:pt idx="763">
                  <c:v>0.12857719076388499</c:v>
                </c:pt>
                <c:pt idx="764">
                  <c:v>0.12675223503510599</c:v>
                </c:pt>
                <c:pt idx="765">
                  <c:v>0.12620602404498599</c:v>
                </c:pt>
                <c:pt idx="766">
                  <c:v>0.124837226716556</c:v>
                </c:pt>
                <c:pt idx="767">
                  <c:v>0.122057705125297</c:v>
                </c:pt>
                <c:pt idx="768">
                  <c:v>0.12137531509359401</c:v>
                </c:pt>
                <c:pt idx="769">
                  <c:v>0.119047462192846</c:v>
                </c:pt>
                <c:pt idx="770">
                  <c:v>0.11676345534940299</c:v>
                </c:pt>
                <c:pt idx="771">
                  <c:v>0.11597885270910401</c:v>
                </c:pt>
                <c:pt idx="772">
                  <c:v>0.11383953607059701</c:v>
                </c:pt>
                <c:pt idx="773">
                  <c:v>0.112237585783931</c:v>
                </c:pt>
                <c:pt idx="774">
                  <c:v>0.11182096170868799</c:v>
                </c:pt>
                <c:pt idx="775">
                  <c:v>0.109753393927624</c:v>
                </c:pt>
                <c:pt idx="776">
                  <c:v>0.107466324047772</c:v>
                </c:pt>
                <c:pt idx="777">
                  <c:v>0.10601157856259</c:v>
                </c:pt>
                <c:pt idx="778">
                  <c:v>0.104632789521293</c:v>
                </c:pt>
                <c:pt idx="779">
                  <c:v>0.103789921947435</c:v>
                </c:pt>
                <c:pt idx="780">
                  <c:v>0.10302079463024801</c:v>
                </c:pt>
                <c:pt idx="781">
                  <c:v>0.102841499552659</c:v>
                </c:pt>
                <c:pt idx="782">
                  <c:v>0.102188642068365</c:v>
                </c:pt>
                <c:pt idx="783">
                  <c:v>0.101150882243719</c:v>
                </c:pt>
                <c:pt idx="784">
                  <c:v>9.9099458641267596E-2</c:v>
                </c:pt>
                <c:pt idx="785">
                  <c:v>9.8157597792816506E-2</c:v>
                </c:pt>
                <c:pt idx="786">
                  <c:v>9.7177544736420901E-2</c:v>
                </c:pt>
                <c:pt idx="787">
                  <c:v>9.5885706629689496E-2</c:v>
                </c:pt>
                <c:pt idx="788">
                  <c:v>9.5571298005468305E-2</c:v>
                </c:pt>
                <c:pt idx="789">
                  <c:v>9.50217234022422E-2</c:v>
                </c:pt>
                <c:pt idx="790">
                  <c:v>9.4140078692689297E-2</c:v>
                </c:pt>
                <c:pt idx="791">
                  <c:v>9.3336721794793201E-2</c:v>
                </c:pt>
                <c:pt idx="792">
                  <c:v>9.2508648629270995E-2</c:v>
                </c:pt>
                <c:pt idx="793">
                  <c:v>9.1153369318062893E-2</c:v>
                </c:pt>
                <c:pt idx="794">
                  <c:v>8.9865676829510605E-2</c:v>
                </c:pt>
                <c:pt idx="795">
                  <c:v>8.8810522121871793E-2</c:v>
                </c:pt>
                <c:pt idx="796">
                  <c:v>8.8489269127861703E-2</c:v>
                </c:pt>
                <c:pt idx="797">
                  <c:v>8.6655596153705605E-2</c:v>
                </c:pt>
                <c:pt idx="798">
                  <c:v>8.4239910337745194E-2</c:v>
                </c:pt>
                <c:pt idx="799">
                  <c:v>8.2400170522717198E-2</c:v>
                </c:pt>
                <c:pt idx="800">
                  <c:v>8.0592864344038104E-2</c:v>
                </c:pt>
                <c:pt idx="801">
                  <c:v>7.9298142605720698E-2</c:v>
                </c:pt>
                <c:pt idx="802">
                  <c:v>7.8818526039588693E-2</c:v>
                </c:pt>
                <c:pt idx="803">
                  <c:v>7.7099519924273899E-2</c:v>
                </c:pt>
                <c:pt idx="804">
                  <c:v>7.6105486351073101E-2</c:v>
                </c:pt>
                <c:pt idx="805">
                  <c:v>7.4952644443615199E-2</c:v>
                </c:pt>
                <c:pt idx="806">
                  <c:v>7.4766023080449398E-2</c:v>
                </c:pt>
                <c:pt idx="807">
                  <c:v>7.4365690770394496E-2</c:v>
                </c:pt>
                <c:pt idx="808">
                  <c:v>7.4465933403411302E-2</c:v>
                </c:pt>
                <c:pt idx="809">
                  <c:v>7.4966685344167103E-2</c:v>
                </c:pt>
                <c:pt idx="810">
                  <c:v>7.5479761086226504E-2</c:v>
                </c:pt>
                <c:pt idx="811">
                  <c:v>7.6192574170520805E-2</c:v>
                </c:pt>
                <c:pt idx="812">
                  <c:v>7.6627360812471096E-2</c:v>
                </c:pt>
                <c:pt idx="813">
                  <c:v>7.6220921139106695E-2</c:v>
                </c:pt>
                <c:pt idx="814">
                  <c:v>7.5488455102370497E-2</c:v>
                </c:pt>
                <c:pt idx="815">
                  <c:v>7.4642252293436698E-2</c:v>
                </c:pt>
                <c:pt idx="816">
                  <c:v>7.3730073909271596E-2</c:v>
                </c:pt>
                <c:pt idx="817">
                  <c:v>7.2626389405507599E-2</c:v>
                </c:pt>
                <c:pt idx="818">
                  <c:v>7.1102653229082602E-2</c:v>
                </c:pt>
                <c:pt idx="819">
                  <c:v>7.0207624934255003E-2</c:v>
                </c:pt>
                <c:pt idx="820">
                  <c:v>6.9727186082998396E-2</c:v>
                </c:pt>
                <c:pt idx="821">
                  <c:v>6.7970491262330193E-2</c:v>
                </c:pt>
                <c:pt idx="822">
                  <c:v>6.6209863799289698E-2</c:v>
                </c:pt>
                <c:pt idx="823">
                  <c:v>6.5435440003192999E-2</c:v>
                </c:pt>
                <c:pt idx="824">
                  <c:v>6.4778731044972504E-2</c:v>
                </c:pt>
                <c:pt idx="825">
                  <c:v>6.3509829705934107E-2</c:v>
                </c:pt>
                <c:pt idx="826">
                  <c:v>6.2865018705990705E-2</c:v>
                </c:pt>
                <c:pt idx="827">
                  <c:v>6.1869185290307001E-2</c:v>
                </c:pt>
                <c:pt idx="828">
                  <c:v>6.0455366930872903E-2</c:v>
                </c:pt>
                <c:pt idx="829">
                  <c:v>5.9899773847062E-2</c:v>
                </c:pt>
                <c:pt idx="830">
                  <c:v>5.78433683213678E-2</c:v>
                </c:pt>
                <c:pt idx="831">
                  <c:v>5.7016136034876298E-2</c:v>
                </c:pt>
                <c:pt idx="832">
                  <c:v>5.6351551060676602E-2</c:v>
                </c:pt>
                <c:pt idx="833">
                  <c:v>5.6126895079714897E-2</c:v>
                </c:pt>
                <c:pt idx="834">
                  <c:v>5.5262195200208898E-2</c:v>
                </c:pt>
                <c:pt idx="835">
                  <c:v>5.4019993883769102E-2</c:v>
                </c:pt>
                <c:pt idx="836">
                  <c:v>5.3136179027837599E-2</c:v>
                </c:pt>
                <c:pt idx="837">
                  <c:v>5.2625456825473899E-2</c:v>
                </c:pt>
                <c:pt idx="838">
                  <c:v>5.18452596743747E-2</c:v>
                </c:pt>
                <c:pt idx="839">
                  <c:v>5.1213753116576798E-2</c:v>
                </c:pt>
                <c:pt idx="840">
                  <c:v>5.0507625342338602E-2</c:v>
                </c:pt>
                <c:pt idx="841">
                  <c:v>4.9043018929431699E-2</c:v>
                </c:pt>
                <c:pt idx="842">
                  <c:v>4.8253963385400001E-2</c:v>
                </c:pt>
                <c:pt idx="843">
                  <c:v>4.7025586334403298E-2</c:v>
                </c:pt>
                <c:pt idx="844">
                  <c:v>4.6711104826514603E-2</c:v>
                </c:pt>
                <c:pt idx="845">
                  <c:v>4.5958166052576702E-2</c:v>
                </c:pt>
                <c:pt idx="846">
                  <c:v>4.5412795828690698E-2</c:v>
                </c:pt>
                <c:pt idx="847">
                  <c:v>4.4822567150446503E-2</c:v>
                </c:pt>
                <c:pt idx="848">
                  <c:v>4.4110994988385999E-2</c:v>
                </c:pt>
                <c:pt idx="849">
                  <c:v>4.3458641807155203E-2</c:v>
                </c:pt>
                <c:pt idx="850">
                  <c:v>4.30912780948998E-2</c:v>
                </c:pt>
                <c:pt idx="851">
                  <c:v>4.2893529992350701E-2</c:v>
                </c:pt>
                <c:pt idx="852">
                  <c:v>4.31566743913704E-2</c:v>
                </c:pt>
                <c:pt idx="853">
                  <c:v>4.27929535196667E-2</c:v>
                </c:pt>
                <c:pt idx="854">
                  <c:v>4.1994881626792303E-2</c:v>
                </c:pt>
                <c:pt idx="855">
                  <c:v>4.1365008657298898E-2</c:v>
                </c:pt>
                <c:pt idx="856">
                  <c:v>4.1232783595579997E-2</c:v>
                </c:pt>
                <c:pt idx="857">
                  <c:v>4.1072042239665402E-2</c:v>
                </c:pt>
                <c:pt idx="858">
                  <c:v>4.0924160547186297E-2</c:v>
                </c:pt>
                <c:pt idx="859">
                  <c:v>4.0303974677284402E-2</c:v>
                </c:pt>
                <c:pt idx="860">
                  <c:v>4.0330090170054698E-2</c:v>
                </c:pt>
                <c:pt idx="861">
                  <c:v>4.0501148769046903E-2</c:v>
                </c:pt>
                <c:pt idx="862">
                  <c:v>4.1039300889205502E-2</c:v>
                </c:pt>
                <c:pt idx="863">
                  <c:v>4.20020227337237E-2</c:v>
                </c:pt>
                <c:pt idx="864">
                  <c:v>4.2227392987337603E-2</c:v>
                </c:pt>
                <c:pt idx="865">
                  <c:v>4.2943348877876701E-2</c:v>
                </c:pt>
                <c:pt idx="866">
                  <c:v>4.3818496954406601E-2</c:v>
                </c:pt>
                <c:pt idx="867">
                  <c:v>4.4415882643992703E-2</c:v>
                </c:pt>
                <c:pt idx="868">
                  <c:v>4.3453268998440597E-2</c:v>
                </c:pt>
                <c:pt idx="869">
                  <c:v>4.2677245833973303E-2</c:v>
                </c:pt>
                <c:pt idx="870">
                  <c:v>4.2801529422723902E-2</c:v>
                </c:pt>
                <c:pt idx="871">
                  <c:v>4.3372500422922199E-2</c:v>
                </c:pt>
                <c:pt idx="872">
                  <c:v>4.3704769330196E-2</c:v>
                </c:pt>
                <c:pt idx="873">
                  <c:v>4.2985789265037898E-2</c:v>
                </c:pt>
                <c:pt idx="874">
                  <c:v>4.2368967517479497E-2</c:v>
                </c:pt>
                <c:pt idx="875">
                  <c:v>4.2139434420979498E-2</c:v>
                </c:pt>
                <c:pt idx="876">
                  <c:v>4.1100973465511698E-2</c:v>
                </c:pt>
                <c:pt idx="877">
                  <c:v>3.94133977539457E-2</c:v>
                </c:pt>
                <c:pt idx="878">
                  <c:v>3.8238860692077402E-2</c:v>
                </c:pt>
                <c:pt idx="879">
                  <c:v>3.7404288056629299E-2</c:v>
                </c:pt>
                <c:pt idx="880">
                  <c:v>3.7247146668352799E-2</c:v>
                </c:pt>
                <c:pt idx="881">
                  <c:v>3.6923481782788301E-2</c:v>
                </c:pt>
                <c:pt idx="882">
                  <c:v>3.7406726413154602E-2</c:v>
                </c:pt>
                <c:pt idx="883">
                  <c:v>3.77288869259449E-2</c:v>
                </c:pt>
                <c:pt idx="884">
                  <c:v>3.8812250477043897E-2</c:v>
                </c:pt>
                <c:pt idx="885">
                  <c:v>4.0073934348880902E-2</c:v>
                </c:pt>
                <c:pt idx="886">
                  <c:v>4.02131152212888E-2</c:v>
                </c:pt>
                <c:pt idx="887">
                  <c:v>3.9109254086366001E-2</c:v>
                </c:pt>
                <c:pt idx="888">
                  <c:v>3.73530631293955E-2</c:v>
                </c:pt>
                <c:pt idx="889">
                  <c:v>3.5994962738864003E-2</c:v>
                </c:pt>
                <c:pt idx="890">
                  <c:v>3.5230671414760099E-2</c:v>
                </c:pt>
                <c:pt idx="891">
                  <c:v>3.4870605622234201E-2</c:v>
                </c:pt>
                <c:pt idx="892">
                  <c:v>3.4744557430142403E-2</c:v>
                </c:pt>
                <c:pt idx="893">
                  <c:v>3.4140300437081897E-2</c:v>
                </c:pt>
                <c:pt idx="894">
                  <c:v>3.3070185001659098E-2</c:v>
                </c:pt>
                <c:pt idx="895">
                  <c:v>3.2601845309003501E-2</c:v>
                </c:pt>
                <c:pt idx="896">
                  <c:v>3.2347361724129997E-2</c:v>
                </c:pt>
                <c:pt idx="897">
                  <c:v>3.1223331076079702E-2</c:v>
                </c:pt>
                <c:pt idx="898">
                  <c:v>3.0256209812690799E-2</c:v>
                </c:pt>
                <c:pt idx="899">
                  <c:v>2.9665999868190199E-2</c:v>
                </c:pt>
                <c:pt idx="900">
                  <c:v>2.9263388941323201E-2</c:v>
                </c:pt>
                <c:pt idx="901">
                  <c:v>2.8867516359311E-2</c:v>
                </c:pt>
                <c:pt idx="902">
                  <c:v>2.7966273661292899E-2</c:v>
                </c:pt>
                <c:pt idx="903">
                  <c:v>2.70613317870231E-2</c:v>
                </c:pt>
                <c:pt idx="904">
                  <c:v>2.6662219899185002E-2</c:v>
                </c:pt>
                <c:pt idx="905">
                  <c:v>2.6328309998109999E-2</c:v>
                </c:pt>
                <c:pt idx="906">
                  <c:v>2.5522252764844901E-2</c:v>
                </c:pt>
                <c:pt idx="907">
                  <c:v>2.4349597865155399E-2</c:v>
                </c:pt>
                <c:pt idx="908">
                  <c:v>2.3273463006061399E-2</c:v>
                </c:pt>
                <c:pt idx="909">
                  <c:v>2.2873714894946402E-2</c:v>
                </c:pt>
                <c:pt idx="910">
                  <c:v>2.33511128222323E-2</c:v>
                </c:pt>
                <c:pt idx="911">
                  <c:v>2.3730141678030899E-2</c:v>
                </c:pt>
                <c:pt idx="912">
                  <c:v>2.5716305942767199E-2</c:v>
                </c:pt>
                <c:pt idx="913">
                  <c:v>2.821093486798E-2</c:v>
                </c:pt>
                <c:pt idx="914">
                  <c:v>2.9111797583176099E-2</c:v>
                </c:pt>
                <c:pt idx="915">
                  <c:v>3.1924106729460902E-2</c:v>
                </c:pt>
                <c:pt idx="916">
                  <c:v>3.2863882656835E-2</c:v>
                </c:pt>
                <c:pt idx="917">
                  <c:v>3.5400947304138598E-2</c:v>
                </c:pt>
                <c:pt idx="918">
                  <c:v>3.7499167439146802E-2</c:v>
                </c:pt>
                <c:pt idx="919">
                  <c:v>3.8067936613371399E-2</c:v>
                </c:pt>
                <c:pt idx="920">
                  <c:v>3.9719978637935201E-2</c:v>
                </c:pt>
                <c:pt idx="921">
                  <c:v>3.9887765071851301E-2</c:v>
                </c:pt>
                <c:pt idx="922">
                  <c:v>3.9487349989509701E-2</c:v>
                </c:pt>
                <c:pt idx="923">
                  <c:v>3.78495130166479E-2</c:v>
                </c:pt>
                <c:pt idx="924">
                  <c:v>3.7179483415429398E-2</c:v>
                </c:pt>
                <c:pt idx="925">
                  <c:v>3.4822420815741099E-2</c:v>
                </c:pt>
                <c:pt idx="926">
                  <c:v>3.1859689081081298E-2</c:v>
                </c:pt>
                <c:pt idx="927">
                  <c:v>3.0713480625473299E-2</c:v>
                </c:pt>
                <c:pt idx="928">
                  <c:v>2.7331197032513299E-2</c:v>
                </c:pt>
                <c:pt idx="929">
                  <c:v>2.31004852499016E-2</c:v>
                </c:pt>
                <c:pt idx="930">
                  <c:v>1.9831784254583099E-2</c:v>
                </c:pt>
                <c:pt idx="931">
                  <c:v>1.8663377271436001E-2</c:v>
                </c:pt>
                <c:pt idx="932">
                  <c:v>1.7900247912215599E-2</c:v>
                </c:pt>
                <c:pt idx="933">
                  <c:v>1.72748153661221E-2</c:v>
                </c:pt>
              </c:numCache>
            </c:numRef>
          </c:yVal>
          <c:smooth val="0"/>
        </c:ser>
        <c:dLbls>
          <c:showLegendKey val="0"/>
          <c:showVal val="0"/>
          <c:showCatName val="0"/>
          <c:showSerName val="0"/>
          <c:showPercent val="0"/>
          <c:showBubbleSize val="0"/>
        </c:dLbls>
        <c:axId val="88298240"/>
        <c:axId val="88300160"/>
      </c:scatterChart>
      <c:valAx>
        <c:axId val="88298240"/>
        <c:scaling>
          <c:orientation val="minMax"/>
          <c:max val="35"/>
          <c:min val="15"/>
        </c:scaling>
        <c:delete val="0"/>
        <c:axPos val="b"/>
        <c:title>
          <c:tx>
            <c:rich>
              <a:bodyPr/>
              <a:lstStyle/>
              <a:p>
                <a:pPr>
                  <a:defRPr sz="1800" b="0"/>
                </a:pPr>
                <a:r>
                  <a:rPr lang="en-US" sz="1800" b="0" dirty="0"/>
                  <a:t>Retention Time (min)</a:t>
                </a:r>
              </a:p>
            </c:rich>
          </c:tx>
          <c:layout>
            <c:manualLayout>
              <c:xMode val="edge"/>
              <c:yMode val="edge"/>
              <c:x val="0.20766149058040592"/>
              <c:y val="0.90056505110960527"/>
            </c:manualLayout>
          </c:layout>
          <c:overlay val="0"/>
        </c:title>
        <c:numFmt formatCode="General" sourceLinked="1"/>
        <c:majorTickMark val="out"/>
        <c:minorTickMark val="none"/>
        <c:tickLblPos val="nextTo"/>
        <c:txPr>
          <a:bodyPr/>
          <a:lstStyle/>
          <a:p>
            <a:pPr>
              <a:defRPr sz="1400"/>
            </a:pPr>
            <a:endParaRPr lang="en-US"/>
          </a:p>
        </c:txPr>
        <c:crossAx val="88300160"/>
        <c:crosses val="autoZero"/>
        <c:crossBetween val="midCat"/>
        <c:majorUnit val="5"/>
      </c:valAx>
      <c:valAx>
        <c:axId val="88300160"/>
        <c:scaling>
          <c:orientation val="minMax"/>
        </c:scaling>
        <c:delete val="1"/>
        <c:axPos val="l"/>
        <c:numFmt formatCode="General" sourceLinked="1"/>
        <c:majorTickMark val="out"/>
        <c:minorTickMark val="none"/>
        <c:tickLblPos val="nextTo"/>
        <c:crossAx val="88298240"/>
        <c:crosses val="autoZero"/>
        <c:crossBetween val="midCat"/>
      </c:valAx>
      <c:spPr>
        <a:ln>
          <a:noFill/>
        </a:ln>
      </c:spPr>
    </c:plotArea>
    <c:plotVisOnly val="1"/>
    <c:dispBlanksAs val="gap"/>
    <c:showDLblsOverMax val="0"/>
  </c:chart>
  <c:spPr>
    <a:ln>
      <a:noFill/>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1"/>
            </a:pPr>
            <a:r>
              <a:rPr lang="en-US" sz="2000" b="1" dirty="0" smtClean="0"/>
              <a:t>LS</a:t>
            </a:r>
            <a:endParaRPr lang="en-US" sz="2000" b="1" dirty="0"/>
          </a:p>
        </c:rich>
      </c:tx>
      <c:layout>
        <c:manualLayout>
          <c:xMode val="edge"/>
          <c:yMode val="edge"/>
          <c:x val="0.43635416666666665"/>
          <c:y val="0.3598410405669682"/>
        </c:manualLayout>
      </c:layout>
      <c:overlay val="1"/>
    </c:title>
    <c:autoTitleDeleted val="0"/>
    <c:plotArea>
      <c:layout>
        <c:manualLayout>
          <c:layoutTarget val="inner"/>
          <c:xMode val="edge"/>
          <c:yMode val="edge"/>
          <c:x val="7.1975600344772295E-2"/>
          <c:y val="4.1704243772499622E-2"/>
          <c:w val="0.85604879931045541"/>
          <c:h val="0.90152096600999643"/>
        </c:manualLayout>
      </c:layout>
      <c:scatterChart>
        <c:scatterStyle val="lineMarker"/>
        <c:varyColors val="0"/>
        <c:ser>
          <c:idx val="0"/>
          <c:order val="0"/>
          <c:tx>
            <c:v>Before Crosslinking</c:v>
          </c:tx>
          <c:spPr>
            <a:ln w="28575">
              <a:noFill/>
            </a:ln>
          </c:spPr>
          <c:marker>
            <c:symbol val="none"/>
          </c:marker>
          <c:trendline>
            <c:name>Before Crosslinking</c:name>
            <c:spPr>
              <a:ln w="38100">
                <a:solidFill>
                  <a:srgbClr val="FF0000"/>
                </a:solidFill>
              </a:ln>
            </c:spPr>
            <c:trendlineType val="movingAvg"/>
            <c:period val="2"/>
            <c:dispRSqr val="0"/>
            <c:dispEq val="0"/>
          </c:trendline>
          <c:xVal>
            <c:numRef>
              <c:f>Sheet1!$A$290:$A$763</c:f>
              <c:numCache>
                <c:formatCode>General</c:formatCode>
                <c:ptCount val="474"/>
                <c:pt idx="0">
                  <c:v>17.002903724213169</c:v>
                </c:pt>
                <c:pt idx="1">
                  <c:v>17.053407398432395</c:v>
                </c:pt>
                <c:pt idx="2">
                  <c:v>17.10391107265162</c:v>
                </c:pt>
                <c:pt idx="3">
                  <c:v>17.120745630724695</c:v>
                </c:pt>
                <c:pt idx="4">
                  <c:v>17.188083863016995</c:v>
                </c:pt>
                <c:pt idx="5">
                  <c:v>17.238587537236221</c:v>
                </c:pt>
                <c:pt idx="6">
                  <c:v>17.255422095309296</c:v>
                </c:pt>
                <c:pt idx="7">
                  <c:v>17.305925769528521</c:v>
                </c:pt>
                <c:pt idx="8">
                  <c:v>17.373264001820822</c:v>
                </c:pt>
                <c:pt idx="9">
                  <c:v>17.440602234113122</c:v>
                </c:pt>
                <c:pt idx="10">
                  <c:v>17.507940466405422</c:v>
                </c:pt>
                <c:pt idx="11">
                  <c:v>17.575278698697723</c:v>
                </c:pt>
                <c:pt idx="12">
                  <c:v>17.625782372916948</c:v>
                </c:pt>
                <c:pt idx="13">
                  <c:v>17.693120605209248</c:v>
                </c:pt>
                <c:pt idx="14">
                  <c:v>17.760458837501549</c:v>
                </c:pt>
                <c:pt idx="15">
                  <c:v>17.827797069793849</c:v>
                </c:pt>
                <c:pt idx="16">
                  <c:v>17.878300744013075</c:v>
                </c:pt>
                <c:pt idx="17">
                  <c:v>17.945638976305375</c:v>
                </c:pt>
                <c:pt idx="18">
                  <c:v>18.012977208597675</c:v>
                </c:pt>
                <c:pt idx="19">
                  <c:v>18.080315440889976</c:v>
                </c:pt>
                <c:pt idx="20">
                  <c:v>18.147653673182276</c:v>
                </c:pt>
                <c:pt idx="21">
                  <c:v>18.198157347401501</c:v>
                </c:pt>
                <c:pt idx="22">
                  <c:v>18.265495579693802</c:v>
                </c:pt>
                <c:pt idx="23">
                  <c:v>18.332833811986102</c:v>
                </c:pt>
                <c:pt idx="24">
                  <c:v>18.400172044278403</c:v>
                </c:pt>
                <c:pt idx="25">
                  <c:v>18.450675718497628</c:v>
                </c:pt>
                <c:pt idx="26">
                  <c:v>18.518013950789928</c:v>
                </c:pt>
                <c:pt idx="27">
                  <c:v>18.585352183082229</c:v>
                </c:pt>
                <c:pt idx="28">
                  <c:v>18.652690415374529</c:v>
                </c:pt>
                <c:pt idx="29">
                  <c:v>18.703194089593755</c:v>
                </c:pt>
                <c:pt idx="30">
                  <c:v>18.770532321886055</c:v>
                </c:pt>
                <c:pt idx="31">
                  <c:v>18.837870554178355</c:v>
                </c:pt>
                <c:pt idx="32">
                  <c:v>18.905208786470656</c:v>
                </c:pt>
                <c:pt idx="33">
                  <c:v>18.972547018762956</c:v>
                </c:pt>
                <c:pt idx="34">
                  <c:v>19.023050692982181</c:v>
                </c:pt>
                <c:pt idx="35">
                  <c:v>19.090388925274482</c:v>
                </c:pt>
                <c:pt idx="36">
                  <c:v>19.157727157566782</c:v>
                </c:pt>
                <c:pt idx="37">
                  <c:v>19.225065389859083</c:v>
                </c:pt>
                <c:pt idx="38">
                  <c:v>19.275569064078308</c:v>
                </c:pt>
                <c:pt idx="39">
                  <c:v>19.342907296370608</c:v>
                </c:pt>
                <c:pt idx="40">
                  <c:v>19.410245528662909</c:v>
                </c:pt>
                <c:pt idx="41">
                  <c:v>19.477583760955209</c:v>
                </c:pt>
                <c:pt idx="42">
                  <c:v>19.528087435174434</c:v>
                </c:pt>
                <c:pt idx="43">
                  <c:v>19.595425667466735</c:v>
                </c:pt>
                <c:pt idx="44">
                  <c:v>19.662763899759035</c:v>
                </c:pt>
                <c:pt idx="45">
                  <c:v>19.730102132051336</c:v>
                </c:pt>
                <c:pt idx="46">
                  <c:v>19.797440364343636</c:v>
                </c:pt>
                <c:pt idx="47">
                  <c:v>19.847944038562861</c:v>
                </c:pt>
                <c:pt idx="48">
                  <c:v>19.915282270855162</c:v>
                </c:pt>
                <c:pt idx="49">
                  <c:v>19.982620503147462</c:v>
                </c:pt>
                <c:pt idx="50">
                  <c:v>20.049958735439763</c:v>
                </c:pt>
                <c:pt idx="51">
                  <c:v>20.066793293512838</c:v>
                </c:pt>
                <c:pt idx="52">
                  <c:v>20.100462409658988</c:v>
                </c:pt>
                <c:pt idx="53">
                  <c:v>20.167800641951288</c:v>
                </c:pt>
                <c:pt idx="54">
                  <c:v>20.235138874243589</c:v>
                </c:pt>
                <c:pt idx="55">
                  <c:v>20.302477106535889</c:v>
                </c:pt>
                <c:pt idx="56">
                  <c:v>20.319311664608964</c:v>
                </c:pt>
                <c:pt idx="57">
                  <c:v>20.352980780755114</c:v>
                </c:pt>
                <c:pt idx="58">
                  <c:v>20.36981533882819</c:v>
                </c:pt>
                <c:pt idx="59">
                  <c:v>20.420319013047415</c:v>
                </c:pt>
                <c:pt idx="60">
                  <c:v>20.47082268726664</c:v>
                </c:pt>
                <c:pt idx="61">
                  <c:v>20.487657245339715</c:v>
                </c:pt>
                <c:pt idx="62">
                  <c:v>20.50449180341279</c:v>
                </c:pt>
                <c:pt idx="63">
                  <c:v>20.538160919558941</c:v>
                </c:pt>
                <c:pt idx="64">
                  <c:v>20.554995477632016</c:v>
                </c:pt>
                <c:pt idx="65">
                  <c:v>20.571830035705091</c:v>
                </c:pt>
                <c:pt idx="66">
                  <c:v>20.588664593778166</c:v>
                </c:pt>
                <c:pt idx="67">
                  <c:v>20.622333709924316</c:v>
                </c:pt>
                <c:pt idx="68">
                  <c:v>20.639168267997391</c:v>
                </c:pt>
                <c:pt idx="69">
                  <c:v>20.656002826070466</c:v>
                </c:pt>
                <c:pt idx="70">
                  <c:v>20.672837384143541</c:v>
                </c:pt>
                <c:pt idx="71">
                  <c:v>20.689671942216616</c:v>
                </c:pt>
                <c:pt idx="72">
                  <c:v>20.706506500289692</c:v>
                </c:pt>
                <c:pt idx="73">
                  <c:v>20.723341058362767</c:v>
                </c:pt>
                <c:pt idx="74">
                  <c:v>20.740175616435842</c:v>
                </c:pt>
                <c:pt idx="75">
                  <c:v>20.757010174508917</c:v>
                </c:pt>
                <c:pt idx="76">
                  <c:v>20.773844732581992</c:v>
                </c:pt>
                <c:pt idx="77">
                  <c:v>20.790679290655067</c:v>
                </c:pt>
                <c:pt idx="78">
                  <c:v>20.807513848728142</c:v>
                </c:pt>
                <c:pt idx="79">
                  <c:v>20.824348406801217</c:v>
                </c:pt>
                <c:pt idx="80">
                  <c:v>20.841182964874292</c:v>
                </c:pt>
                <c:pt idx="81">
                  <c:v>20.858017522947367</c:v>
                </c:pt>
                <c:pt idx="82">
                  <c:v>20.874852081020443</c:v>
                </c:pt>
                <c:pt idx="83">
                  <c:v>20.891686639093518</c:v>
                </c:pt>
                <c:pt idx="84">
                  <c:v>20.908521197166593</c:v>
                </c:pt>
                <c:pt idx="85">
                  <c:v>20.925355755239668</c:v>
                </c:pt>
                <c:pt idx="86">
                  <c:v>20.942190313312743</c:v>
                </c:pt>
                <c:pt idx="87">
                  <c:v>20.959024871385818</c:v>
                </c:pt>
                <c:pt idx="88">
                  <c:v>20.975859429458893</c:v>
                </c:pt>
                <c:pt idx="89">
                  <c:v>20.992693987531968</c:v>
                </c:pt>
                <c:pt idx="90">
                  <c:v>21.009528545605043</c:v>
                </c:pt>
                <c:pt idx="91">
                  <c:v>21.026363103678118</c:v>
                </c:pt>
                <c:pt idx="92">
                  <c:v>21.043197661751194</c:v>
                </c:pt>
                <c:pt idx="93">
                  <c:v>21.060032219824269</c:v>
                </c:pt>
                <c:pt idx="94">
                  <c:v>21.076866777897344</c:v>
                </c:pt>
                <c:pt idx="95">
                  <c:v>21.093701335970419</c:v>
                </c:pt>
                <c:pt idx="96">
                  <c:v>21.110535894043494</c:v>
                </c:pt>
                <c:pt idx="97">
                  <c:v>21.127370452116569</c:v>
                </c:pt>
                <c:pt idx="98">
                  <c:v>21.144205010189644</c:v>
                </c:pt>
                <c:pt idx="99">
                  <c:v>21.161039568262719</c:v>
                </c:pt>
                <c:pt idx="100">
                  <c:v>21.177874126335794</c:v>
                </c:pt>
                <c:pt idx="101">
                  <c:v>21.194708684408869</c:v>
                </c:pt>
                <c:pt idx="102">
                  <c:v>21.211543242481945</c:v>
                </c:pt>
                <c:pt idx="103">
                  <c:v>21.22837780055502</c:v>
                </c:pt>
                <c:pt idx="104">
                  <c:v>21.245212358628095</c:v>
                </c:pt>
                <c:pt idx="105">
                  <c:v>21.26204691670117</c:v>
                </c:pt>
                <c:pt idx="106">
                  <c:v>21.278881474774245</c:v>
                </c:pt>
                <c:pt idx="107">
                  <c:v>21.29571603284732</c:v>
                </c:pt>
                <c:pt idx="108">
                  <c:v>21.312550590920395</c:v>
                </c:pt>
                <c:pt idx="109">
                  <c:v>21.32938514899347</c:v>
                </c:pt>
                <c:pt idx="110">
                  <c:v>21.346219707066545</c:v>
                </c:pt>
                <c:pt idx="111">
                  <c:v>21.36305426513962</c:v>
                </c:pt>
                <c:pt idx="112">
                  <c:v>21.379888823212696</c:v>
                </c:pt>
                <c:pt idx="113">
                  <c:v>21.396723381285771</c:v>
                </c:pt>
                <c:pt idx="114">
                  <c:v>21.413557939358846</c:v>
                </c:pt>
                <c:pt idx="115">
                  <c:v>21.430392497431921</c:v>
                </c:pt>
                <c:pt idx="116">
                  <c:v>21.447227055504996</c:v>
                </c:pt>
                <c:pt idx="117">
                  <c:v>21.464061613578071</c:v>
                </c:pt>
                <c:pt idx="118">
                  <c:v>21.480896171651146</c:v>
                </c:pt>
                <c:pt idx="119">
                  <c:v>21.497730729724221</c:v>
                </c:pt>
                <c:pt idx="120">
                  <c:v>21.514565287797296</c:v>
                </c:pt>
                <c:pt idx="121">
                  <c:v>21.531399845870371</c:v>
                </c:pt>
                <c:pt idx="122">
                  <c:v>21.548234403943447</c:v>
                </c:pt>
                <c:pt idx="123">
                  <c:v>21.565068962016522</c:v>
                </c:pt>
                <c:pt idx="124">
                  <c:v>21.581903520089597</c:v>
                </c:pt>
                <c:pt idx="125">
                  <c:v>21.598738078162672</c:v>
                </c:pt>
                <c:pt idx="126">
                  <c:v>21.615572636235747</c:v>
                </c:pt>
                <c:pt idx="127">
                  <c:v>21.632407194308822</c:v>
                </c:pt>
                <c:pt idx="128">
                  <c:v>21.649241752381897</c:v>
                </c:pt>
                <c:pt idx="129">
                  <c:v>21.666076310454972</c:v>
                </c:pt>
                <c:pt idx="130">
                  <c:v>21.682910868528047</c:v>
                </c:pt>
                <c:pt idx="131">
                  <c:v>21.699745426601122</c:v>
                </c:pt>
                <c:pt idx="132">
                  <c:v>21.716579984674198</c:v>
                </c:pt>
                <c:pt idx="133">
                  <c:v>21.733414542747273</c:v>
                </c:pt>
                <c:pt idx="134">
                  <c:v>21.750249100820348</c:v>
                </c:pt>
                <c:pt idx="135">
                  <c:v>21.767083658893423</c:v>
                </c:pt>
                <c:pt idx="136">
                  <c:v>21.783918216966498</c:v>
                </c:pt>
                <c:pt idx="137">
                  <c:v>21.800752775039573</c:v>
                </c:pt>
                <c:pt idx="138">
                  <c:v>21.817587333112648</c:v>
                </c:pt>
                <c:pt idx="139">
                  <c:v>21.834421891185723</c:v>
                </c:pt>
                <c:pt idx="140">
                  <c:v>21.851256449258798</c:v>
                </c:pt>
                <c:pt idx="141">
                  <c:v>21.868091007331873</c:v>
                </c:pt>
                <c:pt idx="142">
                  <c:v>21.884925565404949</c:v>
                </c:pt>
                <c:pt idx="143">
                  <c:v>21.901760123478024</c:v>
                </c:pt>
                <c:pt idx="144">
                  <c:v>21.918594681551099</c:v>
                </c:pt>
                <c:pt idx="145">
                  <c:v>21.935429239624174</c:v>
                </c:pt>
                <c:pt idx="146">
                  <c:v>21.952263797697249</c:v>
                </c:pt>
                <c:pt idx="147">
                  <c:v>21.969098355770324</c:v>
                </c:pt>
                <c:pt idx="148">
                  <c:v>21.985932913843399</c:v>
                </c:pt>
                <c:pt idx="149">
                  <c:v>22.019602029989549</c:v>
                </c:pt>
                <c:pt idx="150">
                  <c:v>22.0532711461357</c:v>
                </c:pt>
                <c:pt idx="151">
                  <c:v>22.070105704208775</c:v>
                </c:pt>
                <c:pt idx="152">
                  <c:v>22.08694026228185</c:v>
                </c:pt>
                <c:pt idx="153">
                  <c:v>22.103774820354925</c:v>
                </c:pt>
                <c:pt idx="154">
                  <c:v>22.120609378428</c:v>
                </c:pt>
                <c:pt idx="155">
                  <c:v>22.137443936501075</c:v>
                </c:pt>
                <c:pt idx="156">
                  <c:v>22.15427849457415</c:v>
                </c:pt>
                <c:pt idx="157">
                  <c:v>22.171113052647225</c:v>
                </c:pt>
                <c:pt idx="158">
                  <c:v>22.1879476107203</c:v>
                </c:pt>
                <c:pt idx="159">
                  <c:v>22.204782168793376</c:v>
                </c:pt>
                <c:pt idx="160">
                  <c:v>22.221616726866451</c:v>
                </c:pt>
                <c:pt idx="161">
                  <c:v>22.238451284939526</c:v>
                </c:pt>
                <c:pt idx="162">
                  <c:v>22.255285843012601</c:v>
                </c:pt>
                <c:pt idx="163">
                  <c:v>22.272120401085676</c:v>
                </c:pt>
                <c:pt idx="164">
                  <c:v>22.288954959158751</c:v>
                </c:pt>
                <c:pt idx="165">
                  <c:v>22.305789517231826</c:v>
                </c:pt>
                <c:pt idx="166">
                  <c:v>22.322624075304901</c:v>
                </c:pt>
                <c:pt idx="167">
                  <c:v>22.339458633377976</c:v>
                </c:pt>
                <c:pt idx="168">
                  <c:v>22.356293191451051</c:v>
                </c:pt>
                <c:pt idx="169">
                  <c:v>22.373127749524127</c:v>
                </c:pt>
                <c:pt idx="170">
                  <c:v>22.389962307597202</c:v>
                </c:pt>
                <c:pt idx="171">
                  <c:v>22.406796865670277</c:v>
                </c:pt>
                <c:pt idx="172">
                  <c:v>22.423631423743352</c:v>
                </c:pt>
                <c:pt idx="173">
                  <c:v>22.440465981816427</c:v>
                </c:pt>
                <c:pt idx="174">
                  <c:v>22.457300539889502</c:v>
                </c:pt>
                <c:pt idx="175">
                  <c:v>22.474135097962577</c:v>
                </c:pt>
                <c:pt idx="176">
                  <c:v>22.490969656035652</c:v>
                </c:pt>
                <c:pt idx="177">
                  <c:v>22.507804214108727</c:v>
                </c:pt>
                <c:pt idx="178">
                  <c:v>22.524638772181802</c:v>
                </c:pt>
                <c:pt idx="179">
                  <c:v>22.541473330254878</c:v>
                </c:pt>
                <c:pt idx="180">
                  <c:v>22.558307888327953</c:v>
                </c:pt>
                <c:pt idx="181">
                  <c:v>22.575142446401028</c:v>
                </c:pt>
                <c:pt idx="182">
                  <c:v>22.591977004474103</c:v>
                </c:pt>
                <c:pt idx="183">
                  <c:v>22.608811562547178</c:v>
                </c:pt>
                <c:pt idx="184">
                  <c:v>22.625646120620253</c:v>
                </c:pt>
                <c:pt idx="185">
                  <c:v>22.642480678693328</c:v>
                </c:pt>
                <c:pt idx="186">
                  <c:v>22.659315236766403</c:v>
                </c:pt>
                <c:pt idx="187">
                  <c:v>22.676149794839478</c:v>
                </c:pt>
                <c:pt idx="188">
                  <c:v>22.692984352912553</c:v>
                </c:pt>
                <c:pt idx="189">
                  <c:v>22.709818910985629</c:v>
                </c:pt>
                <c:pt idx="190">
                  <c:v>22.726653469058704</c:v>
                </c:pt>
                <c:pt idx="191">
                  <c:v>22.743488027131779</c:v>
                </c:pt>
                <c:pt idx="192">
                  <c:v>22.760322585204854</c:v>
                </c:pt>
                <c:pt idx="193">
                  <c:v>22.777157143277929</c:v>
                </c:pt>
                <c:pt idx="194">
                  <c:v>22.793991701351004</c:v>
                </c:pt>
                <c:pt idx="195">
                  <c:v>22.810826259424079</c:v>
                </c:pt>
                <c:pt idx="196">
                  <c:v>22.827660817497154</c:v>
                </c:pt>
                <c:pt idx="197">
                  <c:v>22.844495375570229</c:v>
                </c:pt>
                <c:pt idx="198">
                  <c:v>22.861329933643304</c:v>
                </c:pt>
                <c:pt idx="199">
                  <c:v>22.87816449171638</c:v>
                </c:pt>
                <c:pt idx="200">
                  <c:v>22.894999049789455</c:v>
                </c:pt>
                <c:pt idx="201">
                  <c:v>22.91183360786253</c:v>
                </c:pt>
                <c:pt idx="202">
                  <c:v>22.928668165935605</c:v>
                </c:pt>
                <c:pt idx="203">
                  <c:v>22.94550272400868</c:v>
                </c:pt>
                <c:pt idx="204">
                  <c:v>22.962337282081755</c:v>
                </c:pt>
                <c:pt idx="205">
                  <c:v>22.97917184015483</c:v>
                </c:pt>
                <c:pt idx="206">
                  <c:v>22.996006398227905</c:v>
                </c:pt>
                <c:pt idx="207">
                  <c:v>23.01284095630098</c:v>
                </c:pt>
                <c:pt idx="208">
                  <c:v>23.029675514374055</c:v>
                </c:pt>
                <c:pt idx="209">
                  <c:v>23.046510072447131</c:v>
                </c:pt>
                <c:pt idx="210">
                  <c:v>23.063344630520206</c:v>
                </c:pt>
                <c:pt idx="211">
                  <c:v>23.080179188593281</c:v>
                </c:pt>
                <c:pt idx="212">
                  <c:v>23.097013746666356</c:v>
                </c:pt>
                <c:pt idx="213">
                  <c:v>23.113848304739431</c:v>
                </c:pt>
                <c:pt idx="214">
                  <c:v>23.130682862812506</c:v>
                </c:pt>
                <c:pt idx="215">
                  <c:v>23.147517420885581</c:v>
                </c:pt>
                <c:pt idx="216">
                  <c:v>23.164351978958656</c:v>
                </c:pt>
                <c:pt idx="217">
                  <c:v>23.181186537031731</c:v>
                </c:pt>
                <c:pt idx="218">
                  <c:v>23.198021095104806</c:v>
                </c:pt>
                <c:pt idx="219">
                  <c:v>23.214855653177882</c:v>
                </c:pt>
                <c:pt idx="220">
                  <c:v>23.231690211250957</c:v>
                </c:pt>
                <c:pt idx="221">
                  <c:v>23.248524769324032</c:v>
                </c:pt>
                <c:pt idx="222">
                  <c:v>23.265359327397107</c:v>
                </c:pt>
                <c:pt idx="223">
                  <c:v>23.282193885470182</c:v>
                </c:pt>
                <c:pt idx="224">
                  <c:v>23.299028443543257</c:v>
                </c:pt>
                <c:pt idx="225">
                  <c:v>23.315863001616332</c:v>
                </c:pt>
                <c:pt idx="226">
                  <c:v>23.332697559689407</c:v>
                </c:pt>
                <c:pt idx="227">
                  <c:v>23.349532117762482</c:v>
                </c:pt>
                <c:pt idx="228">
                  <c:v>23.366366675835557</c:v>
                </c:pt>
                <c:pt idx="229">
                  <c:v>23.383201233908633</c:v>
                </c:pt>
                <c:pt idx="230">
                  <c:v>23.400035791981708</c:v>
                </c:pt>
                <c:pt idx="231">
                  <c:v>23.416870350054783</c:v>
                </c:pt>
                <c:pt idx="232">
                  <c:v>23.450539466200933</c:v>
                </c:pt>
                <c:pt idx="233">
                  <c:v>23.467374024274008</c:v>
                </c:pt>
                <c:pt idx="234">
                  <c:v>23.484208582347083</c:v>
                </c:pt>
                <c:pt idx="235">
                  <c:v>23.517877698493233</c:v>
                </c:pt>
                <c:pt idx="236">
                  <c:v>23.534712256566308</c:v>
                </c:pt>
                <c:pt idx="237">
                  <c:v>23.568381372712459</c:v>
                </c:pt>
                <c:pt idx="238">
                  <c:v>23.585215930785534</c:v>
                </c:pt>
                <c:pt idx="239">
                  <c:v>23.602050488858609</c:v>
                </c:pt>
                <c:pt idx="240">
                  <c:v>23.618885046931684</c:v>
                </c:pt>
                <c:pt idx="241">
                  <c:v>23.652554163077834</c:v>
                </c:pt>
                <c:pt idx="242">
                  <c:v>23.669388721150909</c:v>
                </c:pt>
                <c:pt idx="243">
                  <c:v>23.70305783729706</c:v>
                </c:pt>
                <c:pt idx="244">
                  <c:v>23.719892395370135</c:v>
                </c:pt>
                <c:pt idx="245">
                  <c:v>23.73672695344321</c:v>
                </c:pt>
                <c:pt idx="246">
                  <c:v>23.77039606958936</c:v>
                </c:pt>
                <c:pt idx="247">
                  <c:v>23.787230627662435</c:v>
                </c:pt>
                <c:pt idx="248">
                  <c:v>23.820899743808585</c:v>
                </c:pt>
                <c:pt idx="249">
                  <c:v>23.854568859954735</c:v>
                </c:pt>
                <c:pt idx="250">
                  <c:v>23.888237976100886</c:v>
                </c:pt>
                <c:pt idx="251">
                  <c:v>23.921907092247036</c:v>
                </c:pt>
                <c:pt idx="252">
                  <c:v>23.938741650320111</c:v>
                </c:pt>
                <c:pt idx="253">
                  <c:v>23.972410766466261</c:v>
                </c:pt>
                <c:pt idx="254">
                  <c:v>23.989245324539336</c:v>
                </c:pt>
                <c:pt idx="255">
                  <c:v>24.039748998758562</c:v>
                </c:pt>
                <c:pt idx="256">
                  <c:v>24.090252672977787</c:v>
                </c:pt>
                <c:pt idx="257">
                  <c:v>24.107087231050862</c:v>
                </c:pt>
                <c:pt idx="258">
                  <c:v>24.157590905270087</c:v>
                </c:pt>
                <c:pt idx="259">
                  <c:v>24.174425463343162</c:v>
                </c:pt>
                <c:pt idx="260">
                  <c:v>24.224929137562388</c:v>
                </c:pt>
                <c:pt idx="261">
                  <c:v>24.241763695635463</c:v>
                </c:pt>
                <c:pt idx="262">
                  <c:v>24.292267369854688</c:v>
                </c:pt>
                <c:pt idx="263">
                  <c:v>24.359605602146988</c:v>
                </c:pt>
                <c:pt idx="264">
                  <c:v>24.393274718293139</c:v>
                </c:pt>
                <c:pt idx="265">
                  <c:v>24.426943834439289</c:v>
                </c:pt>
                <c:pt idx="266">
                  <c:v>24.494282066731589</c:v>
                </c:pt>
                <c:pt idx="267">
                  <c:v>24.511116624804664</c:v>
                </c:pt>
                <c:pt idx="268">
                  <c:v>24.544785740950815</c:v>
                </c:pt>
                <c:pt idx="269">
                  <c:v>24.612123973243115</c:v>
                </c:pt>
                <c:pt idx="270">
                  <c:v>24.645793089389265</c:v>
                </c:pt>
                <c:pt idx="271">
                  <c:v>24.679462205535415</c:v>
                </c:pt>
                <c:pt idx="272">
                  <c:v>24.746800437827716</c:v>
                </c:pt>
                <c:pt idx="273">
                  <c:v>24.797304112046941</c:v>
                </c:pt>
                <c:pt idx="274">
                  <c:v>24.830973228193091</c:v>
                </c:pt>
                <c:pt idx="275">
                  <c:v>24.864642344339241</c:v>
                </c:pt>
                <c:pt idx="276">
                  <c:v>24.931980576631542</c:v>
                </c:pt>
                <c:pt idx="277">
                  <c:v>24.999318808923842</c:v>
                </c:pt>
                <c:pt idx="278">
                  <c:v>25.066657041216143</c:v>
                </c:pt>
                <c:pt idx="279">
                  <c:v>25.100326157362293</c:v>
                </c:pt>
                <c:pt idx="280">
                  <c:v>25.117160715435368</c:v>
                </c:pt>
                <c:pt idx="281">
                  <c:v>25.184498947727668</c:v>
                </c:pt>
                <c:pt idx="282">
                  <c:v>25.251837180019969</c:v>
                </c:pt>
                <c:pt idx="283">
                  <c:v>25.319175412312269</c:v>
                </c:pt>
                <c:pt idx="284">
                  <c:v>25.369679086531495</c:v>
                </c:pt>
                <c:pt idx="285">
                  <c:v>25.437017318823795</c:v>
                </c:pt>
                <c:pt idx="286">
                  <c:v>25.504355551116095</c:v>
                </c:pt>
                <c:pt idx="287">
                  <c:v>25.571693783408396</c:v>
                </c:pt>
                <c:pt idx="288">
                  <c:v>25.588528341481471</c:v>
                </c:pt>
                <c:pt idx="289">
                  <c:v>25.622197457627621</c:v>
                </c:pt>
                <c:pt idx="290">
                  <c:v>25.689535689919921</c:v>
                </c:pt>
                <c:pt idx="291">
                  <c:v>25.756873922212222</c:v>
                </c:pt>
                <c:pt idx="292">
                  <c:v>25.824212154504522</c:v>
                </c:pt>
                <c:pt idx="293">
                  <c:v>25.891550386796823</c:v>
                </c:pt>
                <c:pt idx="294">
                  <c:v>25.942054061016048</c:v>
                </c:pt>
                <c:pt idx="295">
                  <c:v>26.009392293308348</c:v>
                </c:pt>
                <c:pt idx="296">
                  <c:v>26.076730525600649</c:v>
                </c:pt>
                <c:pt idx="297">
                  <c:v>26.144068757892949</c:v>
                </c:pt>
                <c:pt idx="298">
                  <c:v>26.194572432112174</c:v>
                </c:pt>
                <c:pt idx="299">
                  <c:v>26.261910664404475</c:v>
                </c:pt>
                <c:pt idx="300">
                  <c:v>26.329248896696775</c:v>
                </c:pt>
                <c:pt idx="301">
                  <c:v>26.396587128989076</c:v>
                </c:pt>
                <c:pt idx="302">
                  <c:v>26.447090803208301</c:v>
                </c:pt>
                <c:pt idx="303">
                  <c:v>26.514429035500601</c:v>
                </c:pt>
                <c:pt idx="304">
                  <c:v>26.581767267792902</c:v>
                </c:pt>
                <c:pt idx="305">
                  <c:v>26.649105500085202</c:v>
                </c:pt>
                <c:pt idx="306">
                  <c:v>26.716443732377503</c:v>
                </c:pt>
                <c:pt idx="307">
                  <c:v>26.766947406596728</c:v>
                </c:pt>
                <c:pt idx="308">
                  <c:v>26.834285638889028</c:v>
                </c:pt>
                <c:pt idx="309">
                  <c:v>26.901623871181329</c:v>
                </c:pt>
                <c:pt idx="310">
                  <c:v>26.968962103473629</c:v>
                </c:pt>
                <c:pt idx="311">
                  <c:v>27.019465777692854</c:v>
                </c:pt>
                <c:pt idx="312">
                  <c:v>27.086804009985155</c:v>
                </c:pt>
                <c:pt idx="313">
                  <c:v>27.154142242277455</c:v>
                </c:pt>
                <c:pt idx="314">
                  <c:v>27.221480474569756</c:v>
                </c:pt>
                <c:pt idx="315">
                  <c:v>27.288818706862056</c:v>
                </c:pt>
                <c:pt idx="316">
                  <c:v>27.339322381081281</c:v>
                </c:pt>
                <c:pt idx="317">
                  <c:v>27.406660613373582</c:v>
                </c:pt>
                <c:pt idx="318">
                  <c:v>27.473998845665882</c:v>
                </c:pt>
                <c:pt idx="319">
                  <c:v>27.541337077958183</c:v>
                </c:pt>
                <c:pt idx="320">
                  <c:v>27.591840752177408</c:v>
                </c:pt>
                <c:pt idx="321">
                  <c:v>27.659178984469708</c:v>
                </c:pt>
                <c:pt idx="322">
                  <c:v>27.726517216762009</c:v>
                </c:pt>
                <c:pt idx="323">
                  <c:v>27.793855449054309</c:v>
                </c:pt>
                <c:pt idx="324">
                  <c:v>27.844359123273534</c:v>
                </c:pt>
                <c:pt idx="325">
                  <c:v>27.911697355565835</c:v>
                </c:pt>
                <c:pt idx="326">
                  <c:v>27.979035587858135</c:v>
                </c:pt>
                <c:pt idx="327">
                  <c:v>28.046373820150436</c:v>
                </c:pt>
                <c:pt idx="328">
                  <c:v>28.113712052442736</c:v>
                </c:pt>
                <c:pt idx="329">
                  <c:v>28.164215726661961</c:v>
                </c:pt>
                <c:pt idx="330">
                  <c:v>28.231553958954262</c:v>
                </c:pt>
                <c:pt idx="331">
                  <c:v>28.298892191246562</c:v>
                </c:pt>
                <c:pt idx="332">
                  <c:v>28.366230423538862</c:v>
                </c:pt>
                <c:pt idx="333">
                  <c:v>28.416734097758088</c:v>
                </c:pt>
                <c:pt idx="334">
                  <c:v>28.484072330050388</c:v>
                </c:pt>
                <c:pt idx="335">
                  <c:v>28.551410562342689</c:v>
                </c:pt>
                <c:pt idx="336">
                  <c:v>28.618748794634989</c:v>
                </c:pt>
                <c:pt idx="337">
                  <c:v>28.669252468854214</c:v>
                </c:pt>
                <c:pt idx="338">
                  <c:v>28.736590701146515</c:v>
                </c:pt>
                <c:pt idx="339">
                  <c:v>28.803928933438815</c:v>
                </c:pt>
                <c:pt idx="340">
                  <c:v>28.871267165731116</c:v>
                </c:pt>
                <c:pt idx="341">
                  <c:v>28.938605398023416</c:v>
                </c:pt>
                <c:pt idx="342">
                  <c:v>28.989109072242641</c:v>
                </c:pt>
                <c:pt idx="343">
                  <c:v>29.056447304534942</c:v>
                </c:pt>
                <c:pt idx="344">
                  <c:v>29.123785536827242</c:v>
                </c:pt>
                <c:pt idx="345">
                  <c:v>29.191123769119542</c:v>
                </c:pt>
                <c:pt idx="346">
                  <c:v>29.241627443338768</c:v>
                </c:pt>
                <c:pt idx="347">
                  <c:v>29.308965675631068</c:v>
                </c:pt>
                <c:pt idx="348">
                  <c:v>29.376303907923369</c:v>
                </c:pt>
                <c:pt idx="349">
                  <c:v>29.443642140215669</c:v>
                </c:pt>
                <c:pt idx="350">
                  <c:v>29.494145814434894</c:v>
                </c:pt>
                <c:pt idx="351">
                  <c:v>29.561484046727195</c:v>
                </c:pt>
                <c:pt idx="352">
                  <c:v>29.628822279019495</c:v>
                </c:pt>
                <c:pt idx="353">
                  <c:v>29.696160511311795</c:v>
                </c:pt>
                <c:pt idx="354">
                  <c:v>29.729829627457946</c:v>
                </c:pt>
                <c:pt idx="355">
                  <c:v>29.763498743604096</c:v>
                </c:pt>
                <c:pt idx="356">
                  <c:v>29.814002417823321</c:v>
                </c:pt>
                <c:pt idx="357">
                  <c:v>29.881340650115622</c:v>
                </c:pt>
                <c:pt idx="358">
                  <c:v>29.948678882407922</c:v>
                </c:pt>
                <c:pt idx="359">
                  <c:v>30.016017114700222</c:v>
                </c:pt>
                <c:pt idx="360">
                  <c:v>30.066520788919448</c:v>
                </c:pt>
                <c:pt idx="361">
                  <c:v>30.133859021211748</c:v>
                </c:pt>
                <c:pt idx="362">
                  <c:v>30.201197253504048</c:v>
                </c:pt>
                <c:pt idx="363">
                  <c:v>30.268535485796349</c:v>
                </c:pt>
                <c:pt idx="364">
                  <c:v>30.335873718088649</c:v>
                </c:pt>
                <c:pt idx="365">
                  <c:v>30.386377392307875</c:v>
                </c:pt>
                <c:pt idx="366">
                  <c:v>30.453715624600175</c:v>
                </c:pt>
                <c:pt idx="367">
                  <c:v>30.521053856892475</c:v>
                </c:pt>
                <c:pt idx="368">
                  <c:v>30.588392089184776</c:v>
                </c:pt>
                <c:pt idx="369">
                  <c:v>30.638895763404001</c:v>
                </c:pt>
                <c:pt idx="370">
                  <c:v>30.706233995696302</c:v>
                </c:pt>
                <c:pt idx="371">
                  <c:v>30.773572227988602</c:v>
                </c:pt>
                <c:pt idx="372">
                  <c:v>30.840910460280902</c:v>
                </c:pt>
                <c:pt idx="373">
                  <c:v>30.891414134500128</c:v>
                </c:pt>
                <c:pt idx="374">
                  <c:v>30.958752366792428</c:v>
                </c:pt>
                <c:pt idx="375">
                  <c:v>31.026090599084728</c:v>
                </c:pt>
                <c:pt idx="376">
                  <c:v>31.093428831377029</c:v>
                </c:pt>
                <c:pt idx="377">
                  <c:v>31.160767063669329</c:v>
                </c:pt>
                <c:pt idx="378">
                  <c:v>31.211270737888555</c:v>
                </c:pt>
                <c:pt idx="379">
                  <c:v>31.278608970180855</c:v>
                </c:pt>
                <c:pt idx="380">
                  <c:v>31.345947202473155</c:v>
                </c:pt>
                <c:pt idx="381">
                  <c:v>31.413285434765456</c:v>
                </c:pt>
                <c:pt idx="382">
                  <c:v>31.463789108984681</c:v>
                </c:pt>
                <c:pt idx="383">
                  <c:v>31.531127341276981</c:v>
                </c:pt>
                <c:pt idx="384">
                  <c:v>31.598465573569282</c:v>
                </c:pt>
                <c:pt idx="385">
                  <c:v>31.665803805861582</c:v>
                </c:pt>
                <c:pt idx="386">
                  <c:v>31.716307480080808</c:v>
                </c:pt>
                <c:pt idx="387">
                  <c:v>31.783645712373108</c:v>
                </c:pt>
                <c:pt idx="388">
                  <c:v>31.850983944665408</c:v>
                </c:pt>
                <c:pt idx="389">
                  <c:v>31.918322176957709</c:v>
                </c:pt>
                <c:pt idx="390">
                  <c:v>31.985660409250009</c:v>
                </c:pt>
                <c:pt idx="391">
                  <c:v>32.036164083469245</c:v>
                </c:pt>
                <c:pt idx="392">
                  <c:v>32.10350231576156</c:v>
                </c:pt>
                <c:pt idx="393">
                  <c:v>32.170840548053874</c:v>
                </c:pt>
                <c:pt idx="394">
                  <c:v>32.238178780346189</c:v>
                </c:pt>
                <c:pt idx="395">
                  <c:v>32.288682454565425</c:v>
                </c:pt>
                <c:pt idx="396">
                  <c:v>32.35602068685774</c:v>
                </c:pt>
                <c:pt idx="397">
                  <c:v>32.423358919150054</c:v>
                </c:pt>
                <c:pt idx="398">
                  <c:v>32.490697151442369</c:v>
                </c:pt>
                <c:pt idx="399">
                  <c:v>32.541200825661605</c:v>
                </c:pt>
                <c:pt idx="400">
                  <c:v>32.608539057953919</c:v>
                </c:pt>
                <c:pt idx="401">
                  <c:v>32.675877290246234</c:v>
                </c:pt>
                <c:pt idx="402">
                  <c:v>32.743215522538549</c:v>
                </c:pt>
                <c:pt idx="403">
                  <c:v>32.810553754830863</c:v>
                </c:pt>
                <c:pt idx="404">
                  <c:v>32.861057429050099</c:v>
                </c:pt>
                <c:pt idx="405">
                  <c:v>32.928395661342414</c:v>
                </c:pt>
                <c:pt idx="406">
                  <c:v>32.995733893634728</c:v>
                </c:pt>
                <c:pt idx="407">
                  <c:v>33.063072125927043</c:v>
                </c:pt>
                <c:pt idx="408">
                  <c:v>33.113575800146279</c:v>
                </c:pt>
                <c:pt idx="409">
                  <c:v>33.180914032438594</c:v>
                </c:pt>
                <c:pt idx="410">
                  <c:v>33.248252264730908</c:v>
                </c:pt>
                <c:pt idx="411">
                  <c:v>33.315590497023223</c:v>
                </c:pt>
                <c:pt idx="412">
                  <c:v>33.382928729315537</c:v>
                </c:pt>
                <c:pt idx="413">
                  <c:v>33.433432403534773</c:v>
                </c:pt>
                <c:pt idx="414">
                  <c:v>33.500770635827088</c:v>
                </c:pt>
                <c:pt idx="415">
                  <c:v>33.568108868119403</c:v>
                </c:pt>
                <c:pt idx="416">
                  <c:v>33.635447100411717</c:v>
                </c:pt>
                <c:pt idx="417">
                  <c:v>33.685950774630953</c:v>
                </c:pt>
                <c:pt idx="418">
                  <c:v>33.753289006923268</c:v>
                </c:pt>
                <c:pt idx="419">
                  <c:v>33.820627239215582</c:v>
                </c:pt>
                <c:pt idx="420">
                  <c:v>33.887965471507897</c:v>
                </c:pt>
                <c:pt idx="421">
                  <c:v>33.938469145727133</c:v>
                </c:pt>
                <c:pt idx="422">
                  <c:v>34.005807378019448</c:v>
                </c:pt>
                <c:pt idx="423">
                  <c:v>34.073145610311762</c:v>
                </c:pt>
                <c:pt idx="424">
                  <c:v>34.140483842604077</c:v>
                </c:pt>
                <c:pt idx="425">
                  <c:v>34.207822074896391</c:v>
                </c:pt>
                <c:pt idx="426">
                  <c:v>34.258325749115627</c:v>
                </c:pt>
                <c:pt idx="427">
                  <c:v>34.325663981407942</c:v>
                </c:pt>
                <c:pt idx="428">
                  <c:v>34.393002213700257</c:v>
                </c:pt>
                <c:pt idx="429">
                  <c:v>34.460340445992571</c:v>
                </c:pt>
                <c:pt idx="430">
                  <c:v>34.510844120211807</c:v>
                </c:pt>
                <c:pt idx="431">
                  <c:v>34.578182352504122</c:v>
                </c:pt>
                <c:pt idx="432">
                  <c:v>34.645520584796436</c:v>
                </c:pt>
                <c:pt idx="433">
                  <c:v>34.712858817088751</c:v>
                </c:pt>
                <c:pt idx="434">
                  <c:v>34.763362491307987</c:v>
                </c:pt>
                <c:pt idx="435">
                  <c:v>34.830700723600302</c:v>
                </c:pt>
                <c:pt idx="436">
                  <c:v>34.898038955892616</c:v>
                </c:pt>
                <c:pt idx="437">
                  <c:v>34.965377188184931</c:v>
                </c:pt>
                <c:pt idx="438">
                  <c:v>35.032715420477246</c:v>
                </c:pt>
                <c:pt idx="439">
                  <c:v>35.066384536623403</c:v>
                </c:pt>
                <c:pt idx="440">
                  <c:v>35.083219094696481</c:v>
                </c:pt>
                <c:pt idx="441">
                  <c:v>35.150557326988796</c:v>
                </c:pt>
                <c:pt idx="442">
                  <c:v>35.217895559281111</c:v>
                </c:pt>
                <c:pt idx="443">
                  <c:v>35.268399233500347</c:v>
                </c:pt>
                <c:pt idx="444">
                  <c:v>35.285233791573425</c:v>
                </c:pt>
                <c:pt idx="445">
                  <c:v>35.335737465792661</c:v>
                </c:pt>
                <c:pt idx="446">
                  <c:v>35.403075698084976</c:v>
                </c:pt>
                <c:pt idx="447">
                  <c:v>35.470413930377291</c:v>
                </c:pt>
                <c:pt idx="448">
                  <c:v>35.537752162669605</c:v>
                </c:pt>
                <c:pt idx="449">
                  <c:v>35.588255836888841</c:v>
                </c:pt>
                <c:pt idx="450">
                  <c:v>35.655594069181156</c:v>
                </c:pt>
                <c:pt idx="451">
                  <c:v>35.72293230147347</c:v>
                </c:pt>
                <c:pt idx="452">
                  <c:v>35.790270533765785</c:v>
                </c:pt>
                <c:pt idx="453">
                  <c:v>35.8576087660581</c:v>
                </c:pt>
                <c:pt idx="454">
                  <c:v>35.908112440277336</c:v>
                </c:pt>
                <c:pt idx="455">
                  <c:v>35.97545067256965</c:v>
                </c:pt>
                <c:pt idx="456">
                  <c:v>36.042788904861965</c:v>
                </c:pt>
                <c:pt idx="457">
                  <c:v>36.110127137154279</c:v>
                </c:pt>
                <c:pt idx="458">
                  <c:v>36.160630811373515</c:v>
                </c:pt>
                <c:pt idx="459">
                  <c:v>36.22796904366583</c:v>
                </c:pt>
                <c:pt idx="460">
                  <c:v>36.295307275958145</c:v>
                </c:pt>
                <c:pt idx="461">
                  <c:v>36.362645508250459</c:v>
                </c:pt>
                <c:pt idx="462">
                  <c:v>36.429983740542774</c:v>
                </c:pt>
                <c:pt idx="463">
                  <c:v>36.48048741476201</c:v>
                </c:pt>
                <c:pt idx="464">
                  <c:v>36.547825647054324</c:v>
                </c:pt>
                <c:pt idx="465">
                  <c:v>36.615163879346639</c:v>
                </c:pt>
                <c:pt idx="466">
                  <c:v>36.682502111638954</c:v>
                </c:pt>
                <c:pt idx="467">
                  <c:v>36.73300578585819</c:v>
                </c:pt>
                <c:pt idx="468">
                  <c:v>36.800344018150504</c:v>
                </c:pt>
                <c:pt idx="469">
                  <c:v>36.867682250442819</c:v>
                </c:pt>
                <c:pt idx="470">
                  <c:v>36.935020482735133</c:v>
                </c:pt>
                <c:pt idx="471">
                  <c:v>36.985524156954369</c:v>
                </c:pt>
                <c:pt idx="472">
                  <c:v>37.052862389246684</c:v>
                </c:pt>
                <c:pt idx="473">
                  <c:v>37.120200621538999</c:v>
                </c:pt>
              </c:numCache>
            </c:numRef>
          </c:xVal>
          <c:yVal>
            <c:numRef>
              <c:f>Sheet1!$B$290:$B$763</c:f>
              <c:numCache>
                <c:formatCode>General</c:formatCode>
                <c:ptCount val="474"/>
                <c:pt idx="0">
                  <c:v>7.2719243539847353E-5</c:v>
                </c:pt>
                <c:pt idx="1">
                  <c:v>1.8334489380101284E-5</c:v>
                </c:pt>
                <c:pt idx="2">
                  <c:v>-1.7621963022620283E-5</c:v>
                </c:pt>
                <c:pt idx="3">
                  <c:v>-3.5394557512629223E-5</c:v>
                </c:pt>
                <c:pt idx="4">
                  <c:v>-3.8263090868883892E-5</c:v>
                </c:pt>
                <c:pt idx="5">
                  <c:v>7.8077312559151092E-6</c:v>
                </c:pt>
                <c:pt idx="6">
                  <c:v>2.8827031335154994E-5</c:v>
                </c:pt>
                <c:pt idx="7">
                  <c:v>4.5774577169669398E-5</c:v>
                </c:pt>
                <c:pt idx="8">
                  <c:v>6.7698904389119259E-5</c:v>
                </c:pt>
                <c:pt idx="9">
                  <c:v>2.8716099026167272E-5</c:v>
                </c:pt>
                <c:pt idx="10">
                  <c:v>-1.3658952273210134E-5</c:v>
                </c:pt>
                <c:pt idx="11">
                  <c:v>-7.9319818985623314E-5</c:v>
                </c:pt>
                <c:pt idx="12">
                  <c:v>-1.5832420380134057E-4</c:v>
                </c:pt>
                <c:pt idx="13">
                  <c:v>-2.4106313395736635E-4</c:v>
                </c:pt>
                <c:pt idx="14">
                  <c:v>-3.0190983431582996E-4</c:v>
                </c:pt>
                <c:pt idx="15">
                  <c:v>-2.9999447916249466E-4</c:v>
                </c:pt>
                <c:pt idx="16">
                  <c:v>-2.8713734755273239E-4</c:v>
                </c:pt>
                <c:pt idx="17">
                  <c:v>-2.4420636305282246E-4</c:v>
                </c:pt>
                <c:pt idx="18">
                  <c:v>-2.210834877131543E-4</c:v>
                </c:pt>
                <c:pt idx="19">
                  <c:v>-2.3517026728675752E-4</c:v>
                </c:pt>
                <c:pt idx="20">
                  <c:v>-3.0061735936809603E-4</c:v>
                </c:pt>
                <c:pt idx="21">
                  <c:v>-3.357138277385008E-4</c:v>
                </c:pt>
                <c:pt idx="22">
                  <c:v>-3.1170376930611342E-4</c:v>
                </c:pt>
                <c:pt idx="23">
                  <c:v>-2.9938390450456501E-4</c:v>
                </c:pt>
                <c:pt idx="24">
                  <c:v>-2.9083680327582448E-4</c:v>
                </c:pt>
                <c:pt idx="25">
                  <c:v>-2.8782871740543807E-4</c:v>
                </c:pt>
                <c:pt idx="26">
                  <c:v>-2.5384348062136304E-4</c:v>
                </c:pt>
                <c:pt idx="27">
                  <c:v>-2.714164887455137E-4</c:v>
                </c:pt>
                <c:pt idx="28">
                  <c:v>-2.0003139312253014E-4</c:v>
                </c:pt>
                <c:pt idx="29">
                  <c:v>-1.2766389628292817E-4</c:v>
                </c:pt>
                <c:pt idx="30">
                  <c:v>-5.1522019115941976E-5</c:v>
                </c:pt>
                <c:pt idx="31">
                  <c:v>1.1144228436746123E-5</c:v>
                </c:pt>
                <c:pt idx="32">
                  <c:v>7.7328639136962948E-5</c:v>
                </c:pt>
                <c:pt idx="33">
                  <c:v>1.0792466220952797E-4</c:v>
                </c:pt>
                <c:pt idx="34">
                  <c:v>1.4122788999207503E-4</c:v>
                </c:pt>
                <c:pt idx="35">
                  <c:v>2.1631052110677101E-4</c:v>
                </c:pt>
                <c:pt idx="36">
                  <c:v>3.0610346600383405E-4</c:v>
                </c:pt>
                <c:pt idx="37">
                  <c:v>4.4897173444349045E-4</c:v>
                </c:pt>
                <c:pt idx="38">
                  <c:v>5.3798546328471598E-4</c:v>
                </c:pt>
                <c:pt idx="39">
                  <c:v>6.1067484977224992E-4</c:v>
                </c:pt>
                <c:pt idx="40">
                  <c:v>6.0542173419985898E-4</c:v>
                </c:pt>
                <c:pt idx="41">
                  <c:v>6.4731954673430837E-4</c:v>
                </c:pt>
                <c:pt idx="42">
                  <c:v>7.4612324060100137E-4</c:v>
                </c:pt>
                <c:pt idx="43">
                  <c:v>9.8340877539649166E-4</c:v>
                </c:pt>
                <c:pt idx="44">
                  <c:v>1.298551216760446E-3</c:v>
                </c:pt>
                <c:pt idx="45">
                  <c:v>1.5988092622510781E-3</c:v>
                </c:pt>
                <c:pt idx="46">
                  <c:v>1.8217578344076409E-3</c:v>
                </c:pt>
                <c:pt idx="47">
                  <c:v>2.0172243225244353E-3</c:v>
                </c:pt>
                <c:pt idx="48">
                  <c:v>2.4983540905397254E-3</c:v>
                </c:pt>
                <c:pt idx="49">
                  <c:v>3.309447099952238E-3</c:v>
                </c:pt>
                <c:pt idx="50">
                  <c:v>4.4172222257501921E-3</c:v>
                </c:pt>
                <c:pt idx="51">
                  <c:v>4.7422883278868044E-3</c:v>
                </c:pt>
                <c:pt idx="52">
                  <c:v>5.4809428674025247E-3</c:v>
                </c:pt>
                <c:pt idx="53">
                  <c:v>7.3898468276163264E-3</c:v>
                </c:pt>
                <c:pt idx="54">
                  <c:v>1.0098223792931637E-2</c:v>
                </c:pt>
                <c:pt idx="55">
                  <c:v>1.3865574457409812E-2</c:v>
                </c:pt>
                <c:pt idx="56">
                  <c:v>1.4996000258845853E-2</c:v>
                </c:pt>
                <c:pt idx="57">
                  <c:v>1.7495204983836183E-2</c:v>
                </c:pt>
                <c:pt idx="58">
                  <c:v>1.8862500092127001E-2</c:v>
                </c:pt>
                <c:pt idx="59">
                  <c:v>2.3490714671055783E-2</c:v>
                </c:pt>
                <c:pt idx="60">
                  <c:v>2.9069068365690332E-2</c:v>
                </c:pt>
                <c:pt idx="61">
                  <c:v>3.1173000993675419E-2</c:v>
                </c:pt>
                <c:pt idx="62">
                  <c:v>3.3410503140111035E-2</c:v>
                </c:pt>
                <c:pt idx="63">
                  <c:v>3.8327642901693756E-2</c:v>
                </c:pt>
                <c:pt idx="64">
                  <c:v>4.1029034469819592E-2</c:v>
                </c:pt>
                <c:pt idx="65">
                  <c:v>4.3901496236430783E-2</c:v>
                </c:pt>
                <c:pt idx="66">
                  <c:v>4.6949884523479334E-2</c:v>
                </c:pt>
                <c:pt idx="67">
                  <c:v>5.3608635266441974E-2</c:v>
                </c:pt>
                <c:pt idx="68">
                  <c:v>5.7222357714642916E-2</c:v>
                </c:pt>
                <c:pt idx="69">
                  <c:v>6.1023134363784204E-2</c:v>
                </c:pt>
                <c:pt idx="70">
                  <c:v>6.5007297245907675E-2</c:v>
                </c:pt>
                <c:pt idx="71">
                  <c:v>6.9172949656309768E-2</c:v>
                </c:pt>
                <c:pt idx="72">
                  <c:v>7.3511939348611846E-2</c:v>
                </c:pt>
                <c:pt idx="73">
                  <c:v>7.8015463896018225E-2</c:v>
                </c:pt>
                <c:pt idx="74">
                  <c:v>8.2666528587185512E-2</c:v>
                </c:pt>
                <c:pt idx="75">
                  <c:v>8.7450094869021375E-2</c:v>
                </c:pt>
                <c:pt idx="76">
                  <c:v>9.234565473713581E-2</c:v>
                </c:pt>
                <c:pt idx="77">
                  <c:v>9.7334055272397857E-2</c:v>
                </c:pt>
                <c:pt idx="78">
                  <c:v>0.10240021512426613</c:v>
                </c:pt>
                <c:pt idx="79">
                  <c:v>0.10753135240629548</c:v>
                </c:pt>
                <c:pt idx="80">
                  <c:v>0.11271146190101346</c:v>
                </c:pt>
                <c:pt idx="81">
                  <c:v>0.11792092945067091</c:v>
                </c:pt>
                <c:pt idx="82">
                  <c:v>0.12312995848096699</c:v>
                </c:pt>
                <c:pt idx="83">
                  <c:v>0.1283161035097117</c:v>
                </c:pt>
                <c:pt idx="84">
                  <c:v>0.13346699536986367</c:v>
                </c:pt>
                <c:pt idx="85">
                  <c:v>0.13857031675490283</c:v>
                </c:pt>
                <c:pt idx="86">
                  <c:v>0.1436184099532698</c:v>
                </c:pt>
                <c:pt idx="87">
                  <c:v>0.14859782878321659</c:v>
                </c:pt>
                <c:pt idx="88">
                  <c:v>0.15349282080574625</c:v>
                </c:pt>
                <c:pt idx="89">
                  <c:v>0.15829795145504671</c:v>
                </c:pt>
                <c:pt idx="90">
                  <c:v>0.16301199944456976</c:v>
                </c:pt>
                <c:pt idx="91">
                  <c:v>0.16762783956772234</c:v>
                </c:pt>
                <c:pt idx="92">
                  <c:v>0.17214391497293585</c:v>
                </c:pt>
                <c:pt idx="93">
                  <c:v>0.17657446201938382</c:v>
                </c:pt>
                <c:pt idx="94">
                  <c:v>0.18093469740095078</c:v>
                </c:pt>
                <c:pt idx="95">
                  <c:v>0.18523652327571868</c:v>
                </c:pt>
                <c:pt idx="96">
                  <c:v>0.18949360119362077</c:v>
                </c:pt>
                <c:pt idx="97">
                  <c:v>0.19374763877117704</c:v>
                </c:pt>
                <c:pt idx="98">
                  <c:v>0.19804925411028698</c:v>
                </c:pt>
                <c:pt idx="99">
                  <c:v>0.20244243389717365</c:v>
                </c:pt>
                <c:pt idx="100">
                  <c:v>0.2069749858430453</c:v>
                </c:pt>
                <c:pt idx="101">
                  <c:v>0.2117007516377033</c:v>
                </c:pt>
                <c:pt idx="102">
                  <c:v>0.21667325430793391</c:v>
                </c:pt>
                <c:pt idx="103">
                  <c:v>0.22195824887520141</c:v>
                </c:pt>
                <c:pt idx="104">
                  <c:v>0.22763091344145822</c:v>
                </c:pt>
                <c:pt idx="105">
                  <c:v>0.2337697885218038</c:v>
                </c:pt>
                <c:pt idx="106">
                  <c:v>0.24045309419635169</c:v>
                </c:pt>
                <c:pt idx="107">
                  <c:v>0.24775369029621686</c:v>
                </c:pt>
                <c:pt idx="108">
                  <c:v>0.25575386543407197</c:v>
                </c:pt>
                <c:pt idx="109">
                  <c:v>0.26453848497070359</c:v>
                </c:pt>
                <c:pt idx="110">
                  <c:v>0.27418589179801833</c:v>
                </c:pt>
                <c:pt idx="111">
                  <c:v>0.28476978906349187</c:v>
                </c:pt>
                <c:pt idx="112">
                  <c:v>0.2963458604853399</c:v>
                </c:pt>
                <c:pt idx="113">
                  <c:v>0.30897954939796168</c:v>
                </c:pt>
                <c:pt idx="114">
                  <c:v>0.32272290327388808</c:v>
                </c:pt>
                <c:pt idx="115">
                  <c:v>0.33762419682793748</c:v>
                </c:pt>
                <c:pt idx="116">
                  <c:v>0.35371909011296521</c:v>
                </c:pt>
                <c:pt idx="117">
                  <c:v>0.37102455168994514</c:v>
                </c:pt>
                <c:pt idx="118">
                  <c:v>0.38953711187441459</c:v>
                </c:pt>
                <c:pt idx="119">
                  <c:v>0.40923525936389715</c:v>
                </c:pt>
                <c:pt idx="120">
                  <c:v>0.4300876571111647</c:v>
                </c:pt>
                <c:pt idx="121">
                  <c:v>0.4520400903181015</c:v>
                </c:pt>
                <c:pt idx="122">
                  <c:v>0.47503047480078764</c:v>
                </c:pt>
                <c:pt idx="123">
                  <c:v>0.49897745804592553</c:v>
                </c:pt>
                <c:pt idx="124">
                  <c:v>0.52377608161291145</c:v>
                </c:pt>
                <c:pt idx="125">
                  <c:v>0.54930643126579648</c:v>
                </c:pt>
                <c:pt idx="126">
                  <c:v>0.57544424246422721</c:v>
                </c:pt>
                <c:pt idx="127">
                  <c:v>0.60203987492534072</c:v>
                </c:pt>
                <c:pt idx="128">
                  <c:v>0.62895030638970262</c:v>
                </c:pt>
                <c:pt idx="129">
                  <c:v>0.65603009459216899</c:v>
                </c:pt>
                <c:pt idx="130">
                  <c:v>0.68311042832948854</c:v>
                </c:pt>
                <c:pt idx="131">
                  <c:v>0.71002121788313355</c:v>
                </c:pt>
                <c:pt idx="132">
                  <c:v>0.73658932460262316</c:v>
                </c:pt>
                <c:pt idx="133">
                  <c:v>0.76264218182252375</c:v>
                </c:pt>
                <c:pt idx="134">
                  <c:v>0.78800252948383831</c:v>
                </c:pt>
                <c:pt idx="135">
                  <c:v>0.81249449311163169</c:v>
                </c:pt>
                <c:pt idx="136">
                  <c:v>0.83597634429279466</c:v>
                </c:pt>
                <c:pt idx="137">
                  <c:v>0.85830715070910313</c:v>
                </c:pt>
                <c:pt idx="138">
                  <c:v>0.87934354950344307</c:v>
                </c:pt>
                <c:pt idx="139">
                  <c:v>0.89895094560958499</c:v>
                </c:pt>
                <c:pt idx="140">
                  <c:v>0.91701683885128216</c:v>
                </c:pt>
                <c:pt idx="141">
                  <c:v>0.93344758178062093</c:v>
                </c:pt>
                <c:pt idx="142">
                  <c:v>0.94815930282872674</c:v>
                </c:pt>
                <c:pt idx="143">
                  <c:v>0.96108340661624059</c:v>
                </c:pt>
                <c:pt idx="144">
                  <c:v>0.97217663221690376</c:v>
                </c:pt>
                <c:pt idx="145">
                  <c:v>0.98142036593894344</c:v>
                </c:pt>
                <c:pt idx="146">
                  <c:v>0.98880910507128439</c:v>
                </c:pt>
                <c:pt idx="147">
                  <c:v>0.99434041214083291</c:v>
                </c:pt>
                <c:pt idx="148">
                  <c:v>0.99802801400589369</c:v>
                </c:pt>
                <c:pt idx="149">
                  <c:v>1</c:v>
                </c:pt>
                <c:pt idx="150">
                  <c:v>0.99518133621494864</c:v>
                </c:pt>
                <c:pt idx="151">
                  <c:v>0.99040408189699713</c:v>
                </c:pt>
                <c:pt idx="152">
                  <c:v>0.98415189466989994</c:v>
                </c:pt>
                <c:pt idx="153">
                  <c:v>0.97650950996017627</c:v>
                </c:pt>
                <c:pt idx="154">
                  <c:v>0.96756339062751606</c:v>
                </c:pt>
                <c:pt idx="155">
                  <c:v>0.95743379750281687</c:v>
                </c:pt>
                <c:pt idx="156">
                  <c:v>0.94622884161171816</c:v>
                </c:pt>
                <c:pt idx="157">
                  <c:v>0.93403748263834085</c:v>
                </c:pt>
                <c:pt idx="158">
                  <c:v>0.92095287909736656</c:v>
                </c:pt>
                <c:pt idx="159">
                  <c:v>0.90707136487349715</c:v>
                </c:pt>
                <c:pt idx="160">
                  <c:v>0.89249039099924488</c:v>
                </c:pt>
                <c:pt idx="161">
                  <c:v>0.87729540797309191</c:v>
                </c:pt>
                <c:pt idx="162">
                  <c:v>0.86156861935871809</c:v>
                </c:pt>
                <c:pt idx="163">
                  <c:v>0.84539836321347761</c:v>
                </c:pt>
                <c:pt idx="164">
                  <c:v>0.82886960058744807</c:v>
                </c:pt>
                <c:pt idx="165">
                  <c:v>0.81206179164419356</c:v>
                </c:pt>
                <c:pt idx="166">
                  <c:v>0.79504946928397136</c:v>
                </c:pt>
                <c:pt idx="167">
                  <c:v>0.77790349001150905</c:v>
                </c:pt>
                <c:pt idx="168">
                  <c:v>0.76067936429069571</c:v>
                </c:pt>
                <c:pt idx="169">
                  <c:v>0.74342661868285931</c:v>
                </c:pt>
                <c:pt idx="170">
                  <c:v>0.7261950077427225</c:v>
                </c:pt>
                <c:pt idx="171">
                  <c:v>0.7090318106669693</c:v>
                </c:pt>
                <c:pt idx="172">
                  <c:v>0.69197912194530287</c:v>
                </c:pt>
                <c:pt idx="173">
                  <c:v>0.67506769522098575</c:v>
                </c:pt>
                <c:pt idx="174">
                  <c:v>0.65833153683482759</c:v>
                </c:pt>
                <c:pt idx="175">
                  <c:v>0.64180043444106916</c:v>
                </c:pt>
                <c:pt idx="176">
                  <c:v>0.62549642996677357</c:v>
                </c:pt>
                <c:pt idx="177">
                  <c:v>0.60943862247864877</c:v>
                </c:pt>
                <c:pt idx="178">
                  <c:v>0.59363165188627554</c:v>
                </c:pt>
                <c:pt idx="179">
                  <c:v>0.57810846084963985</c:v>
                </c:pt>
                <c:pt idx="180">
                  <c:v>0.56289645431743318</c:v>
                </c:pt>
                <c:pt idx="181">
                  <c:v>0.54801083450119592</c:v>
                </c:pt>
                <c:pt idx="182">
                  <c:v>0.53344938068347036</c:v>
                </c:pt>
                <c:pt idx="183">
                  <c:v>0.51920099801310826</c:v>
                </c:pt>
                <c:pt idx="184">
                  <c:v>0.50526429906067982</c:v>
                </c:pt>
                <c:pt idx="185">
                  <c:v>0.49165192908016536</c:v>
                </c:pt>
                <c:pt idx="186">
                  <c:v>0.47836656325395793</c:v>
                </c:pt>
                <c:pt idx="187">
                  <c:v>0.46540459590330302</c:v>
                </c:pt>
                <c:pt idx="188">
                  <c:v>0.45275627616395325</c:v>
                </c:pt>
                <c:pt idx="189">
                  <c:v>0.44039630349080416</c:v>
                </c:pt>
                <c:pt idx="190">
                  <c:v>0.42834761147192629</c:v>
                </c:pt>
                <c:pt idx="191">
                  <c:v>0.41661940976995004</c:v>
                </c:pt>
                <c:pt idx="192">
                  <c:v>0.40521416721083681</c:v>
                </c:pt>
                <c:pt idx="193">
                  <c:v>0.39412326999435982</c:v>
                </c:pt>
                <c:pt idx="194">
                  <c:v>0.38333983041045611</c:v>
                </c:pt>
                <c:pt idx="195">
                  <c:v>0.37285912032094098</c:v>
                </c:pt>
                <c:pt idx="196">
                  <c:v>0.36266800979986086</c:v>
                </c:pt>
                <c:pt idx="197">
                  <c:v>0.35275693727832441</c:v>
                </c:pt>
                <c:pt idx="198">
                  <c:v>0.34310737397520974</c:v>
                </c:pt>
                <c:pt idx="199">
                  <c:v>0.33371482336020619</c:v>
                </c:pt>
                <c:pt idx="200">
                  <c:v>0.32457759256356017</c:v>
                </c:pt>
                <c:pt idx="201">
                  <c:v>0.31569424717203193</c:v>
                </c:pt>
                <c:pt idx="202">
                  <c:v>0.30706558348505752</c:v>
                </c:pt>
                <c:pt idx="203">
                  <c:v>0.2986920134799429</c:v>
                </c:pt>
                <c:pt idx="204">
                  <c:v>0.29056250317244259</c:v>
                </c:pt>
                <c:pt idx="205">
                  <c:v>0.2826576020437922</c:v>
                </c:pt>
                <c:pt idx="206">
                  <c:v>0.27498030103826782</c:v>
                </c:pt>
                <c:pt idx="207">
                  <c:v>0.26752530426959509</c:v>
                </c:pt>
                <c:pt idx="208">
                  <c:v>0.26028076654693488</c:v>
                </c:pt>
                <c:pt idx="209">
                  <c:v>0.25324324239193702</c:v>
                </c:pt>
                <c:pt idx="210">
                  <c:v>0.24641411418530626</c:v>
                </c:pt>
                <c:pt idx="211">
                  <c:v>0.23978861113486441</c:v>
                </c:pt>
                <c:pt idx="212">
                  <c:v>0.23335138745615203</c:v>
                </c:pt>
                <c:pt idx="213">
                  <c:v>0.22709770698805828</c:v>
                </c:pt>
                <c:pt idx="214">
                  <c:v>0.22102365258531601</c:v>
                </c:pt>
                <c:pt idx="215">
                  <c:v>0.21512536832471443</c:v>
                </c:pt>
                <c:pt idx="216">
                  <c:v>0.20940249974140371</c:v>
                </c:pt>
                <c:pt idx="217">
                  <c:v>0.20384525736070813</c:v>
                </c:pt>
                <c:pt idx="218">
                  <c:v>0.19844458664745712</c:v>
                </c:pt>
                <c:pt idx="219">
                  <c:v>0.19318547662219332</c:v>
                </c:pt>
                <c:pt idx="220">
                  <c:v>0.18805756391726447</c:v>
                </c:pt>
                <c:pt idx="221">
                  <c:v>0.18306545581403477</c:v>
                </c:pt>
                <c:pt idx="222">
                  <c:v>0.17822081818159355</c:v>
                </c:pt>
                <c:pt idx="223">
                  <c:v>0.17351873372729454</c:v>
                </c:pt>
                <c:pt idx="224">
                  <c:v>0.16894994052904441</c:v>
                </c:pt>
                <c:pt idx="225">
                  <c:v>0.16450323961658331</c:v>
                </c:pt>
                <c:pt idx="226">
                  <c:v>0.1601733383943757</c:v>
                </c:pt>
                <c:pt idx="227">
                  <c:v>0.15595773207992003</c:v>
                </c:pt>
                <c:pt idx="228">
                  <c:v>0.15185047734022766</c:v>
                </c:pt>
                <c:pt idx="229">
                  <c:v>0.14784504651004793</c:v>
                </c:pt>
                <c:pt idx="230">
                  <c:v>0.14393977555239731</c:v>
                </c:pt>
                <c:pt idx="231">
                  <c:v>0.14013825047797304</c:v>
                </c:pt>
                <c:pt idx="232">
                  <c:v>0.13284562184024568</c:v>
                </c:pt>
                <c:pt idx="233">
                  <c:v>0.1293473106365268</c:v>
                </c:pt>
                <c:pt idx="234">
                  <c:v>0.12594615349091443</c:v>
                </c:pt>
                <c:pt idx="235">
                  <c:v>0.11940246987841782</c:v>
                </c:pt>
                <c:pt idx="236">
                  <c:v>0.11625242355091374</c:v>
                </c:pt>
                <c:pt idx="237">
                  <c:v>0.11018258809676459</c:v>
                </c:pt>
                <c:pt idx="238">
                  <c:v>0.1072565724545311</c:v>
                </c:pt>
                <c:pt idx="239">
                  <c:v>0.104399733007925</c:v>
                </c:pt>
                <c:pt idx="240">
                  <c:v>0.10161063324899125</c:v>
                </c:pt>
                <c:pt idx="241">
                  <c:v>9.6218279835203049E-2</c:v>
                </c:pt>
                <c:pt idx="242">
                  <c:v>9.3617268794646658E-2</c:v>
                </c:pt>
                <c:pt idx="243">
                  <c:v>8.8604358501596106E-2</c:v>
                </c:pt>
                <c:pt idx="244">
                  <c:v>8.619554479712431E-2</c:v>
                </c:pt>
                <c:pt idx="245">
                  <c:v>8.3852664646667505E-2</c:v>
                </c:pt>
                <c:pt idx="246">
                  <c:v>7.932781235250827E-2</c:v>
                </c:pt>
                <c:pt idx="247">
                  <c:v>7.7145315786677243E-2</c:v>
                </c:pt>
                <c:pt idx="248">
                  <c:v>7.2946495622213559E-2</c:v>
                </c:pt>
                <c:pt idx="249">
                  <c:v>6.8972556618537878E-2</c:v>
                </c:pt>
                <c:pt idx="250">
                  <c:v>6.5194930548870225E-2</c:v>
                </c:pt>
                <c:pt idx="251">
                  <c:v>6.1577580481627175E-2</c:v>
                </c:pt>
                <c:pt idx="252">
                  <c:v>5.9837035829226864E-2</c:v>
                </c:pt>
                <c:pt idx="253">
                  <c:v>5.6499337778659828E-2</c:v>
                </c:pt>
                <c:pt idx="254">
                  <c:v>5.4900245504688791E-2</c:v>
                </c:pt>
                <c:pt idx="255">
                  <c:v>5.0386184378776705E-2</c:v>
                </c:pt>
                <c:pt idx="256">
                  <c:v>4.6263082656315617E-2</c:v>
                </c:pt>
                <c:pt idx="257">
                  <c:v>4.4962906733548254E-2</c:v>
                </c:pt>
                <c:pt idx="258">
                  <c:v>4.1269939204283276E-2</c:v>
                </c:pt>
                <c:pt idx="259">
                  <c:v>4.0115419639619898E-2</c:v>
                </c:pt>
                <c:pt idx="260">
                  <c:v>3.6796806150242743E-2</c:v>
                </c:pt>
                <c:pt idx="261">
                  <c:v>3.5731996789216632E-2</c:v>
                </c:pt>
                <c:pt idx="262">
                  <c:v>3.2716324330968514E-2</c:v>
                </c:pt>
                <c:pt idx="263">
                  <c:v>2.9147644291834925E-2</c:v>
                </c:pt>
                <c:pt idx="264">
                  <c:v>2.7551998597956026E-2</c:v>
                </c:pt>
                <c:pt idx="265">
                  <c:v>2.6097537922401208E-2</c:v>
                </c:pt>
                <c:pt idx="266">
                  <c:v>2.3460221208315535E-2</c:v>
                </c:pt>
                <c:pt idx="267">
                  <c:v>2.2845551825995496E-2</c:v>
                </c:pt>
                <c:pt idx="268">
                  <c:v>2.167450517757619E-2</c:v>
                </c:pt>
                <c:pt idx="269">
                  <c:v>1.9485005466427792E-2</c:v>
                </c:pt>
                <c:pt idx="270">
                  <c:v>1.843016747488755E-2</c:v>
                </c:pt>
                <c:pt idx="271">
                  <c:v>1.7437934188677007E-2</c:v>
                </c:pt>
                <c:pt idx="272">
                  <c:v>1.5689005077787532E-2</c:v>
                </c:pt>
                <c:pt idx="273">
                  <c:v>1.4517207246735699E-2</c:v>
                </c:pt>
                <c:pt idx="274">
                  <c:v>1.3777312839950755E-2</c:v>
                </c:pt>
                <c:pt idx="275">
                  <c:v>1.3074970566710101E-2</c:v>
                </c:pt>
                <c:pt idx="276">
                  <c:v>1.1793548792917052E-2</c:v>
                </c:pt>
                <c:pt idx="277">
                  <c:v>1.0726316625439854E-2</c:v>
                </c:pt>
                <c:pt idx="278">
                  <c:v>9.7693681598206485E-3</c:v>
                </c:pt>
                <c:pt idx="279">
                  <c:v>9.3073372033840914E-3</c:v>
                </c:pt>
                <c:pt idx="280">
                  <c:v>9.0835191567531313E-3</c:v>
                </c:pt>
                <c:pt idx="281">
                  <c:v>8.3097823852935487E-3</c:v>
                </c:pt>
                <c:pt idx="282">
                  <c:v>7.6215172325486006E-3</c:v>
                </c:pt>
                <c:pt idx="283">
                  <c:v>6.8886615198513173E-3</c:v>
                </c:pt>
                <c:pt idx="284">
                  <c:v>6.3629297032355555E-3</c:v>
                </c:pt>
                <c:pt idx="285">
                  <c:v>5.7685288193550684E-3</c:v>
                </c:pt>
                <c:pt idx="286">
                  <c:v>5.2538865369999499E-3</c:v>
                </c:pt>
                <c:pt idx="287">
                  <c:v>4.7857116476061551E-3</c:v>
                </c:pt>
                <c:pt idx="288">
                  <c:v>4.6620400791107814E-3</c:v>
                </c:pt>
                <c:pt idx="289">
                  <c:v>4.4052892342576573E-3</c:v>
                </c:pt>
                <c:pt idx="290">
                  <c:v>3.9439265973276252E-3</c:v>
                </c:pt>
                <c:pt idx="291">
                  <c:v>3.5876253803240605E-3</c:v>
                </c:pt>
                <c:pt idx="292">
                  <c:v>3.3201821372447937E-3</c:v>
                </c:pt>
                <c:pt idx="293">
                  <c:v>3.165466669849164E-3</c:v>
                </c:pt>
                <c:pt idx="294">
                  <c:v>3.0524725914787888E-3</c:v>
                </c:pt>
                <c:pt idx="295">
                  <c:v>2.8989565747283177E-3</c:v>
                </c:pt>
                <c:pt idx="296">
                  <c:v>2.7439537002482139E-3</c:v>
                </c:pt>
                <c:pt idx="297">
                  <c:v>2.5365665512416115E-3</c:v>
                </c:pt>
                <c:pt idx="298">
                  <c:v>2.3725010768516084E-3</c:v>
                </c:pt>
                <c:pt idx="299">
                  <c:v>2.2248509006739508E-3</c:v>
                </c:pt>
                <c:pt idx="300">
                  <c:v>2.1481305541551894E-3</c:v>
                </c:pt>
                <c:pt idx="301">
                  <c:v>1.9844621385745526E-3</c:v>
                </c:pt>
                <c:pt idx="302">
                  <c:v>1.8499349231199242E-3</c:v>
                </c:pt>
                <c:pt idx="303">
                  <c:v>1.6443025483771638E-3</c:v>
                </c:pt>
                <c:pt idx="304">
                  <c:v>1.5684722799322055E-3</c:v>
                </c:pt>
                <c:pt idx="305">
                  <c:v>1.4657355924424164E-3</c:v>
                </c:pt>
                <c:pt idx="306">
                  <c:v>1.2963172888183227E-3</c:v>
                </c:pt>
                <c:pt idx="307">
                  <c:v>1.1944008081490583E-3</c:v>
                </c:pt>
                <c:pt idx="308">
                  <c:v>1.1726990472281339E-3</c:v>
                </c:pt>
                <c:pt idx="309">
                  <c:v>1.2155730229313727E-3</c:v>
                </c:pt>
                <c:pt idx="310">
                  <c:v>1.1358587404254974E-3</c:v>
                </c:pt>
                <c:pt idx="311">
                  <c:v>9.9353554422848154E-4</c:v>
                </c:pt>
                <c:pt idx="312">
                  <c:v>8.1763167545437058E-4</c:v>
                </c:pt>
                <c:pt idx="313">
                  <c:v>6.5274808293482663E-4</c:v>
                </c:pt>
                <c:pt idx="314">
                  <c:v>5.3166048057163022E-4</c:v>
                </c:pt>
                <c:pt idx="315">
                  <c:v>4.2854192371781193E-4</c:v>
                </c:pt>
                <c:pt idx="316">
                  <c:v>4.2400802846997217E-4</c:v>
                </c:pt>
                <c:pt idx="317">
                  <c:v>5.0863455817971002E-4</c:v>
                </c:pt>
                <c:pt idx="318">
                  <c:v>6.5319887938528E-4</c:v>
                </c:pt>
                <c:pt idx="319">
                  <c:v>7.4786924896802812E-4</c:v>
                </c:pt>
                <c:pt idx="320">
                  <c:v>8.2134600297848154E-4</c:v>
                </c:pt>
                <c:pt idx="321">
                  <c:v>8.7559624903391054E-4</c:v>
                </c:pt>
                <c:pt idx="322">
                  <c:v>8.1495910377502425E-4</c:v>
                </c:pt>
                <c:pt idx="323">
                  <c:v>7.3782787241950148E-4</c:v>
                </c:pt>
                <c:pt idx="324">
                  <c:v>7.2732106740469203E-4</c:v>
                </c:pt>
                <c:pt idx="325">
                  <c:v>6.6867506772846821E-4</c:v>
                </c:pt>
                <c:pt idx="326">
                  <c:v>5.1990738350316782E-4</c:v>
                </c:pt>
                <c:pt idx="327">
                  <c:v>3.7221547085930219E-4</c:v>
                </c:pt>
                <c:pt idx="328">
                  <c:v>2.2932445962647887E-4</c:v>
                </c:pt>
                <c:pt idx="329">
                  <c:v>1.9545924624003318E-4</c:v>
                </c:pt>
                <c:pt idx="330">
                  <c:v>1.7324072372150147E-4</c:v>
                </c:pt>
                <c:pt idx="331">
                  <c:v>1.1950932292877229E-4</c:v>
                </c:pt>
                <c:pt idx="332">
                  <c:v>1.3072545998117958E-4</c:v>
                </c:pt>
                <c:pt idx="333">
                  <c:v>1.5683369176186309E-4</c:v>
                </c:pt>
                <c:pt idx="334">
                  <c:v>2.3265520749431122E-4</c:v>
                </c:pt>
                <c:pt idx="335">
                  <c:v>2.7096698052366501E-4</c:v>
                </c:pt>
                <c:pt idx="336">
                  <c:v>3.6260308558223929E-4</c:v>
                </c:pt>
                <c:pt idx="337">
                  <c:v>4.2795285843585305E-4</c:v>
                </c:pt>
                <c:pt idx="338">
                  <c:v>4.3635663339116243E-4</c:v>
                </c:pt>
                <c:pt idx="339">
                  <c:v>3.7648972542297482E-4</c:v>
                </c:pt>
                <c:pt idx="340">
                  <c:v>2.4648431169634624E-4</c:v>
                </c:pt>
                <c:pt idx="341">
                  <c:v>1.4476864429589255E-4</c:v>
                </c:pt>
                <c:pt idx="342">
                  <c:v>7.0345069741817415E-5</c:v>
                </c:pt>
                <c:pt idx="343">
                  <c:v>5.4149018798697909E-5</c:v>
                </c:pt>
                <c:pt idx="344">
                  <c:v>1.2387950326310304E-4</c:v>
                </c:pt>
                <c:pt idx="345">
                  <c:v>1.2139020280627044E-4</c:v>
                </c:pt>
                <c:pt idx="346">
                  <c:v>1.485896648088439E-4</c:v>
                </c:pt>
                <c:pt idx="347">
                  <c:v>2.2170568649462018E-4</c:v>
                </c:pt>
                <c:pt idx="348">
                  <c:v>1.6996488018420088E-4</c:v>
                </c:pt>
                <c:pt idx="349">
                  <c:v>1.1516171167330791E-4</c:v>
                </c:pt>
                <c:pt idx="350">
                  <c:v>7.3798476269109153E-5</c:v>
                </c:pt>
                <c:pt idx="351">
                  <c:v>4.7196115063192088E-5</c:v>
                </c:pt>
                <c:pt idx="352">
                  <c:v>4.533233190267271E-5</c:v>
                </c:pt>
                <c:pt idx="353">
                  <c:v>2.4410719549331514E-5</c:v>
                </c:pt>
                <c:pt idx="354">
                  <c:v>-2.8042331852700891E-5</c:v>
                </c:pt>
                <c:pt idx="355">
                  <c:v>-1.1763914073021386E-4</c:v>
                </c:pt>
                <c:pt idx="356">
                  <c:v>-3.028770788740012E-4</c:v>
                </c:pt>
                <c:pt idx="357">
                  <c:v>-5.8373035798183089E-4</c:v>
                </c:pt>
                <c:pt idx="358">
                  <c:v>-6.9510492709401635E-4</c:v>
                </c:pt>
                <c:pt idx="359">
                  <c:v>-6.7915079295508831E-4</c:v>
                </c:pt>
                <c:pt idx="360">
                  <c:v>-6.1783062685138426E-4</c:v>
                </c:pt>
                <c:pt idx="361">
                  <c:v>-5.312768468365152E-4</c:v>
                </c:pt>
                <c:pt idx="362">
                  <c:v>-4.8771382391439398E-4</c:v>
                </c:pt>
                <c:pt idx="363">
                  <c:v>-5.3972431449813673E-4</c:v>
                </c:pt>
                <c:pt idx="364">
                  <c:v>-6.5388836170500735E-4</c:v>
                </c:pt>
                <c:pt idx="365">
                  <c:v>-7.3008809636299077E-4</c:v>
                </c:pt>
                <c:pt idx="366">
                  <c:v>-8.1838726710837942E-4</c:v>
                </c:pt>
                <c:pt idx="367">
                  <c:v>-8.3344666435711278E-4</c:v>
                </c:pt>
                <c:pt idx="368">
                  <c:v>-8.3381888780781018E-4</c:v>
                </c:pt>
                <c:pt idx="369">
                  <c:v>-7.8652680355691823E-4</c:v>
                </c:pt>
                <c:pt idx="370">
                  <c:v>-7.425549111363391E-4</c:v>
                </c:pt>
                <c:pt idx="371">
                  <c:v>-7.4330757806792894E-4</c:v>
                </c:pt>
                <c:pt idx="372">
                  <c:v>-7.8667503407556661E-4</c:v>
                </c:pt>
                <c:pt idx="373">
                  <c:v>-8.6865429643225359E-4</c:v>
                </c:pt>
                <c:pt idx="374">
                  <c:v>-1.0622817982658128E-3</c:v>
                </c:pt>
                <c:pt idx="375">
                  <c:v>-1.2077779277872023E-3</c:v>
                </c:pt>
                <c:pt idx="376">
                  <c:v>-1.1912377879741626E-3</c:v>
                </c:pt>
                <c:pt idx="377">
                  <c:v>-1.1692090237303678E-3</c:v>
                </c:pt>
                <c:pt idx="378">
                  <c:v>-1.2126492759390233E-3</c:v>
                </c:pt>
                <c:pt idx="379">
                  <c:v>-1.3885392838277289E-3</c:v>
                </c:pt>
                <c:pt idx="380">
                  <c:v>-1.4919364606885215E-3</c:v>
                </c:pt>
                <c:pt idx="381">
                  <c:v>-1.5241401686331806E-3</c:v>
                </c:pt>
                <c:pt idx="382">
                  <c:v>-1.5684062482450684E-3</c:v>
                </c:pt>
                <c:pt idx="383">
                  <c:v>-1.6321903189328694E-3</c:v>
                </c:pt>
                <c:pt idx="384">
                  <c:v>-1.6328219668173053E-3</c:v>
                </c:pt>
                <c:pt idx="385">
                  <c:v>-1.6328145842956358E-3</c:v>
                </c:pt>
                <c:pt idx="386">
                  <c:v>-1.6750498268631767E-3</c:v>
                </c:pt>
                <c:pt idx="387">
                  <c:v>-1.7628018989633799E-3</c:v>
                </c:pt>
                <c:pt idx="388">
                  <c:v>-1.8457782124060656E-3</c:v>
                </c:pt>
                <c:pt idx="389">
                  <c:v>-1.8498154978225318E-3</c:v>
                </c:pt>
                <c:pt idx="390">
                  <c:v>-1.8032448345715274E-3</c:v>
                </c:pt>
                <c:pt idx="391">
                  <c:v>-1.7370825975988474E-3</c:v>
                </c:pt>
                <c:pt idx="392">
                  <c:v>-1.7100856454658898E-3</c:v>
                </c:pt>
                <c:pt idx="393">
                  <c:v>-1.6803156663156718E-3</c:v>
                </c:pt>
                <c:pt idx="394">
                  <c:v>-1.6356123368252201E-3</c:v>
                </c:pt>
                <c:pt idx="395">
                  <c:v>-1.6140593291270908E-3</c:v>
                </c:pt>
                <c:pt idx="396">
                  <c:v>-1.5661628913109763E-3</c:v>
                </c:pt>
                <c:pt idx="397">
                  <c:v>-1.5633638904908982E-3</c:v>
                </c:pt>
                <c:pt idx="398">
                  <c:v>-1.633077456975846E-3</c:v>
                </c:pt>
                <c:pt idx="399">
                  <c:v>-1.6640562037066649E-3</c:v>
                </c:pt>
                <c:pt idx="400">
                  <c:v>-1.7003319113417306E-3</c:v>
                </c:pt>
                <c:pt idx="401">
                  <c:v>-1.6791211729173853E-3</c:v>
                </c:pt>
                <c:pt idx="402">
                  <c:v>-1.6248628354652097E-3</c:v>
                </c:pt>
                <c:pt idx="403">
                  <c:v>-1.6066926435445725E-3</c:v>
                </c:pt>
                <c:pt idx="404">
                  <c:v>-1.6362194113045308E-3</c:v>
                </c:pt>
                <c:pt idx="405">
                  <c:v>-1.7429123663803036E-3</c:v>
                </c:pt>
                <c:pt idx="406">
                  <c:v>-1.7577784444500622E-3</c:v>
                </c:pt>
                <c:pt idx="407">
                  <c:v>-1.798896890784545E-3</c:v>
                </c:pt>
                <c:pt idx="408">
                  <c:v>-1.8295064911731187E-3</c:v>
                </c:pt>
                <c:pt idx="409">
                  <c:v>-1.8181307885231201E-3</c:v>
                </c:pt>
                <c:pt idx="410">
                  <c:v>-1.7303887230762178E-3</c:v>
                </c:pt>
                <c:pt idx="411">
                  <c:v>-1.6641796813281538E-3</c:v>
                </c:pt>
                <c:pt idx="412">
                  <c:v>-1.5055219006653779E-3</c:v>
                </c:pt>
                <c:pt idx="413">
                  <c:v>-1.3692496248014715E-3</c:v>
                </c:pt>
                <c:pt idx="414">
                  <c:v>-1.183891816316048E-3</c:v>
                </c:pt>
                <c:pt idx="415">
                  <c:v>-1.0809567384112934E-3</c:v>
                </c:pt>
                <c:pt idx="416">
                  <c:v>-1.0894523422588854E-3</c:v>
                </c:pt>
                <c:pt idx="417">
                  <c:v>-1.1430772073918293E-3</c:v>
                </c:pt>
                <c:pt idx="418">
                  <c:v>-1.3462988646189868E-3</c:v>
                </c:pt>
                <c:pt idx="419">
                  <c:v>-1.509775239418571E-3</c:v>
                </c:pt>
                <c:pt idx="420">
                  <c:v>-1.6653359702069933E-3</c:v>
                </c:pt>
                <c:pt idx="421">
                  <c:v>-1.813093838874023E-3</c:v>
                </c:pt>
                <c:pt idx="422">
                  <c:v>-1.9478286651125087E-3</c:v>
                </c:pt>
                <c:pt idx="423">
                  <c:v>-1.9478581695420007E-3</c:v>
                </c:pt>
                <c:pt idx="424">
                  <c:v>-1.8795387190850324E-3</c:v>
                </c:pt>
                <c:pt idx="425">
                  <c:v>-1.8234948308159286E-3</c:v>
                </c:pt>
                <c:pt idx="426">
                  <c:v>-1.7944600731620963E-3</c:v>
                </c:pt>
                <c:pt idx="427">
                  <c:v>-1.7243404195124319E-3</c:v>
                </c:pt>
                <c:pt idx="428">
                  <c:v>-1.6618316011173483E-3</c:v>
                </c:pt>
                <c:pt idx="429">
                  <c:v>-1.7387646601008655E-3</c:v>
                </c:pt>
                <c:pt idx="430">
                  <c:v>-1.8173120123652511E-3</c:v>
                </c:pt>
                <c:pt idx="431">
                  <c:v>-1.8606333189981907E-3</c:v>
                </c:pt>
                <c:pt idx="432">
                  <c:v>-1.8189367732625718E-3</c:v>
                </c:pt>
                <c:pt idx="433">
                  <c:v>-1.8403663929725542E-3</c:v>
                </c:pt>
                <c:pt idx="434">
                  <c:v>-1.8856795129682895E-3</c:v>
                </c:pt>
                <c:pt idx="435">
                  <c:v>-1.9872708471044345E-3</c:v>
                </c:pt>
                <c:pt idx="436">
                  <c:v>-1.9187321400174658E-3</c:v>
                </c:pt>
                <c:pt idx="437">
                  <c:v>-1.5287553959310379E-3</c:v>
                </c:pt>
                <c:pt idx="438">
                  <c:v>-5.0595890397642457E-4</c:v>
                </c:pt>
                <c:pt idx="439">
                  <c:v>2.4147626607384567E-4</c:v>
                </c:pt>
                <c:pt idx="440">
                  <c:v>6.3088648027403071E-4</c:v>
                </c:pt>
                <c:pt idx="441">
                  <c:v>1.7271596069735656E-3</c:v>
                </c:pt>
                <c:pt idx="442">
                  <c:v>5.9961466763997135E-4</c:v>
                </c:pt>
                <c:pt idx="443">
                  <c:v>-1.7719545310769126E-4</c:v>
                </c:pt>
                <c:pt idx="444">
                  <c:v>-3.5769311269420593E-4</c:v>
                </c:pt>
                <c:pt idx="445">
                  <c:v>-8.5070719436942802E-4</c:v>
                </c:pt>
                <c:pt idx="446">
                  <c:v>-1.4313019266942429E-3</c:v>
                </c:pt>
                <c:pt idx="447">
                  <c:v>-1.8208009121430798E-3</c:v>
                </c:pt>
                <c:pt idx="448">
                  <c:v>-1.9873699489953694E-3</c:v>
                </c:pt>
                <c:pt idx="449">
                  <c:v>-2.0093318104973637E-3</c:v>
                </c:pt>
                <c:pt idx="450">
                  <c:v>-2.0243687872586432E-3</c:v>
                </c:pt>
                <c:pt idx="451">
                  <c:v>-1.9508078948285818E-3</c:v>
                </c:pt>
                <c:pt idx="452">
                  <c:v>-1.9071148765459106E-3</c:v>
                </c:pt>
                <c:pt idx="453">
                  <c:v>-1.9984770601698433E-3</c:v>
                </c:pt>
                <c:pt idx="454">
                  <c:v>-2.1684466999354422E-3</c:v>
                </c:pt>
                <c:pt idx="455">
                  <c:v>-2.4305225771087159E-3</c:v>
                </c:pt>
                <c:pt idx="456">
                  <c:v>-2.5815762803776321E-3</c:v>
                </c:pt>
                <c:pt idx="457">
                  <c:v>-2.5710861255880727E-3</c:v>
                </c:pt>
                <c:pt idx="458">
                  <c:v>-2.4879149184573899E-3</c:v>
                </c:pt>
                <c:pt idx="459">
                  <c:v>-2.3965282408848019E-3</c:v>
                </c:pt>
                <c:pt idx="460">
                  <c:v>-2.3311664532017764E-3</c:v>
                </c:pt>
                <c:pt idx="461">
                  <c:v>-2.2731718422725282E-3</c:v>
                </c:pt>
                <c:pt idx="462">
                  <c:v>-2.1826758452248643E-3</c:v>
                </c:pt>
                <c:pt idx="463">
                  <c:v>-2.1517699133404068E-3</c:v>
                </c:pt>
                <c:pt idx="464">
                  <c:v>-2.1864132747259849E-3</c:v>
                </c:pt>
                <c:pt idx="465">
                  <c:v>-2.2701859552048355E-3</c:v>
                </c:pt>
                <c:pt idx="466">
                  <c:v>-2.4372326110639699E-3</c:v>
                </c:pt>
                <c:pt idx="467">
                  <c:v>-2.5909405865046343E-3</c:v>
                </c:pt>
                <c:pt idx="468">
                  <c:v>-2.6691742294333597E-3</c:v>
                </c:pt>
                <c:pt idx="469">
                  <c:v>-2.6711615817210039E-3</c:v>
                </c:pt>
                <c:pt idx="470">
                  <c:v>-2.677095046383375E-3</c:v>
                </c:pt>
                <c:pt idx="471">
                  <c:v>-2.6414304118733607E-3</c:v>
                </c:pt>
                <c:pt idx="472">
                  <c:v>-2.5829152718963504E-3</c:v>
                </c:pt>
                <c:pt idx="473">
                  <c:v>-2.5278447958020692E-3</c:v>
                </c:pt>
              </c:numCache>
            </c:numRef>
          </c:yVal>
          <c:smooth val="0"/>
        </c:ser>
        <c:ser>
          <c:idx val="1"/>
          <c:order val="1"/>
          <c:tx>
            <c:v>After Crosslinking</c:v>
          </c:tx>
          <c:spPr>
            <a:ln w="28575">
              <a:noFill/>
            </a:ln>
          </c:spPr>
          <c:marker>
            <c:symbol val="none"/>
          </c:marker>
          <c:dPt>
            <c:idx val="423"/>
            <c:bubble3D val="0"/>
          </c:dPt>
          <c:dPt>
            <c:idx val="433"/>
            <c:bubble3D val="0"/>
          </c:dPt>
          <c:trendline>
            <c:name>After Crosslinking</c:name>
            <c:spPr>
              <a:ln w="38100">
                <a:solidFill>
                  <a:srgbClr val="003593"/>
                </a:solidFill>
              </a:ln>
            </c:spPr>
            <c:trendlineType val="movingAvg"/>
            <c:period val="2"/>
            <c:dispRSqr val="0"/>
            <c:dispEq val="0"/>
          </c:trendline>
          <c:xVal>
            <c:numRef>
              <c:f>Sheet2!$A$251:$A$832</c:f>
              <c:numCache>
                <c:formatCode>General</c:formatCode>
                <c:ptCount val="582"/>
                <c:pt idx="0">
                  <c:v>15.218435513747352</c:v>
                </c:pt>
                <c:pt idx="1">
                  <c:v>15.285773724134046</c:v>
                </c:pt>
                <c:pt idx="2">
                  <c:v>15.35311193452074</c:v>
                </c:pt>
                <c:pt idx="3">
                  <c:v>15.420450144907434</c:v>
                </c:pt>
                <c:pt idx="4">
                  <c:v>15.470953802697455</c:v>
                </c:pt>
                <c:pt idx="5">
                  <c:v>15.538292013084149</c:v>
                </c:pt>
                <c:pt idx="6">
                  <c:v>15.605630223470843</c:v>
                </c:pt>
                <c:pt idx="7">
                  <c:v>15.672968433857537</c:v>
                </c:pt>
                <c:pt idx="8">
                  <c:v>15.740306644244232</c:v>
                </c:pt>
                <c:pt idx="9">
                  <c:v>15.790810302034252</c:v>
                </c:pt>
                <c:pt idx="10">
                  <c:v>15.858148512420946</c:v>
                </c:pt>
                <c:pt idx="11">
                  <c:v>15.925486722807641</c:v>
                </c:pt>
                <c:pt idx="12">
                  <c:v>15.992824933194335</c:v>
                </c:pt>
                <c:pt idx="13">
                  <c:v>16.043328590984355</c:v>
                </c:pt>
                <c:pt idx="14">
                  <c:v>16.11066680137105</c:v>
                </c:pt>
                <c:pt idx="15">
                  <c:v>16.178005011757744</c:v>
                </c:pt>
                <c:pt idx="16">
                  <c:v>16.245343222144438</c:v>
                </c:pt>
                <c:pt idx="17">
                  <c:v>16.295846879934459</c:v>
                </c:pt>
                <c:pt idx="18">
                  <c:v>16.363185090321153</c:v>
                </c:pt>
                <c:pt idx="19">
                  <c:v>16.430523300707847</c:v>
                </c:pt>
                <c:pt idx="20">
                  <c:v>16.497861511094541</c:v>
                </c:pt>
                <c:pt idx="21">
                  <c:v>16.565199721481235</c:v>
                </c:pt>
                <c:pt idx="22">
                  <c:v>16.615703379271256</c:v>
                </c:pt>
                <c:pt idx="23">
                  <c:v>16.68304158965795</c:v>
                </c:pt>
                <c:pt idx="24">
                  <c:v>16.750379800044644</c:v>
                </c:pt>
                <c:pt idx="25">
                  <c:v>16.817718010431339</c:v>
                </c:pt>
                <c:pt idx="26">
                  <c:v>16.868221668221359</c:v>
                </c:pt>
                <c:pt idx="27">
                  <c:v>16.935559878608053</c:v>
                </c:pt>
                <c:pt idx="28">
                  <c:v>17.002898088994748</c:v>
                </c:pt>
                <c:pt idx="29">
                  <c:v>17.070236299381442</c:v>
                </c:pt>
                <c:pt idx="30">
                  <c:v>17.120739957171462</c:v>
                </c:pt>
                <c:pt idx="31">
                  <c:v>17.188078167558157</c:v>
                </c:pt>
                <c:pt idx="32">
                  <c:v>17.255416377944851</c:v>
                </c:pt>
                <c:pt idx="33">
                  <c:v>17.322754588331545</c:v>
                </c:pt>
                <c:pt idx="34">
                  <c:v>17.390092798718239</c:v>
                </c:pt>
                <c:pt idx="35">
                  <c:v>17.44059645650826</c:v>
                </c:pt>
                <c:pt idx="36">
                  <c:v>17.507934666894954</c:v>
                </c:pt>
                <c:pt idx="37">
                  <c:v>17.575272877281648</c:v>
                </c:pt>
                <c:pt idx="38">
                  <c:v>17.642611087668342</c:v>
                </c:pt>
                <c:pt idx="39">
                  <c:v>17.693114745458363</c:v>
                </c:pt>
                <c:pt idx="40">
                  <c:v>17.760452955845057</c:v>
                </c:pt>
                <c:pt idx="41">
                  <c:v>17.827791166231751</c:v>
                </c:pt>
                <c:pt idx="42">
                  <c:v>17.895129376618446</c:v>
                </c:pt>
                <c:pt idx="43">
                  <c:v>17.96246758700514</c:v>
                </c:pt>
                <c:pt idx="44">
                  <c:v>18.01297124479516</c:v>
                </c:pt>
                <c:pt idx="45">
                  <c:v>18.080309455181855</c:v>
                </c:pt>
                <c:pt idx="46">
                  <c:v>18.147647665568549</c:v>
                </c:pt>
                <c:pt idx="47">
                  <c:v>18.214985875955243</c:v>
                </c:pt>
                <c:pt idx="48">
                  <c:v>18.265489533745264</c:v>
                </c:pt>
                <c:pt idx="49">
                  <c:v>18.332827744131958</c:v>
                </c:pt>
                <c:pt idx="50">
                  <c:v>18.400165954518652</c:v>
                </c:pt>
                <c:pt idx="51">
                  <c:v>18.467504164905346</c:v>
                </c:pt>
                <c:pt idx="52">
                  <c:v>18.518007822695367</c:v>
                </c:pt>
                <c:pt idx="53">
                  <c:v>18.585346033082061</c:v>
                </c:pt>
                <c:pt idx="54">
                  <c:v>18.652684243468755</c:v>
                </c:pt>
                <c:pt idx="55">
                  <c:v>18.720022453855449</c:v>
                </c:pt>
                <c:pt idx="56">
                  <c:v>18.787360664242144</c:v>
                </c:pt>
                <c:pt idx="57">
                  <c:v>18.837864322032164</c:v>
                </c:pt>
                <c:pt idx="58">
                  <c:v>18.905202532418858</c:v>
                </c:pt>
                <c:pt idx="59">
                  <c:v>18.972540742805553</c:v>
                </c:pt>
                <c:pt idx="60">
                  <c:v>19.039878953192247</c:v>
                </c:pt>
                <c:pt idx="61">
                  <c:v>19.090382610982267</c:v>
                </c:pt>
                <c:pt idx="62">
                  <c:v>19.157720821368962</c:v>
                </c:pt>
                <c:pt idx="63">
                  <c:v>19.225059031755656</c:v>
                </c:pt>
                <c:pt idx="64">
                  <c:v>19.29239724214235</c:v>
                </c:pt>
                <c:pt idx="65">
                  <c:v>19.309231794739024</c:v>
                </c:pt>
                <c:pt idx="66">
                  <c:v>19.359735452529044</c:v>
                </c:pt>
                <c:pt idx="67">
                  <c:v>19.410239110319065</c:v>
                </c:pt>
                <c:pt idx="68">
                  <c:v>19.427073662915738</c:v>
                </c:pt>
                <c:pt idx="69">
                  <c:v>19.477577320705759</c:v>
                </c:pt>
                <c:pt idx="70">
                  <c:v>19.494411873302433</c:v>
                </c:pt>
                <c:pt idx="71">
                  <c:v>19.52808097849578</c:v>
                </c:pt>
                <c:pt idx="72">
                  <c:v>19.544915531092453</c:v>
                </c:pt>
                <c:pt idx="73">
                  <c:v>19.5785846362858</c:v>
                </c:pt>
                <c:pt idx="74">
                  <c:v>19.595419188882474</c:v>
                </c:pt>
                <c:pt idx="75">
                  <c:v>19.612253741479147</c:v>
                </c:pt>
                <c:pt idx="76">
                  <c:v>19.629088294075821</c:v>
                </c:pt>
                <c:pt idx="77">
                  <c:v>19.645922846672494</c:v>
                </c:pt>
                <c:pt idx="78">
                  <c:v>19.662757399269168</c:v>
                </c:pt>
                <c:pt idx="79">
                  <c:v>19.696426504462515</c:v>
                </c:pt>
                <c:pt idx="80">
                  <c:v>19.713261057059189</c:v>
                </c:pt>
                <c:pt idx="81">
                  <c:v>19.730095609655862</c:v>
                </c:pt>
                <c:pt idx="82">
                  <c:v>19.746930162252536</c:v>
                </c:pt>
                <c:pt idx="83">
                  <c:v>19.763764714849209</c:v>
                </c:pt>
                <c:pt idx="84">
                  <c:v>19.780599267445883</c:v>
                </c:pt>
                <c:pt idx="85">
                  <c:v>19.797433820042556</c:v>
                </c:pt>
                <c:pt idx="86">
                  <c:v>19.81426837263923</c:v>
                </c:pt>
                <c:pt idx="87">
                  <c:v>19.831102925235903</c:v>
                </c:pt>
                <c:pt idx="88">
                  <c:v>19.847937477832577</c:v>
                </c:pt>
                <c:pt idx="89">
                  <c:v>19.864772030429251</c:v>
                </c:pt>
                <c:pt idx="90">
                  <c:v>19.881606583025924</c:v>
                </c:pt>
                <c:pt idx="91">
                  <c:v>19.898441135622598</c:v>
                </c:pt>
                <c:pt idx="92">
                  <c:v>19.915275688219271</c:v>
                </c:pt>
                <c:pt idx="93">
                  <c:v>19.932110240815945</c:v>
                </c:pt>
                <c:pt idx="94">
                  <c:v>19.948944793412618</c:v>
                </c:pt>
                <c:pt idx="95">
                  <c:v>19.965779346009292</c:v>
                </c:pt>
                <c:pt idx="96">
                  <c:v>19.982613898605965</c:v>
                </c:pt>
                <c:pt idx="97">
                  <c:v>19.999448451202639</c:v>
                </c:pt>
                <c:pt idx="98">
                  <c:v>20.016283003799312</c:v>
                </c:pt>
                <c:pt idx="99">
                  <c:v>20.033117556395986</c:v>
                </c:pt>
                <c:pt idx="100">
                  <c:v>20.04995210899266</c:v>
                </c:pt>
                <c:pt idx="101">
                  <c:v>20.066786661589333</c:v>
                </c:pt>
                <c:pt idx="102">
                  <c:v>20.083621214186007</c:v>
                </c:pt>
                <c:pt idx="103">
                  <c:v>20.10045576678268</c:v>
                </c:pt>
                <c:pt idx="104">
                  <c:v>20.117290319379354</c:v>
                </c:pt>
                <c:pt idx="105">
                  <c:v>20.134124871976027</c:v>
                </c:pt>
                <c:pt idx="106">
                  <c:v>20.150959424572701</c:v>
                </c:pt>
                <c:pt idx="107">
                  <c:v>20.167793977169374</c:v>
                </c:pt>
                <c:pt idx="108">
                  <c:v>20.184628529766048</c:v>
                </c:pt>
                <c:pt idx="109">
                  <c:v>20.201463082362721</c:v>
                </c:pt>
                <c:pt idx="110">
                  <c:v>20.218297634959395</c:v>
                </c:pt>
                <c:pt idx="111">
                  <c:v>20.235132187556069</c:v>
                </c:pt>
                <c:pt idx="112">
                  <c:v>20.251966740152742</c:v>
                </c:pt>
                <c:pt idx="113">
                  <c:v>20.268801292749416</c:v>
                </c:pt>
                <c:pt idx="114">
                  <c:v>20.285635845346089</c:v>
                </c:pt>
                <c:pt idx="115">
                  <c:v>20.302470397942763</c:v>
                </c:pt>
                <c:pt idx="116">
                  <c:v>20.319304950539436</c:v>
                </c:pt>
                <c:pt idx="117">
                  <c:v>20.33613950313611</c:v>
                </c:pt>
                <c:pt idx="118">
                  <c:v>20.352974055732783</c:v>
                </c:pt>
                <c:pt idx="119">
                  <c:v>20.369808608329457</c:v>
                </c:pt>
                <c:pt idx="120">
                  <c:v>20.38664316092613</c:v>
                </c:pt>
                <c:pt idx="121">
                  <c:v>20.403477713522804</c:v>
                </c:pt>
                <c:pt idx="122">
                  <c:v>20.420312266119478</c:v>
                </c:pt>
                <c:pt idx="123">
                  <c:v>20.437146818716151</c:v>
                </c:pt>
                <c:pt idx="124">
                  <c:v>20.453981371312825</c:v>
                </c:pt>
                <c:pt idx="125">
                  <c:v>20.470815923909498</c:v>
                </c:pt>
                <c:pt idx="126">
                  <c:v>20.487650476506172</c:v>
                </c:pt>
                <c:pt idx="127">
                  <c:v>20.504485029102845</c:v>
                </c:pt>
                <c:pt idx="128">
                  <c:v>20.521319581699519</c:v>
                </c:pt>
                <c:pt idx="129">
                  <c:v>20.538154134296192</c:v>
                </c:pt>
                <c:pt idx="130">
                  <c:v>20.554988686892866</c:v>
                </c:pt>
                <c:pt idx="131">
                  <c:v>20.57182323948954</c:v>
                </c:pt>
                <c:pt idx="132">
                  <c:v>20.588657792086213</c:v>
                </c:pt>
                <c:pt idx="133">
                  <c:v>20.605492344682887</c:v>
                </c:pt>
                <c:pt idx="134">
                  <c:v>20.62232689727956</c:v>
                </c:pt>
                <c:pt idx="135">
                  <c:v>20.639161449876234</c:v>
                </c:pt>
                <c:pt idx="136">
                  <c:v>20.655996002472907</c:v>
                </c:pt>
                <c:pt idx="137">
                  <c:v>20.672830555069581</c:v>
                </c:pt>
                <c:pt idx="138">
                  <c:v>20.689665107666254</c:v>
                </c:pt>
                <c:pt idx="139">
                  <c:v>20.706499660262928</c:v>
                </c:pt>
                <c:pt idx="140">
                  <c:v>20.723334212859601</c:v>
                </c:pt>
                <c:pt idx="141">
                  <c:v>20.740168765456275</c:v>
                </c:pt>
                <c:pt idx="142">
                  <c:v>20.757003318052949</c:v>
                </c:pt>
                <c:pt idx="143">
                  <c:v>20.773837870649622</c:v>
                </c:pt>
                <c:pt idx="144">
                  <c:v>20.790672423246296</c:v>
                </c:pt>
                <c:pt idx="145">
                  <c:v>20.807506975842969</c:v>
                </c:pt>
                <c:pt idx="146">
                  <c:v>20.824341528439643</c:v>
                </c:pt>
                <c:pt idx="147">
                  <c:v>20.841176081036316</c:v>
                </c:pt>
                <c:pt idx="148">
                  <c:v>20.85801063363299</c:v>
                </c:pt>
                <c:pt idx="149">
                  <c:v>20.874845186229663</c:v>
                </c:pt>
                <c:pt idx="150">
                  <c:v>20.891679738826337</c:v>
                </c:pt>
                <c:pt idx="151">
                  <c:v>20.90851429142301</c:v>
                </c:pt>
                <c:pt idx="152">
                  <c:v>20.925348844019684</c:v>
                </c:pt>
                <c:pt idx="153">
                  <c:v>20.942183396616358</c:v>
                </c:pt>
                <c:pt idx="154">
                  <c:v>20.959017949213031</c:v>
                </c:pt>
                <c:pt idx="155">
                  <c:v>20.975852501809705</c:v>
                </c:pt>
                <c:pt idx="156">
                  <c:v>20.992687054406378</c:v>
                </c:pt>
                <c:pt idx="157">
                  <c:v>21.009521607003052</c:v>
                </c:pt>
                <c:pt idx="158">
                  <c:v>21.026356159599725</c:v>
                </c:pt>
                <c:pt idx="159">
                  <c:v>21.043190712196399</c:v>
                </c:pt>
                <c:pt idx="160">
                  <c:v>21.060025264793072</c:v>
                </c:pt>
                <c:pt idx="161">
                  <c:v>21.076859817389746</c:v>
                </c:pt>
                <c:pt idx="162">
                  <c:v>21.093694369986419</c:v>
                </c:pt>
                <c:pt idx="163">
                  <c:v>21.110528922583093</c:v>
                </c:pt>
                <c:pt idx="164">
                  <c:v>21.127363475179767</c:v>
                </c:pt>
                <c:pt idx="165">
                  <c:v>21.14419802777644</c:v>
                </c:pt>
                <c:pt idx="166">
                  <c:v>21.161032580373114</c:v>
                </c:pt>
                <c:pt idx="167">
                  <c:v>21.177867132969787</c:v>
                </c:pt>
                <c:pt idx="168">
                  <c:v>21.194701685566461</c:v>
                </c:pt>
                <c:pt idx="169">
                  <c:v>21.211536238163134</c:v>
                </c:pt>
                <c:pt idx="170">
                  <c:v>21.228370790759808</c:v>
                </c:pt>
                <c:pt idx="171">
                  <c:v>21.245205343356481</c:v>
                </c:pt>
                <c:pt idx="172">
                  <c:v>21.262039895953155</c:v>
                </c:pt>
                <c:pt idx="173">
                  <c:v>21.278874448549828</c:v>
                </c:pt>
                <c:pt idx="174">
                  <c:v>21.295709001146502</c:v>
                </c:pt>
                <c:pt idx="175">
                  <c:v>21.312543553743176</c:v>
                </c:pt>
                <c:pt idx="176">
                  <c:v>21.346212658936523</c:v>
                </c:pt>
                <c:pt idx="177">
                  <c:v>21.363047211533196</c:v>
                </c:pt>
                <c:pt idx="178">
                  <c:v>21.37988176412987</c:v>
                </c:pt>
                <c:pt idx="179">
                  <c:v>21.413550869323217</c:v>
                </c:pt>
                <c:pt idx="180">
                  <c:v>21.447219974516564</c:v>
                </c:pt>
                <c:pt idx="181">
                  <c:v>21.514558184903258</c:v>
                </c:pt>
                <c:pt idx="182">
                  <c:v>21.581896395289952</c:v>
                </c:pt>
                <c:pt idx="183">
                  <c:v>21.632400053079973</c:v>
                </c:pt>
                <c:pt idx="184">
                  <c:v>21.699738263466667</c:v>
                </c:pt>
                <c:pt idx="185">
                  <c:v>21.767076473853361</c:v>
                </c:pt>
                <c:pt idx="186">
                  <c:v>21.800745579046708</c:v>
                </c:pt>
                <c:pt idx="187">
                  <c:v>21.834414684240055</c:v>
                </c:pt>
                <c:pt idx="188">
                  <c:v>21.851249236836729</c:v>
                </c:pt>
                <c:pt idx="189">
                  <c:v>21.884918342030076</c:v>
                </c:pt>
                <c:pt idx="190">
                  <c:v>21.918587447223423</c:v>
                </c:pt>
                <c:pt idx="191">
                  <c:v>21.935421999820097</c:v>
                </c:pt>
                <c:pt idx="192">
                  <c:v>21.95225655241677</c:v>
                </c:pt>
                <c:pt idx="193">
                  <c:v>21.969091105013444</c:v>
                </c:pt>
                <c:pt idx="194">
                  <c:v>21.985925657610117</c:v>
                </c:pt>
                <c:pt idx="195">
                  <c:v>22.002760210206791</c:v>
                </c:pt>
                <c:pt idx="196">
                  <c:v>22.019594762803465</c:v>
                </c:pt>
                <c:pt idx="197">
                  <c:v>22.036429315400138</c:v>
                </c:pt>
                <c:pt idx="198">
                  <c:v>22.053263867996812</c:v>
                </c:pt>
                <c:pt idx="199">
                  <c:v>22.070098420593485</c:v>
                </c:pt>
                <c:pt idx="200">
                  <c:v>22.086932973190159</c:v>
                </c:pt>
                <c:pt idx="201">
                  <c:v>22.103767525786832</c:v>
                </c:pt>
                <c:pt idx="202">
                  <c:v>22.120602078383506</c:v>
                </c:pt>
                <c:pt idx="203">
                  <c:v>22.137436630980179</c:v>
                </c:pt>
                <c:pt idx="204">
                  <c:v>22.154271183576853</c:v>
                </c:pt>
                <c:pt idx="205">
                  <c:v>22.171105736173526</c:v>
                </c:pt>
                <c:pt idx="206">
                  <c:v>22.1879402887702</c:v>
                </c:pt>
                <c:pt idx="207">
                  <c:v>22.204774841366874</c:v>
                </c:pt>
                <c:pt idx="208">
                  <c:v>22.221609393963547</c:v>
                </c:pt>
                <c:pt idx="209">
                  <c:v>22.238443946560221</c:v>
                </c:pt>
                <c:pt idx="210">
                  <c:v>22.255278499156894</c:v>
                </c:pt>
                <c:pt idx="211">
                  <c:v>22.272113051753568</c:v>
                </c:pt>
                <c:pt idx="212">
                  <c:v>22.288947604350241</c:v>
                </c:pt>
                <c:pt idx="213">
                  <c:v>22.305782156946915</c:v>
                </c:pt>
                <c:pt idx="214">
                  <c:v>22.322616709543588</c:v>
                </c:pt>
                <c:pt idx="215">
                  <c:v>22.339451262140262</c:v>
                </c:pt>
                <c:pt idx="216">
                  <c:v>22.356285814736935</c:v>
                </c:pt>
                <c:pt idx="217">
                  <c:v>22.373120367333609</c:v>
                </c:pt>
                <c:pt idx="218">
                  <c:v>22.389954919930283</c:v>
                </c:pt>
                <c:pt idx="219">
                  <c:v>22.406789472526956</c:v>
                </c:pt>
                <c:pt idx="220">
                  <c:v>22.42362402512363</c:v>
                </c:pt>
                <c:pt idx="221">
                  <c:v>22.440458577720303</c:v>
                </c:pt>
                <c:pt idx="222">
                  <c:v>22.457293130316977</c:v>
                </c:pt>
                <c:pt idx="223">
                  <c:v>22.47412768291365</c:v>
                </c:pt>
                <c:pt idx="224">
                  <c:v>22.490962235510324</c:v>
                </c:pt>
                <c:pt idx="225">
                  <c:v>22.507796788106997</c:v>
                </c:pt>
                <c:pt idx="226">
                  <c:v>22.524631340703671</c:v>
                </c:pt>
                <c:pt idx="227">
                  <c:v>22.541465893300344</c:v>
                </c:pt>
                <c:pt idx="228">
                  <c:v>22.558300445897018</c:v>
                </c:pt>
                <c:pt idx="229">
                  <c:v>22.575134998493692</c:v>
                </c:pt>
                <c:pt idx="230">
                  <c:v>22.591969551090365</c:v>
                </c:pt>
                <c:pt idx="231">
                  <c:v>22.608804103687039</c:v>
                </c:pt>
                <c:pt idx="232">
                  <c:v>22.625638656283712</c:v>
                </c:pt>
                <c:pt idx="233">
                  <c:v>22.642473208880386</c:v>
                </c:pt>
                <c:pt idx="234">
                  <c:v>22.659307761477059</c:v>
                </c:pt>
                <c:pt idx="235">
                  <c:v>22.676142314073733</c:v>
                </c:pt>
                <c:pt idx="236">
                  <c:v>22.692976866670406</c:v>
                </c:pt>
                <c:pt idx="237">
                  <c:v>22.70981141926708</c:v>
                </c:pt>
                <c:pt idx="238">
                  <c:v>22.726645971863753</c:v>
                </c:pt>
                <c:pt idx="239">
                  <c:v>22.743480524460427</c:v>
                </c:pt>
                <c:pt idx="240">
                  <c:v>22.760315077057101</c:v>
                </c:pt>
                <c:pt idx="241">
                  <c:v>22.777149629653774</c:v>
                </c:pt>
                <c:pt idx="242">
                  <c:v>22.793984182250448</c:v>
                </c:pt>
                <c:pt idx="243">
                  <c:v>22.810818734847121</c:v>
                </c:pt>
                <c:pt idx="244">
                  <c:v>22.827653287443795</c:v>
                </c:pt>
                <c:pt idx="245">
                  <c:v>22.844487840040468</c:v>
                </c:pt>
                <c:pt idx="246">
                  <c:v>22.861322392637142</c:v>
                </c:pt>
                <c:pt idx="247">
                  <c:v>22.878156945233815</c:v>
                </c:pt>
                <c:pt idx="248">
                  <c:v>22.894991497830489</c:v>
                </c:pt>
                <c:pt idx="249">
                  <c:v>22.911826050427162</c:v>
                </c:pt>
                <c:pt idx="250">
                  <c:v>22.928660603023836</c:v>
                </c:pt>
                <c:pt idx="251">
                  <c:v>22.94549515562051</c:v>
                </c:pt>
                <c:pt idx="252">
                  <c:v>22.962329708217183</c:v>
                </c:pt>
                <c:pt idx="253">
                  <c:v>22.979164260813857</c:v>
                </c:pt>
                <c:pt idx="254">
                  <c:v>22.99599881341053</c:v>
                </c:pt>
                <c:pt idx="255">
                  <c:v>23.012833366007204</c:v>
                </c:pt>
                <c:pt idx="256">
                  <c:v>23.029667918603877</c:v>
                </c:pt>
                <c:pt idx="257">
                  <c:v>23.046502471200551</c:v>
                </c:pt>
                <c:pt idx="258">
                  <c:v>23.063337023797224</c:v>
                </c:pt>
                <c:pt idx="259">
                  <c:v>23.080171576393898</c:v>
                </c:pt>
                <c:pt idx="260">
                  <c:v>23.097006128990571</c:v>
                </c:pt>
                <c:pt idx="261">
                  <c:v>23.113840681587245</c:v>
                </c:pt>
                <c:pt idx="262">
                  <c:v>23.130675234183919</c:v>
                </c:pt>
                <c:pt idx="263">
                  <c:v>23.147509786780592</c:v>
                </c:pt>
                <c:pt idx="264">
                  <c:v>23.164344339377266</c:v>
                </c:pt>
                <c:pt idx="265">
                  <c:v>23.181178891973939</c:v>
                </c:pt>
                <c:pt idx="266">
                  <c:v>23.198013444570613</c:v>
                </c:pt>
                <c:pt idx="267">
                  <c:v>23.214847997167286</c:v>
                </c:pt>
                <c:pt idx="268">
                  <c:v>23.23168254976396</c:v>
                </c:pt>
                <c:pt idx="269">
                  <c:v>23.248517102360633</c:v>
                </c:pt>
                <c:pt idx="270">
                  <c:v>23.265351654957307</c:v>
                </c:pt>
                <c:pt idx="271">
                  <c:v>23.28218620755398</c:v>
                </c:pt>
                <c:pt idx="272">
                  <c:v>23.299020760150654</c:v>
                </c:pt>
                <c:pt idx="273">
                  <c:v>23.315855312747328</c:v>
                </c:pt>
                <c:pt idx="274">
                  <c:v>23.332689865344001</c:v>
                </c:pt>
                <c:pt idx="275">
                  <c:v>23.349524417940675</c:v>
                </c:pt>
                <c:pt idx="276">
                  <c:v>23.366358970537348</c:v>
                </c:pt>
                <c:pt idx="277">
                  <c:v>23.383193523134022</c:v>
                </c:pt>
                <c:pt idx="278">
                  <c:v>23.400028075730695</c:v>
                </c:pt>
                <c:pt idx="279">
                  <c:v>23.416862628327369</c:v>
                </c:pt>
                <c:pt idx="280">
                  <c:v>23.433697180924042</c:v>
                </c:pt>
                <c:pt idx="281">
                  <c:v>23.450531733520716</c:v>
                </c:pt>
                <c:pt idx="282">
                  <c:v>23.46736628611739</c:v>
                </c:pt>
                <c:pt idx="283">
                  <c:v>23.484200838714063</c:v>
                </c:pt>
                <c:pt idx="284">
                  <c:v>23.501035391310737</c:v>
                </c:pt>
                <c:pt idx="285">
                  <c:v>23.51786994390741</c:v>
                </c:pt>
                <c:pt idx="286">
                  <c:v>23.534704496504084</c:v>
                </c:pt>
                <c:pt idx="287">
                  <c:v>23.551539049100757</c:v>
                </c:pt>
                <c:pt idx="288">
                  <c:v>23.568373601697431</c:v>
                </c:pt>
                <c:pt idx="289">
                  <c:v>23.585208154294104</c:v>
                </c:pt>
                <c:pt idx="290">
                  <c:v>23.602042706890778</c:v>
                </c:pt>
                <c:pt idx="291">
                  <c:v>23.618877259487451</c:v>
                </c:pt>
                <c:pt idx="292">
                  <c:v>23.635711812084125</c:v>
                </c:pt>
                <c:pt idx="293">
                  <c:v>23.652546364680799</c:v>
                </c:pt>
                <c:pt idx="294">
                  <c:v>23.669380917277472</c:v>
                </c:pt>
                <c:pt idx="295">
                  <c:v>23.686215469874146</c:v>
                </c:pt>
                <c:pt idx="296">
                  <c:v>23.703050022470819</c:v>
                </c:pt>
                <c:pt idx="297">
                  <c:v>23.719884575067493</c:v>
                </c:pt>
                <c:pt idx="298">
                  <c:v>23.736719127664166</c:v>
                </c:pt>
                <c:pt idx="299">
                  <c:v>23.75355368026084</c:v>
                </c:pt>
                <c:pt idx="300">
                  <c:v>23.770388232857513</c:v>
                </c:pt>
                <c:pt idx="301">
                  <c:v>23.787222785454187</c:v>
                </c:pt>
                <c:pt idx="302">
                  <c:v>23.80405733805086</c:v>
                </c:pt>
                <c:pt idx="303">
                  <c:v>23.820891890647534</c:v>
                </c:pt>
                <c:pt idx="304">
                  <c:v>23.837726443244208</c:v>
                </c:pt>
                <c:pt idx="305">
                  <c:v>23.854560995840881</c:v>
                </c:pt>
                <c:pt idx="306">
                  <c:v>23.871395548437555</c:v>
                </c:pt>
                <c:pt idx="307">
                  <c:v>23.888230101034228</c:v>
                </c:pt>
                <c:pt idx="308">
                  <c:v>23.905064653630902</c:v>
                </c:pt>
                <c:pt idx="309">
                  <c:v>23.921899206227575</c:v>
                </c:pt>
                <c:pt idx="310">
                  <c:v>23.955568311420922</c:v>
                </c:pt>
                <c:pt idx="311">
                  <c:v>23.972402864017596</c:v>
                </c:pt>
                <c:pt idx="312">
                  <c:v>23.989237416614269</c:v>
                </c:pt>
                <c:pt idx="313">
                  <c:v>24.006071969210943</c:v>
                </c:pt>
                <c:pt idx="314">
                  <c:v>24.03974107440429</c:v>
                </c:pt>
                <c:pt idx="315">
                  <c:v>24.056575627000964</c:v>
                </c:pt>
                <c:pt idx="316">
                  <c:v>24.073410179597637</c:v>
                </c:pt>
                <c:pt idx="317">
                  <c:v>24.107079284790984</c:v>
                </c:pt>
                <c:pt idx="318">
                  <c:v>24.123913837387658</c:v>
                </c:pt>
                <c:pt idx="319">
                  <c:v>24.157582942581005</c:v>
                </c:pt>
                <c:pt idx="320">
                  <c:v>24.174417495177678</c:v>
                </c:pt>
                <c:pt idx="321">
                  <c:v>24.208086600371026</c:v>
                </c:pt>
                <c:pt idx="322">
                  <c:v>24.224921152967699</c:v>
                </c:pt>
                <c:pt idx="323">
                  <c:v>24.241755705564373</c:v>
                </c:pt>
                <c:pt idx="324">
                  <c:v>24.258590258161046</c:v>
                </c:pt>
                <c:pt idx="325">
                  <c:v>24.292259363354393</c:v>
                </c:pt>
                <c:pt idx="326">
                  <c:v>24.309093915951067</c:v>
                </c:pt>
                <c:pt idx="327">
                  <c:v>24.342763021144414</c:v>
                </c:pt>
                <c:pt idx="328">
                  <c:v>24.376432126337761</c:v>
                </c:pt>
                <c:pt idx="329">
                  <c:v>24.410101231531108</c:v>
                </c:pt>
                <c:pt idx="330">
                  <c:v>24.426935784127782</c:v>
                </c:pt>
                <c:pt idx="331">
                  <c:v>24.443770336724455</c:v>
                </c:pt>
                <c:pt idx="332">
                  <c:v>24.477439441917802</c:v>
                </c:pt>
                <c:pt idx="333">
                  <c:v>24.494273994514476</c:v>
                </c:pt>
                <c:pt idx="334">
                  <c:v>24.511108547111149</c:v>
                </c:pt>
                <c:pt idx="335">
                  <c:v>24.544777652304496</c:v>
                </c:pt>
                <c:pt idx="336">
                  <c:v>24.56161220490117</c:v>
                </c:pt>
                <c:pt idx="337">
                  <c:v>24.595281310094517</c:v>
                </c:pt>
                <c:pt idx="338">
                  <c:v>24.628950415287864</c:v>
                </c:pt>
                <c:pt idx="339">
                  <c:v>24.679454073077885</c:v>
                </c:pt>
                <c:pt idx="340">
                  <c:v>24.729957730867905</c:v>
                </c:pt>
                <c:pt idx="341">
                  <c:v>24.746792283464579</c:v>
                </c:pt>
                <c:pt idx="342">
                  <c:v>24.780461388657926</c:v>
                </c:pt>
                <c:pt idx="343">
                  <c:v>24.814130493851273</c:v>
                </c:pt>
                <c:pt idx="344">
                  <c:v>24.84779959904462</c:v>
                </c:pt>
                <c:pt idx="345">
                  <c:v>24.881468704237967</c:v>
                </c:pt>
                <c:pt idx="346">
                  <c:v>24.915137809431315</c:v>
                </c:pt>
                <c:pt idx="347">
                  <c:v>24.931972362027988</c:v>
                </c:pt>
                <c:pt idx="348">
                  <c:v>24.982476019818009</c:v>
                </c:pt>
                <c:pt idx="349">
                  <c:v>24.999310572414682</c:v>
                </c:pt>
                <c:pt idx="350">
                  <c:v>25.049814230204703</c:v>
                </c:pt>
                <c:pt idx="351">
                  <c:v>25.066648782801376</c:v>
                </c:pt>
                <c:pt idx="352">
                  <c:v>25.133986993188071</c:v>
                </c:pt>
                <c:pt idx="353">
                  <c:v>25.201325203574765</c:v>
                </c:pt>
                <c:pt idx="354">
                  <c:v>25.218159756171438</c:v>
                </c:pt>
                <c:pt idx="355">
                  <c:v>25.251828861364785</c:v>
                </c:pt>
                <c:pt idx="356">
                  <c:v>25.31916707175148</c:v>
                </c:pt>
                <c:pt idx="357">
                  <c:v>25.336001624348153</c:v>
                </c:pt>
                <c:pt idx="358">
                  <c:v>25.386505282138174</c:v>
                </c:pt>
                <c:pt idx="359">
                  <c:v>25.453843492524868</c:v>
                </c:pt>
                <c:pt idx="360">
                  <c:v>25.504347150314889</c:v>
                </c:pt>
                <c:pt idx="361">
                  <c:v>25.571685360701583</c:v>
                </c:pt>
                <c:pt idx="362">
                  <c:v>25.588519913298256</c:v>
                </c:pt>
                <c:pt idx="363">
                  <c:v>25.639023571088277</c:v>
                </c:pt>
                <c:pt idx="364">
                  <c:v>25.706361781474971</c:v>
                </c:pt>
                <c:pt idx="365">
                  <c:v>25.756865439264992</c:v>
                </c:pt>
                <c:pt idx="366">
                  <c:v>25.790534544458339</c:v>
                </c:pt>
                <c:pt idx="367">
                  <c:v>25.824203649651686</c:v>
                </c:pt>
                <c:pt idx="368">
                  <c:v>25.89154186003838</c:v>
                </c:pt>
                <c:pt idx="369">
                  <c:v>25.958880070425074</c:v>
                </c:pt>
                <c:pt idx="370">
                  <c:v>26.026218280811769</c:v>
                </c:pt>
                <c:pt idx="371">
                  <c:v>26.076721938601789</c:v>
                </c:pt>
                <c:pt idx="372">
                  <c:v>26.144060148988483</c:v>
                </c:pt>
                <c:pt idx="373">
                  <c:v>26.211398359375178</c:v>
                </c:pt>
                <c:pt idx="374">
                  <c:v>26.278736569761872</c:v>
                </c:pt>
                <c:pt idx="375">
                  <c:v>26.329240227551892</c:v>
                </c:pt>
                <c:pt idx="376">
                  <c:v>26.396578437938587</c:v>
                </c:pt>
                <c:pt idx="377">
                  <c:v>26.430247543131934</c:v>
                </c:pt>
                <c:pt idx="378">
                  <c:v>26.463916648325281</c:v>
                </c:pt>
                <c:pt idx="379">
                  <c:v>26.531254858711975</c:v>
                </c:pt>
                <c:pt idx="380">
                  <c:v>26.598593069098669</c:v>
                </c:pt>
                <c:pt idx="381">
                  <c:v>26.64909672688869</c:v>
                </c:pt>
                <c:pt idx="382">
                  <c:v>26.716434937275384</c:v>
                </c:pt>
                <c:pt idx="383">
                  <c:v>26.783773147662078</c:v>
                </c:pt>
                <c:pt idx="384">
                  <c:v>26.800607700258752</c:v>
                </c:pt>
                <c:pt idx="385">
                  <c:v>26.851111358048772</c:v>
                </c:pt>
                <c:pt idx="386">
                  <c:v>26.901615015838793</c:v>
                </c:pt>
                <c:pt idx="387">
                  <c:v>26.968953226225487</c:v>
                </c:pt>
                <c:pt idx="388">
                  <c:v>27.002622331418834</c:v>
                </c:pt>
                <c:pt idx="389">
                  <c:v>27.036291436612181</c:v>
                </c:pt>
                <c:pt idx="390">
                  <c:v>27.103629646998876</c:v>
                </c:pt>
                <c:pt idx="391">
                  <c:v>27.154133304788896</c:v>
                </c:pt>
                <c:pt idx="392">
                  <c:v>27.17096785738557</c:v>
                </c:pt>
                <c:pt idx="393">
                  <c:v>27.22147151517559</c:v>
                </c:pt>
                <c:pt idx="394">
                  <c:v>27.288809725562285</c:v>
                </c:pt>
                <c:pt idx="395">
                  <c:v>27.322478830755632</c:v>
                </c:pt>
                <c:pt idx="396">
                  <c:v>27.356147935948979</c:v>
                </c:pt>
                <c:pt idx="397">
                  <c:v>27.423486146335673</c:v>
                </c:pt>
                <c:pt idx="398">
                  <c:v>27.473989804125694</c:v>
                </c:pt>
                <c:pt idx="399">
                  <c:v>27.490824356722367</c:v>
                </c:pt>
                <c:pt idx="400">
                  <c:v>27.541328014512388</c:v>
                </c:pt>
                <c:pt idx="401">
                  <c:v>27.608666224899082</c:v>
                </c:pt>
                <c:pt idx="402">
                  <c:v>27.659169882689103</c:v>
                </c:pt>
                <c:pt idx="403">
                  <c:v>27.676004435285776</c:v>
                </c:pt>
                <c:pt idx="404">
                  <c:v>27.726508093075797</c:v>
                </c:pt>
                <c:pt idx="405">
                  <c:v>27.793846303462491</c:v>
                </c:pt>
                <c:pt idx="406">
                  <c:v>27.827515408655838</c:v>
                </c:pt>
                <c:pt idx="407">
                  <c:v>27.861184513849185</c:v>
                </c:pt>
                <c:pt idx="408">
                  <c:v>27.928522724235879</c:v>
                </c:pt>
                <c:pt idx="409">
                  <c:v>27.995860934622574</c:v>
                </c:pt>
                <c:pt idx="410">
                  <c:v>28.029530039815921</c:v>
                </c:pt>
                <c:pt idx="411">
                  <c:v>28.046364592412594</c:v>
                </c:pt>
                <c:pt idx="412">
                  <c:v>28.113702802799288</c:v>
                </c:pt>
                <c:pt idx="413">
                  <c:v>28.181041013185983</c:v>
                </c:pt>
                <c:pt idx="414">
                  <c:v>28.248379223572677</c:v>
                </c:pt>
                <c:pt idx="415">
                  <c:v>28.298882881362697</c:v>
                </c:pt>
                <c:pt idx="416">
                  <c:v>28.332551986556044</c:v>
                </c:pt>
                <c:pt idx="417">
                  <c:v>28.366221091749392</c:v>
                </c:pt>
                <c:pt idx="418">
                  <c:v>28.433559302136086</c:v>
                </c:pt>
                <c:pt idx="419">
                  <c:v>28.50089751252278</c:v>
                </c:pt>
                <c:pt idx="420">
                  <c:v>28.551401170312801</c:v>
                </c:pt>
                <c:pt idx="421">
                  <c:v>28.618739380699495</c:v>
                </c:pt>
                <c:pt idx="422">
                  <c:v>28.686077591086189</c:v>
                </c:pt>
                <c:pt idx="423">
                  <c:v>28.753415801472883</c:v>
                </c:pt>
                <c:pt idx="424">
                  <c:v>28.820754011859577</c:v>
                </c:pt>
                <c:pt idx="425">
                  <c:v>28.871257669649598</c:v>
                </c:pt>
                <c:pt idx="426">
                  <c:v>28.888092222246271</c:v>
                </c:pt>
                <c:pt idx="427">
                  <c:v>28.938595880036292</c:v>
                </c:pt>
                <c:pt idx="428">
                  <c:v>29.005934090422986</c:v>
                </c:pt>
                <c:pt idx="429">
                  <c:v>29.073272300809681</c:v>
                </c:pt>
                <c:pt idx="430">
                  <c:v>29.123775958599701</c:v>
                </c:pt>
                <c:pt idx="431">
                  <c:v>29.191114168986395</c:v>
                </c:pt>
                <c:pt idx="432">
                  <c:v>29.25845237937309</c:v>
                </c:pt>
                <c:pt idx="433">
                  <c:v>29.325790589759784</c:v>
                </c:pt>
                <c:pt idx="434">
                  <c:v>29.376294247549804</c:v>
                </c:pt>
                <c:pt idx="435">
                  <c:v>29.409963352743151</c:v>
                </c:pt>
                <c:pt idx="436">
                  <c:v>29.443632457936499</c:v>
                </c:pt>
                <c:pt idx="437">
                  <c:v>29.510970668323193</c:v>
                </c:pt>
                <c:pt idx="438">
                  <c:v>29.578308878709887</c:v>
                </c:pt>
                <c:pt idx="439">
                  <c:v>29.645647089096581</c:v>
                </c:pt>
                <c:pt idx="440">
                  <c:v>29.696150746886602</c:v>
                </c:pt>
                <c:pt idx="441">
                  <c:v>29.763488957273296</c:v>
                </c:pt>
                <c:pt idx="442">
                  <c:v>29.83082716765999</c:v>
                </c:pt>
                <c:pt idx="443">
                  <c:v>29.898165378046684</c:v>
                </c:pt>
                <c:pt idx="444">
                  <c:v>29.948669035836705</c:v>
                </c:pt>
                <c:pt idx="445">
                  <c:v>30.016007246223399</c:v>
                </c:pt>
                <c:pt idx="446">
                  <c:v>30.083345456610093</c:v>
                </c:pt>
                <c:pt idx="447">
                  <c:v>30.150683666996787</c:v>
                </c:pt>
                <c:pt idx="448">
                  <c:v>30.201187324786808</c:v>
                </c:pt>
                <c:pt idx="449">
                  <c:v>30.218021877383482</c:v>
                </c:pt>
                <c:pt idx="450">
                  <c:v>30.268525535173502</c:v>
                </c:pt>
                <c:pt idx="451">
                  <c:v>30.335863745560196</c:v>
                </c:pt>
                <c:pt idx="452">
                  <c:v>30.369532850753544</c:v>
                </c:pt>
                <c:pt idx="453">
                  <c:v>30.403201955946891</c:v>
                </c:pt>
                <c:pt idx="454">
                  <c:v>30.470540166333585</c:v>
                </c:pt>
                <c:pt idx="455">
                  <c:v>30.504209271526932</c:v>
                </c:pt>
                <c:pt idx="456">
                  <c:v>30.521043824123606</c:v>
                </c:pt>
                <c:pt idx="457">
                  <c:v>30.5883820345103</c:v>
                </c:pt>
                <c:pt idx="458">
                  <c:v>30.63888569230032</c:v>
                </c:pt>
                <c:pt idx="459">
                  <c:v>30.655720244896994</c:v>
                </c:pt>
                <c:pt idx="460">
                  <c:v>30.723058455283688</c:v>
                </c:pt>
                <c:pt idx="461">
                  <c:v>30.739893007880362</c:v>
                </c:pt>
                <c:pt idx="462">
                  <c:v>30.773562113073709</c:v>
                </c:pt>
                <c:pt idx="463">
                  <c:v>30.840900323460403</c:v>
                </c:pt>
                <c:pt idx="464">
                  <c:v>30.908238533847097</c:v>
                </c:pt>
                <c:pt idx="465">
                  <c:v>30.941907639040444</c:v>
                </c:pt>
                <c:pt idx="466">
                  <c:v>30.975576744233791</c:v>
                </c:pt>
                <c:pt idx="467">
                  <c:v>31.026080402023812</c:v>
                </c:pt>
                <c:pt idx="468">
                  <c:v>31.042914954620485</c:v>
                </c:pt>
                <c:pt idx="469">
                  <c:v>31.093418612410506</c:v>
                </c:pt>
                <c:pt idx="470">
                  <c:v>31.127087717603853</c:v>
                </c:pt>
                <c:pt idx="471">
                  <c:v>31.1607568227972</c:v>
                </c:pt>
                <c:pt idx="472">
                  <c:v>31.228095033183894</c:v>
                </c:pt>
                <c:pt idx="473">
                  <c:v>31.244929585780568</c:v>
                </c:pt>
                <c:pt idx="474">
                  <c:v>31.295433243570589</c:v>
                </c:pt>
                <c:pt idx="475">
                  <c:v>31.345936901360609</c:v>
                </c:pt>
                <c:pt idx="476">
                  <c:v>31.413275111747303</c:v>
                </c:pt>
                <c:pt idx="477">
                  <c:v>31.480613322133998</c:v>
                </c:pt>
                <c:pt idx="478">
                  <c:v>31.547951532520692</c:v>
                </c:pt>
                <c:pt idx="479">
                  <c:v>31.615289742907386</c:v>
                </c:pt>
                <c:pt idx="480">
                  <c:v>31.63212429550406</c:v>
                </c:pt>
                <c:pt idx="481">
                  <c:v>31.665793400697407</c:v>
                </c:pt>
                <c:pt idx="482">
                  <c:v>31.733131611084101</c:v>
                </c:pt>
                <c:pt idx="483">
                  <c:v>31.800469821470795</c:v>
                </c:pt>
                <c:pt idx="484">
                  <c:v>31.867808031857489</c:v>
                </c:pt>
                <c:pt idx="485">
                  <c:v>31.91831168964751</c:v>
                </c:pt>
                <c:pt idx="486">
                  <c:v>31.985649900034204</c:v>
                </c:pt>
                <c:pt idx="487">
                  <c:v>32.052988110420912</c:v>
                </c:pt>
                <c:pt idx="488">
                  <c:v>32.120326320807621</c:v>
                </c:pt>
                <c:pt idx="489">
                  <c:v>32.170829978597652</c:v>
                </c:pt>
                <c:pt idx="490">
                  <c:v>32.221333636387683</c:v>
                </c:pt>
                <c:pt idx="491">
                  <c:v>32.238168188984361</c:v>
                </c:pt>
                <c:pt idx="492">
                  <c:v>32.305506399371069</c:v>
                </c:pt>
                <c:pt idx="493">
                  <c:v>32.372844609757777</c:v>
                </c:pt>
                <c:pt idx="494">
                  <c:v>32.440182820144486</c:v>
                </c:pt>
                <c:pt idx="495">
                  <c:v>32.490686477934517</c:v>
                </c:pt>
                <c:pt idx="496">
                  <c:v>32.558024688321225</c:v>
                </c:pt>
                <c:pt idx="497">
                  <c:v>32.625362898707934</c:v>
                </c:pt>
                <c:pt idx="498">
                  <c:v>32.692701109094642</c:v>
                </c:pt>
                <c:pt idx="499">
                  <c:v>32.743204766884674</c:v>
                </c:pt>
                <c:pt idx="500">
                  <c:v>32.810542977271382</c:v>
                </c:pt>
                <c:pt idx="501">
                  <c:v>32.87788118765809</c:v>
                </c:pt>
                <c:pt idx="502">
                  <c:v>32.945219398044799</c:v>
                </c:pt>
                <c:pt idx="503">
                  <c:v>32.99572305583483</c:v>
                </c:pt>
                <c:pt idx="504">
                  <c:v>33.063061266221538</c:v>
                </c:pt>
                <c:pt idx="505">
                  <c:v>33.130399476608247</c:v>
                </c:pt>
                <c:pt idx="506">
                  <c:v>33.147234029204924</c:v>
                </c:pt>
                <c:pt idx="507">
                  <c:v>33.197737686994955</c:v>
                </c:pt>
                <c:pt idx="508">
                  <c:v>33.265075897381664</c:v>
                </c:pt>
                <c:pt idx="509">
                  <c:v>33.315579555171695</c:v>
                </c:pt>
                <c:pt idx="510">
                  <c:v>33.382917765558403</c:v>
                </c:pt>
                <c:pt idx="511">
                  <c:v>33.450255975945112</c:v>
                </c:pt>
                <c:pt idx="512">
                  <c:v>33.51759418633182</c:v>
                </c:pt>
                <c:pt idx="513">
                  <c:v>33.568097844121851</c:v>
                </c:pt>
                <c:pt idx="514">
                  <c:v>33.63543605450856</c:v>
                </c:pt>
                <c:pt idx="515">
                  <c:v>33.702774264895268</c:v>
                </c:pt>
                <c:pt idx="516">
                  <c:v>33.770112475281977</c:v>
                </c:pt>
                <c:pt idx="517">
                  <c:v>33.837450685668685</c:v>
                </c:pt>
                <c:pt idx="518">
                  <c:v>33.887954343458716</c:v>
                </c:pt>
                <c:pt idx="519">
                  <c:v>33.955292553845425</c:v>
                </c:pt>
                <c:pt idx="520">
                  <c:v>34.022630764232133</c:v>
                </c:pt>
                <c:pt idx="521">
                  <c:v>34.089968974618841</c:v>
                </c:pt>
                <c:pt idx="522">
                  <c:v>34.140472632408873</c:v>
                </c:pt>
                <c:pt idx="523">
                  <c:v>34.207810842795581</c:v>
                </c:pt>
                <c:pt idx="524">
                  <c:v>34.27514905318229</c:v>
                </c:pt>
                <c:pt idx="525">
                  <c:v>34.342487263568998</c:v>
                </c:pt>
                <c:pt idx="526">
                  <c:v>34.392990921359029</c:v>
                </c:pt>
                <c:pt idx="527">
                  <c:v>34.460329131745738</c:v>
                </c:pt>
                <c:pt idx="528">
                  <c:v>34.527667342132446</c:v>
                </c:pt>
                <c:pt idx="529">
                  <c:v>34.595005552519154</c:v>
                </c:pt>
                <c:pt idx="530">
                  <c:v>34.662343762905863</c:v>
                </c:pt>
                <c:pt idx="531">
                  <c:v>34.712847420695894</c:v>
                </c:pt>
                <c:pt idx="532">
                  <c:v>34.780185631082603</c:v>
                </c:pt>
                <c:pt idx="533">
                  <c:v>34.847523841469311</c:v>
                </c:pt>
                <c:pt idx="534">
                  <c:v>34.914862051856019</c:v>
                </c:pt>
                <c:pt idx="535">
                  <c:v>34.965365709646051</c:v>
                </c:pt>
                <c:pt idx="536">
                  <c:v>35.032703920032759</c:v>
                </c:pt>
                <c:pt idx="537">
                  <c:v>35.100042130419467</c:v>
                </c:pt>
                <c:pt idx="538">
                  <c:v>35.167380340806176</c:v>
                </c:pt>
                <c:pt idx="539">
                  <c:v>35.234718551192884</c:v>
                </c:pt>
                <c:pt idx="540">
                  <c:v>35.285222208982916</c:v>
                </c:pt>
                <c:pt idx="541">
                  <c:v>35.352560419369624</c:v>
                </c:pt>
                <c:pt idx="542">
                  <c:v>35.419898629756332</c:v>
                </c:pt>
                <c:pt idx="543">
                  <c:v>35.487236840143041</c:v>
                </c:pt>
                <c:pt idx="544">
                  <c:v>35.537740497933072</c:v>
                </c:pt>
                <c:pt idx="545">
                  <c:v>35.60507870831978</c:v>
                </c:pt>
                <c:pt idx="546">
                  <c:v>35.672416918706489</c:v>
                </c:pt>
                <c:pt idx="547">
                  <c:v>35.739755129093197</c:v>
                </c:pt>
                <c:pt idx="548">
                  <c:v>35.790258786883228</c:v>
                </c:pt>
                <c:pt idx="549">
                  <c:v>35.857596997269937</c:v>
                </c:pt>
                <c:pt idx="550">
                  <c:v>35.924935207656645</c:v>
                </c:pt>
                <c:pt idx="551">
                  <c:v>35.992273418043354</c:v>
                </c:pt>
                <c:pt idx="552">
                  <c:v>36.059611628430062</c:v>
                </c:pt>
                <c:pt idx="553">
                  <c:v>36.110115286220093</c:v>
                </c:pt>
                <c:pt idx="554">
                  <c:v>36.177453496606802</c:v>
                </c:pt>
                <c:pt idx="555">
                  <c:v>36.24479170699351</c:v>
                </c:pt>
                <c:pt idx="556">
                  <c:v>36.312129917380219</c:v>
                </c:pt>
                <c:pt idx="557">
                  <c:v>36.36263357517025</c:v>
                </c:pt>
                <c:pt idx="558">
                  <c:v>36.429971785556958</c:v>
                </c:pt>
                <c:pt idx="559">
                  <c:v>36.497309995943667</c:v>
                </c:pt>
                <c:pt idx="560">
                  <c:v>36.564648206330375</c:v>
                </c:pt>
                <c:pt idx="561">
                  <c:v>36.631986416717083</c:v>
                </c:pt>
                <c:pt idx="562">
                  <c:v>36.665655521910438</c:v>
                </c:pt>
                <c:pt idx="563">
                  <c:v>36.682490074507115</c:v>
                </c:pt>
                <c:pt idx="564">
                  <c:v>36.749828284893823</c:v>
                </c:pt>
                <c:pt idx="565">
                  <c:v>36.817166495280532</c:v>
                </c:pt>
                <c:pt idx="566">
                  <c:v>36.88450470566724</c:v>
                </c:pt>
                <c:pt idx="567">
                  <c:v>36.935008363457271</c:v>
                </c:pt>
                <c:pt idx="568">
                  <c:v>36.951842916053948</c:v>
                </c:pt>
                <c:pt idx="569">
                  <c:v>37.00234657384398</c:v>
                </c:pt>
                <c:pt idx="570">
                  <c:v>37.069684784230688</c:v>
                </c:pt>
                <c:pt idx="571">
                  <c:v>37.137022994617396</c:v>
                </c:pt>
                <c:pt idx="572">
                  <c:v>37.187526652407428</c:v>
                </c:pt>
                <c:pt idx="573">
                  <c:v>37.254864862794136</c:v>
                </c:pt>
                <c:pt idx="574">
                  <c:v>37.322203073180845</c:v>
                </c:pt>
                <c:pt idx="575">
                  <c:v>37.389541283567553</c:v>
                </c:pt>
                <c:pt idx="576">
                  <c:v>37.456879493954261</c:v>
                </c:pt>
                <c:pt idx="577">
                  <c:v>37.507383151744293</c:v>
                </c:pt>
                <c:pt idx="578">
                  <c:v>37.574721362131001</c:v>
                </c:pt>
                <c:pt idx="579">
                  <c:v>37.642059572517709</c:v>
                </c:pt>
                <c:pt idx="580">
                  <c:v>37.709397782904418</c:v>
                </c:pt>
                <c:pt idx="581">
                  <c:v>37.759901440694449</c:v>
                </c:pt>
              </c:numCache>
            </c:numRef>
          </c:xVal>
          <c:yVal>
            <c:numRef>
              <c:f>Sheet2!$B$251:$B$832</c:f>
              <c:numCache>
                <c:formatCode>General</c:formatCode>
                <c:ptCount val="582"/>
                <c:pt idx="0">
                  <c:v>1.5323869826678108E-5</c:v>
                </c:pt>
                <c:pt idx="1">
                  <c:v>-3.3995919303492877E-5</c:v>
                </c:pt>
                <c:pt idx="2">
                  <c:v>-1.0066044116959574E-4</c:v>
                </c:pt>
                <c:pt idx="3">
                  <c:v>-1.5096742404187898E-4</c:v>
                </c:pt>
                <c:pt idx="4">
                  <c:v>-1.8601992822693701E-4</c:v>
                </c:pt>
                <c:pt idx="5">
                  <c:v>-2.5162534492823322E-4</c:v>
                </c:pt>
                <c:pt idx="6">
                  <c:v>-2.8020942798983678E-4</c:v>
                </c:pt>
                <c:pt idx="7">
                  <c:v>-2.9251717043802757E-4</c:v>
                </c:pt>
                <c:pt idx="8">
                  <c:v>-2.6842321912573931E-4</c:v>
                </c:pt>
                <c:pt idx="9">
                  <c:v>-2.1528589900234919E-4</c:v>
                </c:pt>
                <c:pt idx="10">
                  <c:v>-3.2579867529301235E-4</c:v>
                </c:pt>
                <c:pt idx="11">
                  <c:v>-4.4390491475675527E-4</c:v>
                </c:pt>
                <c:pt idx="12">
                  <c:v>-4.8250508099488955E-4</c:v>
                </c:pt>
                <c:pt idx="13">
                  <c:v>-4.4924218325247996E-4</c:v>
                </c:pt>
                <c:pt idx="14">
                  <c:v>-3.7595208584276723E-4</c:v>
                </c:pt>
                <c:pt idx="15">
                  <c:v>-3.0830536503221814E-4</c:v>
                </c:pt>
                <c:pt idx="16">
                  <c:v>-3.4644304633757027E-4</c:v>
                </c:pt>
                <c:pt idx="17">
                  <c:v>-3.6117919438867111E-4</c:v>
                </c:pt>
                <c:pt idx="18">
                  <c:v>-3.2711979058021139E-4</c:v>
                </c:pt>
                <c:pt idx="19">
                  <c:v>-2.6601004953426754E-4</c:v>
                </c:pt>
                <c:pt idx="20">
                  <c:v>-1.2699507541534807E-4</c:v>
                </c:pt>
                <c:pt idx="21">
                  <c:v>4.4553068472086262E-5</c:v>
                </c:pt>
                <c:pt idx="22">
                  <c:v>1.9503400426149398E-4</c:v>
                </c:pt>
                <c:pt idx="23">
                  <c:v>3.7389003538679136E-4</c:v>
                </c:pt>
                <c:pt idx="24">
                  <c:v>5.0984301545988918E-4</c:v>
                </c:pt>
                <c:pt idx="25">
                  <c:v>6.7119945229925538E-4</c:v>
                </c:pt>
                <c:pt idx="26">
                  <c:v>7.4889269920399583E-4</c:v>
                </c:pt>
                <c:pt idx="27">
                  <c:v>7.5328725549324434E-4</c:v>
                </c:pt>
                <c:pt idx="28">
                  <c:v>8.0058970701586728E-4</c:v>
                </c:pt>
                <c:pt idx="29">
                  <c:v>9.300591875657005E-4</c:v>
                </c:pt>
                <c:pt idx="30">
                  <c:v>9.717269620040384E-4</c:v>
                </c:pt>
                <c:pt idx="31">
                  <c:v>9.4085727029668143E-4</c:v>
                </c:pt>
                <c:pt idx="32">
                  <c:v>1.0339111259627396E-3</c:v>
                </c:pt>
                <c:pt idx="33">
                  <c:v>1.2634012694910303E-3</c:v>
                </c:pt>
                <c:pt idx="34">
                  <c:v>1.5126619946920375E-3</c:v>
                </c:pt>
                <c:pt idx="35">
                  <c:v>1.6388030764829227E-3</c:v>
                </c:pt>
                <c:pt idx="36">
                  <c:v>1.6583650333047055E-3</c:v>
                </c:pt>
                <c:pt idx="37">
                  <c:v>1.5169062597330781E-3</c:v>
                </c:pt>
                <c:pt idx="38">
                  <c:v>1.4830969918747498E-3</c:v>
                </c:pt>
                <c:pt idx="39">
                  <c:v>1.4334012448605602E-3</c:v>
                </c:pt>
                <c:pt idx="40">
                  <c:v>1.3750514892069507E-3</c:v>
                </c:pt>
                <c:pt idx="41">
                  <c:v>1.3092055863947335E-3</c:v>
                </c:pt>
                <c:pt idx="42">
                  <c:v>1.2300430360409123E-3</c:v>
                </c:pt>
                <c:pt idx="43">
                  <c:v>1.1089174222295266E-3</c:v>
                </c:pt>
                <c:pt idx="44">
                  <c:v>1.053649860316055E-3</c:v>
                </c:pt>
                <c:pt idx="45">
                  <c:v>9.8585089567057777E-4</c:v>
                </c:pt>
                <c:pt idx="46">
                  <c:v>9.4120562362120391E-4</c:v>
                </c:pt>
                <c:pt idx="47">
                  <c:v>9.5999376885800257E-4</c:v>
                </c:pt>
                <c:pt idx="48">
                  <c:v>9.6248141032971037E-4</c:v>
                </c:pt>
                <c:pt idx="49">
                  <c:v>9.574739283520514E-4</c:v>
                </c:pt>
                <c:pt idx="50">
                  <c:v>9.7232728325352344E-4</c:v>
                </c:pt>
                <c:pt idx="51">
                  <c:v>1.0503968199936028E-3</c:v>
                </c:pt>
                <c:pt idx="52">
                  <c:v>1.1442033141743943E-3</c:v>
                </c:pt>
                <c:pt idx="53">
                  <c:v>1.204609785088757E-3</c:v>
                </c:pt>
                <c:pt idx="54">
                  <c:v>1.1809275796608907E-3</c:v>
                </c:pt>
                <c:pt idx="55">
                  <c:v>1.197888632346486E-3</c:v>
                </c:pt>
                <c:pt idx="56">
                  <c:v>1.1962009256909958E-3</c:v>
                </c:pt>
                <c:pt idx="57">
                  <c:v>1.1813207717644688E-3</c:v>
                </c:pt>
                <c:pt idx="58">
                  <c:v>1.1570899765216238E-3</c:v>
                </c:pt>
                <c:pt idx="59">
                  <c:v>1.192457030322108E-3</c:v>
                </c:pt>
                <c:pt idx="60">
                  <c:v>1.3085342124322843E-3</c:v>
                </c:pt>
                <c:pt idx="61">
                  <c:v>1.4148644270693439E-3</c:v>
                </c:pt>
                <c:pt idx="62">
                  <c:v>1.6629677354245327E-3</c:v>
                </c:pt>
                <c:pt idx="63">
                  <c:v>2.1642458060506108E-3</c:v>
                </c:pt>
                <c:pt idx="64">
                  <c:v>2.9206419855608828E-3</c:v>
                </c:pt>
                <c:pt idx="65">
                  <c:v>3.183489436663571E-3</c:v>
                </c:pt>
                <c:pt idx="66">
                  <c:v>4.2499773504110034E-3</c:v>
                </c:pt>
                <c:pt idx="67">
                  <c:v>5.837000452166629E-3</c:v>
                </c:pt>
                <c:pt idx="68">
                  <c:v>6.4928599342049184E-3</c:v>
                </c:pt>
                <c:pt idx="69">
                  <c:v>8.9333410010897507E-3</c:v>
                </c:pt>
                <c:pt idx="70">
                  <c:v>9.9259684241971725E-3</c:v>
                </c:pt>
                <c:pt idx="71">
                  <c:v>1.2225503340043704E-2</c:v>
                </c:pt>
                <c:pt idx="72">
                  <c:v>1.3545339499733059E-2</c:v>
                </c:pt>
                <c:pt idx="73">
                  <c:v>1.6594056260648582E-2</c:v>
                </c:pt>
                <c:pt idx="74">
                  <c:v>1.8346764813285569E-2</c:v>
                </c:pt>
                <c:pt idx="75">
                  <c:v>2.0259793842729724E-2</c:v>
                </c:pt>
                <c:pt idx="76">
                  <c:v>2.2347105602517462E-2</c:v>
                </c:pt>
                <c:pt idx="77">
                  <c:v>2.4620937778536564E-2</c:v>
                </c:pt>
                <c:pt idx="78">
                  <c:v>2.7092544518128456E-2</c:v>
                </c:pt>
                <c:pt idx="79">
                  <c:v>3.2672993921692726E-2</c:v>
                </c:pt>
                <c:pt idx="80">
                  <c:v>3.5810582307157633E-2</c:v>
                </c:pt>
                <c:pt idx="81">
                  <c:v>3.9188311709789841E-2</c:v>
                </c:pt>
                <c:pt idx="82">
                  <c:v>4.2817455369777858E-2</c:v>
                </c:pt>
                <c:pt idx="83">
                  <c:v>4.6711074575178584E-2</c:v>
                </c:pt>
                <c:pt idx="84">
                  <c:v>5.0876381471944232E-2</c:v>
                </c:pt>
                <c:pt idx="85">
                  <c:v>5.5328595349961512E-2</c:v>
                </c:pt>
                <c:pt idx="86">
                  <c:v>6.0084428487188514E-2</c:v>
                </c:pt>
                <c:pt idx="87">
                  <c:v>6.515705517076989E-2</c:v>
                </c:pt>
                <c:pt idx="88">
                  <c:v>7.0558674255798717E-2</c:v>
                </c:pt>
                <c:pt idx="89">
                  <c:v>7.6299254618739751E-2</c:v>
                </c:pt>
                <c:pt idx="90">
                  <c:v>8.2385186920263531E-2</c:v>
                </c:pt>
                <c:pt idx="91">
                  <c:v>8.8824381317496925E-2</c:v>
                </c:pt>
                <c:pt idx="92">
                  <c:v>9.5619546779030368E-2</c:v>
                </c:pt>
                <c:pt idx="93">
                  <c:v>0.10276999034985924</c:v>
                </c:pt>
                <c:pt idx="94">
                  <c:v>0.11028644809725116</c:v>
                </c:pt>
                <c:pt idx="95">
                  <c:v>0.1181653561920171</c:v>
                </c:pt>
                <c:pt idx="96">
                  <c:v>0.12640858446656769</c:v>
                </c:pt>
                <c:pt idx="97">
                  <c:v>0.13502316158598912</c:v>
                </c:pt>
                <c:pt idx="98">
                  <c:v>0.14401031985466717</c:v>
                </c:pt>
                <c:pt idx="99">
                  <c:v>0.15337668172140928</c:v>
                </c:pt>
                <c:pt idx="100">
                  <c:v>0.16312191229504205</c:v>
                </c:pt>
                <c:pt idx="101">
                  <c:v>0.17323095045320275</c:v>
                </c:pt>
                <c:pt idx="102">
                  <c:v>0.18370327250255433</c:v>
                </c:pt>
                <c:pt idx="103">
                  <c:v>0.19454265461969747</c:v>
                </c:pt>
                <c:pt idx="104">
                  <c:v>0.20574381307296211</c:v>
                </c:pt>
                <c:pt idx="105">
                  <c:v>0.21729452288724971</c:v>
                </c:pt>
                <c:pt idx="106">
                  <c:v>0.22918105251978529</c:v>
                </c:pt>
                <c:pt idx="107">
                  <c:v>0.24139742400138026</c:v>
                </c:pt>
                <c:pt idx="108">
                  <c:v>0.25393101701481652</c:v>
                </c:pt>
                <c:pt idx="109">
                  <c:v>0.26676397971891558</c:v>
                </c:pt>
                <c:pt idx="110">
                  <c:v>0.27988752202564332</c:v>
                </c:pt>
                <c:pt idx="111">
                  <c:v>0.29328684089365753</c:v>
                </c:pt>
                <c:pt idx="112">
                  <c:v>0.30694041160722585</c:v>
                </c:pt>
                <c:pt idx="113">
                  <c:v>0.3208370499482881</c:v>
                </c:pt>
                <c:pt idx="114">
                  <c:v>0.33496156292342355</c:v>
                </c:pt>
                <c:pt idx="115">
                  <c:v>0.34928853275216087</c:v>
                </c:pt>
                <c:pt idx="116">
                  <c:v>0.36380031674832813</c:v>
                </c:pt>
                <c:pt idx="117">
                  <c:v>0.37847107531957142</c:v>
                </c:pt>
                <c:pt idx="118">
                  <c:v>0.39327846365235419</c:v>
                </c:pt>
                <c:pt idx="119">
                  <c:v>0.40820087308274078</c:v>
                </c:pt>
                <c:pt idx="120">
                  <c:v>0.42322171030564742</c:v>
                </c:pt>
                <c:pt idx="121">
                  <c:v>0.43832207859824895</c:v>
                </c:pt>
                <c:pt idx="122">
                  <c:v>0.45347939770922635</c:v>
                </c:pt>
                <c:pt idx="123">
                  <c:v>0.46866884299293637</c:v>
                </c:pt>
                <c:pt idx="124">
                  <c:v>0.48386007587118934</c:v>
                </c:pt>
                <c:pt idx="125">
                  <c:v>0.49903125863206427</c:v>
                </c:pt>
                <c:pt idx="126">
                  <c:v>0.51416095635942449</c:v>
                </c:pt>
                <c:pt idx="127">
                  <c:v>0.52922847637720682</c:v>
                </c:pt>
                <c:pt idx="128">
                  <c:v>0.54421557348171157</c:v>
                </c:pt>
                <c:pt idx="129">
                  <c:v>0.55911517749584017</c:v>
                </c:pt>
                <c:pt idx="130">
                  <c:v>0.57390422188833989</c:v>
                </c:pt>
                <c:pt idx="131">
                  <c:v>0.58855009930551294</c:v>
                </c:pt>
                <c:pt idx="132">
                  <c:v>0.60304318863413431</c:v>
                </c:pt>
                <c:pt idx="133">
                  <c:v>0.6173779425752085</c:v>
                </c:pt>
                <c:pt idx="134">
                  <c:v>0.63153820468855426</c:v>
                </c:pt>
                <c:pt idx="135">
                  <c:v>0.64551046147666014</c:v>
                </c:pt>
                <c:pt idx="136">
                  <c:v>0.65928025294406034</c:v>
                </c:pt>
                <c:pt idx="137">
                  <c:v>0.67283456903655381</c:v>
                </c:pt>
                <c:pt idx="138">
                  <c:v>0.68616924327164397</c:v>
                </c:pt>
                <c:pt idx="139">
                  <c:v>0.69927272724798251</c:v>
                </c:pt>
                <c:pt idx="140">
                  <c:v>0.7121320735044423</c:v>
                </c:pt>
                <c:pt idx="141">
                  <c:v>0.72474401527986232</c:v>
                </c:pt>
                <c:pt idx="142">
                  <c:v>0.73711530885715693</c:v>
                </c:pt>
                <c:pt idx="143">
                  <c:v>0.74926545873898842</c:v>
                </c:pt>
                <c:pt idx="144">
                  <c:v>0.76118778502822415</c:v>
                </c:pt>
                <c:pt idx="145">
                  <c:v>0.77287579212483792</c:v>
                </c:pt>
                <c:pt idx="146">
                  <c:v>0.78432074624627646</c:v>
                </c:pt>
                <c:pt idx="147">
                  <c:v>0.79552029668279345</c:v>
                </c:pt>
                <c:pt idx="148">
                  <c:v>0.8064723277099991</c:v>
                </c:pt>
                <c:pt idx="149">
                  <c:v>0.81716763890260014</c:v>
                </c:pt>
                <c:pt idx="150">
                  <c:v>0.8276007548213774</c:v>
                </c:pt>
                <c:pt idx="151">
                  <c:v>0.83776819814367187</c:v>
                </c:pt>
                <c:pt idx="152">
                  <c:v>0.8476684256108219</c:v>
                </c:pt>
                <c:pt idx="153">
                  <c:v>0.8572947391399568</c:v>
                </c:pt>
                <c:pt idx="154">
                  <c:v>0.86664210316130685</c:v>
                </c:pt>
                <c:pt idx="155">
                  <c:v>0.87569909771664389</c:v>
                </c:pt>
                <c:pt idx="156">
                  <c:v>0.88444865678047691</c:v>
                </c:pt>
                <c:pt idx="157">
                  <c:v>0.89288751794520249</c:v>
                </c:pt>
                <c:pt idx="158">
                  <c:v>0.901006738382644</c:v>
                </c:pt>
                <c:pt idx="159">
                  <c:v>0.90879991914427338</c:v>
                </c:pt>
                <c:pt idx="160">
                  <c:v>0.91626064704261523</c:v>
                </c:pt>
                <c:pt idx="161">
                  <c:v>0.92337880064766964</c:v>
                </c:pt>
                <c:pt idx="162">
                  <c:v>0.93016394502807898</c:v>
                </c:pt>
                <c:pt idx="163">
                  <c:v>0.93661567004504542</c:v>
                </c:pt>
                <c:pt idx="164">
                  <c:v>0.94273215704589697</c:v>
                </c:pt>
                <c:pt idx="165">
                  <c:v>0.94850985723055425</c:v>
                </c:pt>
                <c:pt idx="166">
                  <c:v>0.95393383497230411</c:v>
                </c:pt>
                <c:pt idx="167">
                  <c:v>0.95899880593939346</c:v>
                </c:pt>
                <c:pt idx="168">
                  <c:v>0.9637181245627876</c:v>
                </c:pt>
                <c:pt idx="169">
                  <c:v>0.96809524147145798</c:v>
                </c:pt>
                <c:pt idx="170">
                  <c:v>0.97212713118550764</c:v>
                </c:pt>
                <c:pt idx="171">
                  <c:v>0.97581401881782415</c:v>
                </c:pt>
                <c:pt idx="172">
                  <c:v>0.9791590638937212</c:v>
                </c:pt>
                <c:pt idx="173">
                  <c:v>0.98217397884932311</c:v>
                </c:pt>
                <c:pt idx="174">
                  <c:v>0.98486818975593793</c:v>
                </c:pt>
                <c:pt idx="175">
                  <c:v>0.98724970376662069</c:v>
                </c:pt>
                <c:pt idx="176">
                  <c:v>0.99114552949265233</c:v>
                </c:pt>
                <c:pt idx="177">
                  <c:v>0.99269839808890092</c:v>
                </c:pt>
                <c:pt idx="178">
                  <c:v>0.99400898558471895</c:v>
                </c:pt>
                <c:pt idx="179">
                  <c:v>0.9959897111017586</c:v>
                </c:pt>
                <c:pt idx="180">
                  <c:v>0.99727636100386796</c:v>
                </c:pt>
                <c:pt idx="181">
                  <c:v>0.99857860973092305</c:v>
                </c:pt>
                <c:pt idx="182">
                  <c:v>0.99917248171417938</c:v>
                </c:pt>
                <c:pt idx="183">
                  <c:v>0.9995553540558233</c:v>
                </c:pt>
                <c:pt idx="184">
                  <c:v>1</c:v>
                </c:pt>
                <c:pt idx="185">
                  <c:v>0.99945254692202345</c:v>
                </c:pt>
                <c:pt idx="186">
                  <c:v>0.99843523903550424</c:v>
                </c:pt>
                <c:pt idx="187">
                  <c:v>0.99665318309253215</c:v>
                </c:pt>
                <c:pt idx="188">
                  <c:v>0.99540228485638138</c:v>
                </c:pt>
                <c:pt idx="189">
                  <c:v>0.99203818587414305</c:v>
                </c:pt>
                <c:pt idx="190">
                  <c:v>0.98735872472155373</c:v>
                </c:pt>
                <c:pt idx="191">
                  <c:v>0.98447116940487567</c:v>
                </c:pt>
                <c:pt idx="192">
                  <c:v>0.9811897301870578</c:v>
                </c:pt>
                <c:pt idx="193">
                  <c:v>0.97749024240620719</c:v>
                </c:pt>
                <c:pt idx="194">
                  <c:v>0.97335883632368536</c:v>
                </c:pt>
                <c:pt idx="195">
                  <c:v>0.96878296952919007</c:v>
                </c:pt>
                <c:pt idx="196">
                  <c:v>0.96374172756256848</c:v>
                </c:pt>
                <c:pt idx="197">
                  <c:v>0.9582286109437903</c:v>
                </c:pt>
                <c:pt idx="198">
                  <c:v>0.95225011649930169</c:v>
                </c:pt>
                <c:pt idx="199">
                  <c:v>0.94581550998248209</c:v>
                </c:pt>
                <c:pt idx="200">
                  <c:v>0.93892909417341142</c:v>
                </c:pt>
                <c:pt idx="201">
                  <c:v>0.93159686696742983</c:v>
                </c:pt>
                <c:pt idx="202">
                  <c:v>0.92382357908186108</c:v>
                </c:pt>
                <c:pt idx="203">
                  <c:v>0.91561780130812909</c:v>
                </c:pt>
                <c:pt idx="204">
                  <c:v>0.90698901441523117</c:v>
                </c:pt>
                <c:pt idx="205">
                  <c:v>0.89796102317223403</c:v>
                </c:pt>
                <c:pt idx="206">
                  <c:v>0.88855390805202772</c:v>
                </c:pt>
                <c:pt idx="207">
                  <c:v>0.87879573882296946</c:v>
                </c:pt>
                <c:pt idx="208">
                  <c:v>0.86870453498703915</c:v>
                </c:pt>
                <c:pt idx="209">
                  <c:v>0.85829853790761101</c:v>
                </c:pt>
                <c:pt idx="210">
                  <c:v>0.84759151832510293</c:v>
                </c:pt>
                <c:pt idx="211">
                  <c:v>0.83660588531296354</c:v>
                </c:pt>
                <c:pt idx="212">
                  <c:v>0.82535920995869827</c:v>
                </c:pt>
                <c:pt idx="213">
                  <c:v>0.81387495785757291</c:v>
                </c:pt>
                <c:pt idx="214">
                  <c:v>0.80218250348558984</c:v>
                </c:pt>
                <c:pt idx="215">
                  <c:v>0.79029909928144959</c:v>
                </c:pt>
                <c:pt idx="216">
                  <c:v>0.77825469175124073</c:v>
                </c:pt>
                <c:pt idx="217">
                  <c:v>0.76607383003752416</c:v>
                </c:pt>
                <c:pt idx="218">
                  <c:v>0.7537791421204697</c:v>
                </c:pt>
                <c:pt idx="219">
                  <c:v>0.74138966739211043</c:v>
                </c:pt>
                <c:pt idx="220">
                  <c:v>0.72892962211688495</c:v>
                </c:pt>
                <c:pt idx="221">
                  <c:v>0.71642261405989704</c:v>
                </c:pt>
                <c:pt idx="222">
                  <c:v>0.70389775588398285</c:v>
                </c:pt>
                <c:pt idx="223">
                  <c:v>0.69137094432247037</c:v>
                </c:pt>
                <c:pt idx="224">
                  <c:v>0.6788634762247131</c:v>
                </c:pt>
                <c:pt idx="225">
                  <c:v>0.6664020853973136</c:v>
                </c:pt>
                <c:pt idx="226">
                  <c:v>0.65399163553499351</c:v>
                </c:pt>
                <c:pt idx="227">
                  <c:v>0.64163306672308784</c:v>
                </c:pt>
                <c:pt idx="228">
                  <c:v>0.6293492688758513</c:v>
                </c:pt>
                <c:pt idx="229">
                  <c:v>0.6171656612320735</c:v>
                </c:pt>
                <c:pt idx="230">
                  <c:v>0.60509941836161951</c:v>
                </c:pt>
                <c:pt idx="231">
                  <c:v>0.59315861363880629</c:v>
                </c:pt>
                <c:pt idx="232">
                  <c:v>0.58134746384069091</c:v>
                </c:pt>
                <c:pt idx="233">
                  <c:v>0.56965863193535238</c:v>
                </c:pt>
                <c:pt idx="234">
                  <c:v>0.55811162315967466</c:v>
                </c:pt>
                <c:pt idx="235">
                  <c:v>0.54672330801823932</c:v>
                </c:pt>
                <c:pt idx="236">
                  <c:v>0.53550758553510713</c:v>
                </c:pt>
                <c:pt idx="237">
                  <c:v>0.52446280898933539</c:v>
                </c:pt>
                <c:pt idx="238">
                  <c:v>0.51359755133313911</c:v>
                </c:pt>
                <c:pt idx="239">
                  <c:v>0.50291921026669228</c:v>
                </c:pt>
                <c:pt idx="240">
                  <c:v>0.49242839610582678</c:v>
                </c:pt>
                <c:pt idx="241">
                  <c:v>0.48213706679164531</c:v>
                </c:pt>
                <c:pt idx="242">
                  <c:v>0.47204434141766954</c:v>
                </c:pt>
                <c:pt idx="243">
                  <c:v>0.46214485589179077</c:v>
                </c:pt>
                <c:pt idx="244">
                  <c:v>0.45244154448303608</c:v>
                </c:pt>
                <c:pt idx="245">
                  <c:v>0.44293773434591671</c:v>
                </c:pt>
                <c:pt idx="246">
                  <c:v>0.43363007394381931</c:v>
                </c:pt>
                <c:pt idx="247">
                  <c:v>0.42452279540599575</c:v>
                </c:pt>
                <c:pt idx="248">
                  <c:v>0.41562475980529817</c:v>
                </c:pt>
                <c:pt idx="249">
                  <c:v>0.40694510792482103</c:v>
                </c:pt>
                <c:pt idx="250">
                  <c:v>0.39846911749428632</c:v>
                </c:pt>
                <c:pt idx="251">
                  <c:v>0.39018773889148456</c:v>
                </c:pt>
                <c:pt idx="252">
                  <c:v>0.38210363294648203</c:v>
                </c:pt>
                <c:pt idx="253">
                  <c:v>0.37421872798453248</c:v>
                </c:pt>
                <c:pt idx="254">
                  <c:v>0.36653160487000974</c:v>
                </c:pt>
                <c:pt idx="255">
                  <c:v>0.3590319347053933</c:v>
                </c:pt>
                <c:pt idx="256">
                  <c:v>0.35171983497507087</c:v>
                </c:pt>
                <c:pt idx="257">
                  <c:v>0.34458598518152594</c:v>
                </c:pt>
                <c:pt idx="258">
                  <c:v>0.33761841498192985</c:v>
                </c:pt>
                <c:pt idx="259">
                  <c:v>0.33080496420628919</c:v>
                </c:pt>
                <c:pt idx="260">
                  <c:v>0.32413451165456747</c:v>
                </c:pt>
                <c:pt idx="261">
                  <c:v>0.31762998546867455</c:v>
                </c:pt>
                <c:pt idx="262">
                  <c:v>0.31129822827188958</c:v>
                </c:pt>
                <c:pt idx="263">
                  <c:v>0.3051353753420864</c:v>
                </c:pt>
                <c:pt idx="264">
                  <c:v>0.29913841518891854</c:v>
                </c:pt>
                <c:pt idx="265">
                  <c:v>0.29330504420847403</c:v>
                </c:pt>
                <c:pt idx="266">
                  <c:v>0.28762583757433513</c:v>
                </c:pt>
                <c:pt idx="267">
                  <c:v>0.28209479924711578</c:v>
                </c:pt>
                <c:pt idx="268">
                  <c:v>0.27669963693175587</c:v>
                </c:pt>
                <c:pt idx="269">
                  <c:v>0.27143128686903029</c:v>
                </c:pt>
                <c:pt idx="270">
                  <c:v>0.26628844766955345</c:v>
                </c:pt>
                <c:pt idx="271">
                  <c:v>0.26126181220417793</c:v>
                </c:pt>
                <c:pt idx="272">
                  <c:v>0.25634137706097887</c:v>
                </c:pt>
                <c:pt idx="273">
                  <c:v>0.25153290831072378</c:v>
                </c:pt>
                <c:pt idx="274">
                  <c:v>0.2468363936252429</c:v>
                </c:pt>
                <c:pt idx="275">
                  <c:v>0.24225420184902099</c:v>
                </c:pt>
                <c:pt idx="276">
                  <c:v>0.23778773681778931</c:v>
                </c:pt>
                <c:pt idx="277">
                  <c:v>0.23343449322284246</c:v>
                </c:pt>
                <c:pt idx="278">
                  <c:v>0.22918879721557556</c:v>
                </c:pt>
                <c:pt idx="279">
                  <c:v>0.22503940061781444</c:v>
                </c:pt>
                <c:pt idx="280">
                  <c:v>0.22098501848449786</c:v>
                </c:pt>
                <c:pt idx="281">
                  <c:v>0.21702948713967768</c:v>
                </c:pt>
                <c:pt idx="282">
                  <c:v>0.21316714646128498</c:v>
                </c:pt>
                <c:pt idx="283">
                  <c:v>0.20937998488792295</c:v>
                </c:pt>
                <c:pt idx="284">
                  <c:v>0.20566273039640448</c:v>
                </c:pt>
                <c:pt idx="285">
                  <c:v>0.20201517640037647</c:v>
                </c:pt>
                <c:pt idx="286">
                  <c:v>0.19844172687578049</c:v>
                </c:pt>
                <c:pt idx="287">
                  <c:v>0.19494366029062837</c:v>
                </c:pt>
                <c:pt idx="288">
                  <c:v>0.19152583984950675</c:v>
                </c:pt>
                <c:pt idx="289">
                  <c:v>0.18818440852372395</c:v>
                </c:pt>
                <c:pt idx="290">
                  <c:v>0.18491299858420279</c:v>
                </c:pt>
                <c:pt idx="291">
                  <c:v>0.18170397176787678</c:v>
                </c:pt>
                <c:pt idx="292">
                  <c:v>0.17855125538615571</c:v>
                </c:pt>
                <c:pt idx="293">
                  <c:v>0.17545909860737333</c:v>
                </c:pt>
                <c:pt idx="294">
                  <c:v>0.17242693401676504</c:v>
                </c:pt>
                <c:pt idx="295">
                  <c:v>0.16944056215866335</c:v>
                </c:pt>
                <c:pt idx="296">
                  <c:v>0.16649791165506878</c:v>
                </c:pt>
                <c:pt idx="297">
                  <c:v>0.16359672350396437</c:v>
                </c:pt>
                <c:pt idx="298">
                  <c:v>0.16072921004460838</c:v>
                </c:pt>
                <c:pt idx="299">
                  <c:v>0.15790147511603964</c:v>
                </c:pt>
                <c:pt idx="300">
                  <c:v>0.15511575189281207</c:v>
                </c:pt>
                <c:pt idx="301">
                  <c:v>0.15236604041345039</c:v>
                </c:pt>
                <c:pt idx="302">
                  <c:v>0.14964518561183032</c:v>
                </c:pt>
                <c:pt idx="303">
                  <c:v>0.14695865617256174</c:v>
                </c:pt>
                <c:pt idx="304">
                  <c:v>0.14431623863335305</c:v>
                </c:pt>
                <c:pt idx="305">
                  <c:v>0.14172622090391673</c:v>
                </c:pt>
                <c:pt idx="306">
                  <c:v>0.13918089176218754</c:v>
                </c:pt>
                <c:pt idx="307">
                  <c:v>0.13667300190158885</c:v>
                </c:pt>
                <c:pt idx="308">
                  <c:v>0.13420245351582699</c:v>
                </c:pt>
                <c:pt idx="309">
                  <c:v>0.13176292150969135</c:v>
                </c:pt>
                <c:pt idx="310">
                  <c:v>0.12697909670590926</c:v>
                </c:pt>
                <c:pt idx="311">
                  <c:v>0.12463761176753599</c:v>
                </c:pt>
                <c:pt idx="312">
                  <c:v>0.12232368004001808</c:v>
                </c:pt>
                <c:pt idx="313">
                  <c:v>0.12003920761735845</c:v>
                </c:pt>
                <c:pt idx="314">
                  <c:v>0.11553657836975037</c:v>
                </c:pt>
                <c:pt idx="315">
                  <c:v>0.11332446293426446</c:v>
                </c:pt>
                <c:pt idx="316">
                  <c:v>0.11114670421204623</c:v>
                </c:pt>
                <c:pt idx="317">
                  <c:v>0.10689655290381048</c:v>
                </c:pt>
                <c:pt idx="318">
                  <c:v>0.10482407592381192</c:v>
                </c:pt>
                <c:pt idx="319">
                  <c:v>0.1007727641780486</c:v>
                </c:pt>
                <c:pt idx="320">
                  <c:v>9.8800147723332454E-2</c:v>
                </c:pt>
                <c:pt idx="321">
                  <c:v>9.4952790188957678E-2</c:v>
                </c:pt>
                <c:pt idx="322">
                  <c:v>9.3068659425678282E-2</c:v>
                </c:pt>
                <c:pt idx="323">
                  <c:v>9.1207411737004182E-2</c:v>
                </c:pt>
                <c:pt idx="324">
                  <c:v>8.9370542545229206E-2</c:v>
                </c:pt>
                <c:pt idx="325">
                  <c:v>8.5775447298827245E-2</c:v>
                </c:pt>
                <c:pt idx="326">
                  <c:v>8.4007678846647338E-2</c:v>
                </c:pt>
                <c:pt idx="327">
                  <c:v>8.0545715315145344E-2</c:v>
                </c:pt>
                <c:pt idx="328">
                  <c:v>7.722429772586123E-2</c:v>
                </c:pt>
                <c:pt idx="329">
                  <c:v>7.4072949222470152E-2</c:v>
                </c:pt>
                <c:pt idx="330">
                  <c:v>7.2547724327646668E-2</c:v>
                </c:pt>
                <c:pt idx="331">
                  <c:v>7.10442479489094E-2</c:v>
                </c:pt>
                <c:pt idx="332">
                  <c:v>6.8126510274436308E-2</c:v>
                </c:pt>
                <c:pt idx="333">
                  <c:v>6.6726752999491823E-2</c:v>
                </c:pt>
                <c:pt idx="334">
                  <c:v>6.5361302365899862E-2</c:v>
                </c:pt>
                <c:pt idx="335">
                  <c:v>6.2730496237052374E-2</c:v>
                </c:pt>
                <c:pt idx="336">
                  <c:v>6.1462263000185556E-2</c:v>
                </c:pt>
                <c:pt idx="337">
                  <c:v>5.9013854431439125E-2</c:v>
                </c:pt>
                <c:pt idx="338">
                  <c:v>5.6701686885429405E-2</c:v>
                </c:pt>
                <c:pt idx="339">
                  <c:v>5.347018737290489E-2</c:v>
                </c:pt>
                <c:pt idx="340">
                  <c:v>5.0570871197570616E-2</c:v>
                </c:pt>
                <c:pt idx="341">
                  <c:v>4.9650043436501777E-2</c:v>
                </c:pt>
                <c:pt idx="342">
                  <c:v>4.7894237828361816E-2</c:v>
                </c:pt>
                <c:pt idx="343">
                  <c:v>4.623107762478125E-2</c:v>
                </c:pt>
                <c:pt idx="344">
                  <c:v>4.4630240362848926E-2</c:v>
                </c:pt>
                <c:pt idx="345">
                  <c:v>4.3084162353264129E-2</c:v>
                </c:pt>
                <c:pt idx="346">
                  <c:v>4.1587780642291919E-2</c:v>
                </c:pt>
                <c:pt idx="347">
                  <c:v>4.0847514424038167E-2</c:v>
                </c:pt>
                <c:pt idx="348">
                  <c:v>3.8718685057761347E-2</c:v>
                </c:pt>
                <c:pt idx="349">
                  <c:v>3.8033284000068258E-2</c:v>
                </c:pt>
                <c:pt idx="350">
                  <c:v>3.6023860913575116E-2</c:v>
                </c:pt>
                <c:pt idx="351">
                  <c:v>3.5370590682674438E-2</c:v>
                </c:pt>
                <c:pt idx="352">
                  <c:v>3.2872066632249952E-2</c:v>
                </c:pt>
                <c:pt idx="353">
                  <c:v>3.0566648625625407E-2</c:v>
                </c:pt>
                <c:pt idx="354">
                  <c:v>3.0028431695690978E-2</c:v>
                </c:pt>
                <c:pt idx="355">
                  <c:v>2.8985943730274067E-2</c:v>
                </c:pt>
                <c:pt idx="356">
                  <c:v>2.7146328836119216E-2</c:v>
                </c:pt>
                <c:pt idx="357">
                  <c:v>2.6725750444168E-2</c:v>
                </c:pt>
                <c:pt idx="358">
                  <c:v>2.5516320982322069E-2</c:v>
                </c:pt>
                <c:pt idx="359">
                  <c:v>2.403230724932787E-2</c:v>
                </c:pt>
                <c:pt idx="360">
                  <c:v>2.2843141132005296E-2</c:v>
                </c:pt>
                <c:pt idx="361">
                  <c:v>2.1317623250854238E-2</c:v>
                </c:pt>
                <c:pt idx="362">
                  <c:v>2.0973199810724548E-2</c:v>
                </c:pt>
                <c:pt idx="363">
                  <c:v>2.0060222722463068E-2</c:v>
                </c:pt>
                <c:pt idx="364">
                  <c:v>1.9029616207542933E-2</c:v>
                </c:pt>
                <c:pt idx="365">
                  <c:v>1.8374907051642454E-2</c:v>
                </c:pt>
                <c:pt idx="366">
                  <c:v>1.8008502579467355E-2</c:v>
                </c:pt>
                <c:pt idx="367">
                  <c:v>1.7679818414913413E-2</c:v>
                </c:pt>
                <c:pt idx="368">
                  <c:v>1.7094084250479133E-2</c:v>
                </c:pt>
                <c:pt idx="369">
                  <c:v>1.6578356174908205E-2</c:v>
                </c:pt>
                <c:pt idx="370">
                  <c:v>1.6082345796338073E-2</c:v>
                </c:pt>
                <c:pt idx="371">
                  <c:v>1.5800573896289784E-2</c:v>
                </c:pt>
                <c:pt idx="372">
                  <c:v>1.5439378818502084E-2</c:v>
                </c:pt>
                <c:pt idx="373">
                  <c:v>1.5235730223662989E-2</c:v>
                </c:pt>
                <c:pt idx="374">
                  <c:v>1.5035281755622605E-2</c:v>
                </c:pt>
                <c:pt idx="375">
                  <c:v>1.4914316652208591E-2</c:v>
                </c:pt>
                <c:pt idx="376">
                  <c:v>1.4974966684614951E-2</c:v>
                </c:pt>
                <c:pt idx="377">
                  <c:v>1.5073772085597166E-2</c:v>
                </c:pt>
                <c:pt idx="378">
                  <c:v>1.5239069393498495E-2</c:v>
                </c:pt>
                <c:pt idx="379">
                  <c:v>1.5687327283558164E-2</c:v>
                </c:pt>
                <c:pt idx="380">
                  <c:v>1.6262100604717545E-2</c:v>
                </c:pt>
                <c:pt idx="381">
                  <c:v>1.6653779098894782E-2</c:v>
                </c:pt>
                <c:pt idx="382">
                  <c:v>1.7221476342734025E-2</c:v>
                </c:pt>
                <c:pt idx="383">
                  <c:v>1.7938105397380028E-2</c:v>
                </c:pt>
                <c:pt idx="384">
                  <c:v>1.8154759978889972E-2</c:v>
                </c:pt>
                <c:pt idx="385">
                  <c:v>1.8838680284079229E-2</c:v>
                </c:pt>
                <c:pt idx="386">
                  <c:v>1.9602953313214388E-2</c:v>
                </c:pt>
                <c:pt idx="387">
                  <c:v>2.0634479744944922E-2</c:v>
                </c:pt>
                <c:pt idx="388">
                  <c:v>2.1128114336687338E-2</c:v>
                </c:pt>
                <c:pt idx="389">
                  <c:v>2.1683924839952452E-2</c:v>
                </c:pt>
                <c:pt idx="390">
                  <c:v>2.299395501669721E-2</c:v>
                </c:pt>
                <c:pt idx="391">
                  <c:v>2.4025443170453808E-2</c:v>
                </c:pt>
                <c:pt idx="392">
                  <c:v>2.436119577697932E-2</c:v>
                </c:pt>
                <c:pt idx="393">
                  <c:v>2.5344529127095873E-2</c:v>
                </c:pt>
                <c:pt idx="394">
                  <c:v>2.6622055389356358E-2</c:v>
                </c:pt>
                <c:pt idx="395">
                  <c:v>2.7225632679165241E-2</c:v>
                </c:pt>
                <c:pt idx="396">
                  <c:v>2.781589458275472E-2</c:v>
                </c:pt>
                <c:pt idx="397">
                  <c:v>2.8948109245706326E-2</c:v>
                </c:pt>
                <c:pt idx="398">
                  <c:v>2.9876390159697154E-2</c:v>
                </c:pt>
                <c:pt idx="399">
                  <c:v>3.0195261296518606E-2</c:v>
                </c:pt>
                <c:pt idx="400">
                  <c:v>3.1162213222950153E-2</c:v>
                </c:pt>
                <c:pt idx="401">
                  <c:v>3.2349139549465888E-2</c:v>
                </c:pt>
                <c:pt idx="402">
                  <c:v>3.3255372811255797E-2</c:v>
                </c:pt>
                <c:pt idx="403">
                  <c:v>3.3560086834727151E-2</c:v>
                </c:pt>
                <c:pt idx="404">
                  <c:v>3.4488534056424124E-2</c:v>
                </c:pt>
                <c:pt idx="405">
                  <c:v>3.5645672802831117E-2</c:v>
                </c:pt>
                <c:pt idx="406">
                  <c:v>3.6218351956793265E-2</c:v>
                </c:pt>
                <c:pt idx="407">
                  <c:v>3.6780563671821392E-2</c:v>
                </c:pt>
                <c:pt idx="408">
                  <c:v>3.7851112172126763E-2</c:v>
                </c:pt>
                <c:pt idx="409">
                  <c:v>3.8775793950613743E-2</c:v>
                </c:pt>
                <c:pt idx="410">
                  <c:v>3.9191954897948113E-2</c:v>
                </c:pt>
                <c:pt idx="411">
                  <c:v>3.9377260663656613E-2</c:v>
                </c:pt>
                <c:pt idx="412">
                  <c:v>4.0112079157967932E-2</c:v>
                </c:pt>
                <c:pt idx="413">
                  <c:v>4.0848295474231452E-2</c:v>
                </c:pt>
                <c:pt idx="414">
                  <c:v>4.1490452680357233E-2</c:v>
                </c:pt>
                <c:pt idx="415">
                  <c:v>4.1910933716595669E-2</c:v>
                </c:pt>
                <c:pt idx="416">
                  <c:v>4.2186384668638013E-2</c:v>
                </c:pt>
                <c:pt idx="417">
                  <c:v>4.2447209438439347E-2</c:v>
                </c:pt>
                <c:pt idx="418">
                  <c:v>4.2923467305063384E-2</c:v>
                </c:pt>
                <c:pt idx="419">
                  <c:v>4.3359957341658421E-2</c:v>
                </c:pt>
                <c:pt idx="420">
                  <c:v>4.3708863079112446E-2</c:v>
                </c:pt>
                <c:pt idx="421">
                  <c:v>4.4204899391350978E-2</c:v>
                </c:pt>
                <c:pt idx="422">
                  <c:v>4.4519127197588014E-2</c:v>
                </c:pt>
                <c:pt idx="423">
                  <c:v>4.4687734459784467E-2</c:v>
                </c:pt>
                <c:pt idx="424">
                  <c:v>4.4838240834801438E-2</c:v>
                </c:pt>
                <c:pt idx="425">
                  <c:v>4.5063962617448369E-2</c:v>
                </c:pt>
                <c:pt idx="426">
                  <c:v>4.5147041876342636E-2</c:v>
                </c:pt>
                <c:pt idx="427">
                  <c:v>4.5359560518781879E-2</c:v>
                </c:pt>
                <c:pt idx="428">
                  <c:v>4.5675353694798596E-2</c:v>
                </c:pt>
                <c:pt idx="429">
                  <c:v>4.5957385098393672E-2</c:v>
                </c:pt>
                <c:pt idx="430">
                  <c:v>4.6219849167993932E-2</c:v>
                </c:pt>
                <c:pt idx="431">
                  <c:v>4.6635315468230291E-2</c:v>
                </c:pt>
                <c:pt idx="432">
                  <c:v>4.7060945067122065E-2</c:v>
                </c:pt>
                <c:pt idx="433">
                  <c:v>4.7541422713970355E-2</c:v>
                </c:pt>
                <c:pt idx="434">
                  <c:v>4.79750735020881E-2</c:v>
                </c:pt>
                <c:pt idx="435">
                  <c:v>4.8261025067258587E-2</c:v>
                </c:pt>
                <c:pt idx="436">
                  <c:v>4.8531229041311075E-2</c:v>
                </c:pt>
                <c:pt idx="437">
                  <c:v>4.8931546854932999E-2</c:v>
                </c:pt>
                <c:pt idx="438">
                  <c:v>4.9107476061386136E-2</c:v>
                </c:pt>
                <c:pt idx="439">
                  <c:v>4.9044075640883859E-2</c:v>
                </c:pt>
                <c:pt idx="440">
                  <c:v>4.8904502271696508E-2</c:v>
                </c:pt>
                <c:pt idx="441">
                  <c:v>4.8696555266921987E-2</c:v>
                </c:pt>
                <c:pt idx="442">
                  <c:v>4.8434365610171781E-2</c:v>
                </c:pt>
                <c:pt idx="443">
                  <c:v>4.8066266088032286E-2</c:v>
                </c:pt>
                <c:pt idx="444">
                  <c:v>4.7759042018766566E-2</c:v>
                </c:pt>
                <c:pt idx="445">
                  <c:v>4.7292012514990787E-2</c:v>
                </c:pt>
                <c:pt idx="446">
                  <c:v>4.6624155440100609E-2</c:v>
                </c:pt>
                <c:pt idx="447">
                  <c:v>4.5759690146251579E-2</c:v>
                </c:pt>
                <c:pt idx="448">
                  <c:v>4.4959812389204698E-2</c:v>
                </c:pt>
                <c:pt idx="449">
                  <c:v>4.4667498655782872E-2</c:v>
                </c:pt>
                <c:pt idx="450">
                  <c:v>4.3774796067550539E-2</c:v>
                </c:pt>
                <c:pt idx="451">
                  <c:v>4.2531797097317636E-2</c:v>
                </c:pt>
                <c:pt idx="452">
                  <c:v>4.1895275230833189E-2</c:v>
                </c:pt>
                <c:pt idx="453">
                  <c:v>4.1231762926450692E-2</c:v>
                </c:pt>
                <c:pt idx="454">
                  <c:v>3.9822838764804872E-2</c:v>
                </c:pt>
                <c:pt idx="455">
                  <c:v>3.9095600362183895E-2</c:v>
                </c:pt>
                <c:pt idx="456">
                  <c:v>3.8728342143366741E-2</c:v>
                </c:pt>
                <c:pt idx="457">
                  <c:v>3.7249362223493863E-2</c:v>
                </c:pt>
                <c:pt idx="458">
                  <c:v>3.5938581829414902E-2</c:v>
                </c:pt>
                <c:pt idx="459">
                  <c:v>3.5470970099546272E-2</c:v>
                </c:pt>
                <c:pt idx="460">
                  <c:v>3.3505937836942362E-2</c:v>
                </c:pt>
                <c:pt idx="461">
                  <c:v>3.2995615228935384E-2</c:v>
                </c:pt>
                <c:pt idx="462">
                  <c:v>3.1966662022132594E-2</c:v>
                </c:pt>
                <c:pt idx="463">
                  <c:v>2.9819200142020792E-2</c:v>
                </c:pt>
                <c:pt idx="464">
                  <c:v>2.771892107635382E-2</c:v>
                </c:pt>
                <c:pt idx="465">
                  <c:v>2.6636593273037849E-2</c:v>
                </c:pt>
                <c:pt idx="466">
                  <c:v>2.5545998664941963E-2</c:v>
                </c:pt>
                <c:pt idx="467">
                  <c:v>2.3954148046773038E-2</c:v>
                </c:pt>
                <c:pt idx="468">
                  <c:v>2.3437952978077041E-2</c:v>
                </c:pt>
                <c:pt idx="469">
                  <c:v>2.1944639641201004E-2</c:v>
                </c:pt>
                <c:pt idx="470">
                  <c:v>2.1009497702986078E-2</c:v>
                </c:pt>
                <c:pt idx="471">
                  <c:v>2.0089817755572469E-2</c:v>
                </c:pt>
                <c:pt idx="472">
                  <c:v>1.8296857983245231E-2</c:v>
                </c:pt>
                <c:pt idx="473">
                  <c:v>1.7873486354774749E-2</c:v>
                </c:pt>
                <c:pt idx="474">
                  <c:v>1.6755155561125154E-2</c:v>
                </c:pt>
                <c:pt idx="475">
                  <c:v>1.5874015872182793E-2</c:v>
                </c:pt>
                <c:pt idx="476">
                  <c:v>1.4844890792665027E-2</c:v>
                </c:pt>
                <c:pt idx="477">
                  <c:v>1.3950293306958378E-2</c:v>
                </c:pt>
                <c:pt idx="478">
                  <c:v>1.3042913701564183E-2</c:v>
                </c:pt>
                <c:pt idx="479">
                  <c:v>1.2224075456513817E-2</c:v>
                </c:pt>
                <c:pt idx="480">
                  <c:v>1.2021820970592021E-2</c:v>
                </c:pt>
                <c:pt idx="481">
                  <c:v>1.1612503388467567E-2</c:v>
                </c:pt>
                <c:pt idx="482">
                  <c:v>1.0677333011092227E-2</c:v>
                </c:pt>
                <c:pt idx="483">
                  <c:v>9.7851818828912016E-3</c:v>
                </c:pt>
                <c:pt idx="484">
                  <c:v>8.9483214880920706E-3</c:v>
                </c:pt>
                <c:pt idx="485">
                  <c:v>8.3958985068660896E-3</c:v>
                </c:pt>
                <c:pt idx="486">
                  <c:v>7.8013675569090215E-3</c:v>
                </c:pt>
                <c:pt idx="487">
                  <c:v>7.2724097557803381E-3</c:v>
                </c:pt>
                <c:pt idx="488">
                  <c:v>6.6954921737558456E-3</c:v>
                </c:pt>
                <c:pt idx="489">
                  <c:v>6.3151704095903167E-3</c:v>
                </c:pt>
                <c:pt idx="490">
                  <c:v>5.9671948149307959E-3</c:v>
                </c:pt>
                <c:pt idx="491">
                  <c:v>5.8633107495738605E-3</c:v>
                </c:pt>
                <c:pt idx="492">
                  <c:v>5.5537344841303021E-3</c:v>
                </c:pt>
                <c:pt idx="493">
                  <c:v>5.2545604867861185E-3</c:v>
                </c:pt>
                <c:pt idx="494">
                  <c:v>5.0404983282539709E-3</c:v>
                </c:pt>
                <c:pt idx="495">
                  <c:v>4.9358344890613332E-3</c:v>
                </c:pt>
                <c:pt idx="496">
                  <c:v>4.7068428293591457E-3</c:v>
                </c:pt>
                <c:pt idx="497">
                  <c:v>4.4878910586459162E-3</c:v>
                </c:pt>
                <c:pt idx="498">
                  <c:v>4.2730157331777735E-3</c:v>
                </c:pt>
                <c:pt idx="499">
                  <c:v>4.1690593111661112E-3</c:v>
                </c:pt>
                <c:pt idx="500">
                  <c:v>4.0327818649955232E-3</c:v>
                </c:pt>
                <c:pt idx="501">
                  <c:v>3.8523738126300263E-3</c:v>
                </c:pt>
                <c:pt idx="502">
                  <c:v>3.6171931570615286E-3</c:v>
                </c:pt>
                <c:pt idx="503">
                  <c:v>3.4536137101375177E-3</c:v>
                </c:pt>
                <c:pt idx="504">
                  <c:v>3.2796941548286478E-3</c:v>
                </c:pt>
                <c:pt idx="505">
                  <c:v>3.0777389580021268E-3</c:v>
                </c:pt>
                <c:pt idx="506">
                  <c:v>3.0214564889123382E-3</c:v>
                </c:pt>
                <c:pt idx="507">
                  <c:v>2.8240638357368564E-3</c:v>
                </c:pt>
                <c:pt idx="508">
                  <c:v>2.551171917982912E-3</c:v>
                </c:pt>
                <c:pt idx="509">
                  <c:v>2.2854633603714911E-3</c:v>
                </c:pt>
                <c:pt idx="510">
                  <c:v>2.0370722474644669E-3</c:v>
                </c:pt>
                <c:pt idx="511">
                  <c:v>1.9287735767370519E-3</c:v>
                </c:pt>
                <c:pt idx="512">
                  <c:v>1.8890584002011985E-3</c:v>
                </c:pt>
                <c:pt idx="513">
                  <c:v>1.9092659265171575E-3</c:v>
                </c:pt>
                <c:pt idx="514">
                  <c:v>1.8999486856266898E-3</c:v>
                </c:pt>
                <c:pt idx="515">
                  <c:v>1.7994191075573446E-3</c:v>
                </c:pt>
                <c:pt idx="516">
                  <c:v>1.6029301442486708E-3</c:v>
                </c:pt>
                <c:pt idx="517">
                  <c:v>1.3998087321397776E-3</c:v>
                </c:pt>
                <c:pt idx="518">
                  <c:v>1.3372581039078366E-3</c:v>
                </c:pt>
                <c:pt idx="519">
                  <c:v>1.3026482265416383E-3</c:v>
                </c:pt>
                <c:pt idx="520">
                  <c:v>1.2276094725686651E-3</c:v>
                </c:pt>
                <c:pt idx="521">
                  <c:v>1.1519776164171773E-3</c:v>
                </c:pt>
                <c:pt idx="522">
                  <c:v>1.1132483745308239E-3</c:v>
                </c:pt>
                <c:pt idx="523">
                  <c:v>1.0838385557545393E-3</c:v>
                </c:pt>
                <c:pt idx="524">
                  <c:v>1.1785680638003644E-3</c:v>
                </c:pt>
                <c:pt idx="525">
                  <c:v>1.2672337362536904E-3</c:v>
                </c:pt>
                <c:pt idx="526">
                  <c:v>1.3202508410966585E-3</c:v>
                </c:pt>
                <c:pt idx="527">
                  <c:v>1.3923929189042705E-3</c:v>
                </c:pt>
                <c:pt idx="528">
                  <c:v>1.4085461174646937E-3</c:v>
                </c:pt>
                <c:pt idx="529">
                  <c:v>1.4427961569219124E-3</c:v>
                </c:pt>
                <c:pt idx="530">
                  <c:v>1.5360956447878066E-3</c:v>
                </c:pt>
                <c:pt idx="531">
                  <c:v>1.5936122082607427E-3</c:v>
                </c:pt>
                <c:pt idx="532">
                  <c:v>1.5471685514336028E-3</c:v>
                </c:pt>
                <c:pt idx="533">
                  <c:v>1.4500718499184878E-3</c:v>
                </c:pt>
                <c:pt idx="534">
                  <c:v>1.3260267388995046E-3</c:v>
                </c:pt>
                <c:pt idx="535">
                  <c:v>1.228658719709886E-3</c:v>
                </c:pt>
                <c:pt idx="536">
                  <c:v>1.049229688238563E-3</c:v>
                </c:pt>
                <c:pt idx="537">
                  <c:v>9.6249577550924792E-4</c:v>
                </c:pt>
                <c:pt idx="538">
                  <c:v>9.1359301372081396E-4</c:v>
                </c:pt>
                <c:pt idx="539">
                  <c:v>9.0136122331868022E-4</c:v>
                </c:pt>
                <c:pt idx="540">
                  <c:v>9.0463394265344582E-4</c:v>
                </c:pt>
                <c:pt idx="541">
                  <c:v>9.0888809275053658E-4</c:v>
                </c:pt>
                <c:pt idx="542">
                  <c:v>8.3299588051245917E-4</c:v>
                </c:pt>
                <c:pt idx="543">
                  <c:v>8.1788699027091939E-4</c:v>
                </c:pt>
                <c:pt idx="544">
                  <c:v>8.2954500440925952E-4</c:v>
                </c:pt>
                <c:pt idx="545">
                  <c:v>8.3531949290049153E-4</c:v>
                </c:pt>
                <c:pt idx="546">
                  <c:v>8.1204763067810706E-4</c:v>
                </c:pt>
                <c:pt idx="547">
                  <c:v>7.6200909368528112E-4</c:v>
                </c:pt>
                <c:pt idx="548">
                  <c:v>6.9792428624434967E-4</c:v>
                </c:pt>
                <c:pt idx="549">
                  <c:v>5.4833613408311675E-4</c:v>
                </c:pt>
                <c:pt idx="550">
                  <c:v>4.0272172835726375E-4</c:v>
                </c:pt>
                <c:pt idx="551">
                  <c:v>3.1521048595928975E-4</c:v>
                </c:pt>
                <c:pt idx="552">
                  <c:v>2.896230762051794E-4</c:v>
                </c:pt>
                <c:pt idx="553">
                  <c:v>2.4984431768920691E-4</c:v>
                </c:pt>
                <c:pt idx="554">
                  <c:v>2.6229720874700643E-4</c:v>
                </c:pt>
                <c:pt idx="555">
                  <c:v>1.99725140535554E-4</c:v>
                </c:pt>
                <c:pt idx="556">
                  <c:v>1.6543682888872429E-4</c:v>
                </c:pt>
                <c:pt idx="557">
                  <c:v>1.7729660828390745E-4</c:v>
                </c:pt>
                <c:pt idx="558">
                  <c:v>2.4049447650598856E-4</c:v>
                </c:pt>
                <c:pt idx="559">
                  <c:v>3.2614362350738134E-4</c:v>
                </c:pt>
                <c:pt idx="560">
                  <c:v>2.6357243240280963E-4</c:v>
                </c:pt>
                <c:pt idx="561">
                  <c:v>1.2135459548279558E-4</c:v>
                </c:pt>
                <c:pt idx="562">
                  <c:v>1.9593681399026159E-5</c:v>
                </c:pt>
                <c:pt idx="563">
                  <c:v>-2.863336329984568E-5</c:v>
                </c:pt>
                <c:pt idx="564">
                  <c:v>-2.0777422296568799E-4</c:v>
                </c:pt>
                <c:pt idx="565">
                  <c:v>-2.2153660408035793E-4</c:v>
                </c:pt>
                <c:pt idx="566">
                  <c:v>-1.2183024426210415E-4</c:v>
                </c:pt>
                <c:pt idx="567">
                  <c:v>4.1561736588424353E-6</c:v>
                </c:pt>
                <c:pt idx="568">
                  <c:v>5.7686816938060842E-5</c:v>
                </c:pt>
                <c:pt idx="569">
                  <c:v>2.1846410319889114E-4</c:v>
                </c:pt>
                <c:pt idx="570">
                  <c:v>4.2783355963455438E-4</c:v>
                </c:pt>
                <c:pt idx="571">
                  <c:v>5.2434822260735714E-4</c:v>
                </c:pt>
                <c:pt idx="572">
                  <c:v>5.7279721020949965E-4</c:v>
                </c:pt>
                <c:pt idx="573">
                  <c:v>7.3265324439908007E-4</c:v>
                </c:pt>
                <c:pt idx="574">
                  <c:v>9.1171991666843058E-4</c:v>
                </c:pt>
                <c:pt idx="575">
                  <c:v>1.1162106891219904E-3</c:v>
                </c:pt>
                <c:pt idx="576">
                  <c:v>1.4599647394801488E-3</c:v>
                </c:pt>
                <c:pt idx="577">
                  <c:v>1.7211198975421609E-3</c:v>
                </c:pt>
                <c:pt idx="578">
                  <c:v>2.0658546694330773E-3</c:v>
                </c:pt>
                <c:pt idx="579">
                  <c:v>2.3113115871167579E-3</c:v>
                </c:pt>
                <c:pt idx="580">
                  <c:v>2.3491426959326967E-3</c:v>
                </c:pt>
                <c:pt idx="581">
                  <c:v>2.2410410288158603E-3</c:v>
                </c:pt>
              </c:numCache>
            </c:numRef>
          </c:yVal>
          <c:smooth val="0"/>
        </c:ser>
        <c:dLbls>
          <c:showLegendKey val="0"/>
          <c:showVal val="0"/>
          <c:showCatName val="0"/>
          <c:showSerName val="0"/>
          <c:showPercent val="0"/>
          <c:showBubbleSize val="0"/>
        </c:dLbls>
        <c:axId val="88356736"/>
        <c:axId val="88375296"/>
      </c:scatterChart>
      <c:valAx>
        <c:axId val="88356736"/>
        <c:scaling>
          <c:orientation val="minMax"/>
          <c:max val="35"/>
          <c:min val="18"/>
        </c:scaling>
        <c:delete val="0"/>
        <c:axPos val="b"/>
        <c:title>
          <c:tx>
            <c:rich>
              <a:bodyPr/>
              <a:lstStyle/>
              <a:p>
                <a:pPr>
                  <a:defRPr sz="1800" b="0"/>
                </a:pPr>
                <a:r>
                  <a:rPr lang="en-US" sz="1800" b="0"/>
                  <a:t>Retention Time (min)</a:t>
                </a:r>
              </a:p>
            </c:rich>
          </c:tx>
          <c:layout>
            <c:manualLayout>
              <c:xMode val="edge"/>
              <c:yMode val="edge"/>
              <c:x val="0.26606025809273842"/>
              <c:y val="0.90439314728584963"/>
            </c:manualLayout>
          </c:layout>
          <c:overlay val="0"/>
        </c:title>
        <c:numFmt formatCode="General" sourceLinked="1"/>
        <c:majorTickMark val="out"/>
        <c:minorTickMark val="none"/>
        <c:tickLblPos val="nextTo"/>
        <c:txPr>
          <a:bodyPr/>
          <a:lstStyle/>
          <a:p>
            <a:pPr>
              <a:defRPr sz="1400"/>
            </a:pPr>
            <a:endParaRPr lang="en-US"/>
          </a:p>
        </c:txPr>
        <c:crossAx val="88375296"/>
        <c:crosses val="autoZero"/>
        <c:crossBetween val="midCat"/>
      </c:valAx>
      <c:valAx>
        <c:axId val="88375296"/>
        <c:scaling>
          <c:orientation val="minMax"/>
        </c:scaling>
        <c:delete val="1"/>
        <c:axPos val="l"/>
        <c:numFmt formatCode="General" sourceLinked="1"/>
        <c:majorTickMark val="out"/>
        <c:minorTickMark val="none"/>
        <c:tickLblPos val="nextTo"/>
        <c:crossAx val="88356736"/>
        <c:crosses val="autoZero"/>
        <c:crossBetween val="midCat"/>
      </c:valAx>
      <c:spPr>
        <a:ln>
          <a:noFill/>
        </a:ln>
      </c:spPr>
    </c:plotArea>
    <c:plotVisOnly val="1"/>
    <c:dispBlanksAs val="gap"/>
    <c:showDLblsOverMax val="0"/>
  </c:chart>
  <c:spPr>
    <a:ln>
      <a:noFill/>
    </a:ln>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1"/>
            </a:pPr>
            <a:r>
              <a:rPr lang="en-US" sz="2000" b="1" dirty="0" smtClean="0"/>
              <a:t>RI</a:t>
            </a:r>
            <a:endParaRPr lang="en-US" sz="2000" b="1" dirty="0"/>
          </a:p>
        </c:rich>
      </c:tx>
      <c:layout>
        <c:manualLayout>
          <c:xMode val="edge"/>
          <c:yMode val="edge"/>
          <c:x val="0.42403028708063656"/>
          <c:y val="0.35984093210195273"/>
        </c:manualLayout>
      </c:layout>
      <c:overlay val="1"/>
    </c:title>
    <c:autoTitleDeleted val="0"/>
    <c:plotArea>
      <c:layout>
        <c:manualLayout>
          <c:layoutTarget val="inner"/>
          <c:xMode val="edge"/>
          <c:yMode val="edge"/>
          <c:x val="5.8524487962300822E-2"/>
          <c:y val="4.2635671926897371E-2"/>
          <c:w val="0.88295102407539838"/>
          <c:h val="0.88769361157712612"/>
        </c:manualLayout>
      </c:layout>
      <c:scatterChart>
        <c:scatterStyle val="lineMarker"/>
        <c:varyColors val="0"/>
        <c:ser>
          <c:idx val="1"/>
          <c:order val="0"/>
          <c:tx>
            <c:v>After Crosslinking</c:v>
          </c:tx>
          <c:spPr>
            <a:ln w="28575">
              <a:noFill/>
            </a:ln>
          </c:spPr>
          <c:marker>
            <c:symbol val="none"/>
          </c:marker>
          <c:trendline>
            <c:name>After Crosslinking</c:name>
            <c:spPr>
              <a:ln w="38100">
                <a:solidFill>
                  <a:srgbClr val="003593"/>
                </a:solidFill>
              </a:ln>
            </c:spPr>
            <c:trendlineType val="movingAvg"/>
            <c:period val="2"/>
            <c:dispRSqr val="0"/>
            <c:dispEq val="0"/>
          </c:trendline>
          <c:xVal>
            <c:numRef>
              <c:f>Sheet2!$E$2:$E$1000</c:f>
              <c:numCache>
                <c:formatCode>General</c:formatCode>
                <c:ptCount val="999"/>
                <c:pt idx="0">
                  <c:v>-1.2625915663582938</c:v>
                </c:pt>
                <c:pt idx="1">
                  <c:v>-1.2289224611649463</c:v>
                </c:pt>
                <c:pt idx="2">
                  <c:v>-1.161584250778251</c:v>
                </c:pt>
                <c:pt idx="3">
                  <c:v>-1.0942460403915557</c:v>
                </c:pt>
                <c:pt idx="4">
                  <c:v>-1.0269078300048604</c:v>
                </c:pt>
                <c:pt idx="5">
                  <c:v>-0.97640417221483911</c:v>
                </c:pt>
                <c:pt idx="6">
                  <c:v>-0.90906596182814381</c:v>
                </c:pt>
                <c:pt idx="7">
                  <c:v>-0.84172775144144851</c:v>
                </c:pt>
                <c:pt idx="8">
                  <c:v>-0.77438954105475333</c:v>
                </c:pt>
                <c:pt idx="9">
                  <c:v>-0.70705133066805814</c:v>
                </c:pt>
                <c:pt idx="10">
                  <c:v>-0.65654767287803661</c:v>
                </c:pt>
                <c:pt idx="11">
                  <c:v>-0.58920946249134143</c:v>
                </c:pt>
                <c:pt idx="12">
                  <c:v>-0.52187125210464624</c:v>
                </c:pt>
                <c:pt idx="13">
                  <c:v>-0.45453304171795095</c:v>
                </c:pt>
                <c:pt idx="14">
                  <c:v>-0.40402938392792953</c:v>
                </c:pt>
                <c:pt idx="15">
                  <c:v>-0.33669117354123423</c:v>
                </c:pt>
                <c:pt idx="16">
                  <c:v>-0.26935296315453905</c:v>
                </c:pt>
                <c:pt idx="17">
                  <c:v>-0.20201475276784375</c:v>
                </c:pt>
                <c:pt idx="18">
                  <c:v>-0.13467654238114846</c:v>
                </c:pt>
                <c:pt idx="19">
                  <c:v>-8.4172884591127151E-2</c:v>
                </c:pt>
                <c:pt idx="20">
                  <c:v>-1.6834674204431854E-2</c:v>
                </c:pt>
                <c:pt idx="21">
                  <c:v>5.0503536182263442E-2</c:v>
                </c:pt>
                <c:pt idx="22">
                  <c:v>0.11784174656895852</c:v>
                </c:pt>
                <c:pt idx="23">
                  <c:v>0.16834540435898004</c:v>
                </c:pt>
                <c:pt idx="24">
                  <c:v>0.23568361474567534</c:v>
                </c:pt>
                <c:pt idx="25">
                  <c:v>0.30302182513237041</c:v>
                </c:pt>
                <c:pt idx="26">
                  <c:v>0.37036003551906571</c:v>
                </c:pt>
                <c:pt idx="27">
                  <c:v>0.42086369330908724</c:v>
                </c:pt>
                <c:pt idx="28">
                  <c:v>0.48820190369578254</c:v>
                </c:pt>
                <c:pt idx="29">
                  <c:v>0.55554011408247761</c:v>
                </c:pt>
                <c:pt idx="30">
                  <c:v>0.62287832446917291</c:v>
                </c:pt>
                <c:pt idx="31">
                  <c:v>0.6902165348558682</c:v>
                </c:pt>
                <c:pt idx="32">
                  <c:v>0.74072019264588973</c:v>
                </c:pt>
                <c:pt idx="33">
                  <c:v>0.8080584030325848</c:v>
                </c:pt>
                <c:pt idx="34">
                  <c:v>0.8248929556292588</c:v>
                </c:pt>
                <c:pt idx="35">
                  <c:v>0.85856206082260633</c:v>
                </c:pt>
                <c:pt idx="36">
                  <c:v>0.87539661341927988</c:v>
                </c:pt>
                <c:pt idx="37">
                  <c:v>0.9427348238059754</c:v>
                </c:pt>
                <c:pt idx="38">
                  <c:v>0.99323848159599692</c:v>
                </c:pt>
                <c:pt idx="39">
                  <c:v>1.060576691982692</c:v>
                </c:pt>
                <c:pt idx="40">
                  <c:v>1.1110803497727135</c:v>
                </c:pt>
                <c:pt idx="41">
                  <c:v>1.1279149023693871</c:v>
                </c:pt>
                <c:pt idx="42">
                  <c:v>1.1447494549660611</c:v>
                </c:pt>
                <c:pt idx="43">
                  <c:v>1.1952531127560826</c:v>
                </c:pt>
                <c:pt idx="44">
                  <c:v>1.2457567705461037</c:v>
                </c:pt>
                <c:pt idx="45">
                  <c:v>1.3130949809327992</c:v>
                </c:pt>
                <c:pt idx="46">
                  <c:v>1.3804331913194943</c:v>
                </c:pt>
                <c:pt idx="47">
                  <c:v>1.4477714017061898</c:v>
                </c:pt>
                <c:pt idx="48">
                  <c:v>1.5151096120928849</c:v>
                </c:pt>
                <c:pt idx="49">
                  <c:v>1.5656132698829064</c:v>
                </c:pt>
                <c:pt idx="50">
                  <c:v>1.6329514802696015</c:v>
                </c:pt>
                <c:pt idx="51">
                  <c:v>1.7002896906562965</c:v>
                </c:pt>
                <c:pt idx="52">
                  <c:v>1.7676279010429921</c:v>
                </c:pt>
                <c:pt idx="53">
                  <c:v>1.8181315588330136</c:v>
                </c:pt>
                <c:pt idx="54">
                  <c:v>1.8854697692197087</c:v>
                </c:pt>
                <c:pt idx="55">
                  <c:v>1.9528079796064037</c:v>
                </c:pt>
                <c:pt idx="56">
                  <c:v>2.020146189993099</c:v>
                </c:pt>
                <c:pt idx="57">
                  <c:v>2.0874844003797941</c:v>
                </c:pt>
                <c:pt idx="58">
                  <c:v>2.1379880581698156</c:v>
                </c:pt>
                <c:pt idx="59">
                  <c:v>2.2053262685565107</c:v>
                </c:pt>
                <c:pt idx="60">
                  <c:v>2.2726644789432067</c:v>
                </c:pt>
                <c:pt idx="61">
                  <c:v>2.3400026893299017</c:v>
                </c:pt>
                <c:pt idx="62">
                  <c:v>2.3905063471199233</c:v>
                </c:pt>
                <c:pt idx="63">
                  <c:v>2.4578445575066183</c:v>
                </c:pt>
                <c:pt idx="64">
                  <c:v>2.5251827678933134</c:v>
                </c:pt>
                <c:pt idx="65">
                  <c:v>2.5925209782800085</c:v>
                </c:pt>
                <c:pt idx="66">
                  <c:v>2.64302463607003</c:v>
                </c:pt>
                <c:pt idx="67">
                  <c:v>2.7103628464567251</c:v>
                </c:pt>
                <c:pt idx="68">
                  <c:v>2.7777010568434202</c:v>
                </c:pt>
                <c:pt idx="69">
                  <c:v>2.8450392672301152</c:v>
                </c:pt>
                <c:pt idx="70">
                  <c:v>2.9123774776168112</c:v>
                </c:pt>
                <c:pt idx="71">
                  <c:v>2.9628811354068327</c:v>
                </c:pt>
                <c:pt idx="72">
                  <c:v>3.0302193457935278</c:v>
                </c:pt>
                <c:pt idx="73">
                  <c:v>3.0975575561802229</c:v>
                </c:pt>
                <c:pt idx="74">
                  <c:v>3.164895766566918</c:v>
                </c:pt>
                <c:pt idx="75">
                  <c:v>3.2153994243569395</c:v>
                </c:pt>
                <c:pt idx="76">
                  <c:v>3.2827376347436346</c:v>
                </c:pt>
                <c:pt idx="77">
                  <c:v>3.3500758451303296</c:v>
                </c:pt>
                <c:pt idx="78">
                  <c:v>3.4174140555170256</c:v>
                </c:pt>
                <c:pt idx="79">
                  <c:v>3.4847522659037207</c:v>
                </c:pt>
                <c:pt idx="80">
                  <c:v>3.5352559236937422</c:v>
                </c:pt>
                <c:pt idx="81">
                  <c:v>3.6025941340804373</c:v>
                </c:pt>
                <c:pt idx="82">
                  <c:v>3.6699323444671323</c:v>
                </c:pt>
                <c:pt idx="83">
                  <c:v>3.7372705548538274</c:v>
                </c:pt>
                <c:pt idx="84">
                  <c:v>3.7877742126438489</c:v>
                </c:pt>
                <c:pt idx="85">
                  <c:v>3.855112423030544</c:v>
                </c:pt>
                <c:pt idx="86">
                  <c:v>3.9224506334172391</c:v>
                </c:pt>
                <c:pt idx="87">
                  <c:v>3.9897888438039351</c:v>
                </c:pt>
                <c:pt idx="88">
                  <c:v>4.0402925015939566</c:v>
                </c:pt>
                <c:pt idx="89">
                  <c:v>4.1076307119806517</c:v>
                </c:pt>
                <c:pt idx="90">
                  <c:v>4.1749689223673467</c:v>
                </c:pt>
                <c:pt idx="91">
                  <c:v>4.1918034749640203</c:v>
                </c:pt>
                <c:pt idx="92">
                  <c:v>4.2086380275606938</c:v>
                </c:pt>
                <c:pt idx="93">
                  <c:v>4.2423071327540418</c:v>
                </c:pt>
                <c:pt idx="94">
                  <c:v>4.3096453431407369</c:v>
                </c:pt>
                <c:pt idx="95">
                  <c:v>4.3601490009307584</c:v>
                </c:pt>
                <c:pt idx="96">
                  <c:v>4.4274872113174535</c:v>
                </c:pt>
                <c:pt idx="97">
                  <c:v>4.4948254217041494</c:v>
                </c:pt>
                <c:pt idx="98">
                  <c:v>4.5621636320908445</c:v>
                </c:pt>
                <c:pt idx="99">
                  <c:v>4.6126672898808661</c:v>
                </c:pt>
                <c:pt idx="100">
                  <c:v>4.6800055002675611</c:v>
                </c:pt>
                <c:pt idx="101">
                  <c:v>4.7473437106542562</c:v>
                </c:pt>
                <c:pt idx="102">
                  <c:v>4.8146819210409513</c:v>
                </c:pt>
                <c:pt idx="103">
                  <c:v>4.8651855788309728</c:v>
                </c:pt>
                <c:pt idx="104">
                  <c:v>4.9325237892176679</c:v>
                </c:pt>
                <c:pt idx="105">
                  <c:v>4.9998619996043629</c:v>
                </c:pt>
                <c:pt idx="106">
                  <c:v>5.0672002099910589</c:v>
                </c:pt>
                <c:pt idx="107">
                  <c:v>5.134538420377754</c:v>
                </c:pt>
                <c:pt idx="108">
                  <c:v>5.1850420781677755</c:v>
                </c:pt>
                <c:pt idx="109">
                  <c:v>5.2523802885544706</c:v>
                </c:pt>
                <c:pt idx="110">
                  <c:v>5.3197184989411657</c:v>
                </c:pt>
                <c:pt idx="111">
                  <c:v>5.3870567093278607</c:v>
                </c:pt>
                <c:pt idx="112">
                  <c:v>5.4375603671178823</c:v>
                </c:pt>
                <c:pt idx="113">
                  <c:v>5.5048985775045773</c:v>
                </c:pt>
                <c:pt idx="114">
                  <c:v>5.5722367878912733</c:v>
                </c:pt>
                <c:pt idx="115">
                  <c:v>5.6395749982779684</c:v>
                </c:pt>
                <c:pt idx="116">
                  <c:v>5.7069132086646635</c:v>
                </c:pt>
                <c:pt idx="117">
                  <c:v>5.757416866454685</c:v>
                </c:pt>
                <c:pt idx="118">
                  <c:v>5.7910859716480321</c:v>
                </c:pt>
                <c:pt idx="119">
                  <c:v>5.8247550768413801</c:v>
                </c:pt>
                <c:pt idx="120">
                  <c:v>5.8415896294380536</c:v>
                </c:pt>
                <c:pt idx="121">
                  <c:v>5.8920932872280751</c:v>
                </c:pt>
                <c:pt idx="122">
                  <c:v>5.9089278398247487</c:v>
                </c:pt>
                <c:pt idx="123">
                  <c:v>5.9594314976147702</c:v>
                </c:pt>
                <c:pt idx="124">
                  <c:v>5.9762660502114446</c:v>
                </c:pt>
                <c:pt idx="125">
                  <c:v>6.0099351554047917</c:v>
                </c:pt>
                <c:pt idx="126">
                  <c:v>6.0604388131948133</c:v>
                </c:pt>
                <c:pt idx="127">
                  <c:v>6.0772733657914868</c:v>
                </c:pt>
                <c:pt idx="128">
                  <c:v>6.1109424709848348</c:v>
                </c:pt>
                <c:pt idx="129">
                  <c:v>6.1446115761781828</c:v>
                </c:pt>
                <c:pt idx="130">
                  <c:v>6.2119497865648778</c:v>
                </c:pt>
                <c:pt idx="131">
                  <c:v>6.2624534443548994</c:v>
                </c:pt>
                <c:pt idx="132">
                  <c:v>6.3297916547415944</c:v>
                </c:pt>
                <c:pt idx="133">
                  <c:v>6.346626207338268</c:v>
                </c:pt>
                <c:pt idx="134">
                  <c:v>6.3971298651282895</c:v>
                </c:pt>
                <c:pt idx="135">
                  <c:v>6.4139644177249631</c:v>
                </c:pt>
                <c:pt idx="136">
                  <c:v>6.4644680755149846</c:v>
                </c:pt>
                <c:pt idx="137">
                  <c:v>6.4981371807083326</c:v>
                </c:pt>
                <c:pt idx="138">
                  <c:v>6.5318062859016797</c:v>
                </c:pt>
                <c:pt idx="139">
                  <c:v>6.5654753910950276</c:v>
                </c:pt>
                <c:pt idx="140">
                  <c:v>6.5823099436917012</c:v>
                </c:pt>
                <c:pt idx="141">
                  <c:v>6.6496481540783972</c:v>
                </c:pt>
                <c:pt idx="142">
                  <c:v>6.6664827066750707</c:v>
                </c:pt>
                <c:pt idx="143">
                  <c:v>6.6833172592717442</c:v>
                </c:pt>
                <c:pt idx="144">
                  <c:v>6.7169863644650922</c:v>
                </c:pt>
                <c:pt idx="145">
                  <c:v>6.7506554696584402</c:v>
                </c:pt>
                <c:pt idx="146">
                  <c:v>6.7674900222551138</c:v>
                </c:pt>
                <c:pt idx="147">
                  <c:v>6.7843245748517873</c:v>
                </c:pt>
                <c:pt idx="148">
                  <c:v>6.8348282326418079</c:v>
                </c:pt>
                <c:pt idx="149">
                  <c:v>6.9021664430285039</c:v>
                </c:pt>
                <c:pt idx="150">
                  <c:v>6.9695046534151999</c:v>
                </c:pt>
                <c:pt idx="151">
                  <c:v>7.0200083112052205</c:v>
                </c:pt>
                <c:pt idx="152">
                  <c:v>7.0368428638018941</c:v>
                </c:pt>
                <c:pt idx="153">
                  <c:v>7.10418107418859</c:v>
                </c:pt>
                <c:pt idx="154">
                  <c:v>7.1546847319786107</c:v>
                </c:pt>
                <c:pt idx="155">
                  <c:v>7.2051883897686331</c:v>
                </c:pt>
                <c:pt idx="156">
                  <c:v>7.2220229423653066</c:v>
                </c:pt>
                <c:pt idx="157">
                  <c:v>7.2556920475586537</c:v>
                </c:pt>
                <c:pt idx="158">
                  <c:v>7.2893611527520008</c:v>
                </c:pt>
                <c:pt idx="159">
                  <c:v>7.3061957053486761</c:v>
                </c:pt>
                <c:pt idx="160">
                  <c:v>7.3566993631386968</c:v>
                </c:pt>
                <c:pt idx="161">
                  <c:v>7.4072030209287174</c:v>
                </c:pt>
                <c:pt idx="162">
                  <c:v>7.4745412313154134</c:v>
                </c:pt>
                <c:pt idx="163">
                  <c:v>7.5418794417021093</c:v>
                </c:pt>
                <c:pt idx="164">
                  <c:v>7.5755485468954564</c:v>
                </c:pt>
                <c:pt idx="165">
                  <c:v>7.6092176520888035</c:v>
                </c:pt>
                <c:pt idx="166">
                  <c:v>7.6260522046854771</c:v>
                </c:pt>
                <c:pt idx="167">
                  <c:v>7.6597213098788259</c:v>
                </c:pt>
                <c:pt idx="168">
                  <c:v>7.7270595202655201</c:v>
                </c:pt>
                <c:pt idx="169">
                  <c:v>7.7943977306522161</c:v>
                </c:pt>
                <c:pt idx="170">
                  <c:v>7.8280668358455632</c:v>
                </c:pt>
                <c:pt idx="171">
                  <c:v>7.8617359410389103</c:v>
                </c:pt>
                <c:pt idx="172">
                  <c:v>7.9122395988289327</c:v>
                </c:pt>
                <c:pt idx="173">
                  <c:v>7.9290741514256062</c:v>
                </c:pt>
                <c:pt idx="174">
                  <c:v>7.9627432566189533</c:v>
                </c:pt>
                <c:pt idx="175">
                  <c:v>7.9795778092156269</c:v>
                </c:pt>
                <c:pt idx="176">
                  <c:v>8.0132469144089757</c:v>
                </c:pt>
                <c:pt idx="177">
                  <c:v>8.0469160196023228</c:v>
                </c:pt>
                <c:pt idx="178">
                  <c:v>8.0637505721989964</c:v>
                </c:pt>
                <c:pt idx="179">
                  <c:v>8.1142542299890188</c:v>
                </c:pt>
                <c:pt idx="180">
                  <c:v>8.1479233351823659</c:v>
                </c:pt>
                <c:pt idx="181">
                  <c:v>8.181592440375713</c:v>
                </c:pt>
                <c:pt idx="182">
                  <c:v>8.2320960981657354</c:v>
                </c:pt>
                <c:pt idx="183">
                  <c:v>8.2994343085524296</c:v>
                </c:pt>
                <c:pt idx="184">
                  <c:v>8.3667725189391255</c:v>
                </c:pt>
                <c:pt idx="185">
                  <c:v>8.4341107293258215</c:v>
                </c:pt>
                <c:pt idx="186">
                  <c:v>8.5014489397125157</c:v>
                </c:pt>
                <c:pt idx="187">
                  <c:v>8.5519525975025381</c:v>
                </c:pt>
                <c:pt idx="188">
                  <c:v>8.5856217026958852</c:v>
                </c:pt>
                <c:pt idx="189">
                  <c:v>8.6192908078892323</c:v>
                </c:pt>
                <c:pt idx="190">
                  <c:v>8.6866290182759283</c:v>
                </c:pt>
                <c:pt idx="191">
                  <c:v>8.7539672286626224</c:v>
                </c:pt>
                <c:pt idx="192">
                  <c:v>8.8044708864526449</c:v>
                </c:pt>
                <c:pt idx="193">
                  <c:v>8.871809096839339</c:v>
                </c:pt>
                <c:pt idx="194">
                  <c:v>8.8886436494360144</c:v>
                </c:pt>
                <c:pt idx="195">
                  <c:v>8.939147307226035</c:v>
                </c:pt>
                <c:pt idx="196">
                  <c:v>8.9559818598227086</c:v>
                </c:pt>
                <c:pt idx="197">
                  <c:v>8.9896509650160557</c:v>
                </c:pt>
                <c:pt idx="198">
                  <c:v>9.006485517612731</c:v>
                </c:pt>
                <c:pt idx="199">
                  <c:v>9.0569891754027516</c:v>
                </c:pt>
                <c:pt idx="200">
                  <c:v>9.0906582805960987</c:v>
                </c:pt>
                <c:pt idx="201">
                  <c:v>9.1243273857894476</c:v>
                </c:pt>
                <c:pt idx="202">
                  <c:v>9.1579964909827947</c:v>
                </c:pt>
                <c:pt idx="203">
                  <c:v>9.1748310435794682</c:v>
                </c:pt>
                <c:pt idx="204">
                  <c:v>9.1916655961761418</c:v>
                </c:pt>
                <c:pt idx="205">
                  <c:v>9.2421692539661642</c:v>
                </c:pt>
                <c:pt idx="206">
                  <c:v>9.2590038065628377</c:v>
                </c:pt>
                <c:pt idx="207">
                  <c:v>9.2758383591595113</c:v>
                </c:pt>
                <c:pt idx="208">
                  <c:v>9.3263420169495319</c:v>
                </c:pt>
                <c:pt idx="209">
                  <c:v>9.3431765695462072</c:v>
                </c:pt>
                <c:pt idx="210">
                  <c:v>9.3768456747395543</c:v>
                </c:pt>
                <c:pt idx="211">
                  <c:v>9.4441838851262485</c:v>
                </c:pt>
                <c:pt idx="212">
                  <c:v>9.5115220955129445</c:v>
                </c:pt>
                <c:pt idx="213">
                  <c:v>9.5788603058996404</c:v>
                </c:pt>
                <c:pt idx="214">
                  <c:v>9.6125294110929875</c:v>
                </c:pt>
                <c:pt idx="215">
                  <c:v>9.6293639636896611</c:v>
                </c:pt>
                <c:pt idx="216">
                  <c:v>9.6461985162863346</c:v>
                </c:pt>
                <c:pt idx="217">
                  <c:v>9.696702174076357</c:v>
                </c:pt>
                <c:pt idx="218">
                  <c:v>9.7135367266730306</c:v>
                </c:pt>
                <c:pt idx="219">
                  <c:v>9.7472058318663777</c:v>
                </c:pt>
                <c:pt idx="220">
                  <c:v>9.7640403844630512</c:v>
                </c:pt>
                <c:pt idx="221">
                  <c:v>9.8313785948497472</c:v>
                </c:pt>
                <c:pt idx="222">
                  <c:v>9.8818822526397678</c:v>
                </c:pt>
                <c:pt idx="223">
                  <c:v>9.9492204630264638</c:v>
                </c:pt>
                <c:pt idx="224">
                  <c:v>10.016558673413158</c:v>
                </c:pt>
                <c:pt idx="225">
                  <c:v>10.050227778606507</c:v>
                </c:pt>
                <c:pt idx="226">
                  <c:v>10.083896883799854</c:v>
                </c:pt>
                <c:pt idx="227">
                  <c:v>10.15123509418655</c:v>
                </c:pt>
                <c:pt idx="228">
                  <c:v>10.201738751976571</c:v>
                </c:pt>
                <c:pt idx="229">
                  <c:v>10.269076962363267</c:v>
                </c:pt>
                <c:pt idx="230">
                  <c:v>10.336415172749961</c:v>
                </c:pt>
                <c:pt idx="231">
                  <c:v>10.403753383136657</c:v>
                </c:pt>
                <c:pt idx="232">
                  <c:v>10.454257040926677</c:v>
                </c:pt>
                <c:pt idx="233">
                  <c:v>10.521595251313373</c:v>
                </c:pt>
                <c:pt idx="234">
                  <c:v>10.588933461700067</c:v>
                </c:pt>
                <c:pt idx="235">
                  <c:v>10.656271672086763</c:v>
                </c:pt>
                <c:pt idx="236">
                  <c:v>10.723609882473459</c:v>
                </c:pt>
                <c:pt idx="237">
                  <c:v>10.77411354026348</c:v>
                </c:pt>
                <c:pt idx="238">
                  <c:v>10.807782645456827</c:v>
                </c:pt>
                <c:pt idx="239">
                  <c:v>10.841451750650176</c:v>
                </c:pt>
                <c:pt idx="240">
                  <c:v>10.90878996103687</c:v>
                </c:pt>
                <c:pt idx="241">
                  <c:v>10.976128171423566</c:v>
                </c:pt>
                <c:pt idx="242">
                  <c:v>11.026631829213587</c:v>
                </c:pt>
                <c:pt idx="243">
                  <c:v>11.093970039600283</c:v>
                </c:pt>
                <c:pt idx="244">
                  <c:v>11.161308249986979</c:v>
                </c:pt>
                <c:pt idx="245">
                  <c:v>11.178142802583652</c:v>
                </c:pt>
                <c:pt idx="246">
                  <c:v>11.228646460373673</c:v>
                </c:pt>
                <c:pt idx="247">
                  <c:v>11.279150118163695</c:v>
                </c:pt>
                <c:pt idx="248">
                  <c:v>11.346488328550389</c:v>
                </c:pt>
                <c:pt idx="249">
                  <c:v>11.413826538937085</c:v>
                </c:pt>
                <c:pt idx="250">
                  <c:v>11.430661091533759</c:v>
                </c:pt>
                <c:pt idx="251">
                  <c:v>11.447495644130433</c:v>
                </c:pt>
                <c:pt idx="252">
                  <c:v>11.48116474932378</c:v>
                </c:pt>
                <c:pt idx="253">
                  <c:v>11.548502959710476</c:v>
                </c:pt>
                <c:pt idx="254">
                  <c:v>11.599006617500496</c:v>
                </c:pt>
                <c:pt idx="255">
                  <c:v>11.666344827887192</c:v>
                </c:pt>
                <c:pt idx="256">
                  <c:v>11.700013933080539</c:v>
                </c:pt>
                <c:pt idx="257">
                  <c:v>11.733683038273888</c:v>
                </c:pt>
                <c:pt idx="258">
                  <c:v>11.801021248660582</c:v>
                </c:pt>
                <c:pt idx="259">
                  <c:v>11.834690353853929</c:v>
                </c:pt>
                <c:pt idx="260">
                  <c:v>11.851524906450605</c:v>
                </c:pt>
                <c:pt idx="261">
                  <c:v>11.918863116837299</c:v>
                </c:pt>
                <c:pt idx="262">
                  <c:v>11.969366774627321</c:v>
                </c:pt>
                <c:pt idx="263">
                  <c:v>11.986201327223995</c:v>
                </c:pt>
                <c:pt idx="264">
                  <c:v>12.003035879820668</c:v>
                </c:pt>
                <c:pt idx="265">
                  <c:v>12.053539537610689</c:v>
                </c:pt>
                <c:pt idx="266">
                  <c:v>12.120877747997385</c:v>
                </c:pt>
                <c:pt idx="267">
                  <c:v>12.171381405787406</c:v>
                </c:pt>
                <c:pt idx="268">
                  <c:v>12.205050510980755</c:v>
                </c:pt>
                <c:pt idx="269">
                  <c:v>12.238719616174102</c:v>
                </c:pt>
                <c:pt idx="270">
                  <c:v>12.306057826560798</c:v>
                </c:pt>
                <c:pt idx="271">
                  <c:v>12.356561484350818</c:v>
                </c:pt>
                <c:pt idx="272">
                  <c:v>12.373396036947492</c:v>
                </c:pt>
                <c:pt idx="273">
                  <c:v>12.390230589544165</c:v>
                </c:pt>
                <c:pt idx="274">
                  <c:v>12.423899694737514</c:v>
                </c:pt>
                <c:pt idx="275">
                  <c:v>12.474403352527535</c:v>
                </c:pt>
                <c:pt idx="276">
                  <c:v>12.491237905124208</c:v>
                </c:pt>
                <c:pt idx="277">
                  <c:v>12.558576115510904</c:v>
                </c:pt>
                <c:pt idx="278">
                  <c:v>12.609079773300925</c:v>
                </c:pt>
                <c:pt idx="279">
                  <c:v>12.625914325897599</c:v>
                </c:pt>
                <c:pt idx="280">
                  <c:v>12.642748878494274</c:v>
                </c:pt>
                <c:pt idx="281">
                  <c:v>12.676417983687621</c:v>
                </c:pt>
                <c:pt idx="282">
                  <c:v>12.726921641477642</c:v>
                </c:pt>
                <c:pt idx="283">
                  <c:v>12.743756194074317</c:v>
                </c:pt>
                <c:pt idx="284">
                  <c:v>12.76059074667099</c:v>
                </c:pt>
                <c:pt idx="285">
                  <c:v>12.811094404461011</c:v>
                </c:pt>
                <c:pt idx="286">
                  <c:v>12.844763509654358</c:v>
                </c:pt>
                <c:pt idx="287">
                  <c:v>12.861598062251034</c:v>
                </c:pt>
                <c:pt idx="288">
                  <c:v>12.878432614847707</c:v>
                </c:pt>
                <c:pt idx="289">
                  <c:v>12.945770825234401</c:v>
                </c:pt>
                <c:pt idx="290">
                  <c:v>12.996274483024424</c:v>
                </c:pt>
                <c:pt idx="291">
                  <c:v>13.046778140814444</c:v>
                </c:pt>
                <c:pt idx="292">
                  <c:v>13.063612693411118</c:v>
                </c:pt>
                <c:pt idx="293">
                  <c:v>13.097281798604467</c:v>
                </c:pt>
                <c:pt idx="294">
                  <c:v>13.130950903797814</c:v>
                </c:pt>
                <c:pt idx="295">
                  <c:v>13.19828911418451</c:v>
                </c:pt>
                <c:pt idx="296">
                  <c:v>13.231958219377857</c:v>
                </c:pt>
                <c:pt idx="297">
                  <c:v>13.24879277197453</c:v>
                </c:pt>
                <c:pt idx="298">
                  <c:v>13.265627324571204</c:v>
                </c:pt>
                <c:pt idx="299">
                  <c:v>13.316130982361226</c:v>
                </c:pt>
                <c:pt idx="300">
                  <c:v>13.3329655349579</c:v>
                </c:pt>
                <c:pt idx="301">
                  <c:v>13.366634640151247</c:v>
                </c:pt>
                <c:pt idx="302">
                  <c:v>13.383469192747921</c:v>
                </c:pt>
                <c:pt idx="303">
                  <c:v>13.417138297941268</c:v>
                </c:pt>
                <c:pt idx="304">
                  <c:v>13.450807403134617</c:v>
                </c:pt>
                <c:pt idx="305">
                  <c:v>13.501311060924637</c:v>
                </c:pt>
                <c:pt idx="306">
                  <c:v>13.568649271311333</c:v>
                </c:pt>
                <c:pt idx="307">
                  <c:v>13.635987481698027</c:v>
                </c:pt>
                <c:pt idx="308">
                  <c:v>13.669656586891376</c:v>
                </c:pt>
                <c:pt idx="309">
                  <c:v>13.703325692084723</c:v>
                </c:pt>
                <c:pt idx="310">
                  <c:v>13.770663902471419</c:v>
                </c:pt>
                <c:pt idx="311">
                  <c:v>13.82116756026144</c:v>
                </c:pt>
                <c:pt idx="312">
                  <c:v>13.888505770648136</c:v>
                </c:pt>
                <c:pt idx="313">
                  <c:v>13.95584398103483</c:v>
                </c:pt>
                <c:pt idx="314">
                  <c:v>14.023182191421526</c:v>
                </c:pt>
                <c:pt idx="315">
                  <c:v>14.073685849211547</c:v>
                </c:pt>
                <c:pt idx="316">
                  <c:v>14.141024059598243</c:v>
                </c:pt>
                <c:pt idx="317">
                  <c:v>14.208362269984937</c:v>
                </c:pt>
                <c:pt idx="318">
                  <c:v>14.275700480371633</c:v>
                </c:pt>
                <c:pt idx="319">
                  <c:v>14.343038690758329</c:v>
                </c:pt>
                <c:pt idx="320">
                  <c:v>14.393542348548349</c:v>
                </c:pt>
                <c:pt idx="321">
                  <c:v>14.44404600633837</c:v>
                </c:pt>
                <c:pt idx="322">
                  <c:v>14.460880558935045</c:v>
                </c:pt>
                <c:pt idx="323">
                  <c:v>14.494549664128392</c:v>
                </c:pt>
                <c:pt idx="324">
                  <c:v>14.52821876932174</c:v>
                </c:pt>
                <c:pt idx="325">
                  <c:v>14.595556979708435</c:v>
                </c:pt>
                <c:pt idx="326">
                  <c:v>14.612391532305109</c:v>
                </c:pt>
                <c:pt idx="327">
                  <c:v>14.646060637498456</c:v>
                </c:pt>
                <c:pt idx="328">
                  <c:v>14.713398847885152</c:v>
                </c:pt>
                <c:pt idx="329">
                  <c:v>14.780737058271848</c:v>
                </c:pt>
                <c:pt idx="330">
                  <c:v>14.814406163465195</c:v>
                </c:pt>
                <c:pt idx="331">
                  <c:v>14.848075268658542</c:v>
                </c:pt>
                <c:pt idx="332">
                  <c:v>14.898578926448563</c:v>
                </c:pt>
                <c:pt idx="333">
                  <c:v>14.965917136835261</c:v>
                </c:pt>
                <c:pt idx="334">
                  <c:v>14.999586242028608</c:v>
                </c:pt>
                <c:pt idx="335">
                  <c:v>15.033255347221955</c:v>
                </c:pt>
                <c:pt idx="336">
                  <c:v>15.066924452415302</c:v>
                </c:pt>
                <c:pt idx="337">
                  <c:v>15.100593557608649</c:v>
                </c:pt>
                <c:pt idx="338">
                  <c:v>15.167931767995343</c:v>
                </c:pt>
                <c:pt idx="339">
                  <c:v>15.218435425785367</c:v>
                </c:pt>
                <c:pt idx="340">
                  <c:v>15.285773636172062</c:v>
                </c:pt>
                <c:pt idx="341">
                  <c:v>15.353111846558756</c:v>
                </c:pt>
                <c:pt idx="342">
                  <c:v>15.420450056945453</c:v>
                </c:pt>
                <c:pt idx="343">
                  <c:v>15.437284609542127</c:v>
                </c:pt>
                <c:pt idx="344">
                  <c:v>15.470953714735474</c:v>
                </c:pt>
                <c:pt idx="345">
                  <c:v>15.538291925122168</c:v>
                </c:pt>
                <c:pt idx="346">
                  <c:v>15.605630135508862</c:v>
                </c:pt>
                <c:pt idx="347">
                  <c:v>15.639299240702213</c:v>
                </c:pt>
                <c:pt idx="348">
                  <c:v>15.67296834589556</c:v>
                </c:pt>
                <c:pt idx="349">
                  <c:v>15.706637451088907</c:v>
                </c:pt>
                <c:pt idx="350">
                  <c:v>15.740306556282254</c:v>
                </c:pt>
                <c:pt idx="351">
                  <c:v>15.757141108878928</c:v>
                </c:pt>
                <c:pt idx="352">
                  <c:v>15.790810214072275</c:v>
                </c:pt>
                <c:pt idx="353">
                  <c:v>15.807644766668949</c:v>
                </c:pt>
                <c:pt idx="354">
                  <c:v>15.858148424458969</c:v>
                </c:pt>
                <c:pt idx="355">
                  <c:v>15.925486634845667</c:v>
                </c:pt>
                <c:pt idx="356">
                  <c:v>15.992824845232361</c:v>
                </c:pt>
                <c:pt idx="357">
                  <c:v>16.043328503022384</c:v>
                </c:pt>
                <c:pt idx="358">
                  <c:v>16.110666713409081</c:v>
                </c:pt>
                <c:pt idx="359">
                  <c:v>16.161170371199102</c:v>
                </c:pt>
                <c:pt idx="360">
                  <c:v>16.178004923795775</c:v>
                </c:pt>
                <c:pt idx="361">
                  <c:v>16.24534313418247</c:v>
                </c:pt>
                <c:pt idx="362">
                  <c:v>16.262177686779143</c:v>
                </c:pt>
                <c:pt idx="363">
                  <c:v>16.29584679197249</c:v>
                </c:pt>
                <c:pt idx="364">
                  <c:v>16.363185002359188</c:v>
                </c:pt>
                <c:pt idx="365">
                  <c:v>16.380019554955862</c:v>
                </c:pt>
                <c:pt idx="366">
                  <c:v>16.413688660149209</c:v>
                </c:pt>
                <c:pt idx="367">
                  <c:v>16.430523212745882</c:v>
                </c:pt>
                <c:pt idx="368">
                  <c:v>16.464192317939229</c:v>
                </c:pt>
                <c:pt idx="369">
                  <c:v>16.497861423132576</c:v>
                </c:pt>
                <c:pt idx="370">
                  <c:v>16.565199633519274</c:v>
                </c:pt>
                <c:pt idx="371">
                  <c:v>16.615703291309295</c:v>
                </c:pt>
                <c:pt idx="372">
                  <c:v>16.666206949099315</c:v>
                </c:pt>
                <c:pt idx="373">
                  <c:v>16.683041501695989</c:v>
                </c:pt>
                <c:pt idx="374">
                  <c:v>16.699876054292663</c:v>
                </c:pt>
                <c:pt idx="375">
                  <c:v>16.750379712082683</c:v>
                </c:pt>
                <c:pt idx="376">
                  <c:v>16.767214264679357</c:v>
                </c:pt>
                <c:pt idx="377">
                  <c:v>16.800883369872707</c:v>
                </c:pt>
                <c:pt idx="378">
                  <c:v>16.817717922469381</c:v>
                </c:pt>
                <c:pt idx="379">
                  <c:v>16.851387027662728</c:v>
                </c:pt>
                <c:pt idx="380">
                  <c:v>16.868221580259402</c:v>
                </c:pt>
                <c:pt idx="381">
                  <c:v>16.935559790646096</c:v>
                </c:pt>
                <c:pt idx="382">
                  <c:v>17.002898001032793</c:v>
                </c:pt>
                <c:pt idx="383">
                  <c:v>17.036567106226141</c:v>
                </c:pt>
                <c:pt idx="384">
                  <c:v>17.070236211419488</c:v>
                </c:pt>
                <c:pt idx="385">
                  <c:v>17.120739869209508</c:v>
                </c:pt>
                <c:pt idx="386">
                  <c:v>17.188078079596202</c:v>
                </c:pt>
                <c:pt idx="387">
                  <c:v>17.2554162899829</c:v>
                </c:pt>
                <c:pt idx="388">
                  <c:v>17.272250842579574</c:v>
                </c:pt>
                <c:pt idx="389">
                  <c:v>17.322754500369594</c:v>
                </c:pt>
                <c:pt idx="390">
                  <c:v>17.373258158159615</c:v>
                </c:pt>
                <c:pt idx="391">
                  <c:v>17.390092710756289</c:v>
                </c:pt>
                <c:pt idx="392">
                  <c:v>17.423761815949636</c:v>
                </c:pt>
                <c:pt idx="393">
                  <c:v>17.440596368546309</c:v>
                </c:pt>
                <c:pt idx="394">
                  <c:v>17.47426547373966</c:v>
                </c:pt>
                <c:pt idx="395">
                  <c:v>17.507934578933007</c:v>
                </c:pt>
                <c:pt idx="396">
                  <c:v>17.524769131529681</c:v>
                </c:pt>
                <c:pt idx="397">
                  <c:v>17.558438236723028</c:v>
                </c:pt>
                <c:pt idx="398">
                  <c:v>17.575272789319701</c:v>
                </c:pt>
                <c:pt idx="399">
                  <c:v>17.642610999706395</c:v>
                </c:pt>
                <c:pt idx="400">
                  <c:v>17.676280104899742</c:v>
                </c:pt>
                <c:pt idx="401">
                  <c:v>17.69311465749642</c:v>
                </c:pt>
                <c:pt idx="402">
                  <c:v>17.760452867883114</c:v>
                </c:pt>
                <c:pt idx="403">
                  <c:v>17.794121973076461</c:v>
                </c:pt>
                <c:pt idx="404">
                  <c:v>17.827791078269808</c:v>
                </c:pt>
                <c:pt idx="405">
                  <c:v>17.861460183463155</c:v>
                </c:pt>
                <c:pt idx="406">
                  <c:v>17.895129288656502</c:v>
                </c:pt>
                <c:pt idx="407">
                  <c:v>17.9624674990432</c:v>
                </c:pt>
                <c:pt idx="408">
                  <c:v>18.01297115683322</c:v>
                </c:pt>
                <c:pt idx="409">
                  <c:v>18.080309367219915</c:v>
                </c:pt>
                <c:pt idx="410">
                  <c:v>18.113978472413262</c:v>
                </c:pt>
                <c:pt idx="411">
                  <c:v>18.147647577606612</c:v>
                </c:pt>
                <c:pt idx="412">
                  <c:v>18.164482130203286</c:v>
                </c:pt>
                <c:pt idx="413">
                  <c:v>18.214985787993307</c:v>
                </c:pt>
                <c:pt idx="414">
                  <c:v>18.265489445783327</c:v>
                </c:pt>
                <c:pt idx="415">
                  <c:v>18.332827656170021</c:v>
                </c:pt>
                <c:pt idx="416">
                  <c:v>18.400165866556719</c:v>
                </c:pt>
                <c:pt idx="417">
                  <c:v>18.417000419153393</c:v>
                </c:pt>
                <c:pt idx="418">
                  <c:v>18.45066952434674</c:v>
                </c:pt>
                <c:pt idx="419">
                  <c:v>18.467504076943413</c:v>
                </c:pt>
                <c:pt idx="420">
                  <c:v>18.518007734733434</c:v>
                </c:pt>
                <c:pt idx="421">
                  <c:v>18.585345945120132</c:v>
                </c:pt>
                <c:pt idx="422">
                  <c:v>18.652684155506826</c:v>
                </c:pt>
                <c:pt idx="423">
                  <c:v>18.72002236589352</c:v>
                </c:pt>
                <c:pt idx="424">
                  <c:v>18.787360576280214</c:v>
                </c:pt>
                <c:pt idx="425">
                  <c:v>18.837864234070238</c:v>
                </c:pt>
                <c:pt idx="426">
                  <c:v>18.905202444456933</c:v>
                </c:pt>
                <c:pt idx="427">
                  <c:v>18.972540654843627</c:v>
                </c:pt>
                <c:pt idx="428">
                  <c:v>18.9893752074403</c:v>
                </c:pt>
                <c:pt idx="429">
                  <c:v>19.023044312633647</c:v>
                </c:pt>
                <c:pt idx="430">
                  <c:v>19.039878865230325</c:v>
                </c:pt>
                <c:pt idx="431">
                  <c:v>19.073547970423672</c:v>
                </c:pt>
                <c:pt idx="432">
                  <c:v>19.090382523020345</c:v>
                </c:pt>
                <c:pt idx="433">
                  <c:v>19.124051628213692</c:v>
                </c:pt>
                <c:pt idx="434">
                  <c:v>19.157720733407039</c:v>
                </c:pt>
                <c:pt idx="435">
                  <c:v>19.174555286003713</c:v>
                </c:pt>
                <c:pt idx="436">
                  <c:v>19.191389838600386</c:v>
                </c:pt>
                <c:pt idx="437">
                  <c:v>19.225058943793734</c:v>
                </c:pt>
                <c:pt idx="438">
                  <c:v>19.275562601583758</c:v>
                </c:pt>
                <c:pt idx="439">
                  <c:v>19.292397154180431</c:v>
                </c:pt>
                <c:pt idx="440">
                  <c:v>19.359735364567126</c:v>
                </c:pt>
                <c:pt idx="441">
                  <c:v>19.393404469760473</c:v>
                </c:pt>
                <c:pt idx="442">
                  <c:v>19.410239022357146</c:v>
                </c:pt>
                <c:pt idx="443">
                  <c:v>19.47757723274384</c:v>
                </c:pt>
                <c:pt idx="444">
                  <c:v>19.544915443130538</c:v>
                </c:pt>
                <c:pt idx="445">
                  <c:v>19.612253653517232</c:v>
                </c:pt>
                <c:pt idx="446">
                  <c:v>19.662757311307253</c:v>
                </c:pt>
                <c:pt idx="447">
                  <c:v>19.730095521693951</c:v>
                </c:pt>
                <c:pt idx="448">
                  <c:v>19.797433732080645</c:v>
                </c:pt>
                <c:pt idx="449">
                  <c:v>19.847937389870665</c:v>
                </c:pt>
                <c:pt idx="450">
                  <c:v>19.864771942467339</c:v>
                </c:pt>
                <c:pt idx="451">
                  <c:v>19.91527560025736</c:v>
                </c:pt>
                <c:pt idx="452">
                  <c:v>19.982613810644057</c:v>
                </c:pt>
                <c:pt idx="453">
                  <c:v>20.049952021030752</c:v>
                </c:pt>
                <c:pt idx="454">
                  <c:v>20.083621126224099</c:v>
                </c:pt>
                <c:pt idx="455">
                  <c:v>20.117290231417446</c:v>
                </c:pt>
                <c:pt idx="456">
                  <c:v>20.150959336610793</c:v>
                </c:pt>
                <c:pt idx="457">
                  <c:v>20.184628441804144</c:v>
                </c:pt>
                <c:pt idx="458">
                  <c:v>20.235132099594164</c:v>
                </c:pt>
                <c:pt idx="459">
                  <c:v>20.268801204787511</c:v>
                </c:pt>
                <c:pt idx="460">
                  <c:v>20.302470309980858</c:v>
                </c:pt>
                <c:pt idx="461">
                  <c:v>20.336139415174205</c:v>
                </c:pt>
                <c:pt idx="462">
                  <c:v>20.369808520367553</c:v>
                </c:pt>
                <c:pt idx="463">
                  <c:v>20.43714673075425</c:v>
                </c:pt>
                <c:pt idx="464">
                  <c:v>20.470815835947597</c:v>
                </c:pt>
                <c:pt idx="465">
                  <c:v>20.487650388544271</c:v>
                </c:pt>
                <c:pt idx="466">
                  <c:v>20.521319493737618</c:v>
                </c:pt>
                <c:pt idx="467">
                  <c:v>20.554988598930965</c:v>
                </c:pt>
                <c:pt idx="468">
                  <c:v>20.605492256720986</c:v>
                </c:pt>
                <c:pt idx="469">
                  <c:v>20.622326809317659</c:v>
                </c:pt>
                <c:pt idx="470">
                  <c:v>20.639161361914336</c:v>
                </c:pt>
                <c:pt idx="471">
                  <c:v>20.672830467107683</c:v>
                </c:pt>
                <c:pt idx="472">
                  <c:v>20.689665019704357</c:v>
                </c:pt>
                <c:pt idx="473">
                  <c:v>20.723334124897704</c:v>
                </c:pt>
                <c:pt idx="474">
                  <c:v>20.740168677494378</c:v>
                </c:pt>
                <c:pt idx="475">
                  <c:v>20.757003230091051</c:v>
                </c:pt>
                <c:pt idx="476">
                  <c:v>20.790672335284398</c:v>
                </c:pt>
                <c:pt idx="477">
                  <c:v>20.807506887881072</c:v>
                </c:pt>
                <c:pt idx="478">
                  <c:v>20.824341440477745</c:v>
                </c:pt>
                <c:pt idx="479">
                  <c:v>20.858010545671096</c:v>
                </c:pt>
                <c:pt idx="480">
                  <c:v>20.87484509826777</c:v>
                </c:pt>
                <c:pt idx="481">
                  <c:v>20.891679650864443</c:v>
                </c:pt>
                <c:pt idx="482">
                  <c:v>20.92534875605779</c:v>
                </c:pt>
                <c:pt idx="483">
                  <c:v>20.942183308654464</c:v>
                </c:pt>
                <c:pt idx="484">
                  <c:v>20.959017861251137</c:v>
                </c:pt>
                <c:pt idx="485">
                  <c:v>20.992686966444484</c:v>
                </c:pt>
                <c:pt idx="486">
                  <c:v>21.009521519041158</c:v>
                </c:pt>
                <c:pt idx="487">
                  <c:v>21.026356071637831</c:v>
                </c:pt>
                <c:pt idx="488">
                  <c:v>21.060025176831179</c:v>
                </c:pt>
                <c:pt idx="489">
                  <c:v>21.093694282024529</c:v>
                </c:pt>
                <c:pt idx="490">
                  <c:v>21.127363387217876</c:v>
                </c:pt>
                <c:pt idx="491">
                  <c:v>21.177867045007897</c:v>
                </c:pt>
                <c:pt idx="492">
                  <c:v>21.194701597604571</c:v>
                </c:pt>
                <c:pt idx="493">
                  <c:v>21.211536150201244</c:v>
                </c:pt>
                <c:pt idx="494">
                  <c:v>21.228370702797918</c:v>
                </c:pt>
                <c:pt idx="495">
                  <c:v>21.262039807991265</c:v>
                </c:pt>
                <c:pt idx="496">
                  <c:v>21.295708913184612</c:v>
                </c:pt>
                <c:pt idx="497">
                  <c:v>21.312543465781289</c:v>
                </c:pt>
                <c:pt idx="498">
                  <c:v>21.329378018377962</c:v>
                </c:pt>
                <c:pt idx="499">
                  <c:v>21.379881676167983</c:v>
                </c:pt>
                <c:pt idx="500">
                  <c:v>21.396716228764657</c:v>
                </c:pt>
                <c:pt idx="501">
                  <c:v>21.447219886554677</c:v>
                </c:pt>
                <c:pt idx="502">
                  <c:v>21.480888991748024</c:v>
                </c:pt>
                <c:pt idx="503">
                  <c:v>21.514558096941371</c:v>
                </c:pt>
                <c:pt idx="504">
                  <c:v>21.565061754731396</c:v>
                </c:pt>
                <c:pt idx="505">
                  <c:v>21.581896307328069</c:v>
                </c:pt>
                <c:pt idx="506">
                  <c:v>21.615565412521416</c:v>
                </c:pt>
                <c:pt idx="507">
                  <c:v>21.63239996511809</c:v>
                </c:pt>
                <c:pt idx="508">
                  <c:v>21.649234517714763</c:v>
                </c:pt>
                <c:pt idx="509">
                  <c:v>21.666069070311437</c:v>
                </c:pt>
                <c:pt idx="510">
                  <c:v>21.699738175504784</c:v>
                </c:pt>
                <c:pt idx="511">
                  <c:v>21.733407280698131</c:v>
                </c:pt>
                <c:pt idx="512">
                  <c:v>21.767076385891482</c:v>
                </c:pt>
                <c:pt idx="513">
                  <c:v>21.783910938488155</c:v>
                </c:pt>
                <c:pt idx="514">
                  <c:v>21.817580043681502</c:v>
                </c:pt>
                <c:pt idx="515">
                  <c:v>21.834414596278176</c:v>
                </c:pt>
                <c:pt idx="516">
                  <c:v>21.851249148874849</c:v>
                </c:pt>
                <c:pt idx="517">
                  <c:v>21.884918254068197</c:v>
                </c:pt>
                <c:pt idx="518">
                  <c:v>21.935421911858217</c:v>
                </c:pt>
                <c:pt idx="519">
                  <c:v>21.952256464454891</c:v>
                </c:pt>
                <c:pt idx="520">
                  <c:v>21.969091017051564</c:v>
                </c:pt>
                <c:pt idx="521">
                  <c:v>22.019594674841588</c:v>
                </c:pt>
                <c:pt idx="522">
                  <c:v>22.070098332631609</c:v>
                </c:pt>
                <c:pt idx="523">
                  <c:v>22.086932885228283</c:v>
                </c:pt>
                <c:pt idx="524">
                  <c:v>22.137436543018303</c:v>
                </c:pt>
                <c:pt idx="525">
                  <c:v>22.187940200808324</c:v>
                </c:pt>
                <c:pt idx="526">
                  <c:v>22.204774753404998</c:v>
                </c:pt>
                <c:pt idx="527">
                  <c:v>22.272112963791695</c:v>
                </c:pt>
                <c:pt idx="528">
                  <c:v>22.288947516388369</c:v>
                </c:pt>
                <c:pt idx="529">
                  <c:v>22.339451174178389</c:v>
                </c:pt>
                <c:pt idx="530">
                  <c:v>22.373120279371737</c:v>
                </c:pt>
                <c:pt idx="531">
                  <c:v>22.406789384565084</c:v>
                </c:pt>
                <c:pt idx="532">
                  <c:v>22.440458489758431</c:v>
                </c:pt>
                <c:pt idx="533">
                  <c:v>22.457293042355108</c:v>
                </c:pt>
                <c:pt idx="534">
                  <c:v>22.474127594951781</c:v>
                </c:pt>
                <c:pt idx="535">
                  <c:v>22.507796700145128</c:v>
                </c:pt>
                <c:pt idx="536">
                  <c:v>22.524631252741802</c:v>
                </c:pt>
                <c:pt idx="537">
                  <c:v>22.541465805338476</c:v>
                </c:pt>
                <c:pt idx="538">
                  <c:v>22.575134910531823</c:v>
                </c:pt>
                <c:pt idx="539">
                  <c:v>22.591969463128496</c:v>
                </c:pt>
                <c:pt idx="540">
                  <c:v>22.60880401572517</c:v>
                </c:pt>
                <c:pt idx="541">
                  <c:v>22.642473120918517</c:v>
                </c:pt>
                <c:pt idx="542">
                  <c:v>22.65930767351519</c:v>
                </c:pt>
                <c:pt idx="543">
                  <c:v>22.676142226111867</c:v>
                </c:pt>
                <c:pt idx="544">
                  <c:v>22.692976778708541</c:v>
                </c:pt>
                <c:pt idx="545">
                  <c:v>22.709811331305215</c:v>
                </c:pt>
                <c:pt idx="546">
                  <c:v>22.726645883901888</c:v>
                </c:pt>
                <c:pt idx="547">
                  <c:v>22.760314989095235</c:v>
                </c:pt>
                <c:pt idx="548">
                  <c:v>22.777149541691909</c:v>
                </c:pt>
                <c:pt idx="549">
                  <c:v>22.827653199481929</c:v>
                </c:pt>
                <c:pt idx="550">
                  <c:v>22.844487752078603</c:v>
                </c:pt>
                <c:pt idx="551">
                  <c:v>22.861322304675276</c:v>
                </c:pt>
                <c:pt idx="552">
                  <c:v>22.894991409868627</c:v>
                </c:pt>
                <c:pt idx="553">
                  <c:v>22.911825962465301</c:v>
                </c:pt>
                <c:pt idx="554">
                  <c:v>22.928660515061974</c:v>
                </c:pt>
                <c:pt idx="555">
                  <c:v>22.979164172851995</c:v>
                </c:pt>
                <c:pt idx="556">
                  <c:v>23.012833278045342</c:v>
                </c:pt>
                <c:pt idx="557">
                  <c:v>23.029667830642016</c:v>
                </c:pt>
                <c:pt idx="558">
                  <c:v>23.046502383238689</c:v>
                </c:pt>
                <c:pt idx="559">
                  <c:v>23.09700604102871</c:v>
                </c:pt>
                <c:pt idx="560">
                  <c:v>23.13067514622206</c:v>
                </c:pt>
                <c:pt idx="561">
                  <c:v>23.164344251415407</c:v>
                </c:pt>
                <c:pt idx="562">
                  <c:v>23.231682461802102</c:v>
                </c:pt>
                <c:pt idx="563">
                  <c:v>23.282186119592122</c:v>
                </c:pt>
                <c:pt idx="564">
                  <c:v>23.34952432997882</c:v>
                </c:pt>
                <c:pt idx="565">
                  <c:v>23.400027987768841</c:v>
                </c:pt>
                <c:pt idx="566">
                  <c:v>23.416862540365514</c:v>
                </c:pt>
                <c:pt idx="567">
                  <c:v>23.450531645558861</c:v>
                </c:pt>
                <c:pt idx="568">
                  <c:v>23.484200750752208</c:v>
                </c:pt>
                <c:pt idx="569">
                  <c:v>23.517869855945555</c:v>
                </c:pt>
                <c:pt idx="570">
                  <c:v>23.534704408542229</c:v>
                </c:pt>
                <c:pt idx="571">
                  <c:v>23.585208066332253</c:v>
                </c:pt>
                <c:pt idx="572">
                  <c:v>23.602042618928927</c:v>
                </c:pt>
                <c:pt idx="573">
                  <c:v>23.669380829315621</c:v>
                </c:pt>
                <c:pt idx="574">
                  <c:v>23.736719039702315</c:v>
                </c:pt>
                <c:pt idx="575">
                  <c:v>23.804057250089013</c:v>
                </c:pt>
                <c:pt idx="576">
                  <c:v>23.854560907879033</c:v>
                </c:pt>
                <c:pt idx="577">
                  <c:v>23.888230013072381</c:v>
                </c:pt>
                <c:pt idx="578">
                  <c:v>23.921899118265728</c:v>
                </c:pt>
                <c:pt idx="579">
                  <c:v>23.972402776055748</c:v>
                </c:pt>
                <c:pt idx="580">
                  <c:v>23.989237328652422</c:v>
                </c:pt>
                <c:pt idx="581">
                  <c:v>24.006071881249095</c:v>
                </c:pt>
                <c:pt idx="582">
                  <c:v>24.05657553903912</c:v>
                </c:pt>
                <c:pt idx="583">
                  <c:v>24.10707919682914</c:v>
                </c:pt>
                <c:pt idx="584">
                  <c:v>24.174417407215834</c:v>
                </c:pt>
                <c:pt idx="585">
                  <c:v>24.241755617602529</c:v>
                </c:pt>
                <c:pt idx="586">
                  <c:v>24.275424722795879</c:v>
                </c:pt>
                <c:pt idx="587">
                  <c:v>24.309093827989226</c:v>
                </c:pt>
                <c:pt idx="588">
                  <c:v>24.376432038375921</c:v>
                </c:pt>
                <c:pt idx="589">
                  <c:v>24.426935696165941</c:v>
                </c:pt>
                <c:pt idx="590">
                  <c:v>24.477439353955962</c:v>
                </c:pt>
                <c:pt idx="591">
                  <c:v>24.494273906552639</c:v>
                </c:pt>
                <c:pt idx="592">
                  <c:v>24.561612116939333</c:v>
                </c:pt>
                <c:pt idx="593">
                  <c:v>24.578446669536007</c:v>
                </c:pt>
                <c:pt idx="594">
                  <c:v>24.628950327326027</c:v>
                </c:pt>
                <c:pt idx="595">
                  <c:v>24.679453985116048</c:v>
                </c:pt>
                <c:pt idx="596">
                  <c:v>24.746792195502746</c:v>
                </c:pt>
                <c:pt idx="597">
                  <c:v>24.81413040588944</c:v>
                </c:pt>
                <c:pt idx="598">
                  <c:v>24.881468616276134</c:v>
                </c:pt>
                <c:pt idx="599">
                  <c:v>24.915137721469481</c:v>
                </c:pt>
                <c:pt idx="600">
                  <c:v>24.931972274066155</c:v>
                </c:pt>
                <c:pt idx="601">
                  <c:v>24.948806826662832</c:v>
                </c:pt>
                <c:pt idx="602">
                  <c:v>24.999310484452852</c:v>
                </c:pt>
                <c:pt idx="603">
                  <c:v>25.066648694839547</c:v>
                </c:pt>
                <c:pt idx="604">
                  <c:v>25.133986905226241</c:v>
                </c:pt>
                <c:pt idx="605">
                  <c:v>25.167656010419591</c:v>
                </c:pt>
                <c:pt idx="606">
                  <c:v>25.201325115612939</c:v>
                </c:pt>
                <c:pt idx="607">
                  <c:v>25.251828773402959</c:v>
                </c:pt>
                <c:pt idx="608">
                  <c:v>25.319166983789653</c:v>
                </c:pt>
                <c:pt idx="609">
                  <c:v>25.386505194176348</c:v>
                </c:pt>
                <c:pt idx="610">
                  <c:v>25.453843404563045</c:v>
                </c:pt>
                <c:pt idx="611">
                  <c:v>25.470677957159719</c:v>
                </c:pt>
                <c:pt idx="612">
                  <c:v>25.504347062353066</c:v>
                </c:pt>
                <c:pt idx="613">
                  <c:v>25.57168527273976</c:v>
                </c:pt>
                <c:pt idx="614">
                  <c:v>25.639023483126458</c:v>
                </c:pt>
                <c:pt idx="615">
                  <c:v>25.706361693513152</c:v>
                </c:pt>
                <c:pt idx="616">
                  <c:v>25.756865351303173</c:v>
                </c:pt>
                <c:pt idx="617">
                  <c:v>25.824203561689867</c:v>
                </c:pt>
                <c:pt idx="618">
                  <c:v>25.891541772076565</c:v>
                </c:pt>
                <c:pt idx="619">
                  <c:v>25.958879982463259</c:v>
                </c:pt>
                <c:pt idx="620">
                  <c:v>26.026218192849953</c:v>
                </c:pt>
                <c:pt idx="621">
                  <c:v>26.076721850639977</c:v>
                </c:pt>
                <c:pt idx="622">
                  <c:v>26.144060061026671</c:v>
                </c:pt>
                <c:pt idx="623">
                  <c:v>26.211398271413366</c:v>
                </c:pt>
                <c:pt idx="624">
                  <c:v>26.27873648180006</c:v>
                </c:pt>
                <c:pt idx="625">
                  <c:v>26.31240558699341</c:v>
                </c:pt>
                <c:pt idx="626">
                  <c:v>26.329240139590084</c:v>
                </c:pt>
                <c:pt idx="627">
                  <c:v>26.396578349976778</c:v>
                </c:pt>
                <c:pt idx="628">
                  <c:v>26.463916560363472</c:v>
                </c:pt>
                <c:pt idx="629">
                  <c:v>26.53125477075017</c:v>
                </c:pt>
                <c:pt idx="630">
                  <c:v>26.598592981136864</c:v>
                </c:pt>
                <c:pt idx="631">
                  <c:v>26.649096638926885</c:v>
                </c:pt>
                <c:pt idx="632">
                  <c:v>26.716434849313579</c:v>
                </c:pt>
                <c:pt idx="633">
                  <c:v>26.783773059700277</c:v>
                </c:pt>
                <c:pt idx="634">
                  <c:v>26.851111270086971</c:v>
                </c:pt>
                <c:pt idx="635">
                  <c:v>26.901614927876992</c:v>
                </c:pt>
                <c:pt idx="636">
                  <c:v>26.968953138263686</c:v>
                </c:pt>
                <c:pt idx="637">
                  <c:v>27.036291348650384</c:v>
                </c:pt>
                <c:pt idx="638">
                  <c:v>27.103629559037078</c:v>
                </c:pt>
                <c:pt idx="639">
                  <c:v>27.154133216827098</c:v>
                </c:pt>
                <c:pt idx="640">
                  <c:v>27.221471427213796</c:v>
                </c:pt>
                <c:pt idx="641">
                  <c:v>27.28880963760049</c:v>
                </c:pt>
                <c:pt idx="642">
                  <c:v>27.356147847987184</c:v>
                </c:pt>
                <c:pt idx="643">
                  <c:v>27.423486058373879</c:v>
                </c:pt>
                <c:pt idx="644">
                  <c:v>27.473989716163903</c:v>
                </c:pt>
                <c:pt idx="645">
                  <c:v>27.524493373953923</c:v>
                </c:pt>
                <c:pt idx="646">
                  <c:v>27.541327926550597</c:v>
                </c:pt>
                <c:pt idx="647">
                  <c:v>27.608666136937291</c:v>
                </c:pt>
                <c:pt idx="648">
                  <c:v>27.676004347323989</c:v>
                </c:pt>
                <c:pt idx="649">
                  <c:v>27.709673452517336</c:v>
                </c:pt>
                <c:pt idx="650">
                  <c:v>27.72650800511401</c:v>
                </c:pt>
                <c:pt idx="651">
                  <c:v>27.793846215500704</c:v>
                </c:pt>
                <c:pt idx="652">
                  <c:v>27.810680768097377</c:v>
                </c:pt>
                <c:pt idx="653">
                  <c:v>27.861184425887398</c:v>
                </c:pt>
                <c:pt idx="654">
                  <c:v>27.894853531080749</c:v>
                </c:pt>
                <c:pt idx="655">
                  <c:v>27.928522636274096</c:v>
                </c:pt>
                <c:pt idx="656">
                  <c:v>27.945357188870769</c:v>
                </c:pt>
                <c:pt idx="657">
                  <c:v>27.99586084666079</c:v>
                </c:pt>
                <c:pt idx="658">
                  <c:v>28.012695399257463</c:v>
                </c:pt>
                <c:pt idx="659">
                  <c:v>28.046364504450811</c:v>
                </c:pt>
                <c:pt idx="660">
                  <c:v>28.096868162240831</c:v>
                </c:pt>
                <c:pt idx="661">
                  <c:v>28.113702714837508</c:v>
                </c:pt>
                <c:pt idx="662">
                  <c:v>28.130537267434182</c:v>
                </c:pt>
                <c:pt idx="663">
                  <c:v>28.147371820030855</c:v>
                </c:pt>
                <c:pt idx="664">
                  <c:v>28.181040925224202</c:v>
                </c:pt>
                <c:pt idx="665">
                  <c:v>28.21471003041755</c:v>
                </c:pt>
                <c:pt idx="666">
                  <c:v>28.231544583014223</c:v>
                </c:pt>
                <c:pt idx="667">
                  <c:v>28.248379135610897</c:v>
                </c:pt>
                <c:pt idx="668">
                  <c:v>28.26521368820757</c:v>
                </c:pt>
                <c:pt idx="669">
                  <c:v>28.282048240804244</c:v>
                </c:pt>
                <c:pt idx="670">
                  <c:v>28.298882793400917</c:v>
                </c:pt>
                <c:pt idx="671">
                  <c:v>28.315717345997591</c:v>
                </c:pt>
                <c:pt idx="672">
                  <c:v>28.332551898594264</c:v>
                </c:pt>
                <c:pt idx="673">
                  <c:v>28.349386451190941</c:v>
                </c:pt>
                <c:pt idx="674">
                  <c:v>28.366221003787615</c:v>
                </c:pt>
                <c:pt idx="675">
                  <c:v>28.383055556384289</c:v>
                </c:pt>
                <c:pt idx="676">
                  <c:v>28.399890108980962</c:v>
                </c:pt>
                <c:pt idx="677">
                  <c:v>28.416724661577636</c:v>
                </c:pt>
                <c:pt idx="678">
                  <c:v>28.433559214174309</c:v>
                </c:pt>
                <c:pt idx="679">
                  <c:v>28.450393766770983</c:v>
                </c:pt>
                <c:pt idx="680">
                  <c:v>28.467228319367656</c:v>
                </c:pt>
                <c:pt idx="681">
                  <c:v>28.48406287196433</c:v>
                </c:pt>
                <c:pt idx="682">
                  <c:v>28.500897424561003</c:v>
                </c:pt>
                <c:pt idx="683">
                  <c:v>28.517731977157677</c:v>
                </c:pt>
                <c:pt idx="684">
                  <c:v>28.53456652975435</c:v>
                </c:pt>
                <c:pt idx="685">
                  <c:v>28.551401082351024</c:v>
                </c:pt>
                <c:pt idx="686">
                  <c:v>28.568235634947701</c:v>
                </c:pt>
                <c:pt idx="687">
                  <c:v>28.585070187544375</c:v>
                </c:pt>
                <c:pt idx="688">
                  <c:v>28.601904740141048</c:v>
                </c:pt>
                <c:pt idx="689">
                  <c:v>28.618739292737722</c:v>
                </c:pt>
                <c:pt idx="690">
                  <c:v>28.635573845334395</c:v>
                </c:pt>
                <c:pt idx="691">
                  <c:v>28.652408397931069</c:v>
                </c:pt>
                <c:pt idx="692">
                  <c:v>28.669242950527742</c:v>
                </c:pt>
                <c:pt idx="693">
                  <c:v>28.686077503124416</c:v>
                </c:pt>
                <c:pt idx="694">
                  <c:v>28.70291205572109</c:v>
                </c:pt>
                <c:pt idx="695">
                  <c:v>28.719746608317763</c:v>
                </c:pt>
                <c:pt idx="696">
                  <c:v>28.736581160914437</c:v>
                </c:pt>
                <c:pt idx="697">
                  <c:v>28.75341571351111</c:v>
                </c:pt>
                <c:pt idx="698">
                  <c:v>28.770250266107784</c:v>
                </c:pt>
                <c:pt idx="699">
                  <c:v>28.787084818704457</c:v>
                </c:pt>
                <c:pt idx="700">
                  <c:v>28.803919371301134</c:v>
                </c:pt>
                <c:pt idx="701">
                  <c:v>28.820753923897808</c:v>
                </c:pt>
                <c:pt idx="702">
                  <c:v>28.837588476494481</c:v>
                </c:pt>
                <c:pt idx="703">
                  <c:v>28.854423029091155</c:v>
                </c:pt>
                <c:pt idx="704">
                  <c:v>28.871257581687829</c:v>
                </c:pt>
                <c:pt idx="705">
                  <c:v>28.888092134284502</c:v>
                </c:pt>
                <c:pt idx="706">
                  <c:v>28.904926686881176</c:v>
                </c:pt>
                <c:pt idx="707">
                  <c:v>28.921761239477849</c:v>
                </c:pt>
                <c:pt idx="708">
                  <c:v>28.938595792074523</c:v>
                </c:pt>
                <c:pt idx="709">
                  <c:v>28.955430344671196</c:v>
                </c:pt>
                <c:pt idx="710">
                  <c:v>28.97226489726787</c:v>
                </c:pt>
                <c:pt idx="711">
                  <c:v>28.989099449864543</c:v>
                </c:pt>
                <c:pt idx="712">
                  <c:v>29.005934002461217</c:v>
                </c:pt>
                <c:pt idx="713">
                  <c:v>29.022768555057894</c:v>
                </c:pt>
                <c:pt idx="714">
                  <c:v>29.039603107654568</c:v>
                </c:pt>
                <c:pt idx="715">
                  <c:v>29.056437660251241</c:v>
                </c:pt>
                <c:pt idx="716">
                  <c:v>29.073272212847915</c:v>
                </c:pt>
                <c:pt idx="717">
                  <c:v>29.090106765444588</c:v>
                </c:pt>
                <c:pt idx="718">
                  <c:v>29.106941318041262</c:v>
                </c:pt>
                <c:pt idx="719">
                  <c:v>29.123775870637935</c:v>
                </c:pt>
                <c:pt idx="720">
                  <c:v>29.140610423234609</c:v>
                </c:pt>
                <c:pt idx="721">
                  <c:v>29.157444975831282</c:v>
                </c:pt>
                <c:pt idx="722">
                  <c:v>29.174279528427956</c:v>
                </c:pt>
                <c:pt idx="723">
                  <c:v>29.191114081024629</c:v>
                </c:pt>
                <c:pt idx="724">
                  <c:v>29.207948633621303</c:v>
                </c:pt>
                <c:pt idx="725">
                  <c:v>29.224783186217977</c:v>
                </c:pt>
                <c:pt idx="726">
                  <c:v>29.24161773881465</c:v>
                </c:pt>
                <c:pt idx="727">
                  <c:v>29.258452291411327</c:v>
                </c:pt>
                <c:pt idx="728">
                  <c:v>29.275286844008001</c:v>
                </c:pt>
                <c:pt idx="729">
                  <c:v>29.292121396604674</c:v>
                </c:pt>
                <c:pt idx="730">
                  <c:v>29.308955949201348</c:v>
                </c:pt>
                <c:pt idx="731">
                  <c:v>29.325790501798021</c:v>
                </c:pt>
                <c:pt idx="732">
                  <c:v>29.342625054394695</c:v>
                </c:pt>
                <c:pt idx="733">
                  <c:v>29.359459606991368</c:v>
                </c:pt>
                <c:pt idx="734">
                  <c:v>29.376294159588042</c:v>
                </c:pt>
                <c:pt idx="735">
                  <c:v>29.393128712184716</c:v>
                </c:pt>
                <c:pt idx="736">
                  <c:v>29.409963264781389</c:v>
                </c:pt>
                <c:pt idx="737">
                  <c:v>29.426797817378063</c:v>
                </c:pt>
                <c:pt idx="738">
                  <c:v>29.443632369974736</c:v>
                </c:pt>
                <c:pt idx="739">
                  <c:v>29.46046692257141</c:v>
                </c:pt>
                <c:pt idx="740">
                  <c:v>29.477301475168087</c:v>
                </c:pt>
                <c:pt idx="741">
                  <c:v>29.49413602776476</c:v>
                </c:pt>
                <c:pt idx="742">
                  <c:v>29.510970580361434</c:v>
                </c:pt>
                <c:pt idx="743">
                  <c:v>29.527805132958107</c:v>
                </c:pt>
                <c:pt idx="744">
                  <c:v>29.544639685554781</c:v>
                </c:pt>
                <c:pt idx="745">
                  <c:v>29.561474238151455</c:v>
                </c:pt>
                <c:pt idx="746">
                  <c:v>29.578308790748128</c:v>
                </c:pt>
                <c:pt idx="747">
                  <c:v>29.595143343344802</c:v>
                </c:pt>
                <c:pt idx="748">
                  <c:v>29.611977895941475</c:v>
                </c:pt>
                <c:pt idx="749">
                  <c:v>29.628812448538149</c:v>
                </c:pt>
                <c:pt idx="750">
                  <c:v>29.645647001134822</c:v>
                </c:pt>
                <c:pt idx="751">
                  <c:v>29.662481553731496</c:v>
                </c:pt>
                <c:pt idx="752">
                  <c:v>29.679316106328169</c:v>
                </c:pt>
                <c:pt idx="753">
                  <c:v>29.696150658924843</c:v>
                </c:pt>
                <c:pt idx="754">
                  <c:v>29.71298521152152</c:v>
                </c:pt>
                <c:pt idx="755">
                  <c:v>29.729819764118194</c:v>
                </c:pt>
                <c:pt idx="756">
                  <c:v>29.746654316714867</c:v>
                </c:pt>
                <c:pt idx="757">
                  <c:v>29.763488869311541</c:v>
                </c:pt>
                <c:pt idx="758">
                  <c:v>29.780323421908214</c:v>
                </c:pt>
                <c:pt idx="759">
                  <c:v>29.797157974504888</c:v>
                </c:pt>
                <c:pt idx="760">
                  <c:v>29.813992527101561</c:v>
                </c:pt>
                <c:pt idx="761">
                  <c:v>29.830827079698235</c:v>
                </c:pt>
                <c:pt idx="762">
                  <c:v>29.847661632294908</c:v>
                </c:pt>
                <c:pt idx="763">
                  <c:v>29.864496184891582</c:v>
                </c:pt>
                <c:pt idx="764">
                  <c:v>29.881330737488256</c:v>
                </c:pt>
                <c:pt idx="765">
                  <c:v>29.898165290084929</c:v>
                </c:pt>
                <c:pt idx="766">
                  <c:v>29.914999842681603</c:v>
                </c:pt>
                <c:pt idx="767">
                  <c:v>29.93183439527828</c:v>
                </c:pt>
                <c:pt idx="768">
                  <c:v>29.948668947874953</c:v>
                </c:pt>
                <c:pt idx="769">
                  <c:v>29.965503500471627</c:v>
                </c:pt>
                <c:pt idx="770">
                  <c:v>29.9823380530683</c:v>
                </c:pt>
                <c:pt idx="771">
                  <c:v>29.999172605664974</c:v>
                </c:pt>
                <c:pt idx="772">
                  <c:v>30.016007158261647</c:v>
                </c:pt>
                <c:pt idx="773">
                  <c:v>30.049676263454995</c:v>
                </c:pt>
                <c:pt idx="774">
                  <c:v>30.083345368648342</c:v>
                </c:pt>
                <c:pt idx="775">
                  <c:v>30.117014473841689</c:v>
                </c:pt>
                <c:pt idx="776">
                  <c:v>30.133849026438362</c:v>
                </c:pt>
                <c:pt idx="777">
                  <c:v>30.150683579035036</c:v>
                </c:pt>
                <c:pt idx="778">
                  <c:v>30.167518131631713</c:v>
                </c:pt>
                <c:pt idx="779">
                  <c:v>30.184352684228386</c:v>
                </c:pt>
                <c:pt idx="780">
                  <c:v>30.20118723682506</c:v>
                </c:pt>
                <c:pt idx="781">
                  <c:v>30.218021789421734</c:v>
                </c:pt>
                <c:pt idx="782">
                  <c:v>30.234856342018407</c:v>
                </c:pt>
                <c:pt idx="783">
                  <c:v>30.251690894615081</c:v>
                </c:pt>
                <c:pt idx="784">
                  <c:v>30.268525447211754</c:v>
                </c:pt>
                <c:pt idx="785">
                  <c:v>30.285359999808428</c:v>
                </c:pt>
                <c:pt idx="786">
                  <c:v>30.302194552405101</c:v>
                </c:pt>
                <c:pt idx="787">
                  <c:v>30.319029105001775</c:v>
                </c:pt>
                <c:pt idx="788">
                  <c:v>30.335863657598448</c:v>
                </c:pt>
                <c:pt idx="789">
                  <c:v>30.352698210195122</c:v>
                </c:pt>
                <c:pt idx="790">
                  <c:v>30.369532762791795</c:v>
                </c:pt>
                <c:pt idx="791">
                  <c:v>30.386367315388473</c:v>
                </c:pt>
                <c:pt idx="792">
                  <c:v>30.403201867985146</c:v>
                </c:pt>
                <c:pt idx="793">
                  <c:v>30.42003642058182</c:v>
                </c:pt>
                <c:pt idx="794">
                  <c:v>30.436870973178493</c:v>
                </c:pt>
                <c:pt idx="795">
                  <c:v>30.453705525775167</c:v>
                </c:pt>
                <c:pt idx="796">
                  <c:v>30.47054007837184</c:v>
                </c:pt>
                <c:pt idx="797">
                  <c:v>30.487374630968514</c:v>
                </c:pt>
                <c:pt idx="798">
                  <c:v>30.504209183565187</c:v>
                </c:pt>
                <c:pt idx="799">
                  <c:v>30.521043736161861</c:v>
                </c:pt>
                <c:pt idx="800">
                  <c:v>30.537878288758534</c:v>
                </c:pt>
                <c:pt idx="801">
                  <c:v>30.554712841355208</c:v>
                </c:pt>
                <c:pt idx="802">
                  <c:v>30.571547393951882</c:v>
                </c:pt>
                <c:pt idx="803">
                  <c:v>30.588381946548555</c:v>
                </c:pt>
                <c:pt idx="804">
                  <c:v>30.605216499145229</c:v>
                </c:pt>
                <c:pt idx="805">
                  <c:v>30.622051051741906</c:v>
                </c:pt>
                <c:pt idx="806">
                  <c:v>30.638885604338579</c:v>
                </c:pt>
                <c:pt idx="807">
                  <c:v>30.655720156935253</c:v>
                </c:pt>
                <c:pt idx="808">
                  <c:v>30.672554709531926</c:v>
                </c:pt>
                <c:pt idx="809">
                  <c:v>30.6893892621286</c:v>
                </c:pt>
                <c:pt idx="810">
                  <c:v>30.706223814725274</c:v>
                </c:pt>
                <c:pt idx="811">
                  <c:v>30.723058367321947</c:v>
                </c:pt>
                <c:pt idx="812">
                  <c:v>30.739892919918621</c:v>
                </c:pt>
                <c:pt idx="813">
                  <c:v>30.756727472515298</c:v>
                </c:pt>
                <c:pt idx="814">
                  <c:v>30.773562025111968</c:v>
                </c:pt>
                <c:pt idx="815">
                  <c:v>30.790396577708645</c:v>
                </c:pt>
                <c:pt idx="816">
                  <c:v>30.807231130305315</c:v>
                </c:pt>
                <c:pt idx="817">
                  <c:v>30.824065682901992</c:v>
                </c:pt>
                <c:pt idx="818">
                  <c:v>30.840900235498662</c:v>
                </c:pt>
                <c:pt idx="819">
                  <c:v>30.857734788095339</c:v>
                </c:pt>
                <c:pt idx="820">
                  <c:v>30.874569340692009</c:v>
                </c:pt>
                <c:pt idx="821">
                  <c:v>30.891403893288686</c:v>
                </c:pt>
                <c:pt idx="822">
                  <c:v>30.908238445885356</c:v>
                </c:pt>
                <c:pt idx="823">
                  <c:v>30.925072998482033</c:v>
                </c:pt>
                <c:pt idx="824">
                  <c:v>30.941907551078703</c:v>
                </c:pt>
                <c:pt idx="825">
                  <c:v>30.95874210367538</c:v>
                </c:pt>
                <c:pt idx="826">
                  <c:v>30.975576656272057</c:v>
                </c:pt>
                <c:pt idx="827">
                  <c:v>30.992411208868727</c:v>
                </c:pt>
                <c:pt idx="828">
                  <c:v>31.009245761465404</c:v>
                </c:pt>
                <c:pt idx="829">
                  <c:v>31.026080314062074</c:v>
                </c:pt>
                <c:pt idx="830">
                  <c:v>31.042914866658752</c:v>
                </c:pt>
                <c:pt idx="831">
                  <c:v>31.059749419255422</c:v>
                </c:pt>
                <c:pt idx="832">
                  <c:v>31.076583971852099</c:v>
                </c:pt>
                <c:pt idx="833">
                  <c:v>31.093418524448769</c:v>
                </c:pt>
                <c:pt idx="834">
                  <c:v>31.110253077045446</c:v>
                </c:pt>
                <c:pt idx="835">
                  <c:v>31.127087629642116</c:v>
                </c:pt>
                <c:pt idx="836">
                  <c:v>31.143922182238793</c:v>
                </c:pt>
                <c:pt idx="837">
                  <c:v>31.160756734835463</c:v>
                </c:pt>
                <c:pt idx="838">
                  <c:v>31.17759128743214</c:v>
                </c:pt>
                <c:pt idx="839">
                  <c:v>31.194425840028817</c:v>
                </c:pt>
                <c:pt idx="840">
                  <c:v>31.211260392625487</c:v>
                </c:pt>
                <c:pt idx="841">
                  <c:v>31.228094945222164</c:v>
                </c:pt>
                <c:pt idx="842">
                  <c:v>31.244929497818834</c:v>
                </c:pt>
                <c:pt idx="843">
                  <c:v>31.261764050415511</c:v>
                </c:pt>
                <c:pt idx="844">
                  <c:v>31.278598603012181</c:v>
                </c:pt>
                <c:pt idx="845">
                  <c:v>31.295433155608858</c:v>
                </c:pt>
                <c:pt idx="846">
                  <c:v>31.312267708205528</c:v>
                </c:pt>
                <c:pt idx="847">
                  <c:v>31.329102260802205</c:v>
                </c:pt>
                <c:pt idx="848">
                  <c:v>31.345936813398875</c:v>
                </c:pt>
                <c:pt idx="849">
                  <c:v>31.362771365995552</c:v>
                </c:pt>
                <c:pt idx="850">
                  <c:v>31.379605918592222</c:v>
                </c:pt>
                <c:pt idx="851">
                  <c:v>31.3964404711889</c:v>
                </c:pt>
                <c:pt idx="852">
                  <c:v>31.413275023785577</c:v>
                </c:pt>
                <c:pt idx="853">
                  <c:v>31.430109576382247</c:v>
                </c:pt>
                <c:pt idx="854">
                  <c:v>31.446944128978924</c:v>
                </c:pt>
                <c:pt idx="855">
                  <c:v>31.463778681575594</c:v>
                </c:pt>
                <c:pt idx="856">
                  <c:v>31.480613234172271</c:v>
                </c:pt>
                <c:pt idx="857">
                  <c:v>31.497447786768941</c:v>
                </c:pt>
                <c:pt idx="858">
                  <c:v>31.514282339365618</c:v>
                </c:pt>
                <c:pt idx="859">
                  <c:v>31.531116891962288</c:v>
                </c:pt>
                <c:pt idx="860">
                  <c:v>31.547951444558965</c:v>
                </c:pt>
                <c:pt idx="861">
                  <c:v>31.564785997155635</c:v>
                </c:pt>
                <c:pt idx="862">
                  <c:v>31.581620549752312</c:v>
                </c:pt>
                <c:pt idx="863">
                  <c:v>31.598455102348982</c:v>
                </c:pt>
                <c:pt idx="864">
                  <c:v>31.615289654945659</c:v>
                </c:pt>
                <c:pt idx="865">
                  <c:v>31.632124207542336</c:v>
                </c:pt>
                <c:pt idx="866">
                  <c:v>31.648958760139006</c:v>
                </c:pt>
                <c:pt idx="867">
                  <c:v>31.665793312735683</c:v>
                </c:pt>
                <c:pt idx="868">
                  <c:v>31.682627865332353</c:v>
                </c:pt>
                <c:pt idx="869">
                  <c:v>31.699462417929031</c:v>
                </c:pt>
                <c:pt idx="870">
                  <c:v>31.716296970525701</c:v>
                </c:pt>
                <c:pt idx="871">
                  <c:v>31.733131523122378</c:v>
                </c:pt>
                <c:pt idx="872">
                  <c:v>31.749966075719048</c:v>
                </c:pt>
                <c:pt idx="873">
                  <c:v>31.766800628315725</c:v>
                </c:pt>
                <c:pt idx="874">
                  <c:v>31.783635180912395</c:v>
                </c:pt>
                <c:pt idx="875">
                  <c:v>31.800469733509072</c:v>
                </c:pt>
                <c:pt idx="876">
                  <c:v>31.817304286105742</c:v>
                </c:pt>
                <c:pt idx="877">
                  <c:v>31.834138838702419</c:v>
                </c:pt>
                <c:pt idx="878">
                  <c:v>31.850973391299089</c:v>
                </c:pt>
                <c:pt idx="879">
                  <c:v>31.867807943895766</c:v>
                </c:pt>
                <c:pt idx="880">
                  <c:v>31.884642496492443</c:v>
                </c:pt>
                <c:pt idx="881">
                  <c:v>31.91831160168579</c:v>
                </c:pt>
                <c:pt idx="882">
                  <c:v>31.93514615428246</c:v>
                </c:pt>
                <c:pt idx="883">
                  <c:v>31.951980706879137</c:v>
                </c:pt>
                <c:pt idx="884">
                  <c:v>31.968815259475807</c:v>
                </c:pt>
                <c:pt idx="885">
                  <c:v>31.985649812072484</c:v>
                </c:pt>
                <c:pt idx="886">
                  <c:v>32.002484364669151</c:v>
                </c:pt>
                <c:pt idx="887">
                  <c:v>32.036153469862498</c:v>
                </c:pt>
                <c:pt idx="888">
                  <c:v>32.052988022459175</c:v>
                </c:pt>
                <c:pt idx="889">
                  <c:v>32.086657127652522</c:v>
                </c:pt>
                <c:pt idx="890">
                  <c:v>32.120326232845869</c:v>
                </c:pt>
                <c:pt idx="891">
                  <c:v>32.137160785442546</c:v>
                </c:pt>
                <c:pt idx="892">
                  <c:v>32.170829890635893</c:v>
                </c:pt>
                <c:pt idx="893">
                  <c:v>32.22133354842591</c:v>
                </c:pt>
                <c:pt idx="894">
                  <c:v>32.238168101022588</c:v>
                </c:pt>
                <c:pt idx="895">
                  <c:v>32.255002653619258</c:v>
                </c:pt>
                <c:pt idx="896">
                  <c:v>32.305506311409282</c:v>
                </c:pt>
                <c:pt idx="897">
                  <c:v>32.356009969199306</c:v>
                </c:pt>
                <c:pt idx="898">
                  <c:v>32.372844521795976</c:v>
                </c:pt>
                <c:pt idx="899">
                  <c:v>32.406513626989323</c:v>
                </c:pt>
                <c:pt idx="900">
                  <c:v>32.44018273218267</c:v>
                </c:pt>
                <c:pt idx="901">
                  <c:v>32.473851837376017</c:v>
                </c:pt>
                <c:pt idx="902">
                  <c:v>32.490686389972694</c:v>
                </c:pt>
                <c:pt idx="903">
                  <c:v>32.507520942569364</c:v>
                </c:pt>
                <c:pt idx="904">
                  <c:v>32.558024600359389</c:v>
                </c:pt>
                <c:pt idx="905">
                  <c:v>32.608528258149413</c:v>
                </c:pt>
                <c:pt idx="906">
                  <c:v>32.625362810746083</c:v>
                </c:pt>
                <c:pt idx="907">
                  <c:v>32.692701021132777</c:v>
                </c:pt>
                <c:pt idx="908">
                  <c:v>32.709535573729454</c:v>
                </c:pt>
                <c:pt idx="909">
                  <c:v>32.743204678922801</c:v>
                </c:pt>
                <c:pt idx="910">
                  <c:v>32.810542889309495</c:v>
                </c:pt>
                <c:pt idx="911">
                  <c:v>32.861046547099519</c:v>
                </c:pt>
                <c:pt idx="912">
                  <c:v>32.877881099696189</c:v>
                </c:pt>
                <c:pt idx="913">
                  <c:v>32.945219310082884</c:v>
                </c:pt>
                <c:pt idx="914">
                  <c:v>32.995722967872908</c:v>
                </c:pt>
                <c:pt idx="915">
                  <c:v>33.063061178259602</c:v>
                </c:pt>
                <c:pt idx="916">
                  <c:v>33.096730283452949</c:v>
                </c:pt>
                <c:pt idx="917">
                  <c:v>33.130399388646296</c:v>
                </c:pt>
                <c:pt idx="918">
                  <c:v>33.147233941242973</c:v>
                </c:pt>
                <c:pt idx="919">
                  <c:v>33.19773759903299</c:v>
                </c:pt>
                <c:pt idx="920">
                  <c:v>33.214572151629667</c:v>
                </c:pt>
                <c:pt idx="921">
                  <c:v>33.248241256823015</c:v>
                </c:pt>
                <c:pt idx="922">
                  <c:v>33.265075809419692</c:v>
                </c:pt>
                <c:pt idx="923">
                  <c:v>33.281910362016362</c:v>
                </c:pt>
                <c:pt idx="924">
                  <c:v>33.298744914613039</c:v>
                </c:pt>
                <c:pt idx="925">
                  <c:v>33.315579467209709</c:v>
                </c:pt>
                <c:pt idx="926">
                  <c:v>33.349248572403056</c:v>
                </c:pt>
                <c:pt idx="927">
                  <c:v>33.382917677596403</c:v>
                </c:pt>
                <c:pt idx="928">
                  <c:v>33.39975223019308</c:v>
                </c:pt>
                <c:pt idx="929">
                  <c:v>33.450255887983104</c:v>
                </c:pt>
                <c:pt idx="930">
                  <c:v>33.517594098369798</c:v>
                </c:pt>
                <c:pt idx="931">
                  <c:v>33.568097756159816</c:v>
                </c:pt>
                <c:pt idx="932">
                  <c:v>33.601766861353163</c:v>
                </c:pt>
                <c:pt idx="933">
                  <c:v>33.63543596654651</c:v>
                </c:pt>
                <c:pt idx="934">
                  <c:v>33.669105071739864</c:v>
                </c:pt>
                <c:pt idx="935">
                  <c:v>33.702774176933211</c:v>
                </c:pt>
                <c:pt idx="936">
                  <c:v>33.770112387319905</c:v>
                </c:pt>
                <c:pt idx="937">
                  <c:v>33.837450597706599</c:v>
                </c:pt>
                <c:pt idx="938">
                  <c:v>33.871119702899946</c:v>
                </c:pt>
                <c:pt idx="939">
                  <c:v>33.887954255496616</c:v>
                </c:pt>
                <c:pt idx="940">
                  <c:v>33.904788808093294</c:v>
                </c:pt>
                <c:pt idx="941">
                  <c:v>33.955292465883318</c:v>
                </c:pt>
                <c:pt idx="942">
                  <c:v>33.988961571076665</c:v>
                </c:pt>
                <c:pt idx="943">
                  <c:v>34.022630676270012</c:v>
                </c:pt>
                <c:pt idx="944">
                  <c:v>34.039465228866682</c:v>
                </c:pt>
                <c:pt idx="945">
                  <c:v>34.073134334060029</c:v>
                </c:pt>
                <c:pt idx="946">
                  <c:v>34.089968886656706</c:v>
                </c:pt>
                <c:pt idx="947">
                  <c:v>34.106803439253376</c:v>
                </c:pt>
                <c:pt idx="948">
                  <c:v>34.14047254444673</c:v>
                </c:pt>
                <c:pt idx="949">
                  <c:v>34.190976202236747</c:v>
                </c:pt>
                <c:pt idx="950">
                  <c:v>34.207810754833424</c:v>
                </c:pt>
                <c:pt idx="951">
                  <c:v>34.258314412623442</c:v>
                </c:pt>
                <c:pt idx="952">
                  <c:v>34.275148965220119</c:v>
                </c:pt>
                <c:pt idx="953">
                  <c:v>34.308818070413466</c:v>
                </c:pt>
                <c:pt idx="954">
                  <c:v>34.342487175606813</c:v>
                </c:pt>
                <c:pt idx="955">
                  <c:v>34.37615628080016</c:v>
                </c:pt>
                <c:pt idx="956">
                  <c:v>34.392990833396837</c:v>
                </c:pt>
                <c:pt idx="957">
                  <c:v>34.426659938590184</c:v>
                </c:pt>
                <c:pt idx="958">
                  <c:v>34.460329043783531</c:v>
                </c:pt>
                <c:pt idx="959">
                  <c:v>34.477163596380201</c:v>
                </c:pt>
                <c:pt idx="960">
                  <c:v>34.510832701573548</c:v>
                </c:pt>
                <c:pt idx="961">
                  <c:v>34.527667254170225</c:v>
                </c:pt>
                <c:pt idx="962">
                  <c:v>34.561336359363573</c:v>
                </c:pt>
                <c:pt idx="963">
                  <c:v>34.57817091196025</c:v>
                </c:pt>
                <c:pt idx="964">
                  <c:v>34.59500546455692</c:v>
                </c:pt>
                <c:pt idx="965">
                  <c:v>34.611840017153597</c:v>
                </c:pt>
                <c:pt idx="966">
                  <c:v>34.645509122346944</c:v>
                </c:pt>
                <c:pt idx="967">
                  <c:v>34.662343674943614</c:v>
                </c:pt>
                <c:pt idx="968">
                  <c:v>34.696012780136961</c:v>
                </c:pt>
                <c:pt idx="969">
                  <c:v>34.712847332733638</c:v>
                </c:pt>
                <c:pt idx="970">
                  <c:v>34.746516437926985</c:v>
                </c:pt>
                <c:pt idx="971">
                  <c:v>34.780185543120332</c:v>
                </c:pt>
                <c:pt idx="972">
                  <c:v>34.830689200910356</c:v>
                </c:pt>
                <c:pt idx="973">
                  <c:v>34.847523753507026</c:v>
                </c:pt>
                <c:pt idx="974">
                  <c:v>34.881192858700373</c:v>
                </c:pt>
                <c:pt idx="975">
                  <c:v>34.914861963893721</c:v>
                </c:pt>
                <c:pt idx="976">
                  <c:v>34.965365621683745</c:v>
                </c:pt>
                <c:pt idx="977">
                  <c:v>34.982200174280415</c:v>
                </c:pt>
                <c:pt idx="978">
                  <c:v>35.032703832070439</c:v>
                </c:pt>
                <c:pt idx="979">
                  <c:v>35.100042042457133</c:v>
                </c:pt>
                <c:pt idx="980">
                  <c:v>35.13371114765048</c:v>
                </c:pt>
                <c:pt idx="981">
                  <c:v>35.167380252843827</c:v>
                </c:pt>
                <c:pt idx="982">
                  <c:v>35.234718463230521</c:v>
                </c:pt>
                <c:pt idx="983">
                  <c:v>35.285222121020546</c:v>
                </c:pt>
                <c:pt idx="984">
                  <c:v>35.35256033140724</c:v>
                </c:pt>
                <c:pt idx="985">
                  <c:v>35.419898541793934</c:v>
                </c:pt>
                <c:pt idx="986">
                  <c:v>35.436733094390611</c:v>
                </c:pt>
                <c:pt idx="987">
                  <c:v>35.487236752180635</c:v>
                </c:pt>
                <c:pt idx="988">
                  <c:v>35.537740409970652</c:v>
                </c:pt>
                <c:pt idx="989">
                  <c:v>35.605078620357347</c:v>
                </c:pt>
                <c:pt idx="990">
                  <c:v>35.638747725550694</c:v>
                </c:pt>
                <c:pt idx="991">
                  <c:v>35.672416830744041</c:v>
                </c:pt>
                <c:pt idx="992">
                  <c:v>35.739755041130742</c:v>
                </c:pt>
                <c:pt idx="993">
                  <c:v>35.790258698920759</c:v>
                </c:pt>
                <c:pt idx="994">
                  <c:v>35.857596909307453</c:v>
                </c:pt>
                <c:pt idx="995">
                  <c:v>35.908100567097478</c:v>
                </c:pt>
                <c:pt idx="996">
                  <c:v>35.924935119694148</c:v>
                </c:pt>
                <c:pt idx="997">
                  <c:v>35.992273330080849</c:v>
                </c:pt>
                <c:pt idx="998">
                  <c:v>36.059611540467543</c:v>
                </c:pt>
              </c:numCache>
            </c:numRef>
          </c:xVal>
          <c:yVal>
            <c:numRef>
              <c:f>Sheet2!$F$2:$F$1000</c:f>
              <c:numCache>
                <c:formatCode>General</c:formatCode>
                <c:ptCount val="999"/>
                <c:pt idx="0">
                  <c:v>-1.5896584533329251E-3</c:v>
                </c:pt>
                <c:pt idx="1">
                  <c:v>-1.1410142639369065E-3</c:v>
                </c:pt>
                <c:pt idx="2">
                  <c:v>-1.7704196593426953E-3</c:v>
                </c:pt>
                <c:pt idx="3">
                  <c:v>-1.9266613581533623E-3</c:v>
                </c:pt>
                <c:pt idx="4">
                  <c:v>-2.115215529582513E-3</c:v>
                </c:pt>
                <c:pt idx="5">
                  <c:v>-1.9396138998690059E-3</c:v>
                </c:pt>
                <c:pt idx="6">
                  <c:v>-1.7849275336585064E-3</c:v>
                </c:pt>
                <c:pt idx="7">
                  <c:v>-1.6068315553477823E-3</c:v>
                </c:pt>
                <c:pt idx="8">
                  <c:v>-1.3810729802792166E-3</c:v>
                </c:pt>
                <c:pt idx="9">
                  <c:v>-1.3084176608164509E-3</c:v>
                </c:pt>
                <c:pt idx="10">
                  <c:v>-1.6108560303004997E-3</c:v>
                </c:pt>
                <c:pt idx="11">
                  <c:v>-2.5972943944383309E-3</c:v>
                </c:pt>
                <c:pt idx="12">
                  <c:v>-1.6818194699479323E-3</c:v>
                </c:pt>
                <c:pt idx="13">
                  <c:v>-1.3239437788460985E-3</c:v>
                </c:pt>
                <c:pt idx="14">
                  <c:v>-1.8014674856616109E-3</c:v>
                </c:pt>
                <c:pt idx="15">
                  <c:v>-1.4179630139284597E-3</c:v>
                </c:pt>
                <c:pt idx="16">
                  <c:v>-1.0233921282661713E-3</c:v>
                </c:pt>
                <c:pt idx="17">
                  <c:v>-1.5426298167283293E-3</c:v>
                </c:pt>
                <c:pt idx="18">
                  <c:v>-2.0043558855568355E-3</c:v>
                </c:pt>
                <c:pt idx="19">
                  <c:v>-2.0965531903206114E-3</c:v>
                </c:pt>
                <c:pt idx="20">
                  <c:v>-2.345386264055109E-3</c:v>
                </c:pt>
                <c:pt idx="21">
                  <c:v>-1.6905482818131813E-3</c:v>
                </c:pt>
                <c:pt idx="22">
                  <c:v>-1.6115314217162158E-3</c:v>
                </c:pt>
                <c:pt idx="23">
                  <c:v>-2.1807793250423809E-3</c:v>
                </c:pt>
                <c:pt idx="24">
                  <c:v>-2.0040134074502717E-3</c:v>
                </c:pt>
                <c:pt idx="25">
                  <c:v>-1.7245364511432333E-3</c:v>
                </c:pt>
                <c:pt idx="26">
                  <c:v>-1.8253542069971652E-3</c:v>
                </c:pt>
                <c:pt idx="27">
                  <c:v>-2.1475200172337088E-3</c:v>
                </c:pt>
                <c:pt idx="28">
                  <c:v>-2.5919242173878514E-3</c:v>
                </c:pt>
                <c:pt idx="29">
                  <c:v>-2.2587568197777416E-3</c:v>
                </c:pt>
                <c:pt idx="30">
                  <c:v>-1.8459072429169831E-3</c:v>
                </c:pt>
                <c:pt idx="31">
                  <c:v>-1.3022485997767378E-3</c:v>
                </c:pt>
                <c:pt idx="32">
                  <c:v>-2.6272684997184995E-3</c:v>
                </c:pt>
                <c:pt idx="33">
                  <c:v>-2.6413431885978019E-3</c:v>
                </c:pt>
                <c:pt idx="34">
                  <c:v>-3.2347108598177886E-3</c:v>
                </c:pt>
                <c:pt idx="35">
                  <c:v>-2.5279326364677566E-3</c:v>
                </c:pt>
                <c:pt idx="36">
                  <c:v>-2.0536560435322399E-3</c:v>
                </c:pt>
                <c:pt idx="37">
                  <c:v>-2.1286819067946445E-3</c:v>
                </c:pt>
                <c:pt idx="38">
                  <c:v>-2.5646179672731014E-3</c:v>
                </c:pt>
                <c:pt idx="39">
                  <c:v>-1.2662784223914972E-3</c:v>
                </c:pt>
                <c:pt idx="40">
                  <c:v>-3.0194967678680035E-3</c:v>
                </c:pt>
                <c:pt idx="41">
                  <c:v>-2.9998296664666374E-3</c:v>
                </c:pt>
                <c:pt idx="42">
                  <c:v>-2.3482229614127568E-3</c:v>
                </c:pt>
                <c:pt idx="43">
                  <c:v>-2.594586726751454E-3</c:v>
                </c:pt>
                <c:pt idx="44">
                  <c:v>-1.8293960372498159E-3</c:v>
                </c:pt>
                <c:pt idx="45">
                  <c:v>-1.730767265515479E-3</c:v>
                </c:pt>
                <c:pt idx="46">
                  <c:v>-1.9420430346660988E-3</c:v>
                </c:pt>
                <c:pt idx="47">
                  <c:v>-2.1772143062027604E-3</c:v>
                </c:pt>
                <c:pt idx="48">
                  <c:v>-2.3307195524130374E-3</c:v>
                </c:pt>
                <c:pt idx="49">
                  <c:v>-2.1954849123573534E-3</c:v>
                </c:pt>
                <c:pt idx="50">
                  <c:v>-1.752046237389952E-3</c:v>
                </c:pt>
                <c:pt idx="51">
                  <c:v>-1.665773813164432E-3</c:v>
                </c:pt>
                <c:pt idx="52">
                  <c:v>-2.4431246151739284E-3</c:v>
                </c:pt>
                <c:pt idx="53">
                  <c:v>-1.8574424790567567E-3</c:v>
                </c:pt>
                <c:pt idx="54">
                  <c:v>-1.7589534433463828E-3</c:v>
                </c:pt>
                <c:pt idx="55">
                  <c:v>-1.6704005791496584E-3</c:v>
                </c:pt>
                <c:pt idx="56">
                  <c:v>-8.0511559201202872E-4</c:v>
                </c:pt>
                <c:pt idx="57">
                  <c:v>-1.0536615027053231E-3</c:v>
                </c:pt>
                <c:pt idx="58">
                  <c:v>-3.999330268129382E-4</c:v>
                </c:pt>
                <c:pt idx="59">
                  <c:v>-7.5283903407939311E-4</c:v>
                </c:pt>
                <c:pt idx="60">
                  <c:v>-9.4411071320373138E-4</c:v>
                </c:pt>
                <c:pt idx="61">
                  <c:v>-1.4537533613703125E-3</c:v>
                </c:pt>
                <c:pt idx="62">
                  <c:v>-1.5507233341940456E-3</c:v>
                </c:pt>
                <c:pt idx="63">
                  <c:v>-1.0754365620295396E-3</c:v>
                </c:pt>
                <c:pt idx="64">
                  <c:v>-1.5459140179577167E-3</c:v>
                </c:pt>
                <c:pt idx="65">
                  <c:v>-8.4567915658216683E-4</c:v>
                </c:pt>
                <c:pt idx="66">
                  <c:v>-9.1321575372555418E-4</c:v>
                </c:pt>
                <c:pt idx="67">
                  <c:v>-1.5901745696055229E-3</c:v>
                </c:pt>
                <c:pt idx="68">
                  <c:v>-9.8673284228121064E-4</c:v>
                </c:pt>
                <c:pt idx="69">
                  <c:v>-9.4686399979802686E-4</c:v>
                </c:pt>
                <c:pt idx="70">
                  <c:v>-1.3350953406600073E-3</c:v>
                </c:pt>
                <c:pt idx="71">
                  <c:v>-6.8725990950197727E-4</c:v>
                </c:pt>
                <c:pt idx="72">
                  <c:v>-6.8779568872108E-4</c:v>
                </c:pt>
                <c:pt idx="73">
                  <c:v>-1.6119129979318882E-3</c:v>
                </c:pt>
                <c:pt idx="74">
                  <c:v>-1.592974140182397E-3</c:v>
                </c:pt>
                <c:pt idx="75">
                  <c:v>-1.368065156127588E-3</c:v>
                </c:pt>
                <c:pt idx="76">
                  <c:v>-1.3922976335019887E-3</c:v>
                </c:pt>
                <c:pt idx="77">
                  <c:v>-6.3685811175511343E-4</c:v>
                </c:pt>
                <c:pt idx="78">
                  <c:v>-7.376740859863513E-4</c:v>
                </c:pt>
                <c:pt idx="79">
                  <c:v>-1.5541896191012424E-3</c:v>
                </c:pt>
                <c:pt idx="80">
                  <c:v>-1.0568138380489978E-3</c:v>
                </c:pt>
                <c:pt idx="81">
                  <c:v>-1.195505331160438E-3</c:v>
                </c:pt>
                <c:pt idx="82">
                  <c:v>-5.8822948904023627E-4</c:v>
                </c:pt>
                <c:pt idx="83">
                  <c:v>-2.2070245568306504E-4</c:v>
                </c:pt>
                <c:pt idx="84">
                  <c:v>-2.0280470382831543E-4</c:v>
                </c:pt>
                <c:pt idx="85">
                  <c:v>-2.0748245385849942E-3</c:v>
                </c:pt>
                <c:pt idx="86">
                  <c:v>-6.947325057663138E-4</c:v>
                </c:pt>
                <c:pt idx="87">
                  <c:v>-6.4130344881424615E-4</c:v>
                </c:pt>
                <c:pt idx="88">
                  <c:v>-8.8874919473240499E-4</c:v>
                </c:pt>
                <c:pt idx="89">
                  <c:v>-9.0156642805806189E-4</c:v>
                </c:pt>
                <c:pt idx="90">
                  <c:v>-3.5882868092367086E-4</c:v>
                </c:pt>
                <c:pt idx="91">
                  <c:v>6.0042351030631461E-5</c:v>
                </c:pt>
                <c:pt idx="92">
                  <c:v>-3.1037493350612844E-4</c:v>
                </c:pt>
                <c:pt idx="93">
                  <c:v>-1.2598749140874459E-3</c:v>
                </c:pt>
                <c:pt idx="94">
                  <c:v>-1.9308059746663006E-3</c:v>
                </c:pt>
                <c:pt idx="95">
                  <c:v>-1.2631493418055158E-3</c:v>
                </c:pt>
                <c:pt idx="96">
                  <c:v>-1.8510104632084431E-3</c:v>
                </c:pt>
                <c:pt idx="97">
                  <c:v>-1.4076744912707442E-3</c:v>
                </c:pt>
                <c:pt idx="98">
                  <c:v>-6.2659027991339509E-4</c:v>
                </c:pt>
                <c:pt idx="99">
                  <c:v>-7.1514154855086497E-4</c:v>
                </c:pt>
                <c:pt idx="100">
                  <c:v>-8.6127443513856015E-4</c:v>
                </c:pt>
                <c:pt idx="101">
                  <c:v>-1.2422933356290859E-3</c:v>
                </c:pt>
                <c:pt idx="102">
                  <c:v>-1.1120335307898122E-3</c:v>
                </c:pt>
                <c:pt idx="103">
                  <c:v>-5.3777648809572617E-4</c:v>
                </c:pt>
                <c:pt idx="104">
                  <c:v>-1.2476148057226945E-3</c:v>
                </c:pt>
                <c:pt idx="105">
                  <c:v>-1.68361272634429E-3</c:v>
                </c:pt>
                <c:pt idx="106">
                  <c:v>-1.3062205415213053E-3</c:v>
                </c:pt>
                <c:pt idx="107">
                  <c:v>-1.6456427529636477E-4</c:v>
                </c:pt>
                <c:pt idx="108">
                  <c:v>-5.8442854917341086E-4</c:v>
                </c:pt>
                <c:pt idx="109">
                  <c:v>-4.5063870216309389E-4</c:v>
                </c:pt>
                <c:pt idx="110">
                  <c:v>-4.8417981212614796E-4</c:v>
                </c:pt>
                <c:pt idx="111">
                  <c:v>-1.0558900230721083E-3</c:v>
                </c:pt>
                <c:pt idx="112">
                  <c:v>-4.2401597174490283E-4</c:v>
                </c:pt>
                <c:pt idx="113">
                  <c:v>-1.6769532972795326E-4</c:v>
                </c:pt>
                <c:pt idx="114">
                  <c:v>-8.2991247546292709E-4</c:v>
                </c:pt>
                <c:pt idx="115">
                  <c:v>-9.6758158209700853E-4</c:v>
                </c:pt>
                <c:pt idx="116">
                  <c:v>-5.3638359689521867E-4</c:v>
                </c:pt>
                <c:pt idx="117">
                  <c:v>-9.6464462148302429E-4</c:v>
                </c:pt>
                <c:pt idx="118">
                  <c:v>2.3828913470830192E-4</c:v>
                </c:pt>
                <c:pt idx="119">
                  <c:v>-9.0935266076255154E-5</c:v>
                </c:pt>
                <c:pt idx="120">
                  <c:v>8.6196974765802308E-5</c:v>
                </c:pt>
                <c:pt idx="121">
                  <c:v>3.0958203191869878E-4</c:v>
                </c:pt>
                <c:pt idx="122">
                  <c:v>-1.8395802867452333E-5</c:v>
                </c:pt>
                <c:pt idx="123">
                  <c:v>-3.1944149313529367E-4</c:v>
                </c:pt>
                <c:pt idx="124">
                  <c:v>2.9063173676181542E-4</c:v>
                </c:pt>
                <c:pt idx="125">
                  <c:v>-1.331006679497777E-5</c:v>
                </c:pt>
                <c:pt idx="126">
                  <c:v>3.1781773537827208E-4</c:v>
                </c:pt>
                <c:pt idx="127">
                  <c:v>7.2993196518127026E-4</c:v>
                </c:pt>
                <c:pt idx="128">
                  <c:v>-2.5983644266114949E-4</c:v>
                </c:pt>
                <c:pt idx="129">
                  <c:v>-4.9831949771331621E-5</c:v>
                </c:pt>
                <c:pt idx="130">
                  <c:v>-6.399645431597042E-4</c:v>
                </c:pt>
                <c:pt idx="131">
                  <c:v>-4.5921939650596095E-4</c:v>
                </c:pt>
                <c:pt idx="132">
                  <c:v>1.3445178986339956E-5</c:v>
                </c:pt>
                <c:pt idx="133">
                  <c:v>5.2092451854570917E-4</c:v>
                </c:pt>
                <c:pt idx="134">
                  <c:v>1.1552372306019134E-4</c:v>
                </c:pt>
                <c:pt idx="135">
                  <c:v>-1.6098994935511378E-4</c:v>
                </c:pt>
                <c:pt idx="136">
                  <c:v>4.28350662540511E-5</c:v>
                </c:pt>
                <c:pt idx="137">
                  <c:v>-4.2823311336906319E-4</c:v>
                </c:pt>
                <c:pt idx="138">
                  <c:v>-5.4976898346185998E-4</c:v>
                </c:pt>
                <c:pt idx="139">
                  <c:v>1.5571120274227284E-4</c:v>
                </c:pt>
                <c:pt idx="140">
                  <c:v>-8.4203530037323771E-5</c:v>
                </c:pt>
                <c:pt idx="141">
                  <c:v>8.9639060108606978E-7</c:v>
                </c:pt>
                <c:pt idx="142">
                  <c:v>9.2388815117361815E-5</c:v>
                </c:pt>
                <c:pt idx="143">
                  <c:v>-4.2326267747509711E-5</c:v>
                </c:pt>
                <c:pt idx="144">
                  <c:v>-3.4935344677578277E-4</c:v>
                </c:pt>
                <c:pt idx="145">
                  <c:v>3.2893507176917392E-4</c:v>
                </c:pt>
                <c:pt idx="146">
                  <c:v>2.3110360570742333E-6</c:v>
                </c:pt>
                <c:pt idx="147">
                  <c:v>-8.308037728167795E-4</c:v>
                </c:pt>
                <c:pt idx="148">
                  <c:v>-2.7232963131114738E-4</c:v>
                </c:pt>
                <c:pt idx="149">
                  <c:v>-6.9601501728728838E-4</c:v>
                </c:pt>
                <c:pt idx="150">
                  <c:v>-7.5897138655853474E-4</c:v>
                </c:pt>
                <c:pt idx="151">
                  <c:v>3.6757825019594133E-5</c:v>
                </c:pt>
                <c:pt idx="152">
                  <c:v>-3.1905520268494553E-5</c:v>
                </c:pt>
                <c:pt idx="153">
                  <c:v>-4.3111374549176565E-4</c:v>
                </c:pt>
                <c:pt idx="154">
                  <c:v>-3.5596517761740681E-4</c:v>
                </c:pt>
                <c:pt idx="155">
                  <c:v>3.1388819690502984E-4</c:v>
                </c:pt>
                <c:pt idx="156">
                  <c:v>4.1537545696297267E-4</c:v>
                </c:pt>
                <c:pt idx="157">
                  <c:v>-2.2950578815485344E-4</c:v>
                </c:pt>
                <c:pt idx="158">
                  <c:v>-2.1013432832057977E-4</c:v>
                </c:pt>
                <c:pt idx="159">
                  <c:v>3.6455782897053702E-4</c:v>
                </c:pt>
                <c:pt idx="160">
                  <c:v>-2.0485085162871025E-4</c:v>
                </c:pt>
                <c:pt idx="161">
                  <c:v>-7.8256459223096633E-4</c:v>
                </c:pt>
                <c:pt idx="162">
                  <c:v>-1.4276362865804706E-3</c:v>
                </c:pt>
                <c:pt idx="163">
                  <c:v>-9.6699794662817671E-4</c:v>
                </c:pt>
                <c:pt idx="164">
                  <c:v>1.1650958268422667E-4</c:v>
                </c:pt>
                <c:pt idx="165">
                  <c:v>5.3891042110013109E-4</c:v>
                </c:pt>
                <c:pt idx="166">
                  <c:v>4.447241130217858E-6</c:v>
                </c:pt>
                <c:pt idx="167">
                  <c:v>2.3900554521139332E-4</c:v>
                </c:pt>
                <c:pt idx="168">
                  <c:v>1.6635212137017927E-4</c:v>
                </c:pt>
                <c:pt idx="169">
                  <c:v>5.5207607969214045E-4</c:v>
                </c:pt>
                <c:pt idx="170">
                  <c:v>-3.0657447597485626E-4</c:v>
                </c:pt>
                <c:pt idx="171">
                  <c:v>2.9009503109942949E-4</c:v>
                </c:pt>
                <c:pt idx="172">
                  <c:v>-9.0854469797052112E-5</c:v>
                </c:pt>
                <c:pt idx="173">
                  <c:v>-3.9438974848179128E-4</c:v>
                </c:pt>
                <c:pt idx="174">
                  <c:v>2.9152637571571322E-4</c:v>
                </c:pt>
                <c:pt idx="175">
                  <c:v>8.1111931571327563E-4</c:v>
                </c:pt>
                <c:pt idx="176">
                  <c:v>-1.5302895774958419E-4</c:v>
                </c:pt>
                <c:pt idx="177">
                  <c:v>-2.0313443208898175E-4</c:v>
                </c:pt>
                <c:pt idx="178">
                  <c:v>4.0078252307223919E-4</c:v>
                </c:pt>
                <c:pt idx="179">
                  <c:v>-1.8557215871711614E-4</c:v>
                </c:pt>
                <c:pt idx="180">
                  <c:v>3.0083350835517731E-4</c:v>
                </c:pt>
                <c:pt idx="181">
                  <c:v>4.1920876448359829E-4</c:v>
                </c:pt>
                <c:pt idx="182">
                  <c:v>3.4063246854563144E-4</c:v>
                </c:pt>
                <c:pt idx="183">
                  <c:v>3.5455730234879338E-4</c:v>
                </c:pt>
                <c:pt idx="184">
                  <c:v>7.8944430991018805E-4</c:v>
                </c:pt>
                <c:pt idx="185">
                  <c:v>4.3296186807170218E-4</c:v>
                </c:pt>
                <c:pt idx="186">
                  <c:v>4.2391797223415863E-4</c:v>
                </c:pt>
                <c:pt idx="187">
                  <c:v>1.0184893308744316E-3</c:v>
                </c:pt>
                <c:pt idx="188">
                  <c:v>-2.7895702808450193E-4</c:v>
                </c:pt>
                <c:pt idx="189">
                  <c:v>1.5972772591131893E-4</c:v>
                </c:pt>
                <c:pt idx="190">
                  <c:v>1.4943565464458657E-4</c:v>
                </c:pt>
                <c:pt idx="191">
                  <c:v>1.0111125045947037E-3</c:v>
                </c:pt>
                <c:pt idx="192">
                  <c:v>1.2968208141006417E-3</c:v>
                </c:pt>
                <c:pt idx="193">
                  <c:v>1.5670358598560938E-5</c:v>
                </c:pt>
                <c:pt idx="194">
                  <c:v>4.7055220147951596E-4</c:v>
                </c:pt>
                <c:pt idx="195">
                  <c:v>4.209208447434838E-4</c:v>
                </c:pt>
                <c:pt idx="196">
                  <c:v>-2.60319352874141E-4</c:v>
                </c:pt>
                <c:pt idx="197">
                  <c:v>3.3267210068882352E-5</c:v>
                </c:pt>
                <c:pt idx="198">
                  <c:v>5.8334900725776745E-4</c:v>
                </c:pt>
                <c:pt idx="199">
                  <c:v>-4.2865938691532217E-4</c:v>
                </c:pt>
                <c:pt idx="200">
                  <c:v>2.9505351652026263E-4</c:v>
                </c:pt>
                <c:pt idx="201">
                  <c:v>5.0753543823381982E-4</c:v>
                </c:pt>
                <c:pt idx="202">
                  <c:v>-2.045073909922106E-4</c:v>
                </c:pt>
                <c:pt idx="203">
                  <c:v>3.0359807064206001E-5</c:v>
                </c:pt>
                <c:pt idx="204">
                  <c:v>7.0280662884803381E-4</c:v>
                </c:pt>
                <c:pt idx="205">
                  <c:v>-8.9079790565035086E-5</c:v>
                </c:pt>
                <c:pt idx="206">
                  <c:v>-3.7900108476975754E-5</c:v>
                </c:pt>
                <c:pt idx="207">
                  <c:v>1.8208731560757221E-4</c:v>
                </c:pt>
                <c:pt idx="208">
                  <c:v>2.3672613844045526E-4</c:v>
                </c:pt>
                <c:pt idx="209">
                  <c:v>-5.6970198931293122E-5</c:v>
                </c:pt>
                <c:pt idx="210">
                  <c:v>3.0245550352071837E-4</c:v>
                </c:pt>
                <c:pt idx="211">
                  <c:v>5.6033470596039192E-5</c:v>
                </c:pt>
                <c:pt idx="212">
                  <c:v>5.3483918956003158E-4</c:v>
                </c:pt>
                <c:pt idx="213">
                  <c:v>9.3044747673080483E-4</c:v>
                </c:pt>
                <c:pt idx="214">
                  <c:v>-1.7312225953735388E-4</c:v>
                </c:pt>
                <c:pt idx="215">
                  <c:v>-3.2960943865167609E-4</c:v>
                </c:pt>
                <c:pt idx="216">
                  <c:v>2.2566006741756399E-4</c:v>
                </c:pt>
                <c:pt idx="217">
                  <c:v>2.3319518341617044E-4</c:v>
                </c:pt>
                <c:pt idx="218">
                  <c:v>-2.374277569560572E-4</c:v>
                </c:pt>
                <c:pt idx="219">
                  <c:v>1.3145840348587854E-4</c:v>
                </c:pt>
                <c:pt idx="220">
                  <c:v>4.0778464369136037E-4</c:v>
                </c:pt>
                <c:pt idx="221">
                  <c:v>3.0087681995215457E-4</c:v>
                </c:pt>
                <c:pt idx="222">
                  <c:v>8.8118789032161728E-4</c:v>
                </c:pt>
                <c:pt idx="223">
                  <c:v>5.7244672231224366E-4</c:v>
                </c:pt>
                <c:pt idx="224">
                  <c:v>-4.0045217286324421E-4</c:v>
                </c:pt>
                <c:pt idx="225">
                  <c:v>3.9556510790711891E-4</c:v>
                </c:pt>
                <c:pt idx="226">
                  <c:v>6.0803857834809726E-4</c:v>
                </c:pt>
                <c:pt idx="227">
                  <c:v>1.0243282329955332E-3</c:v>
                </c:pt>
                <c:pt idx="228">
                  <c:v>3.5990703064919561E-4</c:v>
                </c:pt>
                <c:pt idx="229">
                  <c:v>8.9871417564444463E-4</c:v>
                </c:pt>
                <c:pt idx="230">
                  <c:v>8.4547307682241227E-4</c:v>
                </c:pt>
                <c:pt idx="231">
                  <c:v>7.8002839677535107E-4</c:v>
                </c:pt>
                <c:pt idx="232">
                  <c:v>6.9535307754225106E-4</c:v>
                </c:pt>
                <c:pt idx="233">
                  <c:v>6.8986730778647603E-4</c:v>
                </c:pt>
                <c:pt idx="234">
                  <c:v>6.9413018727808556E-4</c:v>
                </c:pt>
                <c:pt idx="235">
                  <c:v>-2.0905227157237463E-4</c:v>
                </c:pt>
                <c:pt idx="236">
                  <c:v>-6.0511309361588962E-5</c:v>
                </c:pt>
                <c:pt idx="237">
                  <c:v>-5.2561956278625614E-4</c:v>
                </c:pt>
                <c:pt idx="238">
                  <c:v>1.9804792754145195E-4</c:v>
                </c:pt>
                <c:pt idx="239">
                  <c:v>-2.6109451247347063E-4</c:v>
                </c:pt>
                <c:pt idx="240">
                  <c:v>-4.1336128773938871E-5</c:v>
                </c:pt>
                <c:pt idx="241">
                  <c:v>1.3913540716087338E-4</c:v>
                </c:pt>
                <c:pt idx="242">
                  <c:v>-4.8524334306916105E-5</c:v>
                </c:pt>
                <c:pt idx="243">
                  <c:v>-1.1517778665660296E-4</c:v>
                </c:pt>
                <c:pt idx="244">
                  <c:v>-4.9655798202876E-5</c:v>
                </c:pt>
                <c:pt idx="245">
                  <c:v>3.9054549474959357E-4</c:v>
                </c:pt>
                <c:pt idx="246">
                  <c:v>6.7231136139689346E-5</c:v>
                </c:pt>
                <c:pt idx="247">
                  <c:v>1.0513406614443693E-3</c:v>
                </c:pt>
                <c:pt idx="248">
                  <c:v>8.8192648313950594E-4</c:v>
                </c:pt>
                <c:pt idx="249">
                  <c:v>1.1813899157029167E-4</c:v>
                </c:pt>
                <c:pt idx="250">
                  <c:v>-5.8105835127933387E-5</c:v>
                </c:pt>
                <c:pt idx="251">
                  <c:v>6.9011530390829259E-5</c:v>
                </c:pt>
                <c:pt idx="252">
                  <c:v>5.8592915546576895E-4</c:v>
                </c:pt>
                <c:pt idx="253">
                  <c:v>7.5899236102285517E-4</c:v>
                </c:pt>
                <c:pt idx="254">
                  <c:v>4.1622803150349018E-4</c:v>
                </c:pt>
                <c:pt idx="255">
                  <c:v>8.2404842817895515E-4</c:v>
                </c:pt>
                <c:pt idx="256">
                  <c:v>-7.3910657708325359E-5</c:v>
                </c:pt>
                <c:pt idx="257">
                  <c:v>4.6038091186143898E-4</c:v>
                </c:pt>
                <c:pt idx="258">
                  <c:v>-2.8756910427099364E-4</c:v>
                </c:pt>
                <c:pt idx="259">
                  <c:v>4.3500234235859591E-5</c:v>
                </c:pt>
                <c:pt idx="260">
                  <c:v>2.4519547448060831E-4</c:v>
                </c:pt>
                <c:pt idx="261">
                  <c:v>3.4007102363272008E-4</c:v>
                </c:pt>
                <c:pt idx="262">
                  <c:v>-5.3111419995880292E-5</c:v>
                </c:pt>
                <c:pt idx="263">
                  <c:v>-1.5942874442664045E-4</c:v>
                </c:pt>
                <c:pt idx="264">
                  <c:v>1.7648164265730238E-4</c:v>
                </c:pt>
                <c:pt idx="265">
                  <c:v>7.5595480746077932E-4</c:v>
                </c:pt>
                <c:pt idx="266">
                  <c:v>4.5444444614026034E-4</c:v>
                </c:pt>
                <c:pt idx="267">
                  <c:v>-3.1292024052291284E-4</c:v>
                </c:pt>
                <c:pt idx="268">
                  <c:v>7.7303385258123202E-5</c:v>
                </c:pt>
                <c:pt idx="269">
                  <c:v>9.2914085037186912E-4</c:v>
                </c:pt>
                <c:pt idx="270">
                  <c:v>6.4362467961615716E-4</c:v>
                </c:pt>
                <c:pt idx="271">
                  <c:v>-2.7782696251441171E-4</c:v>
                </c:pt>
                <c:pt idx="272">
                  <c:v>-2.2285969406717206E-4</c:v>
                </c:pt>
                <c:pt idx="273">
                  <c:v>1.0619637772010362E-4</c:v>
                </c:pt>
                <c:pt idx="274">
                  <c:v>1.1108944323901233E-3</c:v>
                </c:pt>
                <c:pt idx="275">
                  <c:v>-1.0500873367122849E-4</c:v>
                </c:pt>
                <c:pt idx="276">
                  <c:v>-2.2639233684147126E-4</c:v>
                </c:pt>
                <c:pt idx="277">
                  <c:v>-4.3616286574441824E-4</c:v>
                </c:pt>
                <c:pt idx="278">
                  <c:v>7.7138900555108938E-5</c:v>
                </c:pt>
                <c:pt idx="279">
                  <c:v>1.8451225973772613E-4</c:v>
                </c:pt>
                <c:pt idx="280">
                  <c:v>-6.0197637666936012E-5</c:v>
                </c:pt>
                <c:pt idx="281">
                  <c:v>9.2453486627123557E-5</c:v>
                </c:pt>
                <c:pt idx="282">
                  <c:v>-4.3740770592647362E-5</c:v>
                </c:pt>
                <c:pt idx="283">
                  <c:v>-2.1637712277700917E-4</c:v>
                </c:pt>
                <c:pt idx="284">
                  <c:v>6.3534776954390831E-5</c:v>
                </c:pt>
                <c:pt idx="285">
                  <c:v>1.035419498617984E-3</c:v>
                </c:pt>
                <c:pt idx="286">
                  <c:v>-7.2901771792846929E-5</c:v>
                </c:pt>
                <c:pt idx="287">
                  <c:v>1.0313283032176782E-4</c:v>
                </c:pt>
                <c:pt idx="288">
                  <c:v>3.7812574889178695E-4</c:v>
                </c:pt>
                <c:pt idx="289">
                  <c:v>2.6866774216039959E-4</c:v>
                </c:pt>
                <c:pt idx="290">
                  <c:v>1.1427449435774892E-3</c:v>
                </c:pt>
                <c:pt idx="291">
                  <c:v>-2.2267368601414827E-4</c:v>
                </c:pt>
                <c:pt idx="292">
                  <c:v>5.3573948369541993E-5</c:v>
                </c:pt>
                <c:pt idx="293">
                  <c:v>-1.5102292582414164E-4</c:v>
                </c:pt>
                <c:pt idx="294">
                  <c:v>9.5950835722412349E-5</c:v>
                </c:pt>
                <c:pt idx="295">
                  <c:v>4.9275637646653211E-4</c:v>
                </c:pt>
                <c:pt idx="296">
                  <c:v>-3.9313063285515359E-4</c:v>
                </c:pt>
                <c:pt idx="297">
                  <c:v>-3.5044257438800598E-4</c:v>
                </c:pt>
                <c:pt idx="298">
                  <c:v>2.0590697468938986E-4</c:v>
                </c:pt>
                <c:pt idx="299">
                  <c:v>3.0320600914676563E-4</c:v>
                </c:pt>
                <c:pt idx="300">
                  <c:v>-7.5398587044395005E-6</c:v>
                </c:pt>
                <c:pt idx="301">
                  <c:v>3.7390548139333849E-5</c:v>
                </c:pt>
                <c:pt idx="302">
                  <c:v>-6.7848354491401773E-5</c:v>
                </c:pt>
                <c:pt idx="303">
                  <c:v>1.4826598722762662E-4</c:v>
                </c:pt>
                <c:pt idx="304">
                  <c:v>8.7944060663260808E-4</c:v>
                </c:pt>
                <c:pt idx="305">
                  <c:v>9.2997251431848788E-6</c:v>
                </c:pt>
                <c:pt idx="306">
                  <c:v>-2.9461742818381648E-4</c:v>
                </c:pt>
                <c:pt idx="307">
                  <c:v>1.1454265702652806E-4</c:v>
                </c:pt>
                <c:pt idx="308">
                  <c:v>-4.7152341475653072E-4</c:v>
                </c:pt>
                <c:pt idx="309">
                  <c:v>-1.0663120138924673E-3</c:v>
                </c:pt>
                <c:pt idx="310">
                  <c:v>-2.584143620376581E-4</c:v>
                </c:pt>
                <c:pt idx="311">
                  <c:v>2.7098880898187465E-4</c:v>
                </c:pt>
                <c:pt idx="312">
                  <c:v>-9.5511082565517575E-5</c:v>
                </c:pt>
                <c:pt idx="313">
                  <c:v>-4.7169151155524597E-4</c:v>
                </c:pt>
                <c:pt idx="314">
                  <c:v>-3.8893756410232627E-4</c:v>
                </c:pt>
                <c:pt idx="315">
                  <c:v>-6.609608838208501E-4</c:v>
                </c:pt>
                <c:pt idx="316">
                  <c:v>-1.053020901374153E-3</c:v>
                </c:pt>
                <c:pt idx="317">
                  <c:v>-2.402619337556938E-4</c:v>
                </c:pt>
                <c:pt idx="318">
                  <c:v>-1.1188487164320937E-3</c:v>
                </c:pt>
                <c:pt idx="319">
                  <c:v>-6.5241084149812657E-4</c:v>
                </c:pt>
                <c:pt idx="320">
                  <c:v>3.7094239586751273E-4</c:v>
                </c:pt>
                <c:pt idx="321">
                  <c:v>-1.188542181429726E-4</c:v>
                </c:pt>
                <c:pt idx="322">
                  <c:v>-4.9188391218730164E-4</c:v>
                </c:pt>
                <c:pt idx="323">
                  <c:v>2.3953883026519085E-5</c:v>
                </c:pt>
                <c:pt idx="324">
                  <c:v>1.6430312992193895E-6</c:v>
                </c:pt>
                <c:pt idx="325">
                  <c:v>9.0280702194217509E-5</c:v>
                </c:pt>
                <c:pt idx="326">
                  <c:v>8.5855275074315774E-7</c:v>
                </c:pt>
                <c:pt idx="327">
                  <c:v>-9.2168352733916481E-4</c:v>
                </c:pt>
                <c:pt idx="328">
                  <c:v>-6.6304088477487841E-4</c:v>
                </c:pt>
                <c:pt idx="329">
                  <c:v>4.1267124293055884E-4</c:v>
                </c:pt>
                <c:pt idx="330">
                  <c:v>-1.6743848601234467E-5</c:v>
                </c:pt>
                <c:pt idx="331">
                  <c:v>-6.5069028890282191E-4</c:v>
                </c:pt>
                <c:pt idx="332">
                  <c:v>-2.4878748204110011E-4</c:v>
                </c:pt>
                <c:pt idx="333">
                  <c:v>3.4457200803339525E-5</c:v>
                </c:pt>
                <c:pt idx="334">
                  <c:v>-1.9571160399146616E-4</c:v>
                </c:pt>
                <c:pt idx="335">
                  <c:v>-5.8259343534411542E-4</c:v>
                </c:pt>
                <c:pt idx="336">
                  <c:v>1.8155720354641304E-4</c:v>
                </c:pt>
                <c:pt idx="337">
                  <c:v>-4.2422223811738245E-4</c:v>
                </c:pt>
                <c:pt idx="338">
                  <c:v>-6.9414972177785116E-4</c:v>
                </c:pt>
                <c:pt idx="339">
                  <c:v>-2.269664264929078E-3</c:v>
                </c:pt>
                <c:pt idx="340">
                  <c:v>-9.4439910061831561E-4</c:v>
                </c:pt>
                <c:pt idx="341">
                  <c:v>-7.3587940985064923E-4</c:v>
                </c:pt>
                <c:pt idx="342">
                  <c:v>-1.0029121163443118E-4</c:v>
                </c:pt>
                <c:pt idx="343">
                  <c:v>1.2322857645419863E-4</c:v>
                </c:pt>
                <c:pt idx="344">
                  <c:v>-3.9672476126720205E-4</c:v>
                </c:pt>
                <c:pt idx="345">
                  <c:v>-1.8949974923361445E-4</c:v>
                </c:pt>
                <c:pt idx="346">
                  <c:v>-4.9945309171180673E-4</c:v>
                </c:pt>
                <c:pt idx="347">
                  <c:v>2.0344656232521057E-4</c:v>
                </c:pt>
                <c:pt idx="348">
                  <c:v>-9.7616330433435614E-5</c:v>
                </c:pt>
                <c:pt idx="349">
                  <c:v>5.2399230654759382E-5</c:v>
                </c:pt>
                <c:pt idx="350">
                  <c:v>1.3409990903825604E-4</c:v>
                </c:pt>
                <c:pt idx="351">
                  <c:v>-1.0333904076558094E-4</c:v>
                </c:pt>
                <c:pt idx="352">
                  <c:v>-1.3170640224675765E-4</c:v>
                </c:pt>
                <c:pt idx="353">
                  <c:v>5.2375005499539834E-4</c:v>
                </c:pt>
                <c:pt idx="354">
                  <c:v>3.8369320983974964E-4</c:v>
                </c:pt>
                <c:pt idx="355">
                  <c:v>1.0460910215875263E-3</c:v>
                </c:pt>
                <c:pt idx="356">
                  <c:v>7.1286433416365422E-4</c:v>
                </c:pt>
                <c:pt idx="357">
                  <c:v>1.8285154261453204E-4</c:v>
                </c:pt>
                <c:pt idx="358">
                  <c:v>9.6122452236322353E-4</c:v>
                </c:pt>
                <c:pt idx="359">
                  <c:v>-7.7476875680189278E-5</c:v>
                </c:pt>
                <c:pt idx="360">
                  <c:v>4.7017542312489876E-4</c:v>
                </c:pt>
                <c:pt idx="361">
                  <c:v>3.0821892328447391E-4</c:v>
                </c:pt>
                <c:pt idx="362">
                  <c:v>-8.7242130986231809E-6</c:v>
                </c:pt>
                <c:pt idx="363">
                  <c:v>-1.2638961073440483E-4</c:v>
                </c:pt>
                <c:pt idx="364">
                  <c:v>-2.4092431078082759E-4</c:v>
                </c:pt>
                <c:pt idx="365">
                  <c:v>1.5404355023117717E-4</c:v>
                </c:pt>
                <c:pt idx="366">
                  <c:v>-9.92555567322121E-5</c:v>
                </c:pt>
                <c:pt idx="367">
                  <c:v>-3.4161421832611583E-4</c:v>
                </c:pt>
                <c:pt idx="368">
                  <c:v>5.9252591000368816E-5</c:v>
                </c:pt>
                <c:pt idx="369">
                  <c:v>-3.7777298503239567E-4</c:v>
                </c:pt>
                <c:pt idx="370">
                  <c:v>1.2585834768196404E-4</c:v>
                </c:pt>
                <c:pt idx="371">
                  <c:v>-1.1927504923177726E-4</c:v>
                </c:pt>
                <c:pt idx="372">
                  <c:v>2.4703401354429826E-4</c:v>
                </c:pt>
                <c:pt idx="373">
                  <c:v>2.3102402435536612E-4</c:v>
                </c:pt>
                <c:pt idx="374">
                  <c:v>-1.2752389456554728E-4</c:v>
                </c:pt>
                <c:pt idx="375">
                  <c:v>1.5241281902135899E-5</c:v>
                </c:pt>
                <c:pt idx="376">
                  <c:v>3.0974725015265968E-4</c:v>
                </c:pt>
                <c:pt idx="377">
                  <c:v>-1.2109416308608116E-4</c:v>
                </c:pt>
                <c:pt idx="378">
                  <c:v>-2.0922478301319488E-4</c:v>
                </c:pt>
                <c:pt idx="379">
                  <c:v>4.214399546758687E-4</c:v>
                </c:pt>
                <c:pt idx="380">
                  <c:v>6.7212754807329368E-4</c:v>
                </c:pt>
                <c:pt idx="381">
                  <c:v>4.8570663795544506E-4</c:v>
                </c:pt>
                <c:pt idx="382">
                  <c:v>-3.8817739180810459E-4</c:v>
                </c:pt>
                <c:pt idx="383">
                  <c:v>2.8678311129738443E-4</c:v>
                </c:pt>
                <c:pt idx="384">
                  <c:v>3.5857971812020711E-4</c:v>
                </c:pt>
                <c:pt idx="385">
                  <c:v>7.4941572589564028E-4</c:v>
                </c:pt>
                <c:pt idx="386">
                  <c:v>4.9814278903727175E-4</c:v>
                </c:pt>
                <c:pt idx="387">
                  <c:v>6.537985429232448E-4</c:v>
                </c:pt>
                <c:pt idx="388">
                  <c:v>-1.3930598248865533E-5</c:v>
                </c:pt>
                <c:pt idx="389">
                  <c:v>7.2501507187122476E-5</c:v>
                </c:pt>
                <c:pt idx="390">
                  <c:v>-1.5541321003625645E-4</c:v>
                </c:pt>
                <c:pt idx="391">
                  <c:v>-3.6104090216680244E-4</c:v>
                </c:pt>
                <c:pt idx="392">
                  <c:v>2.3312702397421375E-4</c:v>
                </c:pt>
                <c:pt idx="393">
                  <c:v>3.7108306876886438E-4</c:v>
                </c:pt>
                <c:pt idx="394">
                  <c:v>-3.3247529953740979E-4</c:v>
                </c:pt>
                <c:pt idx="395">
                  <c:v>-9.5580629080536012E-5</c:v>
                </c:pt>
                <c:pt idx="396">
                  <c:v>3.4703446195794946E-4</c:v>
                </c:pt>
                <c:pt idx="397">
                  <c:v>-1.9120081538197446E-4</c:v>
                </c:pt>
                <c:pt idx="398">
                  <c:v>7.2728733323372335E-5</c:v>
                </c:pt>
                <c:pt idx="399">
                  <c:v>7.4237771621341606E-4</c:v>
                </c:pt>
                <c:pt idx="400">
                  <c:v>4.7048890158614284E-6</c:v>
                </c:pt>
                <c:pt idx="401">
                  <c:v>3.3481677132395484E-4</c:v>
                </c:pt>
                <c:pt idx="402">
                  <c:v>-2.7732759943121236E-4</c:v>
                </c:pt>
                <c:pt idx="403">
                  <c:v>8.2987515172779406E-5</c:v>
                </c:pt>
                <c:pt idx="404">
                  <c:v>7.7875593132034702E-4</c:v>
                </c:pt>
                <c:pt idx="405">
                  <c:v>-2.0616732118437718E-4</c:v>
                </c:pt>
                <c:pt idx="406">
                  <c:v>3.8068384760787586E-4</c:v>
                </c:pt>
                <c:pt idx="407">
                  <c:v>1.4150596016326611E-4</c:v>
                </c:pt>
                <c:pt idx="408">
                  <c:v>6.8289492976557255E-4</c:v>
                </c:pt>
                <c:pt idx="409">
                  <c:v>2.3713885477177221E-4</c:v>
                </c:pt>
                <c:pt idx="410">
                  <c:v>-1.276773496447329E-4</c:v>
                </c:pt>
                <c:pt idx="411">
                  <c:v>-9.1966340933197059E-6</c:v>
                </c:pt>
                <c:pt idx="412">
                  <c:v>3.0759854850565319E-4</c:v>
                </c:pt>
                <c:pt idx="413">
                  <c:v>1.1497024683621438E-3</c:v>
                </c:pt>
                <c:pt idx="414">
                  <c:v>4.6057956591522681E-4</c:v>
                </c:pt>
                <c:pt idx="415">
                  <c:v>5.4438499798392756E-4</c:v>
                </c:pt>
                <c:pt idx="416">
                  <c:v>2.6723685362026992E-4</c:v>
                </c:pt>
                <c:pt idx="417">
                  <c:v>-9.3291931694958629E-6</c:v>
                </c:pt>
                <c:pt idx="418">
                  <c:v>1.6526858616006676E-4</c:v>
                </c:pt>
                <c:pt idx="419">
                  <c:v>6.164726544062685E-4</c:v>
                </c:pt>
                <c:pt idx="420">
                  <c:v>4.8894070249974305E-4</c:v>
                </c:pt>
                <c:pt idx="421">
                  <c:v>-1.4158796827704184E-4</c:v>
                </c:pt>
                <c:pt idx="422">
                  <c:v>3.8606693670409863E-4</c:v>
                </c:pt>
                <c:pt idx="423">
                  <c:v>3.4894407279451365E-4</c:v>
                </c:pt>
                <c:pt idx="424">
                  <c:v>-1.2868654598846641E-4</c:v>
                </c:pt>
                <c:pt idx="425">
                  <c:v>4.9595966073536521E-4</c:v>
                </c:pt>
                <c:pt idx="426">
                  <c:v>2.3725045624346507E-4</c:v>
                </c:pt>
                <c:pt idx="427">
                  <c:v>8.9917226073328785E-5</c:v>
                </c:pt>
                <c:pt idx="428">
                  <c:v>-4.4722009913470442E-4</c:v>
                </c:pt>
                <c:pt idx="429">
                  <c:v>4.2339033418452575E-4</c:v>
                </c:pt>
                <c:pt idx="430">
                  <c:v>6.2247742764200565E-4</c:v>
                </c:pt>
                <c:pt idx="431">
                  <c:v>-2.889860974436124E-4</c:v>
                </c:pt>
                <c:pt idx="432">
                  <c:v>-3.843600964497361E-4</c:v>
                </c:pt>
                <c:pt idx="433">
                  <c:v>4.1372391861449188E-4</c:v>
                </c:pt>
                <c:pt idx="434">
                  <c:v>7.1238985115454757E-5</c:v>
                </c:pt>
                <c:pt idx="435">
                  <c:v>2.5095995139208052E-6</c:v>
                </c:pt>
                <c:pt idx="436">
                  <c:v>2.0169843403748319E-4</c:v>
                </c:pt>
                <c:pt idx="437">
                  <c:v>8.2522123399946922E-4</c:v>
                </c:pt>
                <c:pt idx="438">
                  <c:v>-2.6862728695551221E-4</c:v>
                </c:pt>
                <c:pt idx="439">
                  <c:v>3.7079237589760408E-5</c:v>
                </c:pt>
                <c:pt idx="440">
                  <c:v>-1.9472778416737324E-4</c:v>
                </c:pt>
                <c:pt idx="441">
                  <c:v>3.1238519730505347E-4</c:v>
                </c:pt>
                <c:pt idx="442">
                  <c:v>8.4064508249513171E-4</c:v>
                </c:pt>
                <c:pt idx="443">
                  <c:v>1.8335774601458665E-4</c:v>
                </c:pt>
                <c:pt idx="444">
                  <c:v>5.8634344663072927E-4</c:v>
                </c:pt>
                <c:pt idx="445">
                  <c:v>1.3527223566135753E-3</c:v>
                </c:pt>
                <c:pt idx="446">
                  <c:v>8.5440700915782397E-4</c:v>
                </c:pt>
                <c:pt idx="447">
                  <c:v>1.5779822557342553E-3</c:v>
                </c:pt>
                <c:pt idx="448">
                  <c:v>2.9641957334935534E-3</c:v>
                </c:pt>
                <c:pt idx="449">
                  <c:v>3.0923002497057453E-3</c:v>
                </c:pt>
                <c:pt idx="450">
                  <c:v>3.7917299262353842E-3</c:v>
                </c:pt>
                <c:pt idx="451">
                  <c:v>5.1906892279349349E-3</c:v>
                </c:pt>
                <c:pt idx="452">
                  <c:v>6.6922506445416061E-3</c:v>
                </c:pt>
                <c:pt idx="453">
                  <c:v>7.8900828564242281E-3</c:v>
                </c:pt>
                <c:pt idx="454">
                  <c:v>9.120262604498568E-3</c:v>
                </c:pt>
                <c:pt idx="455">
                  <c:v>1.0453257975793861E-2</c:v>
                </c:pt>
                <c:pt idx="456">
                  <c:v>1.2063948552439165E-2</c:v>
                </c:pt>
                <c:pt idx="457">
                  <c:v>1.3472751246467147E-2</c:v>
                </c:pt>
                <c:pt idx="458">
                  <c:v>1.5494641002985575E-2</c:v>
                </c:pt>
                <c:pt idx="459">
                  <c:v>1.8180455106298093E-2</c:v>
                </c:pt>
                <c:pt idx="460">
                  <c:v>1.9459987582797326E-2</c:v>
                </c:pt>
                <c:pt idx="461">
                  <c:v>2.1498654331996919E-2</c:v>
                </c:pt>
                <c:pt idx="462">
                  <c:v>2.4201674446694355E-2</c:v>
                </c:pt>
                <c:pt idx="463">
                  <c:v>2.8100766501053684E-2</c:v>
                </c:pt>
                <c:pt idx="464">
                  <c:v>3.0424601270033564E-2</c:v>
                </c:pt>
                <c:pt idx="465">
                  <c:v>3.1498611853759115E-2</c:v>
                </c:pt>
                <c:pt idx="466">
                  <c:v>3.3209677870972898E-2</c:v>
                </c:pt>
                <c:pt idx="467">
                  <c:v>3.6396911159906148E-2</c:v>
                </c:pt>
                <c:pt idx="468">
                  <c:v>3.9734773484847503E-2</c:v>
                </c:pt>
                <c:pt idx="469">
                  <c:v>4.1329753234830111E-2</c:v>
                </c:pt>
                <c:pt idx="470">
                  <c:v>4.327201613109101E-2</c:v>
                </c:pt>
                <c:pt idx="471">
                  <c:v>4.5678888417435649E-2</c:v>
                </c:pt>
                <c:pt idx="472">
                  <c:v>4.6569423198993397E-2</c:v>
                </c:pt>
                <c:pt idx="473">
                  <c:v>4.9747938739033028E-2</c:v>
                </c:pt>
                <c:pt idx="474">
                  <c:v>5.1599761270192085E-2</c:v>
                </c:pt>
                <c:pt idx="475">
                  <c:v>5.2757054454291553E-2</c:v>
                </c:pt>
                <c:pt idx="476">
                  <c:v>5.4281025729125326E-2</c:v>
                </c:pt>
                <c:pt idx="477">
                  <c:v>5.550525594462246E-2</c:v>
                </c:pt>
                <c:pt idx="478">
                  <c:v>5.746832485188684E-2</c:v>
                </c:pt>
                <c:pt idx="479">
                  <c:v>6.0801299051396952E-2</c:v>
                </c:pt>
                <c:pt idx="480">
                  <c:v>6.216142304991383E-2</c:v>
                </c:pt>
                <c:pt idx="481">
                  <c:v>6.37221974380522E-2</c:v>
                </c:pt>
                <c:pt idx="482">
                  <c:v>6.7609142416348689E-2</c:v>
                </c:pt>
                <c:pt idx="483">
                  <c:v>6.9050981078201942E-2</c:v>
                </c:pt>
                <c:pt idx="484">
                  <c:v>6.9985636255920858E-2</c:v>
                </c:pt>
                <c:pt idx="485">
                  <c:v>7.2611382357120613E-2</c:v>
                </c:pt>
                <c:pt idx="486">
                  <c:v>7.4592747912359855E-2</c:v>
                </c:pt>
                <c:pt idx="487">
                  <c:v>7.6454382061869955E-2</c:v>
                </c:pt>
                <c:pt idx="488">
                  <c:v>7.8600967830651639E-2</c:v>
                </c:pt>
                <c:pt idx="489">
                  <c:v>8.1602513634397564E-2</c:v>
                </c:pt>
                <c:pt idx="490">
                  <c:v>8.512492870330185E-2</c:v>
                </c:pt>
                <c:pt idx="491">
                  <c:v>8.835508949561463E-2</c:v>
                </c:pt>
                <c:pt idx="492">
                  <c:v>9.0002462521816207E-2</c:v>
                </c:pt>
                <c:pt idx="493">
                  <c:v>9.1862761510341229E-2</c:v>
                </c:pt>
                <c:pt idx="494">
                  <c:v>9.3339180823543907E-2</c:v>
                </c:pt>
                <c:pt idx="495">
                  <c:v>9.4798391333790366E-2</c:v>
                </c:pt>
                <c:pt idx="496">
                  <c:v>9.7341136394502023E-2</c:v>
                </c:pt>
                <c:pt idx="497">
                  <c:v>9.8786832484644593E-2</c:v>
                </c:pt>
                <c:pt idx="498">
                  <c:v>0.1000906013412526</c:v>
                </c:pt>
                <c:pt idx="499">
                  <c:v>0.10379186886242771</c:v>
                </c:pt>
                <c:pt idx="500">
                  <c:v>0.10548940659269741</c:v>
                </c:pt>
                <c:pt idx="501">
                  <c:v>0.10901067092583548</c:v>
                </c:pt>
                <c:pt idx="502">
                  <c:v>0.11183218404766621</c:v>
                </c:pt>
                <c:pt idx="503">
                  <c:v>0.11494872296541132</c:v>
                </c:pt>
                <c:pt idx="504">
                  <c:v>0.11871720457243193</c:v>
                </c:pt>
                <c:pt idx="505">
                  <c:v>0.12074885210340097</c:v>
                </c:pt>
                <c:pt idx="506">
                  <c:v>0.12443391818567666</c:v>
                </c:pt>
                <c:pt idx="507">
                  <c:v>0.12586598068598526</c:v>
                </c:pt>
                <c:pt idx="508">
                  <c:v>0.12773593155651178</c:v>
                </c:pt>
                <c:pt idx="509">
                  <c:v>0.12970636449138265</c:v>
                </c:pt>
                <c:pt idx="510">
                  <c:v>0.13331344217117119</c:v>
                </c:pt>
                <c:pt idx="511">
                  <c:v>0.13622082669135355</c:v>
                </c:pt>
                <c:pt idx="512">
                  <c:v>0.14025470303102913</c:v>
                </c:pt>
                <c:pt idx="513">
                  <c:v>0.14216268995124728</c:v>
                </c:pt>
                <c:pt idx="514">
                  <c:v>0.14457105942133594</c:v>
                </c:pt>
                <c:pt idx="515">
                  <c:v>0.1462002637510133</c:v>
                </c:pt>
                <c:pt idx="516">
                  <c:v>0.14785515758150158</c:v>
                </c:pt>
                <c:pt idx="517">
                  <c:v>0.15088207873383444</c:v>
                </c:pt>
                <c:pt idx="518">
                  <c:v>0.15438996080343792</c:v>
                </c:pt>
                <c:pt idx="519">
                  <c:v>0.15549192756454033</c:v>
                </c:pt>
                <c:pt idx="520">
                  <c:v>0.15655232535248323</c:v>
                </c:pt>
                <c:pt idx="521">
                  <c:v>0.15794759389701304</c:v>
                </c:pt>
                <c:pt idx="522">
                  <c:v>0.16003375095165437</c:v>
                </c:pt>
                <c:pt idx="523">
                  <c:v>0.15998218986342519</c:v>
                </c:pt>
                <c:pt idx="524">
                  <c:v>0.15990226441142388</c:v>
                </c:pt>
                <c:pt idx="525">
                  <c:v>0.15927199271485182</c:v>
                </c:pt>
                <c:pt idx="526">
                  <c:v>0.15855260630600965</c:v>
                </c:pt>
                <c:pt idx="527">
                  <c:v>0.15662528102391085</c:v>
                </c:pt>
                <c:pt idx="528">
                  <c:v>0.15561352965342271</c:v>
                </c:pt>
                <c:pt idx="529">
                  <c:v>0.15236035402205303</c:v>
                </c:pt>
                <c:pt idx="530">
                  <c:v>0.14951258842810347</c:v>
                </c:pt>
                <c:pt idx="531">
                  <c:v>0.14640767588403369</c:v>
                </c:pt>
                <c:pt idx="532">
                  <c:v>0.14405507207313148</c:v>
                </c:pt>
                <c:pt idx="533">
                  <c:v>0.14241208983879575</c:v>
                </c:pt>
                <c:pt idx="534">
                  <c:v>0.1402860558658357</c:v>
                </c:pt>
                <c:pt idx="535">
                  <c:v>0.13769620256849738</c:v>
                </c:pt>
                <c:pt idx="536">
                  <c:v>0.13634794363506761</c:v>
                </c:pt>
                <c:pt idx="537">
                  <c:v>0.13469401480254728</c:v>
                </c:pt>
                <c:pt idx="538">
                  <c:v>0.13135228603021443</c:v>
                </c:pt>
                <c:pt idx="539">
                  <c:v>0.12957479754361456</c:v>
                </c:pt>
                <c:pt idx="540">
                  <c:v>0.12831699531702903</c:v>
                </c:pt>
                <c:pt idx="541">
                  <c:v>0.12537735365316957</c:v>
                </c:pt>
                <c:pt idx="542">
                  <c:v>0.1234482064080053</c:v>
                </c:pt>
                <c:pt idx="543">
                  <c:v>0.1215337131060292</c:v>
                </c:pt>
                <c:pt idx="544">
                  <c:v>0.1199886364962016</c:v>
                </c:pt>
                <c:pt idx="545">
                  <c:v>0.11854994987284218</c:v>
                </c:pt>
                <c:pt idx="546">
                  <c:v>0.11699252954033891</c:v>
                </c:pt>
                <c:pt idx="547">
                  <c:v>0.11288967167236906</c:v>
                </c:pt>
                <c:pt idx="548">
                  <c:v>0.11127768187162719</c:v>
                </c:pt>
                <c:pt idx="549">
                  <c:v>0.1080965514348253</c:v>
                </c:pt>
                <c:pt idx="550">
                  <c:v>0.10628992306637822</c:v>
                </c:pt>
                <c:pt idx="551">
                  <c:v>0.10432041379689314</c:v>
                </c:pt>
                <c:pt idx="552">
                  <c:v>0.10096841780302121</c:v>
                </c:pt>
                <c:pt idx="553">
                  <c:v>9.9724247611688771E-2</c:v>
                </c:pt>
                <c:pt idx="554">
                  <c:v>9.8675788490764263E-2</c:v>
                </c:pt>
                <c:pt idx="555">
                  <c:v>9.4869994322680867E-2</c:v>
                </c:pt>
                <c:pt idx="556">
                  <c:v>9.2999098815071651E-2</c:v>
                </c:pt>
                <c:pt idx="557">
                  <c:v>9.1492178966088231E-2</c:v>
                </c:pt>
                <c:pt idx="558">
                  <c:v>8.9876191411754777E-2</c:v>
                </c:pt>
                <c:pt idx="559">
                  <c:v>8.6970331961063435E-2</c:v>
                </c:pt>
                <c:pt idx="560">
                  <c:v>8.3941408488202238E-2</c:v>
                </c:pt>
                <c:pt idx="561">
                  <c:v>8.1105794760948161E-2</c:v>
                </c:pt>
                <c:pt idx="562">
                  <c:v>7.7689711303301281E-2</c:v>
                </c:pt>
                <c:pt idx="563">
                  <c:v>7.5132379459204118E-2</c:v>
                </c:pt>
                <c:pt idx="564">
                  <c:v>7.1335069999108311E-2</c:v>
                </c:pt>
                <c:pt idx="565">
                  <c:v>6.8473462373852295E-2</c:v>
                </c:pt>
                <c:pt idx="566">
                  <c:v>6.7362641240530138E-2</c:v>
                </c:pt>
                <c:pt idx="567">
                  <c:v>6.5564381463282612E-2</c:v>
                </c:pt>
                <c:pt idx="568">
                  <c:v>6.4527303435629041E-2</c:v>
                </c:pt>
                <c:pt idx="569">
                  <c:v>6.2455131363237243E-2</c:v>
                </c:pt>
                <c:pt idx="570">
                  <c:v>6.1316145871319873E-2</c:v>
                </c:pt>
                <c:pt idx="571">
                  <c:v>5.9792631613929226E-2</c:v>
                </c:pt>
                <c:pt idx="572">
                  <c:v>5.9266494943330472E-2</c:v>
                </c:pt>
                <c:pt idx="573">
                  <c:v>5.6726314399248697E-2</c:v>
                </c:pt>
                <c:pt idx="574">
                  <c:v>5.3577961210097086E-2</c:v>
                </c:pt>
                <c:pt idx="575">
                  <c:v>5.1113795627763532E-2</c:v>
                </c:pt>
                <c:pt idx="576">
                  <c:v>4.960503251598164E-2</c:v>
                </c:pt>
                <c:pt idx="577">
                  <c:v>4.7437070910947836E-2</c:v>
                </c:pt>
                <c:pt idx="578">
                  <c:v>4.5602526018681776E-2</c:v>
                </c:pt>
                <c:pt idx="579">
                  <c:v>4.4245908088302872E-2</c:v>
                </c:pt>
                <c:pt idx="580">
                  <c:v>4.2961440001344595E-2</c:v>
                </c:pt>
                <c:pt idx="581">
                  <c:v>4.1945940471470225E-2</c:v>
                </c:pt>
                <c:pt idx="582">
                  <c:v>4.0690335126658393E-2</c:v>
                </c:pt>
                <c:pt idx="583">
                  <c:v>3.8442832215456441E-2</c:v>
                </c:pt>
                <c:pt idx="584">
                  <c:v>3.5257975893825295E-2</c:v>
                </c:pt>
                <c:pt idx="585">
                  <c:v>3.4312518977356543E-2</c:v>
                </c:pt>
                <c:pt idx="586">
                  <c:v>3.2865250713108619E-2</c:v>
                </c:pt>
                <c:pt idx="587">
                  <c:v>3.1475421919996124E-2</c:v>
                </c:pt>
                <c:pt idx="588">
                  <c:v>2.929736970117492E-2</c:v>
                </c:pt>
                <c:pt idx="589">
                  <c:v>2.8008118467583276E-2</c:v>
                </c:pt>
                <c:pt idx="590">
                  <c:v>2.64237243506277E-2</c:v>
                </c:pt>
                <c:pt idx="591">
                  <c:v>2.6006413040239238E-2</c:v>
                </c:pt>
                <c:pt idx="592">
                  <c:v>2.455379138674621E-2</c:v>
                </c:pt>
                <c:pt idx="593">
                  <c:v>2.3947057031398714E-2</c:v>
                </c:pt>
                <c:pt idx="594">
                  <c:v>2.3283965059063529E-2</c:v>
                </c:pt>
                <c:pt idx="595">
                  <c:v>2.1828960845119979E-2</c:v>
                </c:pt>
                <c:pt idx="596">
                  <c:v>2.0654139690342133E-2</c:v>
                </c:pt>
                <c:pt idx="597">
                  <c:v>1.9678556192591762E-2</c:v>
                </c:pt>
                <c:pt idx="598">
                  <c:v>1.7954805549399874E-2</c:v>
                </c:pt>
                <c:pt idx="599">
                  <c:v>1.8415460390077285E-2</c:v>
                </c:pt>
                <c:pt idx="600">
                  <c:v>1.823440967222641E-2</c:v>
                </c:pt>
                <c:pt idx="601">
                  <c:v>1.7819626301456407E-2</c:v>
                </c:pt>
                <c:pt idx="602">
                  <c:v>1.7794625993916242E-2</c:v>
                </c:pt>
                <c:pt idx="603">
                  <c:v>1.6309323208142067E-2</c:v>
                </c:pt>
                <c:pt idx="604">
                  <c:v>1.4611124962960598E-2</c:v>
                </c:pt>
                <c:pt idx="605">
                  <c:v>1.5080206906072886E-2</c:v>
                </c:pt>
                <c:pt idx="606">
                  <c:v>1.4624975349292706E-2</c:v>
                </c:pt>
                <c:pt idx="607">
                  <c:v>1.3054078231468777E-2</c:v>
                </c:pt>
                <c:pt idx="608">
                  <c:v>1.2410226056314547E-2</c:v>
                </c:pt>
                <c:pt idx="609">
                  <c:v>1.2761726271204959E-2</c:v>
                </c:pt>
                <c:pt idx="610">
                  <c:v>1.2158120176448635E-2</c:v>
                </c:pt>
                <c:pt idx="611">
                  <c:v>1.2011140969053381E-2</c:v>
                </c:pt>
                <c:pt idx="612">
                  <c:v>1.1226823669812442E-2</c:v>
                </c:pt>
                <c:pt idx="613">
                  <c:v>1.1582328716727453E-2</c:v>
                </c:pt>
                <c:pt idx="614">
                  <c:v>1.0879512205649805E-2</c:v>
                </c:pt>
                <c:pt idx="615">
                  <c:v>1.0551170652801992E-2</c:v>
                </c:pt>
                <c:pt idx="616">
                  <c:v>1.1050680741797181E-2</c:v>
                </c:pt>
                <c:pt idx="617">
                  <c:v>9.6645238825988113E-3</c:v>
                </c:pt>
                <c:pt idx="618">
                  <c:v>1.0276779797170366E-2</c:v>
                </c:pt>
                <c:pt idx="619">
                  <c:v>1.0084093126498519E-2</c:v>
                </c:pt>
                <c:pt idx="620">
                  <c:v>9.8877663287952732E-3</c:v>
                </c:pt>
                <c:pt idx="621">
                  <c:v>8.8699380352183915E-3</c:v>
                </c:pt>
                <c:pt idx="622">
                  <c:v>8.8275492431881784E-3</c:v>
                </c:pt>
                <c:pt idx="623">
                  <c:v>8.9591297924971943E-3</c:v>
                </c:pt>
                <c:pt idx="624">
                  <c:v>8.454642127351716E-3</c:v>
                </c:pt>
                <c:pt idx="625">
                  <c:v>9.1819965337881001E-3</c:v>
                </c:pt>
                <c:pt idx="626">
                  <c:v>8.8724803215367853E-3</c:v>
                </c:pt>
                <c:pt idx="627">
                  <c:v>8.5673580349768883E-3</c:v>
                </c:pt>
                <c:pt idx="628">
                  <c:v>7.6812416940706171E-3</c:v>
                </c:pt>
                <c:pt idx="629">
                  <c:v>8.9293973799731575E-3</c:v>
                </c:pt>
                <c:pt idx="630">
                  <c:v>7.7081578252568856E-3</c:v>
                </c:pt>
                <c:pt idx="631">
                  <c:v>7.9620529069033552E-3</c:v>
                </c:pt>
                <c:pt idx="632">
                  <c:v>8.1058988786822505E-3</c:v>
                </c:pt>
                <c:pt idx="633">
                  <c:v>8.1321392352258354E-3</c:v>
                </c:pt>
                <c:pt idx="634">
                  <c:v>7.4270373069871302E-3</c:v>
                </c:pt>
                <c:pt idx="635">
                  <c:v>7.5366739702295293E-3</c:v>
                </c:pt>
                <c:pt idx="636">
                  <c:v>8.1487583689321408E-3</c:v>
                </c:pt>
                <c:pt idx="637">
                  <c:v>7.7397514692883057E-3</c:v>
                </c:pt>
                <c:pt idx="638">
                  <c:v>7.2645806828520757E-3</c:v>
                </c:pt>
                <c:pt idx="639">
                  <c:v>7.6640021456973939E-3</c:v>
                </c:pt>
                <c:pt idx="640">
                  <c:v>7.7772737711929458E-3</c:v>
                </c:pt>
                <c:pt idx="641">
                  <c:v>8.6218082019536794E-3</c:v>
                </c:pt>
                <c:pt idx="642">
                  <c:v>8.6225417357042519E-3</c:v>
                </c:pt>
                <c:pt idx="643">
                  <c:v>8.3050542660439777E-3</c:v>
                </c:pt>
                <c:pt idx="644">
                  <c:v>8.7682748802243651E-3</c:v>
                </c:pt>
                <c:pt idx="645">
                  <c:v>9.1531607257954034E-3</c:v>
                </c:pt>
                <c:pt idx="646">
                  <c:v>9.8771353849131435E-3</c:v>
                </c:pt>
                <c:pt idx="647">
                  <c:v>1.0008534334994991E-2</c:v>
                </c:pt>
                <c:pt idx="648">
                  <c:v>1.185727254540681E-2</c:v>
                </c:pt>
                <c:pt idx="649">
                  <c:v>1.2384196259304326E-2</c:v>
                </c:pt>
                <c:pt idx="650">
                  <c:v>1.3054350519306108E-2</c:v>
                </c:pt>
                <c:pt idx="651">
                  <c:v>1.4185440119762407E-2</c:v>
                </c:pt>
                <c:pt idx="652">
                  <c:v>1.5157755214479277E-2</c:v>
                </c:pt>
                <c:pt idx="653">
                  <c:v>1.7293595866154747E-2</c:v>
                </c:pt>
                <c:pt idx="654">
                  <c:v>1.8584927417966093E-2</c:v>
                </c:pt>
                <c:pt idx="655">
                  <c:v>2.0337505255591772E-2</c:v>
                </c:pt>
                <c:pt idx="656">
                  <c:v>2.121074074844894E-2</c:v>
                </c:pt>
                <c:pt idx="657">
                  <c:v>2.3562667627515101E-2</c:v>
                </c:pt>
                <c:pt idx="658">
                  <c:v>2.4985142470772194E-2</c:v>
                </c:pt>
                <c:pt idx="659">
                  <c:v>2.7694131894786124E-2</c:v>
                </c:pt>
                <c:pt idx="660">
                  <c:v>3.1283908359501809E-2</c:v>
                </c:pt>
                <c:pt idx="661">
                  <c:v>3.2963151364762383E-2</c:v>
                </c:pt>
                <c:pt idx="662">
                  <c:v>3.456301577817706E-2</c:v>
                </c:pt>
                <c:pt idx="663">
                  <c:v>3.612494318331403E-2</c:v>
                </c:pt>
                <c:pt idx="664">
                  <c:v>3.9777155593280017E-2</c:v>
                </c:pt>
                <c:pt idx="665">
                  <c:v>4.4213486776386965E-2</c:v>
                </c:pt>
                <c:pt idx="666">
                  <c:v>4.6265869599647243E-2</c:v>
                </c:pt>
                <c:pt idx="667">
                  <c:v>4.8021131703517198E-2</c:v>
                </c:pt>
                <c:pt idx="668">
                  <c:v>5.0087197270569185E-2</c:v>
                </c:pt>
                <c:pt idx="669">
                  <c:v>5.2721727640902966E-2</c:v>
                </c:pt>
                <c:pt idx="670">
                  <c:v>5.5655927547544032E-2</c:v>
                </c:pt>
                <c:pt idx="671">
                  <c:v>5.8408144871873194E-2</c:v>
                </c:pt>
                <c:pt idx="672">
                  <c:v>6.0880274374996095E-2</c:v>
                </c:pt>
                <c:pt idx="673">
                  <c:v>6.3409744347193181E-2</c:v>
                </c:pt>
                <c:pt idx="674">
                  <c:v>6.6414922898530904E-2</c:v>
                </c:pt>
                <c:pt idx="675">
                  <c:v>6.9915539346554284E-2</c:v>
                </c:pt>
                <c:pt idx="676">
                  <c:v>7.3232823190165705E-2</c:v>
                </c:pt>
                <c:pt idx="677">
                  <c:v>7.6177027233195513E-2</c:v>
                </c:pt>
                <c:pt idx="678">
                  <c:v>7.9274115806311024E-2</c:v>
                </c:pt>
                <c:pt idx="679">
                  <c:v>8.2834847317128188E-2</c:v>
                </c:pt>
                <c:pt idx="680">
                  <c:v>8.6868966211312917E-2</c:v>
                </c:pt>
                <c:pt idx="681">
                  <c:v>9.1183163815250337E-2</c:v>
                </c:pt>
                <c:pt idx="682">
                  <c:v>9.5544916198570293E-2</c:v>
                </c:pt>
                <c:pt idx="683">
                  <c:v>9.9494340296696959E-2</c:v>
                </c:pt>
                <c:pt idx="684">
                  <c:v>0.10355036174342824</c:v>
                </c:pt>
                <c:pt idx="685">
                  <c:v>0.10810893684151912</c:v>
                </c:pt>
                <c:pt idx="686">
                  <c:v>0.11302724050182553</c:v>
                </c:pt>
                <c:pt idx="687">
                  <c:v>0.11826973911036437</c:v>
                </c:pt>
                <c:pt idx="688">
                  <c:v>0.12328979288142008</c:v>
                </c:pt>
                <c:pt idx="689">
                  <c:v>0.12833913276551356</c:v>
                </c:pt>
                <c:pt idx="690">
                  <c:v>0.13363798135824434</c:v>
                </c:pt>
                <c:pt idx="691">
                  <c:v>0.13930625458209908</c:v>
                </c:pt>
                <c:pt idx="692">
                  <c:v>0.14552502019851365</c:v>
                </c:pt>
                <c:pt idx="693">
                  <c:v>0.15192111546815604</c:v>
                </c:pt>
                <c:pt idx="694">
                  <c:v>0.15812514496326691</c:v>
                </c:pt>
                <c:pt idx="695">
                  <c:v>0.1641152593733205</c:v>
                </c:pt>
                <c:pt idx="696">
                  <c:v>0.17046764442738782</c:v>
                </c:pt>
                <c:pt idx="697">
                  <c:v>0.17764931193630509</c:v>
                </c:pt>
                <c:pt idx="698">
                  <c:v>0.18517183938562365</c:v>
                </c:pt>
                <c:pt idx="699">
                  <c:v>0.19243902594250087</c:v>
                </c:pt>
                <c:pt idx="700">
                  <c:v>0.19892721248679532</c:v>
                </c:pt>
                <c:pt idx="701">
                  <c:v>0.2056584173790115</c:v>
                </c:pt>
                <c:pt idx="702">
                  <c:v>0.21389265219459536</c:v>
                </c:pt>
                <c:pt idx="703">
                  <c:v>0.22268619663371211</c:v>
                </c:pt>
                <c:pt idx="704">
                  <c:v>0.23126091908691879</c:v>
                </c:pt>
                <c:pt idx="705">
                  <c:v>0.23983071832498284</c:v>
                </c:pt>
                <c:pt idx="706">
                  <c:v>0.24823540514295639</c:v>
                </c:pt>
                <c:pt idx="707">
                  <c:v>0.25685551471012352</c:v>
                </c:pt>
                <c:pt idx="708">
                  <c:v>0.26640275391484913</c:v>
                </c:pt>
                <c:pt idx="709">
                  <c:v>0.27626669704909934</c:v>
                </c:pt>
                <c:pt idx="710">
                  <c:v>0.28601216292316894</c:v>
                </c:pt>
                <c:pt idx="711">
                  <c:v>0.29584795390756918</c:v>
                </c:pt>
                <c:pt idx="712">
                  <c:v>0.30567401905048547</c:v>
                </c:pt>
                <c:pt idx="713">
                  <c:v>0.31588888673690152</c:v>
                </c:pt>
                <c:pt idx="714">
                  <c:v>0.32663338654272961</c:v>
                </c:pt>
                <c:pt idx="715">
                  <c:v>0.33766423756869157</c:v>
                </c:pt>
                <c:pt idx="716">
                  <c:v>0.34880402007412104</c:v>
                </c:pt>
                <c:pt idx="717">
                  <c:v>0.35999030390897224</c:v>
                </c:pt>
                <c:pt idx="718">
                  <c:v>0.37159489896025444</c:v>
                </c:pt>
                <c:pt idx="719">
                  <c:v>0.38373407316340602</c:v>
                </c:pt>
                <c:pt idx="720">
                  <c:v>0.39588181516660353</c:v>
                </c:pt>
                <c:pt idx="721">
                  <c:v>0.40795615618202835</c:v>
                </c:pt>
                <c:pt idx="722">
                  <c:v>0.41994735335350913</c:v>
                </c:pt>
                <c:pt idx="723">
                  <c:v>0.43201457632111817</c:v>
                </c:pt>
                <c:pt idx="724">
                  <c:v>0.44469411267886222</c:v>
                </c:pt>
                <c:pt idx="725">
                  <c:v>0.45782507742147988</c:v>
                </c:pt>
                <c:pt idx="726">
                  <c:v>0.47094407904426461</c:v>
                </c:pt>
                <c:pt idx="727">
                  <c:v>0.48406429712732146</c:v>
                </c:pt>
                <c:pt idx="728">
                  <c:v>0.49703166776926488</c:v>
                </c:pt>
                <c:pt idx="729">
                  <c:v>0.5102374427413654</c:v>
                </c:pt>
                <c:pt idx="730">
                  <c:v>0.52396059996862787</c:v>
                </c:pt>
                <c:pt idx="731">
                  <c:v>0.53797251073606844</c:v>
                </c:pt>
                <c:pt idx="732">
                  <c:v>0.55208231516192141</c:v>
                </c:pt>
                <c:pt idx="733">
                  <c:v>0.5659058859081133</c:v>
                </c:pt>
                <c:pt idx="734">
                  <c:v>0.57964386841781224</c:v>
                </c:pt>
                <c:pt idx="735">
                  <c:v>0.59361189048311047</c:v>
                </c:pt>
                <c:pt idx="736">
                  <c:v>0.60806921475677522</c:v>
                </c:pt>
                <c:pt idx="737">
                  <c:v>0.62292764511278997</c:v>
                </c:pt>
                <c:pt idx="738">
                  <c:v>0.63779093155563171</c:v>
                </c:pt>
                <c:pt idx="739">
                  <c:v>0.65201608337054717</c:v>
                </c:pt>
                <c:pt idx="740">
                  <c:v>0.66588264646155171</c:v>
                </c:pt>
                <c:pt idx="741">
                  <c:v>0.68017698902353063</c:v>
                </c:pt>
                <c:pt idx="742">
                  <c:v>0.69497163910577497</c:v>
                </c:pt>
                <c:pt idx="743">
                  <c:v>0.70979091778366132</c:v>
                </c:pt>
                <c:pt idx="744">
                  <c:v>0.72420906221818915</c:v>
                </c:pt>
                <c:pt idx="745">
                  <c:v>0.73806573478395743</c:v>
                </c:pt>
                <c:pt idx="746">
                  <c:v>0.75192112337787043</c:v>
                </c:pt>
                <c:pt idx="747">
                  <c:v>0.76618258614045809</c:v>
                </c:pt>
                <c:pt idx="748">
                  <c:v>0.78012843267636733</c:v>
                </c:pt>
                <c:pt idx="749">
                  <c:v>0.79375868223977208</c:v>
                </c:pt>
                <c:pt idx="750">
                  <c:v>0.80715399965161339</c:v>
                </c:pt>
                <c:pt idx="751">
                  <c:v>0.82013781903743788</c:v>
                </c:pt>
                <c:pt idx="752">
                  <c:v>0.83302323720811633</c:v>
                </c:pt>
                <c:pt idx="753">
                  <c:v>0.84595627613135671</c:v>
                </c:pt>
                <c:pt idx="754">
                  <c:v>0.85859101023584206</c:v>
                </c:pt>
                <c:pt idx="755">
                  <c:v>0.87062645714505849</c:v>
                </c:pt>
                <c:pt idx="756">
                  <c:v>0.88188883426986187</c:v>
                </c:pt>
                <c:pt idx="757">
                  <c:v>0.89264834171564522</c:v>
                </c:pt>
                <c:pt idx="758">
                  <c:v>0.90327808613956606</c:v>
                </c:pt>
                <c:pt idx="759">
                  <c:v>0.91344669646951215</c:v>
                </c:pt>
                <c:pt idx="760">
                  <c:v>0.92328741310726736</c:v>
                </c:pt>
                <c:pt idx="761">
                  <c:v>0.93244185526120515</c:v>
                </c:pt>
                <c:pt idx="762">
                  <c:v>0.94104833337548888</c:v>
                </c:pt>
                <c:pt idx="763">
                  <c:v>0.94954206168267519</c:v>
                </c:pt>
                <c:pt idx="764">
                  <c:v>0.95714411241830832</c:v>
                </c:pt>
                <c:pt idx="765">
                  <c:v>0.96421824215023011</c:v>
                </c:pt>
                <c:pt idx="766">
                  <c:v>0.97117345033428282</c:v>
                </c:pt>
                <c:pt idx="767">
                  <c:v>0.97726665203261254</c:v>
                </c:pt>
                <c:pt idx="768">
                  <c:v>0.9822907786758629</c:v>
                </c:pt>
                <c:pt idx="769">
                  <c:v>0.98661500525442825</c:v>
                </c:pt>
                <c:pt idx="770">
                  <c:v>0.99055621729210441</c:v>
                </c:pt>
                <c:pt idx="771">
                  <c:v>0.99403014631658859</c:v>
                </c:pt>
                <c:pt idx="772">
                  <c:v>0.99644848109841433</c:v>
                </c:pt>
                <c:pt idx="773">
                  <c:v>0.99884455628351487</c:v>
                </c:pt>
                <c:pt idx="774">
                  <c:v>1</c:v>
                </c:pt>
                <c:pt idx="775">
                  <c:v>0.9979325294905449</c:v>
                </c:pt>
                <c:pt idx="776">
                  <c:v>0.99511842849426047</c:v>
                </c:pt>
                <c:pt idx="777">
                  <c:v>0.99179871668283237</c:v>
                </c:pt>
                <c:pt idx="778">
                  <c:v>0.98831733472578565</c:v>
                </c:pt>
                <c:pt idx="779">
                  <c:v>0.98452041150589675</c:v>
                </c:pt>
                <c:pt idx="780">
                  <c:v>0.98001534929467904</c:v>
                </c:pt>
                <c:pt idx="781">
                  <c:v>0.97453783894740176</c:v>
                </c:pt>
                <c:pt idx="782">
                  <c:v>0.96820275124387156</c:v>
                </c:pt>
                <c:pt idx="783">
                  <c:v>0.96156539459828627</c:v>
                </c:pt>
                <c:pt idx="784">
                  <c:v>0.95462586220040146</c:v>
                </c:pt>
                <c:pt idx="785">
                  <c:v>0.94690828959275231</c:v>
                </c:pt>
                <c:pt idx="786">
                  <c:v>0.93847875156884841</c:v>
                </c:pt>
                <c:pt idx="787">
                  <c:v>0.92937407459984123</c:v>
                </c:pt>
                <c:pt idx="788">
                  <c:v>0.92015318446173366</c:v>
                </c:pt>
                <c:pt idx="789">
                  <c:v>0.91082291512127389</c:v>
                </c:pt>
                <c:pt idx="790">
                  <c:v>0.90093084698452175</c:v>
                </c:pt>
                <c:pt idx="791">
                  <c:v>0.89087094457404548</c:v>
                </c:pt>
                <c:pt idx="792">
                  <c:v>0.8800064393235657</c:v>
                </c:pt>
                <c:pt idx="793">
                  <c:v>0.86802274283160674</c:v>
                </c:pt>
                <c:pt idx="794">
                  <c:v>0.8561095346327553</c:v>
                </c:pt>
                <c:pt idx="795">
                  <c:v>0.84436755919775353</c:v>
                </c:pt>
                <c:pt idx="796">
                  <c:v>0.83233577028559524</c:v>
                </c:pt>
                <c:pt idx="797">
                  <c:v>0.82002750902121468</c:v>
                </c:pt>
                <c:pt idx="798">
                  <c:v>0.80694736372767994</c:v>
                </c:pt>
                <c:pt idx="799">
                  <c:v>0.7934268399545451</c:v>
                </c:pt>
                <c:pt idx="800">
                  <c:v>0.77978894523562592</c:v>
                </c:pt>
                <c:pt idx="801">
                  <c:v>0.76639084724584328</c:v>
                </c:pt>
                <c:pt idx="802">
                  <c:v>0.75333256484352773</c:v>
                </c:pt>
                <c:pt idx="803">
                  <c:v>0.73981565432145391</c:v>
                </c:pt>
                <c:pt idx="804">
                  <c:v>0.72582814506461801</c:v>
                </c:pt>
                <c:pt idx="805">
                  <c:v>0.71168386766644209</c:v>
                </c:pt>
                <c:pt idx="806">
                  <c:v>0.69752483794647524</c:v>
                </c:pt>
                <c:pt idx="807">
                  <c:v>0.68372774535822689</c:v>
                </c:pt>
                <c:pt idx="808">
                  <c:v>0.66998092302313617</c:v>
                </c:pt>
                <c:pt idx="809">
                  <c:v>0.65565076372719389</c:v>
                </c:pt>
                <c:pt idx="810">
                  <c:v>0.64113946423479284</c:v>
                </c:pt>
                <c:pt idx="811">
                  <c:v>0.6270892603417263</c:v>
                </c:pt>
                <c:pt idx="812">
                  <c:v>0.61339627353528137</c:v>
                </c:pt>
                <c:pt idx="813">
                  <c:v>0.59970446060583726</c:v>
                </c:pt>
                <c:pt idx="814">
                  <c:v>0.58565297083822188</c:v>
                </c:pt>
                <c:pt idx="815">
                  <c:v>0.57114286685198723</c:v>
                </c:pt>
                <c:pt idx="816">
                  <c:v>0.55663000987252431</c:v>
                </c:pt>
                <c:pt idx="817">
                  <c:v>0.54270423949100532</c:v>
                </c:pt>
                <c:pt idx="818">
                  <c:v>0.52928497425890753</c:v>
                </c:pt>
                <c:pt idx="819">
                  <c:v>0.51613497189413993</c:v>
                </c:pt>
                <c:pt idx="820">
                  <c:v>0.5032198634007079</c:v>
                </c:pt>
                <c:pt idx="821">
                  <c:v>0.49030729789341199</c:v>
                </c:pt>
                <c:pt idx="822">
                  <c:v>0.47749501103980785</c:v>
                </c:pt>
                <c:pt idx="823">
                  <c:v>0.46484051679374572</c:v>
                </c:pt>
                <c:pt idx="824">
                  <c:v>0.45231692295841663</c:v>
                </c:pt>
                <c:pt idx="825">
                  <c:v>0.44013216329864413</c:v>
                </c:pt>
                <c:pt idx="826">
                  <c:v>0.42799019007243994</c:v>
                </c:pt>
                <c:pt idx="827">
                  <c:v>0.415377423656283</c:v>
                </c:pt>
                <c:pt idx="828">
                  <c:v>0.40341309249038315</c:v>
                </c:pt>
                <c:pt idx="829">
                  <c:v>0.39241857568797361</c:v>
                </c:pt>
                <c:pt idx="830">
                  <c:v>0.38149845807627031</c:v>
                </c:pt>
                <c:pt idx="831">
                  <c:v>0.37054430552093121</c:v>
                </c:pt>
                <c:pt idx="832">
                  <c:v>0.35949110367925324</c:v>
                </c:pt>
                <c:pt idx="833">
                  <c:v>0.34858456842709185</c:v>
                </c:pt>
                <c:pt idx="834">
                  <c:v>0.33796300242977423</c:v>
                </c:pt>
                <c:pt idx="835">
                  <c:v>0.32793217991487678</c:v>
                </c:pt>
                <c:pt idx="836">
                  <c:v>0.31828799111151818</c:v>
                </c:pt>
                <c:pt idx="837">
                  <c:v>0.30854605585956441</c:v>
                </c:pt>
                <c:pt idx="838">
                  <c:v>0.29870992443099714</c:v>
                </c:pt>
                <c:pt idx="839">
                  <c:v>0.28929826208714943</c:v>
                </c:pt>
                <c:pt idx="840">
                  <c:v>0.28056550418181658</c:v>
                </c:pt>
                <c:pt idx="841">
                  <c:v>0.27208593422064165</c:v>
                </c:pt>
                <c:pt idx="842">
                  <c:v>0.26365276281878902</c:v>
                </c:pt>
                <c:pt idx="843">
                  <c:v>0.2549311133844494</c:v>
                </c:pt>
                <c:pt idx="844">
                  <c:v>0.24659556848118544</c:v>
                </c:pt>
                <c:pt idx="845">
                  <c:v>0.23886058597723417</c:v>
                </c:pt>
                <c:pt idx="846">
                  <c:v>0.23151107476468663</c:v>
                </c:pt>
                <c:pt idx="847">
                  <c:v>0.22466061939325008</c:v>
                </c:pt>
                <c:pt idx="848">
                  <c:v>0.21739708299304528</c:v>
                </c:pt>
                <c:pt idx="849">
                  <c:v>0.20995730168403667</c:v>
                </c:pt>
                <c:pt idx="850">
                  <c:v>0.20320844025035004</c:v>
                </c:pt>
                <c:pt idx="851">
                  <c:v>0.19683398461895912</c:v>
                </c:pt>
                <c:pt idx="852">
                  <c:v>0.19096107065205192</c:v>
                </c:pt>
                <c:pt idx="853">
                  <c:v>0.18522517842012232</c:v>
                </c:pt>
                <c:pt idx="854">
                  <c:v>0.17922388963863028</c:v>
                </c:pt>
                <c:pt idx="855">
                  <c:v>0.17340612546616635</c:v>
                </c:pt>
                <c:pt idx="856">
                  <c:v>0.16789783974328268</c:v>
                </c:pt>
                <c:pt idx="857">
                  <c:v>0.16262467744396633</c:v>
                </c:pt>
                <c:pt idx="858">
                  <c:v>0.15751254930211553</c:v>
                </c:pt>
                <c:pt idx="859">
                  <c:v>0.15240296815960419</c:v>
                </c:pt>
                <c:pt idx="860">
                  <c:v>0.14711610650350898</c:v>
                </c:pt>
                <c:pt idx="861">
                  <c:v>0.14203090753975897</c:v>
                </c:pt>
                <c:pt idx="862">
                  <c:v>0.13742024298644168</c:v>
                </c:pt>
                <c:pt idx="863">
                  <c:v>0.13337594355151103</c:v>
                </c:pt>
                <c:pt idx="864">
                  <c:v>0.12948222473933757</c:v>
                </c:pt>
                <c:pt idx="865">
                  <c:v>0.12524974346822981</c:v>
                </c:pt>
                <c:pt idx="866">
                  <c:v>0.12070654038920621</c:v>
                </c:pt>
                <c:pt idx="867">
                  <c:v>0.11640435988275673</c:v>
                </c:pt>
                <c:pt idx="868">
                  <c:v>0.11283612077501549</c:v>
                </c:pt>
                <c:pt idx="869">
                  <c:v>0.10969840039523424</c:v>
                </c:pt>
                <c:pt idx="870">
                  <c:v>0.10661316919686699</c:v>
                </c:pt>
                <c:pt idx="871">
                  <c:v>0.10321336385359677</c:v>
                </c:pt>
                <c:pt idx="872">
                  <c:v>9.9653713960599355E-2</c:v>
                </c:pt>
                <c:pt idx="873">
                  <c:v>9.6454626182007341E-2</c:v>
                </c:pt>
                <c:pt idx="874">
                  <c:v>9.34036740664759E-2</c:v>
                </c:pt>
                <c:pt idx="875">
                  <c:v>9.0764857851238723E-2</c:v>
                </c:pt>
                <c:pt idx="876">
                  <c:v>8.8246041244196077E-2</c:v>
                </c:pt>
                <c:pt idx="877">
                  <c:v>8.5299237792183083E-2</c:v>
                </c:pt>
                <c:pt idx="878">
                  <c:v>8.2414702745810475E-2</c:v>
                </c:pt>
                <c:pt idx="879">
                  <c:v>8.0008412971193751E-2</c:v>
                </c:pt>
                <c:pt idx="880">
                  <c:v>7.8139145296433524E-2</c:v>
                </c:pt>
                <c:pt idx="881">
                  <c:v>7.3415874004327739E-2</c:v>
                </c:pt>
                <c:pt idx="882">
                  <c:v>7.0670839833863019E-2</c:v>
                </c:pt>
                <c:pt idx="883">
                  <c:v>6.8086121959400836E-2</c:v>
                </c:pt>
                <c:pt idx="884">
                  <c:v>6.6090498774954723E-2</c:v>
                </c:pt>
                <c:pt idx="885">
                  <c:v>6.4601384108144033E-2</c:v>
                </c:pt>
                <c:pt idx="886">
                  <c:v>6.2993972918913912E-2</c:v>
                </c:pt>
                <c:pt idx="887">
                  <c:v>5.8672287189661387E-2</c:v>
                </c:pt>
                <c:pt idx="888">
                  <c:v>5.6700198883713353E-2</c:v>
                </c:pt>
                <c:pt idx="889">
                  <c:v>5.4020886342931326E-2</c:v>
                </c:pt>
                <c:pt idx="890">
                  <c:v>4.9565653310578467E-2</c:v>
                </c:pt>
                <c:pt idx="891">
                  <c:v>4.7257397638759829E-2</c:v>
                </c:pt>
                <c:pt idx="892">
                  <c:v>4.5015032843789007E-2</c:v>
                </c:pt>
                <c:pt idx="893">
                  <c:v>4.1348643070156552E-2</c:v>
                </c:pt>
                <c:pt idx="894">
                  <c:v>3.9749731933639322E-2</c:v>
                </c:pt>
                <c:pt idx="895">
                  <c:v>3.8528643542301032E-2</c:v>
                </c:pt>
                <c:pt idx="896">
                  <c:v>3.5230344299837103E-2</c:v>
                </c:pt>
                <c:pt idx="897">
                  <c:v>3.2493495735494662E-2</c:v>
                </c:pt>
                <c:pt idx="898">
                  <c:v>3.1550189090246657E-2</c:v>
                </c:pt>
                <c:pt idx="899">
                  <c:v>2.920630666741485E-2</c:v>
                </c:pt>
                <c:pt idx="900">
                  <c:v>2.7779187734025441E-2</c:v>
                </c:pt>
                <c:pt idx="901">
                  <c:v>2.6282981754623191E-2</c:v>
                </c:pt>
                <c:pt idx="902">
                  <c:v>2.5208938780957642E-2</c:v>
                </c:pt>
                <c:pt idx="903">
                  <c:v>2.3796068638062554E-2</c:v>
                </c:pt>
                <c:pt idx="904">
                  <c:v>2.2366654478427977E-2</c:v>
                </c:pt>
                <c:pt idx="905">
                  <c:v>2.0467764199282382E-2</c:v>
                </c:pt>
                <c:pt idx="906">
                  <c:v>1.9801011341293959E-2</c:v>
                </c:pt>
                <c:pt idx="907">
                  <c:v>1.8494411214933698E-2</c:v>
                </c:pt>
                <c:pt idx="908">
                  <c:v>1.7780027046673523E-2</c:v>
                </c:pt>
                <c:pt idx="909">
                  <c:v>1.6856063516195188E-2</c:v>
                </c:pt>
                <c:pt idx="910">
                  <c:v>1.5558864142988214E-2</c:v>
                </c:pt>
                <c:pt idx="911">
                  <c:v>1.4465986561193371E-2</c:v>
                </c:pt>
                <c:pt idx="912">
                  <c:v>1.3824280793785062E-2</c:v>
                </c:pt>
                <c:pt idx="913">
                  <c:v>1.4401725943565447E-2</c:v>
                </c:pt>
                <c:pt idx="914">
                  <c:v>1.400754731241485E-2</c:v>
                </c:pt>
                <c:pt idx="915">
                  <c:v>1.4824027859372058E-2</c:v>
                </c:pt>
                <c:pt idx="916">
                  <c:v>1.5713257517824274E-2</c:v>
                </c:pt>
                <c:pt idx="917">
                  <c:v>1.7862334924283005E-2</c:v>
                </c:pt>
                <c:pt idx="918">
                  <c:v>1.8800488303674139E-2</c:v>
                </c:pt>
                <c:pt idx="919">
                  <c:v>2.263214766215178E-2</c:v>
                </c:pt>
                <c:pt idx="920">
                  <c:v>2.4605018160044449E-2</c:v>
                </c:pt>
                <c:pt idx="921">
                  <c:v>2.8083637510051648E-2</c:v>
                </c:pt>
                <c:pt idx="922">
                  <c:v>2.9637020843132061E-2</c:v>
                </c:pt>
                <c:pt idx="923">
                  <c:v>3.1907235849477592E-2</c:v>
                </c:pt>
                <c:pt idx="924">
                  <c:v>3.4592006319383702E-2</c:v>
                </c:pt>
                <c:pt idx="925">
                  <c:v>3.6891427735762372E-2</c:v>
                </c:pt>
                <c:pt idx="926">
                  <c:v>4.0467349352779375E-2</c:v>
                </c:pt>
                <c:pt idx="927">
                  <c:v>4.380399139845971E-2</c:v>
                </c:pt>
                <c:pt idx="928">
                  <c:v>4.5663108280780879E-2</c:v>
                </c:pt>
                <c:pt idx="929">
                  <c:v>4.7255873344933558E-2</c:v>
                </c:pt>
                <c:pt idx="930">
                  <c:v>4.7127966301216344E-2</c:v>
                </c:pt>
                <c:pt idx="931">
                  <c:v>4.4223320309391578E-2</c:v>
                </c:pt>
                <c:pt idx="932">
                  <c:v>4.1652029836287699E-2</c:v>
                </c:pt>
                <c:pt idx="933">
                  <c:v>3.8434774776737061E-2</c:v>
                </c:pt>
                <c:pt idx="934">
                  <c:v>3.5652676032983492E-2</c:v>
                </c:pt>
                <c:pt idx="935">
                  <c:v>3.4981908202891619E-2</c:v>
                </c:pt>
                <c:pt idx="936">
                  <c:v>3.3618826884059046E-2</c:v>
                </c:pt>
                <c:pt idx="937">
                  <c:v>3.5186095437075397E-2</c:v>
                </c:pt>
                <c:pt idx="938">
                  <c:v>3.7374856943824072E-2</c:v>
                </c:pt>
                <c:pt idx="939">
                  <c:v>3.8673834645146066E-2</c:v>
                </c:pt>
                <c:pt idx="940">
                  <c:v>3.9470134639809175E-2</c:v>
                </c:pt>
                <c:pt idx="941">
                  <c:v>4.2917944474932912E-2</c:v>
                </c:pt>
                <c:pt idx="942">
                  <c:v>4.6231239219730456E-2</c:v>
                </c:pt>
                <c:pt idx="943">
                  <c:v>4.8052673872935409E-2</c:v>
                </c:pt>
                <c:pt idx="944">
                  <c:v>4.9364764739353334E-2</c:v>
                </c:pt>
                <c:pt idx="945">
                  <c:v>5.2532486589249618E-2</c:v>
                </c:pt>
                <c:pt idx="946">
                  <c:v>5.392934016568153E-2</c:v>
                </c:pt>
                <c:pt idx="947">
                  <c:v>5.5064446745751304E-2</c:v>
                </c:pt>
                <c:pt idx="948">
                  <c:v>5.7593736453889668E-2</c:v>
                </c:pt>
                <c:pt idx="949">
                  <c:v>6.0246535683571641E-2</c:v>
                </c:pt>
                <c:pt idx="950">
                  <c:v>6.0849466855250958E-2</c:v>
                </c:pt>
                <c:pt idx="951">
                  <c:v>6.3363055195322551E-2</c:v>
                </c:pt>
                <c:pt idx="952">
                  <c:v>6.3906317803482146E-2</c:v>
                </c:pt>
                <c:pt idx="953">
                  <c:v>6.304419619735746E-2</c:v>
                </c:pt>
                <c:pt idx="954">
                  <c:v>6.2149758506280871E-2</c:v>
                </c:pt>
                <c:pt idx="955">
                  <c:v>5.9119824951822282E-2</c:v>
                </c:pt>
                <c:pt idx="956">
                  <c:v>5.7150288770900282E-2</c:v>
                </c:pt>
                <c:pt idx="957">
                  <c:v>5.3217341254439061E-2</c:v>
                </c:pt>
                <c:pt idx="958">
                  <c:v>4.9908075006162345E-2</c:v>
                </c:pt>
                <c:pt idx="959">
                  <c:v>4.7703405411758652E-2</c:v>
                </c:pt>
                <c:pt idx="960">
                  <c:v>4.3133112970878636E-2</c:v>
                </c:pt>
                <c:pt idx="961">
                  <c:v>4.1478882930373377E-2</c:v>
                </c:pt>
                <c:pt idx="962">
                  <c:v>3.7860421320698612E-2</c:v>
                </c:pt>
                <c:pt idx="963">
                  <c:v>3.5751445450339731E-2</c:v>
                </c:pt>
                <c:pt idx="964">
                  <c:v>3.374272906180175E-2</c:v>
                </c:pt>
                <c:pt idx="965">
                  <c:v>3.1907705669813505E-2</c:v>
                </c:pt>
                <c:pt idx="966">
                  <c:v>2.8983830027575645E-2</c:v>
                </c:pt>
                <c:pt idx="967">
                  <c:v>2.6991040863117398E-2</c:v>
                </c:pt>
                <c:pt idx="968">
                  <c:v>2.3323715641200431E-2</c:v>
                </c:pt>
                <c:pt idx="969">
                  <c:v>2.224941472542883E-2</c:v>
                </c:pt>
                <c:pt idx="970">
                  <c:v>2.0252794400420659E-2</c:v>
                </c:pt>
                <c:pt idx="971">
                  <c:v>1.7543272673191411E-2</c:v>
                </c:pt>
                <c:pt idx="972">
                  <c:v>1.4710762901420081E-2</c:v>
                </c:pt>
                <c:pt idx="973">
                  <c:v>1.4047638018477302E-2</c:v>
                </c:pt>
                <c:pt idx="974">
                  <c:v>1.1828473170277784E-2</c:v>
                </c:pt>
                <c:pt idx="975">
                  <c:v>1.0881431016964245E-2</c:v>
                </c:pt>
                <c:pt idx="976">
                  <c:v>9.1666700658376548E-3</c:v>
                </c:pt>
                <c:pt idx="977">
                  <c:v>8.7161768198884271E-3</c:v>
                </c:pt>
                <c:pt idx="978">
                  <c:v>8.7595730539636631E-3</c:v>
                </c:pt>
                <c:pt idx="979">
                  <c:v>8.7711897390173269E-3</c:v>
                </c:pt>
                <c:pt idx="980">
                  <c:v>9.0559029139403151E-3</c:v>
                </c:pt>
                <c:pt idx="981">
                  <c:v>9.3221334748100487E-3</c:v>
                </c:pt>
                <c:pt idx="982">
                  <c:v>1.1199086668788889E-2</c:v>
                </c:pt>
                <c:pt idx="983">
                  <c:v>1.2463300044144077E-2</c:v>
                </c:pt>
                <c:pt idx="984">
                  <c:v>1.220358994292297E-2</c:v>
                </c:pt>
                <c:pt idx="985">
                  <c:v>1.2386897837740196E-2</c:v>
                </c:pt>
                <c:pt idx="986">
                  <c:v>1.166990146700553E-2</c:v>
                </c:pt>
                <c:pt idx="987">
                  <c:v>1.1912433377955335E-2</c:v>
                </c:pt>
                <c:pt idx="988">
                  <c:v>1.0433329153660208E-2</c:v>
                </c:pt>
                <c:pt idx="989">
                  <c:v>9.5922778532279204E-3</c:v>
                </c:pt>
                <c:pt idx="990">
                  <c:v>8.7507795784965477E-3</c:v>
                </c:pt>
                <c:pt idx="991">
                  <c:v>8.6449631333663981E-3</c:v>
                </c:pt>
                <c:pt idx="992">
                  <c:v>7.6807138368179756E-3</c:v>
                </c:pt>
                <c:pt idx="993">
                  <c:v>7.1921785968778957E-3</c:v>
                </c:pt>
                <c:pt idx="994">
                  <c:v>6.7316041456559209E-3</c:v>
                </c:pt>
                <c:pt idx="995">
                  <c:v>5.578221399873998E-3</c:v>
                </c:pt>
                <c:pt idx="996">
                  <c:v>5.4028415300830766E-3</c:v>
                </c:pt>
                <c:pt idx="997">
                  <c:v>5.1307069555637016E-3</c:v>
                </c:pt>
                <c:pt idx="998">
                  <c:v>5.2731957761711235E-3</c:v>
                </c:pt>
              </c:numCache>
            </c:numRef>
          </c:yVal>
          <c:smooth val="0"/>
        </c:ser>
        <c:ser>
          <c:idx val="0"/>
          <c:order val="1"/>
          <c:tx>
            <c:v>Before Crosslinking</c:v>
          </c:tx>
          <c:spPr>
            <a:ln w="28575">
              <a:noFill/>
            </a:ln>
          </c:spPr>
          <c:marker>
            <c:symbol val="none"/>
          </c:marker>
          <c:dPt>
            <c:idx val="644"/>
            <c:bubble3D val="0"/>
          </c:dPt>
          <c:trendline>
            <c:name>Before Crosslinking</c:name>
            <c:spPr>
              <a:ln w="38100">
                <a:solidFill>
                  <a:srgbClr val="FF0000"/>
                </a:solidFill>
              </a:ln>
            </c:spPr>
            <c:trendlineType val="movingAvg"/>
            <c:period val="2"/>
            <c:dispRSqr val="0"/>
            <c:dispEq val="0"/>
          </c:trendline>
          <c:xVal>
            <c:numRef>
              <c:f>Sheet1!$E$2:$E$1000</c:f>
              <c:numCache>
                <c:formatCode>General</c:formatCode>
                <c:ptCount val="999"/>
                <c:pt idx="0">
                  <c:v>-1.2625915663582938</c:v>
                </c:pt>
                <c:pt idx="1">
                  <c:v>-1.2289224502121416</c:v>
                </c:pt>
                <c:pt idx="2">
                  <c:v>-1.161584217919837</c:v>
                </c:pt>
                <c:pt idx="3">
                  <c:v>-1.0942459856275324</c:v>
                </c:pt>
                <c:pt idx="4">
                  <c:v>-1.026907753335228</c:v>
                </c:pt>
                <c:pt idx="5">
                  <c:v>-0.97640407911599947</c:v>
                </c:pt>
                <c:pt idx="6">
                  <c:v>-0.90906584682369496</c:v>
                </c:pt>
                <c:pt idx="7">
                  <c:v>-0.87539673067754264</c:v>
                </c:pt>
                <c:pt idx="8">
                  <c:v>-0.84172761453139033</c:v>
                </c:pt>
                <c:pt idx="9">
                  <c:v>-0.82489305645831423</c:v>
                </c:pt>
                <c:pt idx="10">
                  <c:v>-0.77438938223908582</c:v>
                </c:pt>
                <c:pt idx="11">
                  <c:v>-0.75755482416600972</c:v>
                </c:pt>
                <c:pt idx="12">
                  <c:v>-0.72388570801985741</c:v>
                </c:pt>
                <c:pt idx="13">
                  <c:v>-0.70705114994678131</c:v>
                </c:pt>
                <c:pt idx="14">
                  <c:v>-0.6902165918737051</c:v>
                </c:pt>
                <c:pt idx="15">
                  <c:v>-0.6565474757275529</c:v>
                </c:pt>
                <c:pt idx="16">
                  <c:v>-0.62287835958140059</c:v>
                </c:pt>
                <c:pt idx="17">
                  <c:v>-0.58920924343524828</c:v>
                </c:pt>
                <c:pt idx="18">
                  <c:v>-0.52187101114294376</c:v>
                </c:pt>
                <c:pt idx="19">
                  <c:v>-0.45453277885063925</c:v>
                </c:pt>
                <c:pt idx="20">
                  <c:v>-0.43769822077756304</c:v>
                </c:pt>
                <c:pt idx="21">
                  <c:v>-0.40402910463141073</c:v>
                </c:pt>
                <c:pt idx="22">
                  <c:v>-0.33669087233910622</c:v>
                </c:pt>
                <c:pt idx="23">
                  <c:v>-0.30302175619295391</c:v>
                </c:pt>
                <c:pt idx="24">
                  <c:v>-0.26935264004680171</c:v>
                </c:pt>
                <c:pt idx="25">
                  <c:v>-0.25251808197372561</c:v>
                </c:pt>
                <c:pt idx="26">
                  <c:v>-0.21884896582757318</c:v>
                </c:pt>
                <c:pt idx="27">
                  <c:v>-0.20201440775449719</c:v>
                </c:pt>
                <c:pt idx="28">
                  <c:v>-0.15151073353526878</c:v>
                </c:pt>
                <c:pt idx="29">
                  <c:v>-0.10100705931604037</c:v>
                </c:pt>
                <c:pt idx="30">
                  <c:v>-8.4172501242964159E-2</c:v>
                </c:pt>
                <c:pt idx="31">
                  <c:v>-5.0503385096811959E-2</c:v>
                </c:pt>
                <c:pt idx="32">
                  <c:v>-1.6834268950659537E-2</c:v>
                </c:pt>
                <c:pt idx="33">
                  <c:v>5.0503963341644864E-2</c:v>
                </c:pt>
                <c:pt idx="34">
                  <c:v>0.11784219563394949</c:v>
                </c:pt>
                <c:pt idx="35">
                  <c:v>0.1346767537070257</c:v>
                </c:pt>
                <c:pt idx="36">
                  <c:v>0.1683458698531779</c:v>
                </c:pt>
                <c:pt idx="37">
                  <c:v>0.23568410214548252</c:v>
                </c:pt>
                <c:pt idx="38">
                  <c:v>0.30302233443778692</c:v>
                </c:pt>
                <c:pt idx="39">
                  <c:v>0.37036056673009154</c:v>
                </c:pt>
                <c:pt idx="40">
                  <c:v>0.40402968287624397</c:v>
                </c:pt>
                <c:pt idx="41">
                  <c:v>0.42086424094931996</c:v>
                </c:pt>
                <c:pt idx="42">
                  <c:v>0.43769879902239617</c:v>
                </c:pt>
                <c:pt idx="43">
                  <c:v>0.48820247324162458</c:v>
                </c:pt>
                <c:pt idx="44">
                  <c:v>0.52187158938777678</c:v>
                </c:pt>
                <c:pt idx="45">
                  <c:v>0.5555407055339292</c:v>
                </c:pt>
                <c:pt idx="46">
                  <c:v>0.5892098216800814</c:v>
                </c:pt>
                <c:pt idx="47">
                  <c:v>0.6228789378262336</c:v>
                </c:pt>
                <c:pt idx="48">
                  <c:v>0.69021717011853823</c:v>
                </c:pt>
                <c:pt idx="49">
                  <c:v>0.74072084433776664</c:v>
                </c:pt>
                <c:pt idx="50">
                  <c:v>0.77438996048391906</c:v>
                </c:pt>
                <c:pt idx="51">
                  <c:v>0.80805907663007104</c:v>
                </c:pt>
                <c:pt idx="52">
                  <c:v>0.87539730892237588</c:v>
                </c:pt>
                <c:pt idx="53">
                  <c:v>0.94273554121468028</c:v>
                </c:pt>
                <c:pt idx="54">
                  <c:v>0.9932392154339087</c:v>
                </c:pt>
                <c:pt idx="55">
                  <c:v>1.0269083315800611</c:v>
                </c:pt>
                <c:pt idx="56">
                  <c:v>1.0605774477262131</c:v>
                </c:pt>
                <c:pt idx="57">
                  <c:v>1.1279156800185179</c:v>
                </c:pt>
                <c:pt idx="58">
                  <c:v>1.1952539123108223</c:v>
                </c:pt>
                <c:pt idx="59">
                  <c:v>1.2457575865300508</c:v>
                </c:pt>
                <c:pt idx="60">
                  <c:v>1.3130958188223552</c:v>
                </c:pt>
                <c:pt idx="61">
                  <c:v>1.38043405111466</c:v>
                </c:pt>
                <c:pt idx="62">
                  <c:v>1.4477722834069644</c:v>
                </c:pt>
                <c:pt idx="63">
                  <c:v>1.5151105156992688</c:v>
                </c:pt>
                <c:pt idx="64">
                  <c:v>1.5656141899184972</c:v>
                </c:pt>
                <c:pt idx="65">
                  <c:v>1.6329524222108021</c:v>
                </c:pt>
                <c:pt idx="66">
                  <c:v>1.7002906545031065</c:v>
                </c:pt>
                <c:pt idx="67">
                  <c:v>1.7676288867954109</c:v>
                </c:pt>
                <c:pt idx="68">
                  <c:v>1.8181325610146393</c:v>
                </c:pt>
                <c:pt idx="69">
                  <c:v>1.8854707933069441</c:v>
                </c:pt>
                <c:pt idx="70">
                  <c:v>1.9528090255992485</c:v>
                </c:pt>
                <c:pt idx="71">
                  <c:v>2.0201472578915531</c:v>
                </c:pt>
                <c:pt idx="72">
                  <c:v>2.070650932110782</c:v>
                </c:pt>
                <c:pt idx="73">
                  <c:v>2.137989164403086</c:v>
                </c:pt>
                <c:pt idx="74">
                  <c:v>2.2053273966953908</c:v>
                </c:pt>
                <c:pt idx="75">
                  <c:v>2.2726656289876956</c:v>
                </c:pt>
                <c:pt idx="76">
                  <c:v>2.2895001870607716</c:v>
                </c:pt>
                <c:pt idx="77">
                  <c:v>2.3400038612799996</c:v>
                </c:pt>
                <c:pt idx="78">
                  <c:v>2.3568384193530756</c:v>
                </c:pt>
                <c:pt idx="79">
                  <c:v>2.3736729774261525</c:v>
                </c:pt>
                <c:pt idx="80">
                  <c:v>2.3905075354992285</c:v>
                </c:pt>
                <c:pt idx="81">
                  <c:v>2.4578457677915324</c:v>
                </c:pt>
                <c:pt idx="82">
                  <c:v>2.5251840000838373</c:v>
                </c:pt>
                <c:pt idx="83">
                  <c:v>2.5925222323761421</c:v>
                </c:pt>
                <c:pt idx="84">
                  <c:v>2.6430259065953701</c:v>
                </c:pt>
                <c:pt idx="85">
                  <c:v>2.7103641388876749</c:v>
                </c:pt>
                <c:pt idx="86">
                  <c:v>2.7777023711799789</c:v>
                </c:pt>
                <c:pt idx="87">
                  <c:v>2.8450406034722837</c:v>
                </c:pt>
                <c:pt idx="88">
                  <c:v>2.8955442776915117</c:v>
                </c:pt>
                <c:pt idx="89">
                  <c:v>2.9123788357645886</c:v>
                </c:pt>
                <c:pt idx="90">
                  <c:v>2.9628825099838165</c:v>
                </c:pt>
                <c:pt idx="91">
                  <c:v>3.0302207422761214</c:v>
                </c:pt>
                <c:pt idx="92">
                  <c:v>3.0975589745684262</c:v>
                </c:pt>
                <c:pt idx="93">
                  <c:v>3.1143935326415022</c:v>
                </c:pt>
                <c:pt idx="94">
                  <c:v>3.1312280907145782</c:v>
                </c:pt>
                <c:pt idx="95">
                  <c:v>3.1648972068607302</c:v>
                </c:pt>
                <c:pt idx="96">
                  <c:v>3.215400881079959</c:v>
                </c:pt>
                <c:pt idx="97">
                  <c:v>3.282739113372263</c:v>
                </c:pt>
                <c:pt idx="98">
                  <c:v>3.3500773456645678</c:v>
                </c:pt>
                <c:pt idx="99">
                  <c:v>3.4174155779568727</c:v>
                </c:pt>
                <c:pt idx="100">
                  <c:v>3.4510846941030247</c:v>
                </c:pt>
                <c:pt idx="101">
                  <c:v>3.4679192521761006</c:v>
                </c:pt>
                <c:pt idx="102">
                  <c:v>3.4847538102491766</c:v>
                </c:pt>
                <c:pt idx="103">
                  <c:v>3.5184229263953295</c:v>
                </c:pt>
                <c:pt idx="104">
                  <c:v>3.5352574844684055</c:v>
                </c:pt>
                <c:pt idx="105">
                  <c:v>3.5857611586876335</c:v>
                </c:pt>
                <c:pt idx="106">
                  <c:v>3.6025957167607103</c:v>
                </c:pt>
                <c:pt idx="107">
                  <c:v>3.6194302748337863</c:v>
                </c:pt>
                <c:pt idx="108">
                  <c:v>3.6530993909799383</c:v>
                </c:pt>
                <c:pt idx="109">
                  <c:v>3.6699339490530143</c:v>
                </c:pt>
                <c:pt idx="110">
                  <c:v>3.7372721813453191</c:v>
                </c:pt>
                <c:pt idx="111">
                  <c:v>3.7877758555645471</c:v>
                </c:pt>
                <c:pt idx="112">
                  <c:v>3.8551140878568519</c:v>
                </c:pt>
                <c:pt idx="113">
                  <c:v>3.9056177620760808</c:v>
                </c:pt>
                <c:pt idx="114">
                  <c:v>3.9224523201491568</c:v>
                </c:pt>
                <c:pt idx="115">
                  <c:v>3.9392868782222328</c:v>
                </c:pt>
                <c:pt idx="116">
                  <c:v>3.9897905524414607</c:v>
                </c:pt>
                <c:pt idx="117">
                  <c:v>4.0402942266606896</c:v>
                </c:pt>
                <c:pt idx="118">
                  <c:v>4.1076324589529944</c:v>
                </c:pt>
                <c:pt idx="119">
                  <c:v>4.1413015750991464</c:v>
                </c:pt>
                <c:pt idx="120">
                  <c:v>4.1749706912452984</c:v>
                </c:pt>
                <c:pt idx="121">
                  <c:v>4.2423089235376032</c:v>
                </c:pt>
                <c:pt idx="122">
                  <c:v>4.2928125977568312</c:v>
                </c:pt>
                <c:pt idx="123">
                  <c:v>4.3264817139029841</c:v>
                </c:pt>
                <c:pt idx="124">
                  <c:v>4.3601508300491361</c:v>
                </c:pt>
                <c:pt idx="125">
                  <c:v>4.3769853881222121</c:v>
                </c:pt>
                <c:pt idx="126">
                  <c:v>4.4274890623414409</c:v>
                </c:pt>
                <c:pt idx="127">
                  <c:v>4.4948272946337449</c:v>
                </c:pt>
                <c:pt idx="128">
                  <c:v>4.5284964107798977</c:v>
                </c:pt>
                <c:pt idx="129">
                  <c:v>4.5621655269260497</c:v>
                </c:pt>
                <c:pt idx="130">
                  <c:v>4.6126692011452786</c:v>
                </c:pt>
                <c:pt idx="131">
                  <c:v>4.6631728753645065</c:v>
                </c:pt>
                <c:pt idx="132">
                  <c:v>4.6800074334375825</c:v>
                </c:pt>
                <c:pt idx="133">
                  <c:v>4.7305111076568114</c:v>
                </c:pt>
                <c:pt idx="134">
                  <c:v>4.7473456657298874</c:v>
                </c:pt>
                <c:pt idx="135">
                  <c:v>4.8146838980221922</c:v>
                </c:pt>
                <c:pt idx="136">
                  <c:v>4.8651875722414202</c:v>
                </c:pt>
                <c:pt idx="137">
                  <c:v>4.915691246460649</c:v>
                </c:pt>
                <c:pt idx="138">
                  <c:v>4.932525804533725</c:v>
                </c:pt>
                <c:pt idx="139">
                  <c:v>4.999864036826029</c:v>
                </c:pt>
                <c:pt idx="140">
                  <c:v>5.0672022691183338</c:v>
                </c:pt>
                <c:pt idx="141">
                  <c:v>5.1177059433375627</c:v>
                </c:pt>
                <c:pt idx="142">
                  <c:v>5.1850441756298666</c:v>
                </c:pt>
                <c:pt idx="143">
                  <c:v>5.2355478498490955</c:v>
                </c:pt>
                <c:pt idx="144">
                  <c:v>5.2523824079221715</c:v>
                </c:pt>
                <c:pt idx="145">
                  <c:v>5.2692169659952475</c:v>
                </c:pt>
                <c:pt idx="146">
                  <c:v>5.3197206402144763</c:v>
                </c:pt>
                <c:pt idx="147">
                  <c:v>5.3365551982875523</c:v>
                </c:pt>
                <c:pt idx="148">
                  <c:v>5.3702243144337043</c:v>
                </c:pt>
                <c:pt idx="149">
                  <c:v>5.3870588725067803</c:v>
                </c:pt>
                <c:pt idx="150">
                  <c:v>5.4207279886529331</c:v>
                </c:pt>
                <c:pt idx="151">
                  <c:v>5.4375625467260091</c:v>
                </c:pt>
                <c:pt idx="152">
                  <c:v>5.4712316628721611</c:v>
                </c:pt>
                <c:pt idx="153">
                  <c:v>5.504900779018314</c:v>
                </c:pt>
                <c:pt idx="154">
                  <c:v>5.555404453237542</c:v>
                </c:pt>
                <c:pt idx="155">
                  <c:v>5.5722390113106179</c:v>
                </c:pt>
                <c:pt idx="156">
                  <c:v>5.6059081274567708</c:v>
                </c:pt>
                <c:pt idx="157">
                  <c:v>5.6395772436029228</c:v>
                </c:pt>
                <c:pt idx="158">
                  <c:v>5.6732463597490748</c:v>
                </c:pt>
                <c:pt idx="159">
                  <c:v>5.6900809178221508</c:v>
                </c:pt>
                <c:pt idx="160">
                  <c:v>5.7574191501144556</c:v>
                </c:pt>
                <c:pt idx="161">
                  <c:v>5.8247573824067604</c:v>
                </c:pt>
                <c:pt idx="162">
                  <c:v>5.8920956146990644</c:v>
                </c:pt>
                <c:pt idx="163">
                  <c:v>5.9425992889182933</c:v>
                </c:pt>
                <c:pt idx="164">
                  <c:v>6.0099375212105981</c:v>
                </c:pt>
                <c:pt idx="165">
                  <c:v>6.0772757535029021</c:v>
                </c:pt>
                <c:pt idx="166">
                  <c:v>6.1446139857952069</c:v>
                </c:pt>
                <c:pt idx="167">
                  <c:v>6.2119522180875117</c:v>
                </c:pt>
                <c:pt idx="168">
                  <c:v>6.2624558923067397</c:v>
                </c:pt>
                <c:pt idx="169">
                  <c:v>6.3297941245990446</c:v>
                </c:pt>
                <c:pt idx="170">
                  <c:v>6.3971323568913485</c:v>
                </c:pt>
                <c:pt idx="171">
                  <c:v>6.4644705891836534</c:v>
                </c:pt>
                <c:pt idx="172">
                  <c:v>6.5149742634028822</c:v>
                </c:pt>
                <c:pt idx="173">
                  <c:v>6.5823124956951862</c:v>
                </c:pt>
                <c:pt idx="174">
                  <c:v>6.649650727987491</c:v>
                </c:pt>
                <c:pt idx="175">
                  <c:v>6.7169889602797959</c:v>
                </c:pt>
                <c:pt idx="176">
                  <c:v>6.7843271925720998</c:v>
                </c:pt>
                <c:pt idx="177">
                  <c:v>6.8011617506451767</c:v>
                </c:pt>
                <c:pt idx="178">
                  <c:v>6.8348308667913287</c:v>
                </c:pt>
                <c:pt idx="179">
                  <c:v>6.9021690990836326</c:v>
                </c:pt>
                <c:pt idx="180">
                  <c:v>6.9695073313759384</c:v>
                </c:pt>
                <c:pt idx="181">
                  <c:v>7.0368455636682423</c:v>
                </c:pt>
                <c:pt idx="182">
                  <c:v>7.0873492378874712</c:v>
                </c:pt>
                <c:pt idx="183">
                  <c:v>7.1546874701797751</c:v>
                </c:pt>
                <c:pt idx="184">
                  <c:v>7.205191144399004</c:v>
                </c:pt>
                <c:pt idx="185">
                  <c:v>7.2220257024720791</c:v>
                </c:pt>
                <c:pt idx="186">
                  <c:v>7.2556948186182311</c:v>
                </c:pt>
                <c:pt idx="187">
                  <c:v>7.2893639347643848</c:v>
                </c:pt>
                <c:pt idx="188">
                  <c:v>7.3230330509105368</c:v>
                </c:pt>
                <c:pt idx="189">
                  <c:v>7.3398676089836119</c:v>
                </c:pt>
                <c:pt idx="190">
                  <c:v>7.4072058412759176</c:v>
                </c:pt>
                <c:pt idx="191">
                  <c:v>7.4745440735682216</c:v>
                </c:pt>
                <c:pt idx="192">
                  <c:v>7.5418823058605255</c:v>
                </c:pt>
                <c:pt idx="193">
                  <c:v>7.6092205381528313</c:v>
                </c:pt>
                <c:pt idx="194">
                  <c:v>7.6597242123720601</c:v>
                </c:pt>
                <c:pt idx="195">
                  <c:v>7.6933933285182121</c:v>
                </c:pt>
                <c:pt idx="196">
                  <c:v>7.7270624446643641</c:v>
                </c:pt>
                <c:pt idx="197">
                  <c:v>7.7438970027374392</c:v>
                </c:pt>
                <c:pt idx="198">
                  <c:v>7.7944006769566681</c:v>
                </c:pt>
                <c:pt idx="199">
                  <c:v>7.82806979310282</c:v>
                </c:pt>
                <c:pt idx="200">
                  <c:v>7.8617389092489738</c:v>
                </c:pt>
                <c:pt idx="201">
                  <c:v>7.8785734673220489</c:v>
                </c:pt>
                <c:pt idx="202">
                  <c:v>7.9122425834682009</c:v>
                </c:pt>
                <c:pt idx="203">
                  <c:v>7.9290771415412777</c:v>
                </c:pt>
                <c:pt idx="204">
                  <c:v>7.9795808157605066</c:v>
                </c:pt>
                <c:pt idx="205">
                  <c:v>8.0132499319066586</c:v>
                </c:pt>
                <c:pt idx="206">
                  <c:v>8.0469190480528106</c:v>
                </c:pt>
                <c:pt idx="207">
                  <c:v>8.0637536061258874</c:v>
                </c:pt>
                <c:pt idx="208">
                  <c:v>8.0974227222720394</c:v>
                </c:pt>
                <c:pt idx="209">
                  <c:v>8.1142572803451145</c:v>
                </c:pt>
                <c:pt idx="210">
                  <c:v>8.1647609545643434</c:v>
                </c:pt>
                <c:pt idx="211">
                  <c:v>8.1984300707104953</c:v>
                </c:pt>
                <c:pt idx="212">
                  <c:v>8.2320991868566473</c:v>
                </c:pt>
                <c:pt idx="213">
                  <c:v>8.2489337449297242</c:v>
                </c:pt>
                <c:pt idx="214">
                  <c:v>8.2994374191489531</c:v>
                </c:pt>
                <c:pt idx="215">
                  <c:v>8.366775651441257</c:v>
                </c:pt>
                <c:pt idx="216">
                  <c:v>8.434113883733561</c:v>
                </c:pt>
                <c:pt idx="217">
                  <c:v>8.4509484418066378</c:v>
                </c:pt>
                <c:pt idx="218">
                  <c:v>8.4846175579527898</c:v>
                </c:pt>
                <c:pt idx="219">
                  <c:v>8.5014521160258667</c:v>
                </c:pt>
                <c:pt idx="220">
                  <c:v>8.5351212321720187</c:v>
                </c:pt>
                <c:pt idx="221">
                  <c:v>8.5519557902450938</c:v>
                </c:pt>
                <c:pt idx="222">
                  <c:v>8.5856249063912475</c:v>
                </c:pt>
                <c:pt idx="223">
                  <c:v>8.6024594644643226</c:v>
                </c:pt>
                <c:pt idx="224">
                  <c:v>8.6192940225373995</c:v>
                </c:pt>
                <c:pt idx="225">
                  <c:v>8.6866322548297035</c:v>
                </c:pt>
                <c:pt idx="226">
                  <c:v>8.7371359290489323</c:v>
                </c:pt>
                <c:pt idx="227">
                  <c:v>8.7708050451950843</c:v>
                </c:pt>
                <c:pt idx="228">
                  <c:v>8.8044741613412363</c:v>
                </c:pt>
                <c:pt idx="229">
                  <c:v>8.8213087194143132</c:v>
                </c:pt>
                <c:pt idx="230">
                  <c:v>8.8381432774873883</c:v>
                </c:pt>
                <c:pt idx="231">
                  <c:v>8.871812393633542</c:v>
                </c:pt>
                <c:pt idx="232">
                  <c:v>8.939150625925846</c:v>
                </c:pt>
                <c:pt idx="233">
                  <c:v>8.9896543001450748</c:v>
                </c:pt>
                <c:pt idx="234">
                  <c:v>9.0569925324373788</c:v>
                </c:pt>
                <c:pt idx="235">
                  <c:v>9.1243307647296827</c:v>
                </c:pt>
                <c:pt idx="236">
                  <c:v>9.1916689970219885</c:v>
                </c:pt>
                <c:pt idx="237">
                  <c:v>9.2590072293142924</c:v>
                </c:pt>
                <c:pt idx="238">
                  <c:v>9.3095109035335213</c:v>
                </c:pt>
                <c:pt idx="239">
                  <c:v>9.3600145777527484</c:v>
                </c:pt>
                <c:pt idx="240">
                  <c:v>9.3768491358258252</c:v>
                </c:pt>
                <c:pt idx="241">
                  <c:v>9.4441873681181292</c:v>
                </c:pt>
                <c:pt idx="242">
                  <c:v>9.4610219261912061</c:v>
                </c:pt>
                <c:pt idx="243">
                  <c:v>9.5115256004104349</c:v>
                </c:pt>
                <c:pt idx="244">
                  <c:v>9.5620292746296638</c:v>
                </c:pt>
                <c:pt idx="245">
                  <c:v>9.5788638327027389</c:v>
                </c:pt>
                <c:pt idx="246">
                  <c:v>9.6125329488488909</c:v>
                </c:pt>
                <c:pt idx="247">
                  <c:v>9.6293675069219677</c:v>
                </c:pt>
                <c:pt idx="248">
                  <c:v>9.6967057392142717</c:v>
                </c:pt>
                <c:pt idx="249">
                  <c:v>9.7472094134335006</c:v>
                </c:pt>
                <c:pt idx="250">
                  <c:v>9.7640439715065774</c:v>
                </c:pt>
                <c:pt idx="251">
                  <c:v>9.8313822037988814</c:v>
                </c:pt>
                <c:pt idx="252">
                  <c:v>9.8818858780181102</c:v>
                </c:pt>
                <c:pt idx="253">
                  <c:v>9.8987204360911853</c:v>
                </c:pt>
                <c:pt idx="254">
                  <c:v>9.9492241103104142</c:v>
                </c:pt>
                <c:pt idx="255">
                  <c:v>10.016562342602718</c:v>
                </c:pt>
                <c:pt idx="256">
                  <c:v>10.083900574895024</c:v>
                </c:pt>
                <c:pt idx="257">
                  <c:v>10.134404249114251</c:v>
                </c:pt>
                <c:pt idx="258">
                  <c:v>10.201742481406557</c:v>
                </c:pt>
                <c:pt idx="259">
                  <c:v>10.218577039479632</c:v>
                </c:pt>
                <c:pt idx="260">
                  <c:v>10.269080713698861</c:v>
                </c:pt>
                <c:pt idx="261">
                  <c:v>10.285915271771938</c:v>
                </c:pt>
                <c:pt idx="262">
                  <c:v>10.336418945991165</c:v>
                </c:pt>
                <c:pt idx="263">
                  <c:v>10.386922620210393</c:v>
                </c:pt>
                <c:pt idx="264">
                  <c:v>10.437426294429622</c:v>
                </c:pt>
                <c:pt idx="265">
                  <c:v>10.454260852502697</c:v>
                </c:pt>
                <c:pt idx="266">
                  <c:v>10.471095410575774</c:v>
                </c:pt>
                <c:pt idx="267">
                  <c:v>10.504764526721926</c:v>
                </c:pt>
                <c:pt idx="268">
                  <c:v>10.521599084795003</c:v>
                </c:pt>
                <c:pt idx="269">
                  <c:v>10.588937317087307</c:v>
                </c:pt>
                <c:pt idx="270">
                  <c:v>10.605771875160384</c:v>
                </c:pt>
                <c:pt idx="271">
                  <c:v>10.656275549379611</c:v>
                </c:pt>
                <c:pt idx="272">
                  <c:v>10.70677922359884</c:v>
                </c:pt>
                <c:pt idx="273">
                  <c:v>10.774117455891146</c:v>
                </c:pt>
                <c:pt idx="274">
                  <c:v>10.84145568818345</c:v>
                </c:pt>
                <c:pt idx="275">
                  <c:v>10.908793920475754</c:v>
                </c:pt>
                <c:pt idx="276">
                  <c:v>10.959297594694982</c:v>
                </c:pt>
                <c:pt idx="277">
                  <c:v>10.976132152768059</c:v>
                </c:pt>
                <c:pt idx="278">
                  <c:v>10.992966710841134</c:v>
                </c:pt>
                <c:pt idx="279">
                  <c:v>11.026635826987286</c:v>
                </c:pt>
                <c:pt idx="280">
                  <c:v>11.043470385060363</c:v>
                </c:pt>
                <c:pt idx="281">
                  <c:v>11.077139501206515</c:v>
                </c:pt>
                <c:pt idx="282">
                  <c:v>11.093974059279592</c:v>
                </c:pt>
                <c:pt idx="283">
                  <c:v>11.161312291571896</c:v>
                </c:pt>
                <c:pt idx="284">
                  <c:v>11.211815965791125</c:v>
                </c:pt>
                <c:pt idx="285">
                  <c:v>11.2286505238642</c:v>
                </c:pt>
                <c:pt idx="286">
                  <c:v>11.262319640010352</c:v>
                </c:pt>
                <c:pt idx="287">
                  <c:v>11.279154198083429</c:v>
                </c:pt>
                <c:pt idx="288">
                  <c:v>11.329657872302658</c:v>
                </c:pt>
                <c:pt idx="289">
                  <c:v>11.346492430375733</c:v>
                </c:pt>
                <c:pt idx="290">
                  <c:v>11.380161546521887</c:v>
                </c:pt>
                <c:pt idx="291">
                  <c:v>11.413830662668039</c:v>
                </c:pt>
                <c:pt idx="292">
                  <c:v>11.481168894960343</c:v>
                </c:pt>
                <c:pt idx="293">
                  <c:v>11.498003453033419</c:v>
                </c:pt>
                <c:pt idx="294">
                  <c:v>11.531672569179571</c:v>
                </c:pt>
                <c:pt idx="295">
                  <c:v>11.565341685325723</c:v>
                </c:pt>
                <c:pt idx="296">
                  <c:v>11.599010801471875</c:v>
                </c:pt>
                <c:pt idx="297">
                  <c:v>11.666349033764179</c:v>
                </c:pt>
                <c:pt idx="298">
                  <c:v>11.716852707983408</c:v>
                </c:pt>
                <c:pt idx="299">
                  <c:v>11.733687266056485</c:v>
                </c:pt>
                <c:pt idx="300">
                  <c:v>11.767356382202637</c:v>
                </c:pt>
                <c:pt idx="301">
                  <c:v>11.784190940275714</c:v>
                </c:pt>
                <c:pt idx="302">
                  <c:v>11.817860056421866</c:v>
                </c:pt>
                <c:pt idx="303">
                  <c:v>11.834694614494941</c:v>
                </c:pt>
                <c:pt idx="304">
                  <c:v>11.851529172568018</c:v>
                </c:pt>
                <c:pt idx="305">
                  <c:v>11.918867404860322</c:v>
                </c:pt>
                <c:pt idx="306">
                  <c:v>11.986205637152628</c:v>
                </c:pt>
                <c:pt idx="307">
                  <c:v>12.01987475329878</c:v>
                </c:pt>
                <c:pt idx="308">
                  <c:v>12.036709311371855</c:v>
                </c:pt>
                <c:pt idx="309">
                  <c:v>12.053543869444932</c:v>
                </c:pt>
                <c:pt idx="310">
                  <c:v>12.10404754366416</c:v>
                </c:pt>
                <c:pt idx="311">
                  <c:v>12.137716659810312</c:v>
                </c:pt>
                <c:pt idx="312">
                  <c:v>12.171385775956464</c:v>
                </c:pt>
                <c:pt idx="313">
                  <c:v>12.188220334029541</c:v>
                </c:pt>
                <c:pt idx="314">
                  <c:v>12.238724008248768</c:v>
                </c:pt>
                <c:pt idx="315">
                  <c:v>12.306062240541074</c:v>
                </c:pt>
                <c:pt idx="316">
                  <c:v>12.356565914760301</c:v>
                </c:pt>
                <c:pt idx="317">
                  <c:v>12.373400472833378</c:v>
                </c:pt>
                <c:pt idx="318">
                  <c:v>12.423904147052607</c:v>
                </c:pt>
                <c:pt idx="319">
                  <c:v>12.491242379344911</c:v>
                </c:pt>
                <c:pt idx="320">
                  <c:v>12.558580611637215</c:v>
                </c:pt>
                <c:pt idx="321">
                  <c:v>12.575415169710292</c:v>
                </c:pt>
                <c:pt idx="322">
                  <c:v>12.592249727783368</c:v>
                </c:pt>
                <c:pt idx="323">
                  <c:v>12.609084285856444</c:v>
                </c:pt>
                <c:pt idx="324">
                  <c:v>12.676422518148749</c:v>
                </c:pt>
                <c:pt idx="325">
                  <c:v>12.743760750441053</c:v>
                </c:pt>
                <c:pt idx="326">
                  <c:v>12.760595308514128</c:v>
                </c:pt>
                <c:pt idx="327">
                  <c:v>12.777429866587205</c:v>
                </c:pt>
                <c:pt idx="328">
                  <c:v>12.811098982733357</c:v>
                </c:pt>
                <c:pt idx="329">
                  <c:v>12.878437215025663</c:v>
                </c:pt>
                <c:pt idx="330">
                  <c:v>12.92894088924489</c:v>
                </c:pt>
                <c:pt idx="331">
                  <c:v>12.945775447317967</c:v>
                </c:pt>
                <c:pt idx="332">
                  <c:v>12.979444563464119</c:v>
                </c:pt>
                <c:pt idx="333">
                  <c:v>12.996279121537196</c:v>
                </c:pt>
                <c:pt idx="334">
                  <c:v>13.0636173538295</c:v>
                </c:pt>
                <c:pt idx="335">
                  <c:v>13.130955586121804</c:v>
                </c:pt>
                <c:pt idx="336">
                  <c:v>13.181459260341033</c:v>
                </c:pt>
                <c:pt idx="337">
                  <c:v>13.248797492633337</c:v>
                </c:pt>
                <c:pt idx="338">
                  <c:v>13.316135724925642</c:v>
                </c:pt>
                <c:pt idx="339">
                  <c:v>13.366639399144869</c:v>
                </c:pt>
                <c:pt idx="340">
                  <c:v>13.383473957217946</c:v>
                </c:pt>
                <c:pt idx="341">
                  <c:v>13.433977631437175</c:v>
                </c:pt>
                <c:pt idx="342">
                  <c:v>13.501315863729479</c:v>
                </c:pt>
                <c:pt idx="343">
                  <c:v>13.568654096021783</c:v>
                </c:pt>
                <c:pt idx="344">
                  <c:v>13.635992328314089</c:v>
                </c:pt>
                <c:pt idx="345">
                  <c:v>13.703330560606393</c:v>
                </c:pt>
                <c:pt idx="346">
                  <c:v>13.736999676752545</c:v>
                </c:pt>
                <c:pt idx="347">
                  <c:v>13.753834234825622</c:v>
                </c:pt>
                <c:pt idx="348">
                  <c:v>13.821172467117925</c:v>
                </c:pt>
                <c:pt idx="349">
                  <c:v>13.888510699410231</c:v>
                </c:pt>
                <c:pt idx="350">
                  <c:v>13.939014373629458</c:v>
                </c:pt>
                <c:pt idx="351">
                  <c:v>13.955848931702535</c:v>
                </c:pt>
                <c:pt idx="352">
                  <c:v>13.989518047848687</c:v>
                </c:pt>
                <c:pt idx="353">
                  <c:v>14.006352605921764</c:v>
                </c:pt>
                <c:pt idx="354">
                  <c:v>14.023187163994839</c:v>
                </c:pt>
                <c:pt idx="355">
                  <c:v>14.073690838214068</c:v>
                </c:pt>
                <c:pt idx="356">
                  <c:v>14.141029070506372</c:v>
                </c:pt>
                <c:pt idx="357">
                  <c:v>14.174698186652526</c:v>
                </c:pt>
                <c:pt idx="358">
                  <c:v>14.208367302798678</c:v>
                </c:pt>
                <c:pt idx="359">
                  <c:v>14.225201860871753</c:v>
                </c:pt>
                <c:pt idx="360">
                  <c:v>14.258870977017905</c:v>
                </c:pt>
                <c:pt idx="361">
                  <c:v>14.32620920931021</c:v>
                </c:pt>
                <c:pt idx="362">
                  <c:v>14.393547441602514</c:v>
                </c:pt>
                <c:pt idx="363">
                  <c:v>14.460885673894818</c:v>
                </c:pt>
                <c:pt idx="364">
                  <c:v>14.511389348114047</c:v>
                </c:pt>
                <c:pt idx="365">
                  <c:v>14.528223906187124</c:v>
                </c:pt>
                <c:pt idx="366">
                  <c:v>14.545058464260199</c:v>
                </c:pt>
                <c:pt idx="367">
                  <c:v>14.578727580406353</c:v>
                </c:pt>
                <c:pt idx="368">
                  <c:v>14.595562138479428</c:v>
                </c:pt>
                <c:pt idx="369">
                  <c:v>14.62923125462558</c:v>
                </c:pt>
                <c:pt idx="370">
                  <c:v>14.646065812698657</c:v>
                </c:pt>
                <c:pt idx="371">
                  <c:v>14.713404044990961</c:v>
                </c:pt>
                <c:pt idx="372">
                  <c:v>14.780742277283265</c:v>
                </c:pt>
                <c:pt idx="373">
                  <c:v>14.831245951502494</c:v>
                </c:pt>
                <c:pt idx="374">
                  <c:v>14.898584183794798</c:v>
                </c:pt>
                <c:pt idx="375">
                  <c:v>14.965922416087102</c:v>
                </c:pt>
                <c:pt idx="376">
                  <c:v>15.033260648379409</c:v>
                </c:pt>
                <c:pt idx="377">
                  <c:v>15.100598880671713</c:v>
                </c:pt>
                <c:pt idx="378">
                  <c:v>15.134267996817863</c:v>
                </c:pt>
                <c:pt idx="379">
                  <c:v>15.151102554890942</c:v>
                </c:pt>
                <c:pt idx="380">
                  <c:v>15.167937112964017</c:v>
                </c:pt>
                <c:pt idx="381">
                  <c:v>15.218440787183246</c:v>
                </c:pt>
                <c:pt idx="382">
                  <c:v>15.28577901947555</c:v>
                </c:pt>
                <c:pt idx="383">
                  <c:v>15.302613577548625</c:v>
                </c:pt>
                <c:pt idx="384">
                  <c:v>15.336282693694779</c:v>
                </c:pt>
                <c:pt idx="385">
                  <c:v>15.353117251767854</c:v>
                </c:pt>
                <c:pt idx="386">
                  <c:v>15.403620925987083</c:v>
                </c:pt>
                <c:pt idx="387">
                  <c:v>15.454124600206312</c:v>
                </c:pt>
                <c:pt idx="388">
                  <c:v>15.470959158279387</c:v>
                </c:pt>
                <c:pt idx="389">
                  <c:v>15.487793716352465</c:v>
                </c:pt>
                <c:pt idx="390">
                  <c:v>15.538297390571691</c:v>
                </c:pt>
                <c:pt idx="391">
                  <c:v>15.605635622863998</c:v>
                </c:pt>
                <c:pt idx="392">
                  <c:v>15.656139297083223</c:v>
                </c:pt>
                <c:pt idx="393">
                  <c:v>15.723477529375531</c:v>
                </c:pt>
                <c:pt idx="394">
                  <c:v>15.790815761667835</c:v>
                </c:pt>
                <c:pt idx="395">
                  <c:v>15.858153993960139</c:v>
                </c:pt>
                <c:pt idx="396">
                  <c:v>15.925492226252443</c:v>
                </c:pt>
                <c:pt idx="397">
                  <c:v>15.942326784325518</c:v>
                </c:pt>
                <c:pt idx="398">
                  <c:v>15.975995900471672</c:v>
                </c:pt>
                <c:pt idx="399">
                  <c:v>16.026499574690902</c:v>
                </c:pt>
                <c:pt idx="400">
                  <c:v>16.043334132763977</c:v>
                </c:pt>
                <c:pt idx="401">
                  <c:v>16.060168690837052</c:v>
                </c:pt>
                <c:pt idx="402">
                  <c:v>16.110672365056281</c:v>
                </c:pt>
                <c:pt idx="403">
                  <c:v>16.12750692312936</c:v>
                </c:pt>
                <c:pt idx="404">
                  <c:v>16.16117603927551</c:v>
                </c:pt>
                <c:pt idx="405">
                  <c:v>16.178010597348589</c:v>
                </c:pt>
                <c:pt idx="406">
                  <c:v>16.228514271567814</c:v>
                </c:pt>
                <c:pt idx="407">
                  <c:v>16.295852503860122</c:v>
                </c:pt>
                <c:pt idx="408">
                  <c:v>16.329521620006272</c:v>
                </c:pt>
                <c:pt idx="409">
                  <c:v>16.363190736152426</c:v>
                </c:pt>
                <c:pt idx="410">
                  <c:v>16.396859852298576</c:v>
                </c:pt>
                <c:pt idx="411">
                  <c:v>16.43052896844473</c:v>
                </c:pt>
                <c:pt idx="412">
                  <c:v>16.481032642663958</c:v>
                </c:pt>
                <c:pt idx="413">
                  <c:v>16.548370874956262</c:v>
                </c:pt>
                <c:pt idx="414">
                  <c:v>16.615709107248566</c:v>
                </c:pt>
                <c:pt idx="415">
                  <c:v>16.68304733954087</c:v>
                </c:pt>
                <c:pt idx="416">
                  <c:v>16.733551013760099</c:v>
                </c:pt>
                <c:pt idx="417">
                  <c:v>16.750385571833174</c:v>
                </c:pt>
                <c:pt idx="418">
                  <c:v>16.784054687979328</c:v>
                </c:pt>
                <c:pt idx="419">
                  <c:v>16.800889246052403</c:v>
                </c:pt>
                <c:pt idx="420">
                  <c:v>16.817723804125482</c:v>
                </c:pt>
                <c:pt idx="421">
                  <c:v>16.868227478344707</c:v>
                </c:pt>
                <c:pt idx="422">
                  <c:v>16.901896594490861</c:v>
                </c:pt>
                <c:pt idx="423">
                  <c:v>16.935565710637015</c:v>
                </c:pt>
                <c:pt idx="424">
                  <c:v>17.002903942929319</c:v>
                </c:pt>
                <c:pt idx="425">
                  <c:v>17.053407617148547</c:v>
                </c:pt>
                <c:pt idx="426">
                  <c:v>17.087076733294698</c:v>
                </c:pt>
                <c:pt idx="427">
                  <c:v>17.120745849440851</c:v>
                </c:pt>
                <c:pt idx="428">
                  <c:v>17.17124952366008</c:v>
                </c:pt>
                <c:pt idx="429">
                  <c:v>17.188084081733155</c:v>
                </c:pt>
                <c:pt idx="430">
                  <c:v>17.20491863980623</c:v>
                </c:pt>
                <c:pt idx="431">
                  <c:v>17.255422314025459</c:v>
                </c:pt>
                <c:pt idx="432">
                  <c:v>17.289091430171613</c:v>
                </c:pt>
                <c:pt idx="433">
                  <c:v>17.305925988244688</c:v>
                </c:pt>
                <c:pt idx="434">
                  <c:v>17.373264220536992</c:v>
                </c:pt>
                <c:pt idx="435">
                  <c:v>17.440602452829296</c:v>
                </c:pt>
                <c:pt idx="436">
                  <c:v>17.507940685121604</c:v>
                </c:pt>
                <c:pt idx="437">
                  <c:v>17.575278917413907</c:v>
                </c:pt>
                <c:pt idx="438">
                  <c:v>17.625782591633136</c:v>
                </c:pt>
                <c:pt idx="439">
                  <c:v>17.69312082392544</c:v>
                </c:pt>
                <c:pt idx="440">
                  <c:v>17.709955381998515</c:v>
                </c:pt>
                <c:pt idx="441">
                  <c:v>17.760459056217744</c:v>
                </c:pt>
                <c:pt idx="442">
                  <c:v>17.777293614290819</c:v>
                </c:pt>
                <c:pt idx="443">
                  <c:v>17.794128172363898</c:v>
                </c:pt>
                <c:pt idx="444">
                  <c:v>17.827797288510048</c:v>
                </c:pt>
                <c:pt idx="445">
                  <c:v>17.878300962729277</c:v>
                </c:pt>
                <c:pt idx="446">
                  <c:v>17.945639195021581</c:v>
                </c:pt>
                <c:pt idx="447">
                  <c:v>18.012977427313885</c:v>
                </c:pt>
                <c:pt idx="448">
                  <c:v>18.080315659606189</c:v>
                </c:pt>
                <c:pt idx="449">
                  <c:v>18.147653891898496</c:v>
                </c:pt>
                <c:pt idx="450">
                  <c:v>18.198157566117725</c:v>
                </c:pt>
                <c:pt idx="451">
                  <c:v>18.231826682263875</c:v>
                </c:pt>
                <c:pt idx="452">
                  <c:v>18.265495798410029</c:v>
                </c:pt>
                <c:pt idx="453">
                  <c:v>18.282330356483104</c:v>
                </c:pt>
                <c:pt idx="454">
                  <c:v>18.332834030702333</c:v>
                </c:pt>
                <c:pt idx="455">
                  <c:v>18.366503146848483</c:v>
                </c:pt>
                <c:pt idx="456">
                  <c:v>18.400172262994637</c:v>
                </c:pt>
                <c:pt idx="457">
                  <c:v>18.417006821067712</c:v>
                </c:pt>
                <c:pt idx="458">
                  <c:v>18.450675937213866</c:v>
                </c:pt>
                <c:pt idx="459">
                  <c:v>18.48434505336002</c:v>
                </c:pt>
                <c:pt idx="460">
                  <c:v>18.51801416950617</c:v>
                </c:pt>
                <c:pt idx="461">
                  <c:v>18.534848727579245</c:v>
                </c:pt>
                <c:pt idx="462">
                  <c:v>18.551683285652324</c:v>
                </c:pt>
                <c:pt idx="463">
                  <c:v>18.585352401798474</c:v>
                </c:pt>
                <c:pt idx="464">
                  <c:v>18.635856076017703</c:v>
                </c:pt>
                <c:pt idx="465">
                  <c:v>18.652690634090778</c:v>
                </c:pt>
                <c:pt idx="466">
                  <c:v>18.703194308310007</c:v>
                </c:pt>
                <c:pt idx="467">
                  <c:v>18.720028866383085</c:v>
                </c:pt>
                <c:pt idx="468">
                  <c:v>18.753697982529236</c:v>
                </c:pt>
                <c:pt idx="469">
                  <c:v>18.770532540602311</c:v>
                </c:pt>
                <c:pt idx="470">
                  <c:v>18.837870772894618</c:v>
                </c:pt>
                <c:pt idx="471">
                  <c:v>18.905209005186922</c:v>
                </c:pt>
                <c:pt idx="472">
                  <c:v>18.972547237479226</c:v>
                </c:pt>
                <c:pt idx="473">
                  <c:v>19.00621635362538</c:v>
                </c:pt>
                <c:pt idx="474">
                  <c:v>19.023050911698455</c:v>
                </c:pt>
                <c:pt idx="475">
                  <c:v>19.03988546977153</c:v>
                </c:pt>
                <c:pt idx="476">
                  <c:v>19.090389143990759</c:v>
                </c:pt>
                <c:pt idx="477">
                  <c:v>19.124058260136913</c:v>
                </c:pt>
                <c:pt idx="478">
                  <c:v>19.157727376283063</c:v>
                </c:pt>
                <c:pt idx="479">
                  <c:v>19.225065608575367</c:v>
                </c:pt>
                <c:pt idx="480">
                  <c:v>19.275569282794596</c:v>
                </c:pt>
                <c:pt idx="481">
                  <c:v>19.3429075150869</c:v>
                </c:pt>
                <c:pt idx="482">
                  <c:v>19.376576631233053</c:v>
                </c:pt>
                <c:pt idx="483">
                  <c:v>19.410245747379207</c:v>
                </c:pt>
                <c:pt idx="484">
                  <c:v>19.477583979671511</c:v>
                </c:pt>
                <c:pt idx="485">
                  <c:v>19.511253095817661</c:v>
                </c:pt>
                <c:pt idx="486">
                  <c:v>19.52808765389074</c:v>
                </c:pt>
                <c:pt idx="487">
                  <c:v>19.56175677003689</c:v>
                </c:pt>
                <c:pt idx="488">
                  <c:v>19.595425886183044</c:v>
                </c:pt>
                <c:pt idx="489">
                  <c:v>19.662764118475348</c:v>
                </c:pt>
                <c:pt idx="490">
                  <c:v>19.696433234621502</c:v>
                </c:pt>
                <c:pt idx="491">
                  <c:v>19.730102350767652</c:v>
                </c:pt>
                <c:pt idx="492">
                  <c:v>19.763771466913806</c:v>
                </c:pt>
                <c:pt idx="493">
                  <c:v>19.797440583059956</c:v>
                </c:pt>
                <c:pt idx="494">
                  <c:v>19.847944257279185</c:v>
                </c:pt>
                <c:pt idx="495">
                  <c:v>19.898447931498414</c:v>
                </c:pt>
                <c:pt idx="496">
                  <c:v>19.915282489571489</c:v>
                </c:pt>
                <c:pt idx="497">
                  <c:v>19.932117047644567</c:v>
                </c:pt>
                <c:pt idx="498">
                  <c:v>19.982620721863793</c:v>
                </c:pt>
                <c:pt idx="499">
                  <c:v>20.016289838009946</c:v>
                </c:pt>
                <c:pt idx="500">
                  <c:v>20.0499589541561</c:v>
                </c:pt>
                <c:pt idx="501">
                  <c:v>20.066793512229175</c:v>
                </c:pt>
                <c:pt idx="502">
                  <c:v>20.100462628375329</c:v>
                </c:pt>
                <c:pt idx="503">
                  <c:v>20.117297186448404</c:v>
                </c:pt>
                <c:pt idx="504">
                  <c:v>20.167800860667633</c:v>
                </c:pt>
                <c:pt idx="505">
                  <c:v>20.235139092959937</c:v>
                </c:pt>
                <c:pt idx="506">
                  <c:v>20.302477325252241</c:v>
                </c:pt>
                <c:pt idx="507">
                  <c:v>20.336146441398395</c:v>
                </c:pt>
                <c:pt idx="508">
                  <c:v>20.35298099947147</c:v>
                </c:pt>
                <c:pt idx="509">
                  <c:v>20.403484673690699</c:v>
                </c:pt>
                <c:pt idx="510">
                  <c:v>20.420319231763774</c:v>
                </c:pt>
                <c:pt idx="511">
                  <c:v>20.487657464056078</c:v>
                </c:pt>
                <c:pt idx="512">
                  <c:v>20.521326580202231</c:v>
                </c:pt>
                <c:pt idx="513">
                  <c:v>20.554995696348382</c:v>
                </c:pt>
                <c:pt idx="514">
                  <c:v>20.60549937056761</c:v>
                </c:pt>
                <c:pt idx="515">
                  <c:v>20.622333928640689</c:v>
                </c:pt>
                <c:pt idx="516">
                  <c:v>20.672837602859914</c:v>
                </c:pt>
                <c:pt idx="517">
                  <c:v>20.706506719006068</c:v>
                </c:pt>
                <c:pt idx="518">
                  <c:v>20.723341277079143</c:v>
                </c:pt>
                <c:pt idx="519">
                  <c:v>20.740175835152222</c:v>
                </c:pt>
                <c:pt idx="520">
                  <c:v>20.773844951298372</c:v>
                </c:pt>
                <c:pt idx="521">
                  <c:v>20.790679509371451</c:v>
                </c:pt>
                <c:pt idx="522">
                  <c:v>20.807514067444526</c:v>
                </c:pt>
                <c:pt idx="523">
                  <c:v>20.824348625517601</c:v>
                </c:pt>
                <c:pt idx="524">
                  <c:v>20.858017741663755</c:v>
                </c:pt>
                <c:pt idx="525">
                  <c:v>20.87485229973683</c:v>
                </c:pt>
                <c:pt idx="526">
                  <c:v>20.908521415882984</c:v>
                </c:pt>
                <c:pt idx="527">
                  <c:v>20.925355973956059</c:v>
                </c:pt>
                <c:pt idx="528">
                  <c:v>20.959025090102209</c:v>
                </c:pt>
                <c:pt idx="529">
                  <c:v>20.992694206248363</c:v>
                </c:pt>
                <c:pt idx="530">
                  <c:v>21.026363322394516</c:v>
                </c:pt>
                <c:pt idx="531">
                  <c:v>21.060032438540667</c:v>
                </c:pt>
                <c:pt idx="532">
                  <c:v>21.09370155468682</c:v>
                </c:pt>
                <c:pt idx="533">
                  <c:v>21.12737067083297</c:v>
                </c:pt>
                <c:pt idx="534">
                  <c:v>21.144205228906049</c:v>
                </c:pt>
                <c:pt idx="535">
                  <c:v>21.177874345052199</c:v>
                </c:pt>
                <c:pt idx="536">
                  <c:v>21.194708903125278</c:v>
                </c:pt>
                <c:pt idx="537">
                  <c:v>21.211543461198353</c:v>
                </c:pt>
                <c:pt idx="538">
                  <c:v>21.228378019271428</c:v>
                </c:pt>
                <c:pt idx="539">
                  <c:v>21.245212577344503</c:v>
                </c:pt>
                <c:pt idx="540">
                  <c:v>21.262047135417582</c:v>
                </c:pt>
                <c:pt idx="541">
                  <c:v>21.278881693490657</c:v>
                </c:pt>
                <c:pt idx="542">
                  <c:v>21.295716251563732</c:v>
                </c:pt>
                <c:pt idx="543">
                  <c:v>21.312550809636811</c:v>
                </c:pt>
                <c:pt idx="544">
                  <c:v>21.329385367709886</c:v>
                </c:pt>
                <c:pt idx="545">
                  <c:v>21.346219925782961</c:v>
                </c:pt>
                <c:pt idx="546">
                  <c:v>21.363054483856036</c:v>
                </c:pt>
                <c:pt idx="547">
                  <c:v>21.379889041929115</c:v>
                </c:pt>
                <c:pt idx="548">
                  <c:v>21.39672360000219</c:v>
                </c:pt>
                <c:pt idx="549">
                  <c:v>21.413558158075265</c:v>
                </c:pt>
                <c:pt idx="550">
                  <c:v>21.430392716148344</c:v>
                </c:pt>
                <c:pt idx="551">
                  <c:v>21.447227274221419</c:v>
                </c:pt>
                <c:pt idx="552">
                  <c:v>21.464061832294494</c:v>
                </c:pt>
                <c:pt idx="553">
                  <c:v>21.480896390367569</c:v>
                </c:pt>
                <c:pt idx="554">
                  <c:v>21.497730948440648</c:v>
                </c:pt>
                <c:pt idx="555">
                  <c:v>21.514565506513723</c:v>
                </c:pt>
                <c:pt idx="556">
                  <c:v>21.531400064586798</c:v>
                </c:pt>
                <c:pt idx="557">
                  <c:v>21.548234622659876</c:v>
                </c:pt>
                <c:pt idx="558">
                  <c:v>21.565069180732952</c:v>
                </c:pt>
                <c:pt idx="559">
                  <c:v>21.581903738806027</c:v>
                </c:pt>
                <c:pt idx="560">
                  <c:v>21.598738296879105</c:v>
                </c:pt>
                <c:pt idx="561">
                  <c:v>21.61557285495218</c:v>
                </c:pt>
                <c:pt idx="562">
                  <c:v>21.632407413025255</c:v>
                </c:pt>
                <c:pt idx="563">
                  <c:v>21.649241971098331</c:v>
                </c:pt>
                <c:pt idx="564">
                  <c:v>21.666076529171409</c:v>
                </c:pt>
                <c:pt idx="565">
                  <c:v>21.682911087244484</c:v>
                </c:pt>
                <c:pt idx="566">
                  <c:v>21.699745645317559</c:v>
                </c:pt>
                <c:pt idx="567">
                  <c:v>21.716580203390638</c:v>
                </c:pt>
                <c:pt idx="568">
                  <c:v>21.733414761463713</c:v>
                </c:pt>
                <c:pt idx="569">
                  <c:v>21.750249319536788</c:v>
                </c:pt>
                <c:pt idx="570">
                  <c:v>21.767083877609863</c:v>
                </c:pt>
                <c:pt idx="571">
                  <c:v>21.783918435682942</c:v>
                </c:pt>
                <c:pt idx="572">
                  <c:v>21.800752993756017</c:v>
                </c:pt>
                <c:pt idx="573">
                  <c:v>21.817587551829092</c:v>
                </c:pt>
                <c:pt idx="574">
                  <c:v>21.834422109902171</c:v>
                </c:pt>
                <c:pt idx="575">
                  <c:v>21.851256667975246</c:v>
                </c:pt>
                <c:pt idx="576">
                  <c:v>21.868091226048321</c:v>
                </c:pt>
                <c:pt idx="577">
                  <c:v>21.884925784121396</c:v>
                </c:pt>
                <c:pt idx="578">
                  <c:v>21.901760342194475</c:v>
                </c:pt>
                <c:pt idx="579">
                  <c:v>21.91859490026755</c:v>
                </c:pt>
                <c:pt idx="580">
                  <c:v>21.935429458340625</c:v>
                </c:pt>
                <c:pt idx="581">
                  <c:v>21.952264016413704</c:v>
                </c:pt>
                <c:pt idx="582">
                  <c:v>21.969098574486779</c:v>
                </c:pt>
                <c:pt idx="583">
                  <c:v>21.985933132559854</c:v>
                </c:pt>
                <c:pt idx="584">
                  <c:v>22.002767690632933</c:v>
                </c:pt>
                <c:pt idx="585">
                  <c:v>22.019602248706008</c:v>
                </c:pt>
                <c:pt idx="586">
                  <c:v>22.070105922925237</c:v>
                </c:pt>
                <c:pt idx="587">
                  <c:v>22.120609597144465</c:v>
                </c:pt>
                <c:pt idx="588">
                  <c:v>22.13744415521754</c:v>
                </c:pt>
                <c:pt idx="589">
                  <c:v>22.154278713290616</c:v>
                </c:pt>
                <c:pt idx="590">
                  <c:v>22.171113271363691</c:v>
                </c:pt>
                <c:pt idx="591">
                  <c:v>22.187947829436769</c:v>
                </c:pt>
                <c:pt idx="592">
                  <c:v>22.204782387509844</c:v>
                </c:pt>
                <c:pt idx="593">
                  <c:v>22.22161694558292</c:v>
                </c:pt>
                <c:pt idx="594">
                  <c:v>22.238451503655998</c:v>
                </c:pt>
                <c:pt idx="595">
                  <c:v>22.255286061729073</c:v>
                </c:pt>
                <c:pt idx="596">
                  <c:v>22.272120619802148</c:v>
                </c:pt>
                <c:pt idx="597">
                  <c:v>22.288955177875224</c:v>
                </c:pt>
                <c:pt idx="598">
                  <c:v>22.305789735948302</c:v>
                </c:pt>
                <c:pt idx="599">
                  <c:v>22.322624294021377</c:v>
                </c:pt>
                <c:pt idx="600">
                  <c:v>22.339458852094452</c:v>
                </c:pt>
                <c:pt idx="601">
                  <c:v>22.356293410167531</c:v>
                </c:pt>
                <c:pt idx="602">
                  <c:v>22.373127968240606</c:v>
                </c:pt>
                <c:pt idx="603">
                  <c:v>22.389962526313681</c:v>
                </c:pt>
                <c:pt idx="604">
                  <c:v>22.40679708438676</c:v>
                </c:pt>
                <c:pt idx="605">
                  <c:v>22.423631642459835</c:v>
                </c:pt>
                <c:pt idx="606">
                  <c:v>22.44046620053291</c:v>
                </c:pt>
                <c:pt idx="607">
                  <c:v>22.457300758605985</c:v>
                </c:pt>
                <c:pt idx="608">
                  <c:v>22.474135316679064</c:v>
                </c:pt>
                <c:pt idx="609">
                  <c:v>22.490969874752139</c:v>
                </c:pt>
                <c:pt idx="610">
                  <c:v>22.507804432825214</c:v>
                </c:pt>
                <c:pt idx="611">
                  <c:v>22.524638990898293</c:v>
                </c:pt>
                <c:pt idx="612">
                  <c:v>22.541473548971368</c:v>
                </c:pt>
                <c:pt idx="613">
                  <c:v>22.558308107044443</c:v>
                </c:pt>
                <c:pt idx="614">
                  <c:v>22.575142665117518</c:v>
                </c:pt>
                <c:pt idx="615">
                  <c:v>22.591977223190597</c:v>
                </c:pt>
                <c:pt idx="616">
                  <c:v>22.608811781263672</c:v>
                </c:pt>
                <c:pt idx="617">
                  <c:v>22.625646339336747</c:v>
                </c:pt>
                <c:pt idx="618">
                  <c:v>22.642480897409826</c:v>
                </c:pt>
                <c:pt idx="619">
                  <c:v>22.659315455482901</c:v>
                </c:pt>
                <c:pt idx="620">
                  <c:v>22.676150013555976</c:v>
                </c:pt>
                <c:pt idx="621">
                  <c:v>22.692984571629054</c:v>
                </c:pt>
                <c:pt idx="622">
                  <c:v>22.709819129702129</c:v>
                </c:pt>
                <c:pt idx="623">
                  <c:v>22.726653687775205</c:v>
                </c:pt>
                <c:pt idx="624">
                  <c:v>22.74348824584828</c:v>
                </c:pt>
                <c:pt idx="625">
                  <c:v>22.760322803921358</c:v>
                </c:pt>
                <c:pt idx="626">
                  <c:v>22.777157361994433</c:v>
                </c:pt>
                <c:pt idx="627">
                  <c:v>22.793991920067509</c:v>
                </c:pt>
                <c:pt idx="628">
                  <c:v>22.810826478140587</c:v>
                </c:pt>
                <c:pt idx="629">
                  <c:v>22.827661036213662</c:v>
                </c:pt>
                <c:pt idx="630">
                  <c:v>22.844495594286737</c:v>
                </c:pt>
                <c:pt idx="631">
                  <c:v>22.861330152359812</c:v>
                </c:pt>
                <c:pt idx="632">
                  <c:v>22.878164710432891</c:v>
                </c:pt>
                <c:pt idx="633">
                  <c:v>22.894999268505966</c:v>
                </c:pt>
                <c:pt idx="634">
                  <c:v>22.911833826579041</c:v>
                </c:pt>
                <c:pt idx="635">
                  <c:v>22.92866838465212</c:v>
                </c:pt>
                <c:pt idx="636">
                  <c:v>22.945502942725195</c:v>
                </c:pt>
                <c:pt idx="637">
                  <c:v>22.96233750079827</c:v>
                </c:pt>
                <c:pt idx="638">
                  <c:v>22.979172058871345</c:v>
                </c:pt>
                <c:pt idx="639">
                  <c:v>22.996006616944424</c:v>
                </c:pt>
                <c:pt idx="640">
                  <c:v>23.012841175017499</c:v>
                </c:pt>
                <c:pt idx="641">
                  <c:v>23.029675733090574</c:v>
                </c:pt>
                <c:pt idx="642">
                  <c:v>23.046510291163653</c:v>
                </c:pt>
                <c:pt idx="643">
                  <c:v>23.063344849236728</c:v>
                </c:pt>
                <c:pt idx="644">
                  <c:v>23.080179407309803</c:v>
                </c:pt>
                <c:pt idx="645">
                  <c:v>23.097013965382882</c:v>
                </c:pt>
                <c:pt idx="646">
                  <c:v>23.113848523455957</c:v>
                </c:pt>
                <c:pt idx="647">
                  <c:v>23.130683081529032</c:v>
                </c:pt>
                <c:pt idx="648">
                  <c:v>23.147517639602107</c:v>
                </c:pt>
                <c:pt idx="649">
                  <c:v>23.164352197675186</c:v>
                </c:pt>
                <c:pt idx="650">
                  <c:v>23.181186755748261</c:v>
                </c:pt>
                <c:pt idx="651">
                  <c:v>23.198021313821336</c:v>
                </c:pt>
                <c:pt idx="652">
                  <c:v>23.214855871894414</c:v>
                </c:pt>
                <c:pt idx="653">
                  <c:v>23.23169042996749</c:v>
                </c:pt>
                <c:pt idx="654">
                  <c:v>23.248524988040565</c:v>
                </c:pt>
                <c:pt idx="655">
                  <c:v>23.26535954611364</c:v>
                </c:pt>
                <c:pt idx="656">
                  <c:v>23.282194104186718</c:v>
                </c:pt>
                <c:pt idx="657">
                  <c:v>23.299028662259794</c:v>
                </c:pt>
                <c:pt idx="658">
                  <c:v>23.315863220332869</c:v>
                </c:pt>
                <c:pt idx="659">
                  <c:v>23.332697778405947</c:v>
                </c:pt>
                <c:pt idx="660">
                  <c:v>23.349532336479022</c:v>
                </c:pt>
                <c:pt idx="661">
                  <c:v>23.383201452625173</c:v>
                </c:pt>
                <c:pt idx="662">
                  <c:v>23.400036010698251</c:v>
                </c:pt>
                <c:pt idx="663">
                  <c:v>23.433705126844401</c:v>
                </c:pt>
                <c:pt idx="664">
                  <c:v>23.45053968491748</c:v>
                </c:pt>
                <c:pt idx="665">
                  <c:v>23.467374242990555</c:v>
                </c:pt>
                <c:pt idx="666">
                  <c:v>23.48420880106363</c:v>
                </c:pt>
                <c:pt idx="667">
                  <c:v>23.501043359136709</c:v>
                </c:pt>
                <c:pt idx="668">
                  <c:v>23.517877917209784</c:v>
                </c:pt>
                <c:pt idx="669">
                  <c:v>23.534712475282859</c:v>
                </c:pt>
                <c:pt idx="670">
                  <c:v>23.551547033355934</c:v>
                </c:pt>
                <c:pt idx="671">
                  <c:v>23.568381591429013</c:v>
                </c:pt>
                <c:pt idx="672">
                  <c:v>23.585216149502088</c:v>
                </c:pt>
                <c:pt idx="673">
                  <c:v>23.602050707575163</c:v>
                </c:pt>
                <c:pt idx="674">
                  <c:v>23.618885265648242</c:v>
                </c:pt>
                <c:pt idx="675">
                  <c:v>23.635719823721317</c:v>
                </c:pt>
                <c:pt idx="676">
                  <c:v>23.652554381794392</c:v>
                </c:pt>
                <c:pt idx="677">
                  <c:v>23.669388939867467</c:v>
                </c:pt>
                <c:pt idx="678">
                  <c:v>23.686223497940546</c:v>
                </c:pt>
                <c:pt idx="679">
                  <c:v>23.703058056013621</c:v>
                </c:pt>
                <c:pt idx="680">
                  <c:v>23.719892614086696</c:v>
                </c:pt>
                <c:pt idx="681">
                  <c:v>23.736727172159775</c:v>
                </c:pt>
                <c:pt idx="682">
                  <c:v>23.75356173023285</c:v>
                </c:pt>
                <c:pt idx="683">
                  <c:v>23.787230846379</c:v>
                </c:pt>
                <c:pt idx="684">
                  <c:v>23.820899962525154</c:v>
                </c:pt>
                <c:pt idx="685">
                  <c:v>23.854569078671307</c:v>
                </c:pt>
                <c:pt idx="686">
                  <c:v>23.871403636744382</c:v>
                </c:pt>
                <c:pt idx="687">
                  <c:v>23.905072752890536</c:v>
                </c:pt>
                <c:pt idx="688">
                  <c:v>23.921907310963611</c:v>
                </c:pt>
                <c:pt idx="689">
                  <c:v>23.938741869036686</c:v>
                </c:pt>
                <c:pt idx="690">
                  <c:v>23.955576427109762</c:v>
                </c:pt>
                <c:pt idx="691">
                  <c:v>23.97241098518284</c:v>
                </c:pt>
                <c:pt idx="692">
                  <c:v>23.989245543255915</c:v>
                </c:pt>
                <c:pt idx="693">
                  <c:v>24.039749217475144</c:v>
                </c:pt>
                <c:pt idx="694">
                  <c:v>24.056583775548219</c:v>
                </c:pt>
                <c:pt idx="695">
                  <c:v>24.107087449767448</c:v>
                </c:pt>
                <c:pt idx="696">
                  <c:v>24.123922007840523</c:v>
                </c:pt>
                <c:pt idx="697">
                  <c:v>24.140756565913602</c:v>
                </c:pt>
                <c:pt idx="698">
                  <c:v>24.174425682059752</c:v>
                </c:pt>
                <c:pt idx="699">
                  <c:v>24.224929356278981</c:v>
                </c:pt>
                <c:pt idx="700">
                  <c:v>24.241763914352056</c:v>
                </c:pt>
                <c:pt idx="701">
                  <c:v>24.258598472425135</c:v>
                </c:pt>
                <c:pt idx="702">
                  <c:v>24.292267588571285</c:v>
                </c:pt>
                <c:pt idx="703">
                  <c:v>24.309102146644364</c:v>
                </c:pt>
                <c:pt idx="704">
                  <c:v>24.342771262790514</c:v>
                </c:pt>
                <c:pt idx="705">
                  <c:v>24.359605820863589</c:v>
                </c:pt>
                <c:pt idx="706">
                  <c:v>24.410109495082818</c:v>
                </c:pt>
                <c:pt idx="707">
                  <c:v>24.426944053155896</c:v>
                </c:pt>
                <c:pt idx="708">
                  <c:v>24.443778611228971</c:v>
                </c:pt>
                <c:pt idx="709">
                  <c:v>24.4942822854482</c:v>
                </c:pt>
                <c:pt idx="710">
                  <c:v>24.511116843521275</c:v>
                </c:pt>
                <c:pt idx="711">
                  <c:v>24.544785959667429</c:v>
                </c:pt>
                <c:pt idx="712">
                  <c:v>24.612124191959733</c:v>
                </c:pt>
                <c:pt idx="713">
                  <c:v>24.628958750032808</c:v>
                </c:pt>
                <c:pt idx="714">
                  <c:v>24.679462424252037</c:v>
                </c:pt>
                <c:pt idx="715">
                  <c:v>24.713131540398191</c:v>
                </c:pt>
                <c:pt idx="716">
                  <c:v>24.746800656544341</c:v>
                </c:pt>
                <c:pt idx="717">
                  <c:v>24.780469772690495</c:v>
                </c:pt>
                <c:pt idx="718">
                  <c:v>24.79730433076357</c:v>
                </c:pt>
                <c:pt idx="719">
                  <c:v>24.864642563055874</c:v>
                </c:pt>
                <c:pt idx="720">
                  <c:v>24.881477121128949</c:v>
                </c:pt>
                <c:pt idx="721">
                  <c:v>24.931980795348178</c:v>
                </c:pt>
                <c:pt idx="722">
                  <c:v>24.982484469567407</c:v>
                </c:pt>
                <c:pt idx="723">
                  <c:v>24.999319027640485</c:v>
                </c:pt>
                <c:pt idx="724">
                  <c:v>25.066657259932789</c:v>
                </c:pt>
                <c:pt idx="725">
                  <c:v>25.117160934152018</c:v>
                </c:pt>
                <c:pt idx="726">
                  <c:v>25.133995492225093</c:v>
                </c:pt>
                <c:pt idx="727">
                  <c:v>25.167664608371243</c:v>
                </c:pt>
                <c:pt idx="728">
                  <c:v>25.184499166444322</c:v>
                </c:pt>
                <c:pt idx="729">
                  <c:v>25.251837398736626</c:v>
                </c:pt>
                <c:pt idx="730">
                  <c:v>25.285506514882776</c:v>
                </c:pt>
                <c:pt idx="731">
                  <c:v>25.31917563102893</c:v>
                </c:pt>
                <c:pt idx="732">
                  <c:v>25.369679305248159</c:v>
                </c:pt>
                <c:pt idx="733">
                  <c:v>25.437017537540463</c:v>
                </c:pt>
                <c:pt idx="734">
                  <c:v>25.504355769832767</c:v>
                </c:pt>
                <c:pt idx="735">
                  <c:v>25.538024885978921</c:v>
                </c:pt>
                <c:pt idx="736">
                  <c:v>25.571694002125071</c:v>
                </c:pt>
                <c:pt idx="737">
                  <c:v>25.6221976763443</c:v>
                </c:pt>
                <c:pt idx="738">
                  <c:v>25.689535908636604</c:v>
                </c:pt>
                <c:pt idx="739">
                  <c:v>25.740039582855832</c:v>
                </c:pt>
                <c:pt idx="740">
                  <c:v>25.756874140928911</c:v>
                </c:pt>
                <c:pt idx="741">
                  <c:v>25.824212373221215</c:v>
                </c:pt>
                <c:pt idx="742">
                  <c:v>25.891550605513519</c:v>
                </c:pt>
                <c:pt idx="743">
                  <c:v>25.942054279732748</c:v>
                </c:pt>
                <c:pt idx="744">
                  <c:v>26.009392512025052</c:v>
                </c:pt>
                <c:pt idx="745">
                  <c:v>26.076730744317356</c:v>
                </c:pt>
                <c:pt idx="746">
                  <c:v>26.14406897660966</c:v>
                </c:pt>
                <c:pt idx="747">
                  <c:v>26.177738092755813</c:v>
                </c:pt>
                <c:pt idx="748">
                  <c:v>26.194572650828889</c:v>
                </c:pt>
                <c:pt idx="749">
                  <c:v>26.228241766975042</c:v>
                </c:pt>
                <c:pt idx="750">
                  <c:v>26.261910883121192</c:v>
                </c:pt>
                <c:pt idx="751">
                  <c:v>26.3292491154135</c:v>
                </c:pt>
                <c:pt idx="752">
                  <c:v>26.379752789632725</c:v>
                </c:pt>
                <c:pt idx="753">
                  <c:v>26.396587347705804</c:v>
                </c:pt>
                <c:pt idx="754">
                  <c:v>26.413421905778879</c:v>
                </c:pt>
                <c:pt idx="755">
                  <c:v>26.447091021925033</c:v>
                </c:pt>
                <c:pt idx="756">
                  <c:v>26.514429254217337</c:v>
                </c:pt>
                <c:pt idx="757">
                  <c:v>26.581767486509641</c:v>
                </c:pt>
                <c:pt idx="758">
                  <c:v>26.649105718801945</c:v>
                </c:pt>
                <c:pt idx="759">
                  <c:v>26.716443951094249</c:v>
                </c:pt>
                <c:pt idx="760">
                  <c:v>26.766947625313477</c:v>
                </c:pt>
                <c:pt idx="761">
                  <c:v>26.834285857605781</c:v>
                </c:pt>
                <c:pt idx="762">
                  <c:v>26.901624089898089</c:v>
                </c:pt>
                <c:pt idx="763">
                  <c:v>26.918458647971164</c:v>
                </c:pt>
                <c:pt idx="764">
                  <c:v>26.952127764117314</c:v>
                </c:pt>
                <c:pt idx="765">
                  <c:v>26.968962322190393</c:v>
                </c:pt>
                <c:pt idx="766">
                  <c:v>26.985796880263468</c:v>
                </c:pt>
                <c:pt idx="767">
                  <c:v>27.019465996409622</c:v>
                </c:pt>
                <c:pt idx="768">
                  <c:v>27.069969670628847</c:v>
                </c:pt>
                <c:pt idx="769">
                  <c:v>27.086804228701926</c:v>
                </c:pt>
                <c:pt idx="770">
                  <c:v>27.15414246099423</c:v>
                </c:pt>
                <c:pt idx="771">
                  <c:v>27.170977019067305</c:v>
                </c:pt>
                <c:pt idx="772">
                  <c:v>27.204646135213459</c:v>
                </c:pt>
                <c:pt idx="773">
                  <c:v>27.221480693286534</c:v>
                </c:pt>
                <c:pt idx="774">
                  <c:v>27.288818925578838</c:v>
                </c:pt>
                <c:pt idx="775">
                  <c:v>27.339322599798066</c:v>
                </c:pt>
                <c:pt idx="776">
                  <c:v>27.37299171594422</c:v>
                </c:pt>
                <c:pt idx="777">
                  <c:v>27.389826274017295</c:v>
                </c:pt>
                <c:pt idx="778">
                  <c:v>27.40666083209037</c:v>
                </c:pt>
                <c:pt idx="779">
                  <c:v>27.473999064382674</c:v>
                </c:pt>
                <c:pt idx="780">
                  <c:v>27.490833622455753</c:v>
                </c:pt>
                <c:pt idx="781">
                  <c:v>27.541337296674982</c:v>
                </c:pt>
                <c:pt idx="782">
                  <c:v>27.558171854748057</c:v>
                </c:pt>
                <c:pt idx="783">
                  <c:v>27.591840970894207</c:v>
                </c:pt>
                <c:pt idx="784">
                  <c:v>27.608675528967286</c:v>
                </c:pt>
                <c:pt idx="785">
                  <c:v>27.625510087040361</c:v>
                </c:pt>
                <c:pt idx="786">
                  <c:v>27.659179203186515</c:v>
                </c:pt>
                <c:pt idx="787">
                  <c:v>27.726517435478819</c:v>
                </c:pt>
                <c:pt idx="788">
                  <c:v>27.793855667771123</c:v>
                </c:pt>
                <c:pt idx="789">
                  <c:v>27.810690225844198</c:v>
                </c:pt>
                <c:pt idx="790">
                  <c:v>27.827524783917276</c:v>
                </c:pt>
                <c:pt idx="791">
                  <c:v>27.844359341990351</c:v>
                </c:pt>
                <c:pt idx="792">
                  <c:v>27.89486301620958</c:v>
                </c:pt>
                <c:pt idx="793">
                  <c:v>27.911697574282655</c:v>
                </c:pt>
                <c:pt idx="794">
                  <c:v>27.928532132355731</c:v>
                </c:pt>
                <c:pt idx="795">
                  <c:v>27.979035806574959</c:v>
                </c:pt>
                <c:pt idx="796">
                  <c:v>28.046374038867263</c:v>
                </c:pt>
                <c:pt idx="797">
                  <c:v>28.113712271159571</c:v>
                </c:pt>
                <c:pt idx="798">
                  <c:v>28.164215945378796</c:v>
                </c:pt>
                <c:pt idx="799">
                  <c:v>28.231554177671104</c:v>
                </c:pt>
                <c:pt idx="800">
                  <c:v>28.298892409963408</c:v>
                </c:pt>
                <c:pt idx="801">
                  <c:v>28.349396084182636</c:v>
                </c:pt>
                <c:pt idx="802">
                  <c:v>28.366230642255712</c:v>
                </c:pt>
                <c:pt idx="803">
                  <c:v>28.399899758401862</c:v>
                </c:pt>
                <c:pt idx="804">
                  <c:v>28.41673431647494</c:v>
                </c:pt>
                <c:pt idx="805">
                  <c:v>28.433568874548016</c:v>
                </c:pt>
                <c:pt idx="806">
                  <c:v>28.484072548767244</c:v>
                </c:pt>
                <c:pt idx="807">
                  <c:v>28.500907106840319</c:v>
                </c:pt>
                <c:pt idx="808">
                  <c:v>28.534576222986473</c:v>
                </c:pt>
                <c:pt idx="809">
                  <c:v>28.551410781059548</c:v>
                </c:pt>
                <c:pt idx="810">
                  <c:v>28.568245339132623</c:v>
                </c:pt>
                <c:pt idx="811">
                  <c:v>28.618749013351852</c:v>
                </c:pt>
                <c:pt idx="812">
                  <c:v>28.635583571424931</c:v>
                </c:pt>
                <c:pt idx="813">
                  <c:v>28.669252687571081</c:v>
                </c:pt>
                <c:pt idx="814">
                  <c:v>28.686087245644156</c:v>
                </c:pt>
                <c:pt idx="815">
                  <c:v>28.736590919863385</c:v>
                </c:pt>
                <c:pt idx="816">
                  <c:v>28.770260036009539</c:v>
                </c:pt>
                <c:pt idx="817">
                  <c:v>28.803929152155689</c:v>
                </c:pt>
                <c:pt idx="818">
                  <c:v>28.837598268301843</c:v>
                </c:pt>
                <c:pt idx="819">
                  <c:v>28.871267384447997</c:v>
                </c:pt>
                <c:pt idx="820">
                  <c:v>28.938605616740301</c:v>
                </c:pt>
                <c:pt idx="821">
                  <c:v>28.989109290959529</c:v>
                </c:pt>
                <c:pt idx="822">
                  <c:v>29.056447523251833</c:v>
                </c:pt>
                <c:pt idx="823">
                  <c:v>29.106951197471062</c:v>
                </c:pt>
                <c:pt idx="824">
                  <c:v>29.123785755544137</c:v>
                </c:pt>
                <c:pt idx="825">
                  <c:v>29.191123987836441</c:v>
                </c:pt>
                <c:pt idx="826">
                  <c:v>29.24162766205567</c:v>
                </c:pt>
                <c:pt idx="827">
                  <c:v>29.308965894347974</c:v>
                </c:pt>
                <c:pt idx="828">
                  <c:v>29.376304126640278</c:v>
                </c:pt>
                <c:pt idx="829">
                  <c:v>29.443642358932586</c:v>
                </c:pt>
                <c:pt idx="830">
                  <c:v>29.494146033151811</c:v>
                </c:pt>
                <c:pt idx="831">
                  <c:v>29.561484265444118</c:v>
                </c:pt>
                <c:pt idx="832">
                  <c:v>29.628822497736422</c:v>
                </c:pt>
                <c:pt idx="833">
                  <c:v>29.696160730028726</c:v>
                </c:pt>
                <c:pt idx="834">
                  <c:v>29.76349896232103</c:v>
                </c:pt>
                <c:pt idx="835">
                  <c:v>29.814002636540259</c:v>
                </c:pt>
                <c:pt idx="836">
                  <c:v>29.881340868832563</c:v>
                </c:pt>
                <c:pt idx="837">
                  <c:v>29.948679101124867</c:v>
                </c:pt>
                <c:pt idx="838">
                  <c:v>30.016017333417174</c:v>
                </c:pt>
                <c:pt idx="839">
                  <c:v>30.0665210076364</c:v>
                </c:pt>
                <c:pt idx="840">
                  <c:v>30.117024681855629</c:v>
                </c:pt>
                <c:pt idx="841">
                  <c:v>30.133859239928707</c:v>
                </c:pt>
                <c:pt idx="842">
                  <c:v>30.201197472221011</c:v>
                </c:pt>
                <c:pt idx="843">
                  <c:v>30.218032030294086</c:v>
                </c:pt>
                <c:pt idx="844">
                  <c:v>30.268535704513315</c:v>
                </c:pt>
                <c:pt idx="845">
                  <c:v>30.28537026258639</c:v>
                </c:pt>
                <c:pt idx="846">
                  <c:v>30.319039378732544</c:v>
                </c:pt>
                <c:pt idx="847">
                  <c:v>30.335873936805619</c:v>
                </c:pt>
                <c:pt idx="848">
                  <c:v>30.386377611024848</c:v>
                </c:pt>
                <c:pt idx="849">
                  <c:v>30.436881285244077</c:v>
                </c:pt>
                <c:pt idx="850">
                  <c:v>30.453715843317152</c:v>
                </c:pt>
                <c:pt idx="851">
                  <c:v>30.470550401390227</c:v>
                </c:pt>
                <c:pt idx="852">
                  <c:v>30.521054075609456</c:v>
                </c:pt>
                <c:pt idx="853">
                  <c:v>30.58839230790176</c:v>
                </c:pt>
                <c:pt idx="854">
                  <c:v>30.605226865974839</c:v>
                </c:pt>
                <c:pt idx="855">
                  <c:v>30.622061424047914</c:v>
                </c:pt>
                <c:pt idx="856">
                  <c:v>30.638895982120989</c:v>
                </c:pt>
                <c:pt idx="857">
                  <c:v>30.672565098267143</c:v>
                </c:pt>
                <c:pt idx="858">
                  <c:v>30.706234214413293</c:v>
                </c:pt>
                <c:pt idx="859">
                  <c:v>30.773572446705597</c:v>
                </c:pt>
                <c:pt idx="860">
                  <c:v>30.840910678997904</c:v>
                </c:pt>
                <c:pt idx="861">
                  <c:v>30.891414353217133</c:v>
                </c:pt>
                <c:pt idx="862">
                  <c:v>30.958752585509433</c:v>
                </c:pt>
                <c:pt idx="863">
                  <c:v>31.009256259728662</c:v>
                </c:pt>
                <c:pt idx="864">
                  <c:v>31.026090817801741</c:v>
                </c:pt>
                <c:pt idx="865">
                  <c:v>31.04292537587482</c:v>
                </c:pt>
                <c:pt idx="866">
                  <c:v>31.093429050094048</c:v>
                </c:pt>
                <c:pt idx="867">
                  <c:v>31.11026360816712</c:v>
                </c:pt>
                <c:pt idx="868">
                  <c:v>31.127098166240199</c:v>
                </c:pt>
                <c:pt idx="869">
                  <c:v>31.160767282386349</c:v>
                </c:pt>
                <c:pt idx="870">
                  <c:v>31.211270956605578</c:v>
                </c:pt>
                <c:pt idx="871">
                  <c:v>31.278609188897885</c:v>
                </c:pt>
                <c:pt idx="872">
                  <c:v>31.329112863117114</c:v>
                </c:pt>
                <c:pt idx="873">
                  <c:v>31.345947421190186</c:v>
                </c:pt>
                <c:pt idx="874">
                  <c:v>31.362781979263264</c:v>
                </c:pt>
                <c:pt idx="875">
                  <c:v>31.413285653482493</c:v>
                </c:pt>
                <c:pt idx="876">
                  <c:v>31.463789327701722</c:v>
                </c:pt>
                <c:pt idx="877">
                  <c:v>31.531127559994022</c:v>
                </c:pt>
                <c:pt idx="878">
                  <c:v>31.59846579228633</c:v>
                </c:pt>
                <c:pt idx="879">
                  <c:v>31.63213490843248</c:v>
                </c:pt>
                <c:pt idx="880">
                  <c:v>31.665804024578637</c:v>
                </c:pt>
                <c:pt idx="881">
                  <c:v>31.716307698797866</c:v>
                </c:pt>
                <c:pt idx="882">
                  <c:v>31.783645931090167</c:v>
                </c:pt>
                <c:pt idx="883">
                  <c:v>31.850984163382474</c:v>
                </c:pt>
                <c:pt idx="884">
                  <c:v>31.918322395674775</c:v>
                </c:pt>
                <c:pt idx="885">
                  <c:v>31.951991511820932</c:v>
                </c:pt>
                <c:pt idx="886">
                  <c:v>31.985660627967082</c:v>
                </c:pt>
                <c:pt idx="887">
                  <c:v>32.036164302186307</c:v>
                </c:pt>
                <c:pt idx="888">
                  <c:v>32.103502534478608</c:v>
                </c:pt>
                <c:pt idx="889">
                  <c:v>32.170840766770915</c:v>
                </c:pt>
                <c:pt idx="890">
                  <c:v>32.238178999063223</c:v>
                </c:pt>
                <c:pt idx="891">
                  <c:v>32.271848115209373</c:v>
                </c:pt>
                <c:pt idx="892">
                  <c:v>32.288682673282445</c:v>
                </c:pt>
                <c:pt idx="893">
                  <c:v>32.322351789428602</c:v>
                </c:pt>
                <c:pt idx="894">
                  <c:v>32.356020905574752</c:v>
                </c:pt>
                <c:pt idx="895">
                  <c:v>32.372855463647831</c:v>
                </c:pt>
                <c:pt idx="896">
                  <c:v>32.42335913786706</c:v>
                </c:pt>
                <c:pt idx="897">
                  <c:v>32.45702825401321</c:v>
                </c:pt>
                <c:pt idx="898">
                  <c:v>32.49069737015936</c:v>
                </c:pt>
                <c:pt idx="899">
                  <c:v>32.541201044378589</c:v>
                </c:pt>
                <c:pt idx="900">
                  <c:v>32.608539276670896</c:v>
                </c:pt>
                <c:pt idx="901">
                  <c:v>32.675877508963197</c:v>
                </c:pt>
                <c:pt idx="902">
                  <c:v>32.692712067036275</c:v>
                </c:pt>
                <c:pt idx="903">
                  <c:v>32.743215741255504</c:v>
                </c:pt>
                <c:pt idx="904">
                  <c:v>32.776884857401654</c:v>
                </c:pt>
                <c:pt idx="905">
                  <c:v>32.810553973547805</c:v>
                </c:pt>
                <c:pt idx="906">
                  <c:v>32.861057647767034</c:v>
                </c:pt>
                <c:pt idx="907">
                  <c:v>32.894726763913191</c:v>
                </c:pt>
                <c:pt idx="908">
                  <c:v>32.928395880059341</c:v>
                </c:pt>
                <c:pt idx="909">
                  <c:v>32.995734112351649</c:v>
                </c:pt>
                <c:pt idx="910">
                  <c:v>33.046237786570877</c:v>
                </c:pt>
                <c:pt idx="911">
                  <c:v>33.063072344643949</c:v>
                </c:pt>
                <c:pt idx="912">
                  <c:v>33.079906902717028</c:v>
                </c:pt>
                <c:pt idx="913">
                  <c:v>33.113576018863178</c:v>
                </c:pt>
                <c:pt idx="914">
                  <c:v>33.147245135009328</c:v>
                </c:pt>
                <c:pt idx="915">
                  <c:v>33.164079693082407</c:v>
                </c:pt>
                <c:pt idx="916">
                  <c:v>33.180914251155485</c:v>
                </c:pt>
                <c:pt idx="917">
                  <c:v>33.197748809228557</c:v>
                </c:pt>
                <c:pt idx="918">
                  <c:v>33.231417925374714</c:v>
                </c:pt>
                <c:pt idx="919">
                  <c:v>33.248252483447786</c:v>
                </c:pt>
                <c:pt idx="920">
                  <c:v>33.265087041520864</c:v>
                </c:pt>
                <c:pt idx="921">
                  <c:v>33.281921599593943</c:v>
                </c:pt>
                <c:pt idx="922">
                  <c:v>33.298756157667015</c:v>
                </c:pt>
                <c:pt idx="923">
                  <c:v>33.315590715740093</c:v>
                </c:pt>
                <c:pt idx="924">
                  <c:v>33.349259831886243</c:v>
                </c:pt>
                <c:pt idx="925">
                  <c:v>33.366094389959322</c:v>
                </c:pt>
                <c:pt idx="926">
                  <c:v>33.382928948032394</c:v>
                </c:pt>
                <c:pt idx="927">
                  <c:v>33.399763506105472</c:v>
                </c:pt>
                <c:pt idx="928">
                  <c:v>33.433432622251622</c:v>
                </c:pt>
                <c:pt idx="929">
                  <c:v>33.50077085454393</c:v>
                </c:pt>
                <c:pt idx="930">
                  <c:v>33.517605412617009</c:v>
                </c:pt>
                <c:pt idx="931">
                  <c:v>33.551274528763159</c:v>
                </c:pt>
                <c:pt idx="932">
                  <c:v>33.568109086836238</c:v>
                </c:pt>
                <c:pt idx="933">
                  <c:v>33.584943644909309</c:v>
                </c:pt>
                <c:pt idx="934">
                  <c:v>33.601778202982388</c:v>
                </c:pt>
                <c:pt idx="935">
                  <c:v>33.618612761055466</c:v>
                </c:pt>
                <c:pt idx="936">
                  <c:v>33.635447319128538</c:v>
                </c:pt>
                <c:pt idx="937">
                  <c:v>33.652281877201617</c:v>
                </c:pt>
                <c:pt idx="938">
                  <c:v>33.669116435274688</c:v>
                </c:pt>
                <c:pt idx="939">
                  <c:v>33.685950993347767</c:v>
                </c:pt>
                <c:pt idx="940">
                  <c:v>33.702785551420845</c:v>
                </c:pt>
                <c:pt idx="941">
                  <c:v>33.719620109493917</c:v>
                </c:pt>
                <c:pt idx="942">
                  <c:v>33.753289225640074</c:v>
                </c:pt>
                <c:pt idx="943">
                  <c:v>33.786958341786224</c:v>
                </c:pt>
                <c:pt idx="944">
                  <c:v>33.820627457932375</c:v>
                </c:pt>
                <c:pt idx="945">
                  <c:v>33.854296574078532</c:v>
                </c:pt>
                <c:pt idx="946">
                  <c:v>33.887965690224682</c:v>
                </c:pt>
                <c:pt idx="947">
                  <c:v>33.938469364443911</c:v>
                </c:pt>
                <c:pt idx="948">
                  <c:v>33.972138480590061</c:v>
                </c:pt>
                <c:pt idx="949">
                  <c:v>34.005807596736211</c:v>
                </c:pt>
                <c:pt idx="950">
                  <c:v>34.073145829028519</c:v>
                </c:pt>
                <c:pt idx="951">
                  <c:v>34.140484061320826</c:v>
                </c:pt>
                <c:pt idx="952">
                  <c:v>34.207822293613127</c:v>
                </c:pt>
                <c:pt idx="953">
                  <c:v>34.241491409759277</c:v>
                </c:pt>
                <c:pt idx="954">
                  <c:v>34.258325967832356</c:v>
                </c:pt>
                <c:pt idx="955">
                  <c:v>34.308829642051585</c:v>
                </c:pt>
                <c:pt idx="956">
                  <c:v>34.325664200124663</c:v>
                </c:pt>
                <c:pt idx="957">
                  <c:v>34.342498758197735</c:v>
                </c:pt>
                <c:pt idx="958">
                  <c:v>34.376167874343892</c:v>
                </c:pt>
                <c:pt idx="959">
                  <c:v>34.393002432416964</c:v>
                </c:pt>
                <c:pt idx="960">
                  <c:v>34.409836990490042</c:v>
                </c:pt>
                <c:pt idx="961">
                  <c:v>34.443506106636192</c:v>
                </c:pt>
                <c:pt idx="962">
                  <c:v>34.460340664709271</c:v>
                </c:pt>
                <c:pt idx="963">
                  <c:v>34.5108443389285</c:v>
                </c:pt>
                <c:pt idx="964">
                  <c:v>34.5781825712208</c:v>
                </c:pt>
                <c:pt idx="965">
                  <c:v>34.645520803513108</c:v>
                </c:pt>
                <c:pt idx="966">
                  <c:v>34.712859035805408</c:v>
                </c:pt>
                <c:pt idx="967">
                  <c:v>34.763362710024637</c:v>
                </c:pt>
                <c:pt idx="968">
                  <c:v>34.830700942316945</c:v>
                </c:pt>
                <c:pt idx="969">
                  <c:v>34.864370058463095</c:v>
                </c:pt>
                <c:pt idx="970">
                  <c:v>34.898039174609252</c:v>
                </c:pt>
                <c:pt idx="971">
                  <c:v>34.965377406901553</c:v>
                </c:pt>
                <c:pt idx="972">
                  <c:v>34.982211964974631</c:v>
                </c:pt>
                <c:pt idx="973">
                  <c:v>35.03271563919386</c:v>
                </c:pt>
                <c:pt idx="974">
                  <c:v>35.06638475534001</c:v>
                </c:pt>
                <c:pt idx="975">
                  <c:v>35.083219313413089</c:v>
                </c:pt>
                <c:pt idx="976">
                  <c:v>35.100053871486161</c:v>
                </c:pt>
                <c:pt idx="977">
                  <c:v>35.150557545705389</c:v>
                </c:pt>
                <c:pt idx="978">
                  <c:v>35.167392103778468</c:v>
                </c:pt>
                <c:pt idx="979">
                  <c:v>35.201061219924618</c:v>
                </c:pt>
                <c:pt idx="980">
                  <c:v>35.217895777997697</c:v>
                </c:pt>
                <c:pt idx="981">
                  <c:v>35.234730336070776</c:v>
                </c:pt>
                <c:pt idx="982">
                  <c:v>35.268399452216926</c:v>
                </c:pt>
                <c:pt idx="983">
                  <c:v>35.285234010289997</c:v>
                </c:pt>
                <c:pt idx="984">
                  <c:v>35.335737684509226</c:v>
                </c:pt>
                <c:pt idx="985">
                  <c:v>35.403075916801534</c:v>
                </c:pt>
                <c:pt idx="986">
                  <c:v>35.419910474874612</c:v>
                </c:pt>
                <c:pt idx="987">
                  <c:v>35.436745032947684</c:v>
                </c:pt>
                <c:pt idx="988">
                  <c:v>35.470414149093841</c:v>
                </c:pt>
                <c:pt idx="989">
                  <c:v>35.52091782331307</c:v>
                </c:pt>
                <c:pt idx="990">
                  <c:v>35.537752381386142</c:v>
                </c:pt>
                <c:pt idx="991">
                  <c:v>35.58825605560537</c:v>
                </c:pt>
                <c:pt idx="992">
                  <c:v>35.655594287897678</c:v>
                </c:pt>
                <c:pt idx="993">
                  <c:v>35.689263404043828</c:v>
                </c:pt>
                <c:pt idx="994">
                  <c:v>35.722932520189978</c:v>
                </c:pt>
                <c:pt idx="995">
                  <c:v>35.773436194409207</c:v>
                </c:pt>
                <c:pt idx="996">
                  <c:v>35.790270752482286</c:v>
                </c:pt>
                <c:pt idx="997">
                  <c:v>35.823939868628436</c:v>
                </c:pt>
                <c:pt idx="998">
                  <c:v>35.857608984774586</c:v>
                </c:pt>
              </c:numCache>
            </c:numRef>
          </c:xVal>
          <c:yVal>
            <c:numRef>
              <c:f>Sheet1!$J$2:$J$1000</c:f>
              <c:numCache>
                <c:formatCode>General</c:formatCode>
                <c:ptCount val="999"/>
                <c:pt idx="0">
                  <c:v>2.2199829801204562E-2</c:v>
                </c:pt>
                <c:pt idx="1">
                  <c:v>2.2440357551322791E-2</c:v>
                </c:pt>
                <c:pt idx="2">
                  <c:v>2.2053327924358702E-2</c:v>
                </c:pt>
                <c:pt idx="3">
                  <c:v>1.8806744842653256E-2</c:v>
                </c:pt>
                <c:pt idx="4">
                  <c:v>2.0291191837590584E-2</c:v>
                </c:pt>
                <c:pt idx="5">
                  <c:v>2.0349814171453866E-2</c:v>
                </c:pt>
                <c:pt idx="6">
                  <c:v>1.9739918837809307E-2</c:v>
                </c:pt>
                <c:pt idx="7">
                  <c:v>2.3879466189019639E-2</c:v>
                </c:pt>
                <c:pt idx="8">
                  <c:v>2.5660212920061303E-2</c:v>
                </c:pt>
                <c:pt idx="9">
                  <c:v>2.3195461953102438E-2</c:v>
                </c:pt>
                <c:pt idx="10">
                  <c:v>2.236261273275875E-2</c:v>
                </c:pt>
                <c:pt idx="11">
                  <c:v>2.4438634150361595E-2</c:v>
                </c:pt>
                <c:pt idx="12">
                  <c:v>2.2764019877013007E-2</c:v>
                </c:pt>
                <c:pt idx="13">
                  <c:v>2.3311335438341178E-2</c:v>
                </c:pt>
                <c:pt idx="14">
                  <c:v>2.4354043973561831E-2</c:v>
                </c:pt>
                <c:pt idx="15">
                  <c:v>2.4742417009300022E-2</c:v>
                </c:pt>
                <c:pt idx="16">
                  <c:v>2.3295223445154403E-2</c:v>
                </c:pt>
                <c:pt idx="17">
                  <c:v>2.2581706962952131E-2</c:v>
                </c:pt>
                <c:pt idx="18">
                  <c:v>2.0507784872434844E-2</c:v>
                </c:pt>
                <c:pt idx="19">
                  <c:v>1.8653470940007903E-2</c:v>
                </c:pt>
                <c:pt idx="20">
                  <c:v>1.6927600413821665E-2</c:v>
                </c:pt>
                <c:pt idx="21">
                  <c:v>1.9578272156244018E-2</c:v>
                </c:pt>
                <c:pt idx="22">
                  <c:v>1.6698946215396041E-2</c:v>
                </c:pt>
                <c:pt idx="23">
                  <c:v>1.7896864253000584E-2</c:v>
                </c:pt>
                <c:pt idx="24">
                  <c:v>1.8770168470914395E-2</c:v>
                </c:pt>
                <c:pt idx="25">
                  <c:v>1.6540831401803072E-2</c:v>
                </c:pt>
                <c:pt idx="26">
                  <c:v>1.8318473775281115E-2</c:v>
                </c:pt>
                <c:pt idx="27">
                  <c:v>2.0483257428075489E-2</c:v>
                </c:pt>
                <c:pt idx="28">
                  <c:v>1.7265350073204708E-2</c:v>
                </c:pt>
                <c:pt idx="29">
                  <c:v>1.9909353407956382E-2</c:v>
                </c:pt>
                <c:pt idx="30">
                  <c:v>1.9820438800417929E-2</c:v>
                </c:pt>
                <c:pt idx="31">
                  <c:v>1.6793364050681922E-2</c:v>
                </c:pt>
                <c:pt idx="32">
                  <c:v>1.9819997729877546E-2</c:v>
                </c:pt>
                <c:pt idx="33">
                  <c:v>2.1040401593998354E-2</c:v>
                </c:pt>
                <c:pt idx="34">
                  <c:v>1.9440822888416791E-2</c:v>
                </c:pt>
                <c:pt idx="35">
                  <c:v>1.7419525418050613E-2</c:v>
                </c:pt>
                <c:pt idx="36">
                  <c:v>1.9539575946213347E-2</c:v>
                </c:pt>
                <c:pt idx="37">
                  <c:v>1.6707970828222698E-2</c:v>
                </c:pt>
                <c:pt idx="38">
                  <c:v>1.6157599665378757E-2</c:v>
                </c:pt>
                <c:pt idx="39">
                  <c:v>1.927364303685963E-2</c:v>
                </c:pt>
                <c:pt idx="40">
                  <c:v>1.7791239569306987E-2</c:v>
                </c:pt>
                <c:pt idx="41">
                  <c:v>1.7558865766135773E-2</c:v>
                </c:pt>
                <c:pt idx="42">
                  <c:v>1.8815053874941541E-2</c:v>
                </c:pt>
                <c:pt idx="43">
                  <c:v>1.9706331370608648E-2</c:v>
                </c:pt>
                <c:pt idx="44">
                  <c:v>1.6601956593992117E-2</c:v>
                </c:pt>
                <c:pt idx="45">
                  <c:v>1.8279459063140446E-2</c:v>
                </c:pt>
                <c:pt idx="46">
                  <c:v>1.6857398096648463E-2</c:v>
                </c:pt>
                <c:pt idx="47">
                  <c:v>1.5542351161784648E-2</c:v>
                </c:pt>
                <c:pt idx="48">
                  <c:v>1.7766260069261585E-2</c:v>
                </c:pt>
                <c:pt idx="49">
                  <c:v>1.8620893810611189E-2</c:v>
                </c:pt>
                <c:pt idx="50">
                  <c:v>1.6246039286963866E-2</c:v>
                </c:pt>
                <c:pt idx="51">
                  <c:v>1.5466232578065873E-2</c:v>
                </c:pt>
                <c:pt idx="52">
                  <c:v>1.6043826493680344E-2</c:v>
                </c:pt>
                <c:pt idx="53">
                  <c:v>1.6105309083519211E-2</c:v>
                </c:pt>
                <c:pt idx="54">
                  <c:v>1.6735752676549455E-2</c:v>
                </c:pt>
                <c:pt idx="55">
                  <c:v>1.7914120519057875E-2</c:v>
                </c:pt>
                <c:pt idx="56">
                  <c:v>1.6522381097781605E-2</c:v>
                </c:pt>
                <c:pt idx="57">
                  <c:v>1.6885461229636536E-2</c:v>
                </c:pt>
                <c:pt idx="58">
                  <c:v>1.6009452312434495E-2</c:v>
                </c:pt>
                <c:pt idx="59">
                  <c:v>1.7088734508704954E-2</c:v>
                </c:pt>
                <c:pt idx="60">
                  <c:v>1.7681110114445425E-2</c:v>
                </c:pt>
                <c:pt idx="61">
                  <c:v>1.3266426775727582E-2</c:v>
                </c:pt>
                <c:pt idx="62">
                  <c:v>1.4262117065851796E-2</c:v>
                </c:pt>
                <c:pt idx="63">
                  <c:v>1.6918950426107141E-2</c:v>
                </c:pt>
                <c:pt idx="64">
                  <c:v>1.3123861936112738E-2</c:v>
                </c:pt>
                <c:pt idx="65">
                  <c:v>1.4165178712660959E-2</c:v>
                </c:pt>
                <c:pt idx="66">
                  <c:v>1.7097660517853587E-2</c:v>
                </c:pt>
                <c:pt idx="67">
                  <c:v>1.3937490628838554E-2</c:v>
                </c:pt>
                <c:pt idx="68">
                  <c:v>1.4935829486388712E-2</c:v>
                </c:pt>
                <c:pt idx="69">
                  <c:v>1.7276138644220496E-2</c:v>
                </c:pt>
                <c:pt idx="70">
                  <c:v>1.360128090491128E-2</c:v>
                </c:pt>
                <c:pt idx="71">
                  <c:v>1.2389737976289608E-2</c:v>
                </c:pt>
                <c:pt idx="72">
                  <c:v>1.585375010504594E-2</c:v>
                </c:pt>
                <c:pt idx="73">
                  <c:v>1.4488288174168114E-2</c:v>
                </c:pt>
                <c:pt idx="74">
                  <c:v>1.564183177799483E-2</c:v>
                </c:pt>
                <c:pt idx="75">
                  <c:v>1.789093787863321E-2</c:v>
                </c:pt>
                <c:pt idx="76">
                  <c:v>1.6833993354932991E-2</c:v>
                </c:pt>
                <c:pt idx="77">
                  <c:v>1.1968169122217508E-2</c:v>
                </c:pt>
                <c:pt idx="78">
                  <c:v>1.115472187731025E-2</c:v>
                </c:pt>
                <c:pt idx="79">
                  <c:v>1.2533810681347434E-2</c:v>
                </c:pt>
                <c:pt idx="80">
                  <c:v>1.3428990561116481E-2</c:v>
                </c:pt>
                <c:pt idx="81">
                  <c:v>1.4555795388145415E-2</c:v>
                </c:pt>
                <c:pt idx="82">
                  <c:v>1.3446323350794267E-2</c:v>
                </c:pt>
                <c:pt idx="83">
                  <c:v>1.4925818414853074E-2</c:v>
                </c:pt>
                <c:pt idx="84">
                  <c:v>1.7452898071390069E-2</c:v>
                </c:pt>
                <c:pt idx="85">
                  <c:v>1.5265449628689856E-2</c:v>
                </c:pt>
                <c:pt idx="86">
                  <c:v>1.330475441679955E-2</c:v>
                </c:pt>
                <c:pt idx="87">
                  <c:v>1.5752908801397857E-2</c:v>
                </c:pt>
                <c:pt idx="88">
                  <c:v>1.1876233143195665E-2</c:v>
                </c:pt>
                <c:pt idx="89">
                  <c:v>1.2755172288073291E-2</c:v>
                </c:pt>
                <c:pt idx="90">
                  <c:v>1.3463040337339945E-2</c:v>
                </c:pt>
                <c:pt idx="91">
                  <c:v>1.5768657263565321E-2</c:v>
                </c:pt>
                <c:pt idx="92">
                  <c:v>1.6732962304613155E-2</c:v>
                </c:pt>
                <c:pt idx="93">
                  <c:v>1.8560910815854616E-2</c:v>
                </c:pt>
                <c:pt idx="94">
                  <c:v>1.7631491633849476E-2</c:v>
                </c:pt>
                <c:pt idx="95">
                  <c:v>1.4623811029109925E-2</c:v>
                </c:pt>
                <c:pt idx="96">
                  <c:v>1.6823543043162432E-2</c:v>
                </c:pt>
                <c:pt idx="97">
                  <c:v>1.4703510600420668E-2</c:v>
                </c:pt>
                <c:pt idx="98">
                  <c:v>1.3639170645383246E-2</c:v>
                </c:pt>
                <c:pt idx="99">
                  <c:v>1.4573992999360011E-2</c:v>
                </c:pt>
                <c:pt idx="100">
                  <c:v>1.1433341327009553E-2</c:v>
                </c:pt>
                <c:pt idx="101">
                  <c:v>1.1542659768803039E-2</c:v>
                </c:pt>
                <c:pt idx="102">
                  <c:v>1.2605714674972252E-2</c:v>
                </c:pt>
                <c:pt idx="103">
                  <c:v>1.1393128184409868E-2</c:v>
                </c:pt>
                <c:pt idx="104">
                  <c:v>1.0717726019408777E-2</c:v>
                </c:pt>
                <c:pt idx="105">
                  <c:v>1.2805483467373081E-2</c:v>
                </c:pt>
                <c:pt idx="106">
                  <c:v>1.2457544992299114E-2</c:v>
                </c:pt>
                <c:pt idx="107">
                  <c:v>1.151746676317922E-2</c:v>
                </c:pt>
                <c:pt idx="108">
                  <c:v>1.2561896472892966E-2</c:v>
                </c:pt>
                <c:pt idx="109">
                  <c:v>1.5169515946499746E-2</c:v>
                </c:pt>
                <c:pt idx="110">
                  <c:v>1.2530639965195985E-2</c:v>
                </c:pt>
                <c:pt idx="111">
                  <c:v>1.1228598319870371E-2</c:v>
                </c:pt>
                <c:pt idx="112">
                  <c:v>1.2687229000238017E-2</c:v>
                </c:pt>
                <c:pt idx="113">
                  <c:v>1.162102233035622E-2</c:v>
                </c:pt>
                <c:pt idx="114">
                  <c:v>1.1567082791772338E-2</c:v>
                </c:pt>
                <c:pt idx="115">
                  <c:v>1.2186610585510007E-2</c:v>
                </c:pt>
                <c:pt idx="116">
                  <c:v>1.2817265072842973E-2</c:v>
                </c:pt>
                <c:pt idx="117">
                  <c:v>1.4018700238642689E-2</c:v>
                </c:pt>
                <c:pt idx="118">
                  <c:v>1.1333170563606306E-2</c:v>
                </c:pt>
                <c:pt idx="119">
                  <c:v>1.2969196153932673E-2</c:v>
                </c:pt>
                <c:pt idx="120">
                  <c:v>1.1910090536202679E-2</c:v>
                </c:pt>
                <c:pt idx="121">
                  <c:v>9.2747381136103531E-3</c:v>
                </c:pt>
                <c:pt idx="122">
                  <c:v>8.94137304468395E-3</c:v>
                </c:pt>
                <c:pt idx="123">
                  <c:v>1.3315234568106904E-2</c:v>
                </c:pt>
                <c:pt idx="124">
                  <c:v>1.3598031989397749E-2</c:v>
                </c:pt>
                <c:pt idx="125">
                  <c:v>1.0608524554336174E-2</c:v>
                </c:pt>
                <c:pt idx="126">
                  <c:v>1.0523754767070686E-2</c:v>
                </c:pt>
                <c:pt idx="127">
                  <c:v>1.1126638471706788E-2</c:v>
                </c:pt>
                <c:pt idx="128">
                  <c:v>1.2971671226464877E-2</c:v>
                </c:pt>
                <c:pt idx="129">
                  <c:v>1.3509029516845383E-2</c:v>
                </c:pt>
                <c:pt idx="130">
                  <c:v>1.2216759355916946E-2</c:v>
                </c:pt>
                <c:pt idx="131">
                  <c:v>1.0981434761685119E-2</c:v>
                </c:pt>
                <c:pt idx="132">
                  <c:v>8.6692980969654693E-3</c:v>
                </c:pt>
                <c:pt idx="133">
                  <c:v>1.2955116229549642E-2</c:v>
                </c:pt>
                <c:pt idx="134">
                  <c:v>1.1832126297061292E-2</c:v>
                </c:pt>
                <c:pt idx="135">
                  <c:v>1.141385176122351E-2</c:v>
                </c:pt>
                <c:pt idx="136">
                  <c:v>1.0300887962793798E-2</c:v>
                </c:pt>
                <c:pt idx="137">
                  <c:v>1.2159980775188131E-2</c:v>
                </c:pt>
                <c:pt idx="138">
                  <c:v>1.1464237126649467E-2</c:v>
                </c:pt>
                <c:pt idx="139">
                  <c:v>9.3341377106895915E-3</c:v>
                </c:pt>
                <c:pt idx="140">
                  <c:v>8.8094135033543238E-3</c:v>
                </c:pt>
                <c:pt idx="141">
                  <c:v>9.0325722443180996E-3</c:v>
                </c:pt>
                <c:pt idx="142">
                  <c:v>1.2490274909377172E-2</c:v>
                </c:pt>
                <c:pt idx="143">
                  <c:v>1.0995187146148467E-2</c:v>
                </c:pt>
                <c:pt idx="144">
                  <c:v>1.044689803509135E-2</c:v>
                </c:pt>
                <c:pt idx="145">
                  <c:v>1.2069967745685172E-2</c:v>
                </c:pt>
                <c:pt idx="146">
                  <c:v>1.2635421821123483E-2</c:v>
                </c:pt>
                <c:pt idx="147">
                  <c:v>1.0364114442786815E-2</c:v>
                </c:pt>
                <c:pt idx="148">
                  <c:v>1.2791008458725802E-2</c:v>
                </c:pt>
                <c:pt idx="149">
                  <c:v>1.4190904261915127E-2</c:v>
                </c:pt>
                <c:pt idx="150">
                  <c:v>1.0838304734161166E-2</c:v>
                </c:pt>
                <c:pt idx="151">
                  <c:v>9.8763671401558787E-3</c:v>
                </c:pt>
                <c:pt idx="152">
                  <c:v>1.199101946365942E-2</c:v>
                </c:pt>
                <c:pt idx="153">
                  <c:v>1.1493585593106004E-2</c:v>
                </c:pt>
                <c:pt idx="154">
                  <c:v>1.2016010318801427E-2</c:v>
                </c:pt>
                <c:pt idx="155">
                  <c:v>1.4516942519751165E-2</c:v>
                </c:pt>
                <c:pt idx="156">
                  <c:v>1.0510364913927109E-2</c:v>
                </c:pt>
                <c:pt idx="157">
                  <c:v>9.9348491569125688E-3</c:v>
                </c:pt>
                <c:pt idx="158">
                  <c:v>1.2325817431867952E-2</c:v>
                </c:pt>
                <c:pt idx="159">
                  <c:v>1.092285130036764E-2</c:v>
                </c:pt>
                <c:pt idx="160">
                  <c:v>9.0969980208638508E-3</c:v>
                </c:pt>
                <c:pt idx="161">
                  <c:v>7.3344333357260264E-3</c:v>
                </c:pt>
                <c:pt idx="162">
                  <c:v>1.138395860412854E-2</c:v>
                </c:pt>
                <c:pt idx="163">
                  <c:v>1.0091757965264013E-2</c:v>
                </c:pt>
                <c:pt idx="164">
                  <c:v>7.6349630868049198E-3</c:v>
                </c:pt>
                <c:pt idx="165">
                  <c:v>7.6974735286281688E-3</c:v>
                </c:pt>
                <c:pt idx="166">
                  <c:v>1.0496912443792913E-2</c:v>
                </c:pt>
                <c:pt idx="167">
                  <c:v>1.0762978043117937E-2</c:v>
                </c:pt>
                <c:pt idx="168">
                  <c:v>9.2681225274850749E-3</c:v>
                </c:pt>
                <c:pt idx="169">
                  <c:v>1.0487453176827564E-2</c:v>
                </c:pt>
                <c:pt idx="170">
                  <c:v>8.4486434716746859E-3</c:v>
                </c:pt>
                <c:pt idx="171">
                  <c:v>9.0060997868950821E-3</c:v>
                </c:pt>
                <c:pt idx="172">
                  <c:v>8.7693765424021915E-3</c:v>
                </c:pt>
                <c:pt idx="173">
                  <c:v>6.9453007137640806E-3</c:v>
                </c:pt>
                <c:pt idx="174">
                  <c:v>6.2785393675630101E-3</c:v>
                </c:pt>
                <c:pt idx="175">
                  <c:v>1.0944300407196817E-2</c:v>
                </c:pt>
                <c:pt idx="176">
                  <c:v>1.01961059407086E-2</c:v>
                </c:pt>
                <c:pt idx="177">
                  <c:v>1.2649080925041665E-2</c:v>
                </c:pt>
                <c:pt idx="178">
                  <c:v>9.5480586132832765E-3</c:v>
                </c:pt>
                <c:pt idx="179">
                  <c:v>1.0515602407890283E-2</c:v>
                </c:pt>
                <c:pt idx="180">
                  <c:v>8.4826575800156113E-3</c:v>
                </c:pt>
                <c:pt idx="181">
                  <c:v>8.1080738105133061E-3</c:v>
                </c:pt>
                <c:pt idx="182">
                  <c:v>1.0352331371541195E-2</c:v>
                </c:pt>
                <c:pt idx="183">
                  <c:v>8.7681266351780952E-3</c:v>
                </c:pt>
                <c:pt idx="184">
                  <c:v>5.0548565768245178E-3</c:v>
                </c:pt>
                <c:pt idx="185">
                  <c:v>4.0531436387495337E-3</c:v>
                </c:pt>
                <c:pt idx="186">
                  <c:v>6.3110099078163605E-3</c:v>
                </c:pt>
                <c:pt idx="187">
                  <c:v>8.2857192170905352E-3</c:v>
                </c:pt>
                <c:pt idx="188">
                  <c:v>5.3808954472008832E-3</c:v>
                </c:pt>
                <c:pt idx="189">
                  <c:v>6.5092962499031602E-3</c:v>
                </c:pt>
                <c:pt idx="190">
                  <c:v>8.9376751042035806E-3</c:v>
                </c:pt>
                <c:pt idx="191">
                  <c:v>1.0233522923483682E-2</c:v>
                </c:pt>
                <c:pt idx="192">
                  <c:v>6.9764895744339837E-3</c:v>
                </c:pt>
                <c:pt idx="193">
                  <c:v>7.5483828180883767E-3</c:v>
                </c:pt>
                <c:pt idx="194">
                  <c:v>7.2970363301049735E-3</c:v>
                </c:pt>
                <c:pt idx="195">
                  <c:v>4.987873599202765E-3</c:v>
                </c:pt>
                <c:pt idx="196">
                  <c:v>5.8343612471897866E-3</c:v>
                </c:pt>
                <c:pt idx="197">
                  <c:v>6.1686575432398786E-3</c:v>
                </c:pt>
                <c:pt idx="198">
                  <c:v>5.6066594800699664E-3</c:v>
                </c:pt>
                <c:pt idx="199">
                  <c:v>6.5648270986925598E-3</c:v>
                </c:pt>
                <c:pt idx="200">
                  <c:v>7.2950161566539924E-3</c:v>
                </c:pt>
                <c:pt idx="201">
                  <c:v>5.834455218337053E-3</c:v>
                </c:pt>
                <c:pt idx="202">
                  <c:v>5.1516918092747357E-3</c:v>
                </c:pt>
                <c:pt idx="203">
                  <c:v>7.4437014480640551E-3</c:v>
                </c:pt>
                <c:pt idx="204">
                  <c:v>5.4996084389258926E-3</c:v>
                </c:pt>
                <c:pt idx="205">
                  <c:v>6.9725094865597187E-3</c:v>
                </c:pt>
                <c:pt idx="206">
                  <c:v>6.7192691882081816E-3</c:v>
                </c:pt>
                <c:pt idx="207">
                  <c:v>5.3861203291464214E-3</c:v>
                </c:pt>
                <c:pt idx="208">
                  <c:v>6.4465803273618637E-3</c:v>
                </c:pt>
                <c:pt idx="209">
                  <c:v>7.933133937873196E-3</c:v>
                </c:pt>
                <c:pt idx="210">
                  <c:v>4.9129949966429083E-3</c:v>
                </c:pt>
                <c:pt idx="211">
                  <c:v>6.2279146934067359E-3</c:v>
                </c:pt>
                <c:pt idx="212">
                  <c:v>8.6308326292612592E-3</c:v>
                </c:pt>
                <c:pt idx="213">
                  <c:v>5.6218149256019182E-3</c:v>
                </c:pt>
                <c:pt idx="214">
                  <c:v>7.4329646632430692E-3</c:v>
                </c:pt>
                <c:pt idx="215">
                  <c:v>6.629063042922911E-3</c:v>
                </c:pt>
                <c:pt idx="216">
                  <c:v>7.6299553471454945E-3</c:v>
                </c:pt>
                <c:pt idx="217">
                  <c:v>5.6601368124407133E-3</c:v>
                </c:pt>
                <c:pt idx="218">
                  <c:v>4.7004450793018734E-3</c:v>
                </c:pt>
                <c:pt idx="219">
                  <c:v>7.501801135636095E-3</c:v>
                </c:pt>
                <c:pt idx="220">
                  <c:v>4.0113322526784409E-3</c:v>
                </c:pt>
                <c:pt idx="221">
                  <c:v>4.0798325430920455E-3</c:v>
                </c:pt>
                <c:pt idx="222">
                  <c:v>6.4307899111906751E-3</c:v>
                </c:pt>
                <c:pt idx="223">
                  <c:v>4.1746099337149119E-3</c:v>
                </c:pt>
                <c:pt idx="224">
                  <c:v>-4.8800320799544518E-4</c:v>
                </c:pt>
                <c:pt idx="225">
                  <c:v>1.954103187007024E-3</c:v>
                </c:pt>
                <c:pt idx="226">
                  <c:v>-9.5175600852026536E-5</c:v>
                </c:pt>
                <c:pt idx="227">
                  <c:v>4.2947491443819081E-4</c:v>
                </c:pt>
                <c:pt idx="228">
                  <c:v>1.8561068718898392E-4</c:v>
                </c:pt>
                <c:pt idx="229">
                  <c:v>-1.736490986447779E-4</c:v>
                </c:pt>
                <c:pt idx="230">
                  <c:v>1.5046194173043534E-4</c:v>
                </c:pt>
                <c:pt idx="231">
                  <c:v>3.0863540298945499E-3</c:v>
                </c:pt>
                <c:pt idx="232">
                  <c:v>2.946045402430349E-3</c:v>
                </c:pt>
                <c:pt idx="233">
                  <c:v>5.090315949538334E-3</c:v>
                </c:pt>
                <c:pt idx="234">
                  <c:v>3.9495028507249078E-3</c:v>
                </c:pt>
                <c:pt idx="235">
                  <c:v>3.3327011576313403E-3</c:v>
                </c:pt>
                <c:pt idx="236">
                  <c:v>4.522258778707368E-3</c:v>
                </c:pt>
                <c:pt idx="237">
                  <c:v>4.0389223701424734E-3</c:v>
                </c:pt>
                <c:pt idx="238">
                  <c:v>1.9111220428665646E-3</c:v>
                </c:pt>
                <c:pt idx="239">
                  <c:v>6.6905037110662098E-3</c:v>
                </c:pt>
                <c:pt idx="240">
                  <c:v>5.2167370817216754E-3</c:v>
                </c:pt>
                <c:pt idx="241">
                  <c:v>5.6650861368290617E-3</c:v>
                </c:pt>
                <c:pt idx="242">
                  <c:v>6.1271540951866339E-3</c:v>
                </c:pt>
                <c:pt idx="243">
                  <c:v>7.0585077650035851E-3</c:v>
                </c:pt>
                <c:pt idx="244">
                  <c:v>7.9293325794102393E-3</c:v>
                </c:pt>
                <c:pt idx="245">
                  <c:v>5.6842978460044926E-3</c:v>
                </c:pt>
                <c:pt idx="246">
                  <c:v>6.3355139327619303E-3</c:v>
                </c:pt>
                <c:pt idx="247">
                  <c:v>7.4191198411279963E-3</c:v>
                </c:pt>
                <c:pt idx="248">
                  <c:v>6.298851846232534E-3</c:v>
                </c:pt>
                <c:pt idx="249">
                  <c:v>5.9093996787984993E-3</c:v>
                </c:pt>
                <c:pt idx="250">
                  <c:v>3.1742813994262756E-3</c:v>
                </c:pt>
                <c:pt idx="251">
                  <c:v>3.1800733291237385E-3</c:v>
                </c:pt>
                <c:pt idx="252">
                  <c:v>4.6570000307972282E-3</c:v>
                </c:pt>
                <c:pt idx="253">
                  <c:v>6.4491380157368381E-3</c:v>
                </c:pt>
                <c:pt idx="254">
                  <c:v>4.8622590014905324E-3</c:v>
                </c:pt>
                <c:pt idx="255">
                  <c:v>4.9483084328878612E-3</c:v>
                </c:pt>
                <c:pt idx="256">
                  <c:v>4.0020578515187321E-3</c:v>
                </c:pt>
                <c:pt idx="257">
                  <c:v>5.2854825815219853E-3</c:v>
                </c:pt>
                <c:pt idx="258">
                  <c:v>6.3672880993542406E-3</c:v>
                </c:pt>
                <c:pt idx="259">
                  <c:v>5.8804559471372E-3</c:v>
                </c:pt>
                <c:pt idx="260">
                  <c:v>4.5271296226879277E-3</c:v>
                </c:pt>
                <c:pt idx="261">
                  <c:v>6.3852684107143084E-3</c:v>
                </c:pt>
                <c:pt idx="262">
                  <c:v>7.2159424777015688E-3</c:v>
                </c:pt>
                <c:pt idx="263">
                  <c:v>7.3768814427238975E-3</c:v>
                </c:pt>
                <c:pt idx="264">
                  <c:v>4.8921176910821174E-3</c:v>
                </c:pt>
                <c:pt idx="265">
                  <c:v>5.3590929890016889E-3</c:v>
                </c:pt>
                <c:pt idx="266">
                  <c:v>7.032691004284098E-3</c:v>
                </c:pt>
                <c:pt idx="267">
                  <c:v>5.4758126566268441E-3</c:v>
                </c:pt>
                <c:pt idx="268">
                  <c:v>3.6476818544146123E-3</c:v>
                </c:pt>
                <c:pt idx="269">
                  <c:v>6.0586386093360476E-3</c:v>
                </c:pt>
                <c:pt idx="270">
                  <c:v>5.6236852322482855E-3</c:v>
                </c:pt>
                <c:pt idx="271">
                  <c:v>1.6194028040091271E-3</c:v>
                </c:pt>
                <c:pt idx="272">
                  <c:v>3.7243726204746037E-3</c:v>
                </c:pt>
                <c:pt idx="273">
                  <c:v>3.2704082387798946E-3</c:v>
                </c:pt>
                <c:pt idx="274">
                  <c:v>6.4933464085606416E-3</c:v>
                </c:pt>
                <c:pt idx="275">
                  <c:v>3.7614951648109632E-3</c:v>
                </c:pt>
                <c:pt idx="276">
                  <c:v>3.1719242032706182E-3</c:v>
                </c:pt>
                <c:pt idx="277">
                  <c:v>6.0657402677720415E-3</c:v>
                </c:pt>
                <c:pt idx="278">
                  <c:v>5.2649997468755313E-3</c:v>
                </c:pt>
                <c:pt idx="279">
                  <c:v>5.116675983122365E-3</c:v>
                </c:pt>
                <c:pt idx="280">
                  <c:v>7.3984683949008473E-3</c:v>
                </c:pt>
                <c:pt idx="281">
                  <c:v>5.5286005712967224E-3</c:v>
                </c:pt>
                <c:pt idx="282">
                  <c:v>3.2420355446774931E-3</c:v>
                </c:pt>
                <c:pt idx="283">
                  <c:v>3.4887234684415412E-3</c:v>
                </c:pt>
                <c:pt idx="284">
                  <c:v>4.7802497850227711E-3</c:v>
                </c:pt>
                <c:pt idx="285">
                  <c:v>6.2309421675530415E-3</c:v>
                </c:pt>
                <c:pt idx="286">
                  <c:v>5.0140886077246604E-3</c:v>
                </c:pt>
                <c:pt idx="287">
                  <c:v>3.7266935735637027E-3</c:v>
                </c:pt>
                <c:pt idx="288">
                  <c:v>6.3860136268368136E-3</c:v>
                </c:pt>
                <c:pt idx="289">
                  <c:v>7.5716776004934178E-3</c:v>
                </c:pt>
                <c:pt idx="290">
                  <c:v>4.5995790192373829E-3</c:v>
                </c:pt>
                <c:pt idx="291">
                  <c:v>4.3806650080256337E-3</c:v>
                </c:pt>
                <c:pt idx="292">
                  <c:v>4.3412936651059482E-3</c:v>
                </c:pt>
                <c:pt idx="293">
                  <c:v>6.3674549364602833E-3</c:v>
                </c:pt>
                <c:pt idx="294">
                  <c:v>7.4341969238262374E-3</c:v>
                </c:pt>
                <c:pt idx="295">
                  <c:v>4.4927348960059187E-3</c:v>
                </c:pt>
                <c:pt idx="296">
                  <c:v>2.188795483798152E-3</c:v>
                </c:pt>
                <c:pt idx="297">
                  <c:v>2.3740281370741982E-3</c:v>
                </c:pt>
                <c:pt idx="298">
                  <c:v>7.0816724710388319E-3</c:v>
                </c:pt>
                <c:pt idx="299">
                  <c:v>5.0973070118060099E-3</c:v>
                </c:pt>
                <c:pt idx="300">
                  <c:v>-2.9689456608685108E-4</c:v>
                </c:pt>
                <c:pt idx="301">
                  <c:v>9.5989546062839686E-4</c:v>
                </c:pt>
                <c:pt idx="302">
                  <c:v>6.1762803953648096E-3</c:v>
                </c:pt>
                <c:pt idx="303">
                  <c:v>5.4497769237673074E-3</c:v>
                </c:pt>
                <c:pt idx="304">
                  <c:v>3.9141756547225112E-3</c:v>
                </c:pt>
                <c:pt idx="305">
                  <c:v>4.6529063534951429E-3</c:v>
                </c:pt>
                <c:pt idx="306">
                  <c:v>3.5223559746290082E-3</c:v>
                </c:pt>
                <c:pt idx="307">
                  <c:v>7.3926921145755229E-3</c:v>
                </c:pt>
                <c:pt idx="308">
                  <c:v>6.3247446217341756E-3</c:v>
                </c:pt>
                <c:pt idx="309">
                  <c:v>5.2516651585993376E-3</c:v>
                </c:pt>
                <c:pt idx="310">
                  <c:v>2.741837818005423E-3</c:v>
                </c:pt>
                <c:pt idx="311">
                  <c:v>-6.6685967826749979E-5</c:v>
                </c:pt>
                <c:pt idx="312">
                  <c:v>-7.2449230349976707E-5</c:v>
                </c:pt>
                <c:pt idx="313">
                  <c:v>2.8769048921481726E-3</c:v>
                </c:pt>
                <c:pt idx="314">
                  <c:v>1.5248018066354239E-3</c:v>
                </c:pt>
                <c:pt idx="315">
                  <c:v>4.1872391167509316E-3</c:v>
                </c:pt>
                <c:pt idx="316">
                  <c:v>4.9899855311520405E-3</c:v>
                </c:pt>
                <c:pt idx="317">
                  <c:v>7.1902535157692647E-3</c:v>
                </c:pt>
                <c:pt idx="318">
                  <c:v>5.8030165079960188E-3</c:v>
                </c:pt>
                <c:pt idx="319">
                  <c:v>4.1924122788823811E-3</c:v>
                </c:pt>
                <c:pt idx="320">
                  <c:v>5.5895152539643797E-3</c:v>
                </c:pt>
                <c:pt idx="321">
                  <c:v>6.3830390229936513E-3</c:v>
                </c:pt>
                <c:pt idx="322">
                  <c:v>5.3059445860715584E-3</c:v>
                </c:pt>
                <c:pt idx="323">
                  <c:v>3.0606766737568342E-3</c:v>
                </c:pt>
                <c:pt idx="324">
                  <c:v>3.3155375847805047E-3</c:v>
                </c:pt>
                <c:pt idx="325">
                  <c:v>5.1573274392779618E-3</c:v>
                </c:pt>
                <c:pt idx="326">
                  <c:v>6.3826563481782176E-3</c:v>
                </c:pt>
                <c:pt idx="327">
                  <c:v>5.9533234441094306E-3</c:v>
                </c:pt>
                <c:pt idx="328">
                  <c:v>1.9728015121854652E-3</c:v>
                </c:pt>
                <c:pt idx="329">
                  <c:v>5.0674610846770931E-3</c:v>
                </c:pt>
                <c:pt idx="330">
                  <c:v>4.8462076162260719E-3</c:v>
                </c:pt>
                <c:pt idx="331">
                  <c:v>6.4296093084570509E-3</c:v>
                </c:pt>
                <c:pt idx="332">
                  <c:v>4.0844864651003706E-3</c:v>
                </c:pt>
                <c:pt idx="333">
                  <c:v>2.6354826370612785E-3</c:v>
                </c:pt>
                <c:pt idx="334">
                  <c:v>4.1750602315995195E-3</c:v>
                </c:pt>
                <c:pt idx="335">
                  <c:v>4.2864788680265777E-4</c:v>
                </c:pt>
                <c:pt idx="336">
                  <c:v>2.5376280929459774E-3</c:v>
                </c:pt>
                <c:pt idx="337">
                  <c:v>5.4192478627657619E-3</c:v>
                </c:pt>
                <c:pt idx="338">
                  <c:v>4.9812075907825441E-3</c:v>
                </c:pt>
                <c:pt idx="339">
                  <c:v>-1.2336101654359755E-4</c:v>
                </c:pt>
                <c:pt idx="340">
                  <c:v>2.0023611951601166E-4</c:v>
                </c:pt>
                <c:pt idx="341">
                  <c:v>5.0979281886516245E-3</c:v>
                </c:pt>
                <c:pt idx="342">
                  <c:v>4.1348113970059892E-3</c:v>
                </c:pt>
                <c:pt idx="343">
                  <c:v>2.6481336067692824E-3</c:v>
                </c:pt>
                <c:pt idx="344">
                  <c:v>2.1336885158646955E-3</c:v>
                </c:pt>
                <c:pt idx="345">
                  <c:v>6.7630186677916397E-3</c:v>
                </c:pt>
                <c:pt idx="346">
                  <c:v>4.6955818376728737E-3</c:v>
                </c:pt>
                <c:pt idx="347">
                  <c:v>3.8565675422207067E-3</c:v>
                </c:pt>
                <c:pt idx="348">
                  <c:v>2.0114332509915014E-3</c:v>
                </c:pt>
                <c:pt idx="349">
                  <c:v>8.3960694109416357E-3</c:v>
                </c:pt>
                <c:pt idx="350">
                  <c:v>1.9575145874879481E-3</c:v>
                </c:pt>
                <c:pt idx="351">
                  <c:v>1.085919454914039E-3</c:v>
                </c:pt>
                <c:pt idx="352">
                  <c:v>7.6109815185772083E-3</c:v>
                </c:pt>
                <c:pt idx="353">
                  <c:v>7.0594039420729827E-3</c:v>
                </c:pt>
                <c:pt idx="354">
                  <c:v>5.0129107824678307E-3</c:v>
                </c:pt>
                <c:pt idx="355">
                  <c:v>5.4387507066262341E-3</c:v>
                </c:pt>
                <c:pt idx="356">
                  <c:v>1.7676735901840438E-3</c:v>
                </c:pt>
                <c:pt idx="357">
                  <c:v>6.2852915793828665E-3</c:v>
                </c:pt>
                <c:pt idx="358">
                  <c:v>6.935055051645129E-3</c:v>
                </c:pt>
                <c:pt idx="359">
                  <c:v>5.5205652859017839E-3</c:v>
                </c:pt>
                <c:pt idx="360">
                  <c:v>5.3063641840948236E-3</c:v>
                </c:pt>
                <c:pt idx="361">
                  <c:v>2.4011425399906349E-3</c:v>
                </c:pt>
                <c:pt idx="362">
                  <c:v>3.136855389363708E-3</c:v>
                </c:pt>
                <c:pt idx="363">
                  <c:v>4.2427820546459827E-3</c:v>
                </c:pt>
                <c:pt idx="364">
                  <c:v>-8.3626854623253613E-4</c:v>
                </c:pt>
                <c:pt idx="365">
                  <c:v>-1.7086385514524321E-4</c:v>
                </c:pt>
                <c:pt idx="366">
                  <c:v>1.2697939452353077E-3</c:v>
                </c:pt>
                <c:pt idx="367">
                  <c:v>1.9990744979814759E-3</c:v>
                </c:pt>
                <c:pt idx="368">
                  <c:v>-8.6675219805085218E-5</c:v>
                </c:pt>
                <c:pt idx="369">
                  <c:v>1.0226004991116639E-3</c:v>
                </c:pt>
                <c:pt idx="370">
                  <c:v>3.5438356315150897E-3</c:v>
                </c:pt>
                <c:pt idx="371">
                  <c:v>2.8680354715816194E-3</c:v>
                </c:pt>
                <c:pt idx="372">
                  <c:v>1.5128238056530106E-3</c:v>
                </c:pt>
                <c:pt idx="373">
                  <c:v>4.3241750566448862E-3</c:v>
                </c:pt>
                <c:pt idx="374">
                  <c:v>1.7922393406746403E-3</c:v>
                </c:pt>
                <c:pt idx="375">
                  <c:v>1.8802697611869409E-3</c:v>
                </c:pt>
                <c:pt idx="376">
                  <c:v>3.5634241300078091E-3</c:v>
                </c:pt>
                <c:pt idx="377">
                  <c:v>2.8194194435571186E-3</c:v>
                </c:pt>
                <c:pt idx="378">
                  <c:v>6.0269683947615921E-3</c:v>
                </c:pt>
                <c:pt idx="379">
                  <c:v>6.3209332198177403E-3</c:v>
                </c:pt>
                <c:pt idx="380">
                  <c:v>3.8159894671410842E-3</c:v>
                </c:pt>
                <c:pt idx="381">
                  <c:v>2.7426185397612835E-3</c:v>
                </c:pt>
                <c:pt idx="382">
                  <c:v>4.8887885310658821E-3</c:v>
                </c:pt>
                <c:pt idx="383">
                  <c:v>7.1196149999425227E-3</c:v>
                </c:pt>
                <c:pt idx="384">
                  <c:v>5.3076281948096753E-3</c:v>
                </c:pt>
                <c:pt idx="385">
                  <c:v>2.9497320944048442E-3</c:v>
                </c:pt>
                <c:pt idx="386">
                  <c:v>3.5938579951371812E-3</c:v>
                </c:pt>
                <c:pt idx="387">
                  <c:v>-5.5770581235355804E-4</c:v>
                </c:pt>
                <c:pt idx="388">
                  <c:v>-9.6277506712504871E-4</c:v>
                </c:pt>
                <c:pt idx="389">
                  <c:v>1.390716275528874E-3</c:v>
                </c:pt>
                <c:pt idx="390">
                  <c:v>3.6785268581304527E-3</c:v>
                </c:pt>
                <c:pt idx="391">
                  <c:v>5.3812659690542722E-3</c:v>
                </c:pt>
                <c:pt idx="392">
                  <c:v>1.0207462261059292E-3</c:v>
                </c:pt>
                <c:pt idx="393">
                  <c:v>1.2937570321847281E-4</c:v>
                </c:pt>
                <c:pt idx="394">
                  <c:v>4.4425011966023253E-3</c:v>
                </c:pt>
                <c:pt idx="395">
                  <c:v>8.7547177749487486E-4</c:v>
                </c:pt>
                <c:pt idx="396">
                  <c:v>-1.5328021787859803E-4</c:v>
                </c:pt>
                <c:pt idx="397">
                  <c:v>1.317977303534192E-3</c:v>
                </c:pt>
                <c:pt idx="398">
                  <c:v>4.4676937303301158E-3</c:v>
                </c:pt>
                <c:pt idx="399">
                  <c:v>-8.4406044566390215E-4</c:v>
                </c:pt>
                <c:pt idx="400">
                  <c:v>-1.1228008298241501E-3</c:v>
                </c:pt>
                <c:pt idx="401">
                  <c:v>5.413875784345798E-4</c:v>
                </c:pt>
                <c:pt idx="402">
                  <c:v>1.6320451970186923E-4</c:v>
                </c:pt>
                <c:pt idx="403">
                  <c:v>-1.4555303596978609E-3</c:v>
                </c:pt>
                <c:pt idx="404">
                  <c:v>8.9808968464581877E-5</c:v>
                </c:pt>
                <c:pt idx="405">
                  <c:v>2.0960710249331447E-3</c:v>
                </c:pt>
                <c:pt idx="406">
                  <c:v>1.5837929882000473E-3</c:v>
                </c:pt>
                <c:pt idx="407">
                  <c:v>-1.3297785784476888E-3</c:v>
                </c:pt>
                <c:pt idx="408">
                  <c:v>1.3050868555044429E-3</c:v>
                </c:pt>
                <c:pt idx="409">
                  <c:v>4.9923402335075922E-3</c:v>
                </c:pt>
                <c:pt idx="410">
                  <c:v>-5.697668916037331E-4</c:v>
                </c:pt>
                <c:pt idx="411">
                  <c:v>1.0710430028867089E-3</c:v>
                </c:pt>
                <c:pt idx="412">
                  <c:v>-9.1662060833870443E-4</c:v>
                </c:pt>
                <c:pt idx="413">
                  <c:v>-7.9436839009048503E-4</c:v>
                </c:pt>
                <c:pt idx="414">
                  <c:v>-2.3842287637498567E-3</c:v>
                </c:pt>
                <c:pt idx="415">
                  <c:v>-2.0924779721501691E-3</c:v>
                </c:pt>
                <c:pt idx="416">
                  <c:v>4.8474317173077217E-4</c:v>
                </c:pt>
                <c:pt idx="417">
                  <c:v>7.685110760056171E-4</c:v>
                </c:pt>
                <c:pt idx="418">
                  <c:v>-3.4739254022839617E-4</c:v>
                </c:pt>
                <c:pt idx="419">
                  <c:v>-1.0001260350177404E-4</c:v>
                </c:pt>
                <c:pt idx="420">
                  <c:v>1.5801392708471767E-3</c:v>
                </c:pt>
                <c:pt idx="421">
                  <c:v>-4.1006430463533537E-4</c:v>
                </c:pt>
                <c:pt idx="422">
                  <c:v>9.353384857227298E-4</c:v>
                </c:pt>
                <c:pt idx="423">
                  <c:v>2.7672914457683821E-3</c:v>
                </c:pt>
                <c:pt idx="424">
                  <c:v>8.7668696934328002E-4</c:v>
                </c:pt>
                <c:pt idx="425">
                  <c:v>-5.7814147500283135E-4</c:v>
                </c:pt>
                <c:pt idx="426">
                  <c:v>2.331820252508241E-4</c:v>
                </c:pt>
                <c:pt idx="427">
                  <c:v>2.8434589137130623E-3</c:v>
                </c:pt>
                <c:pt idx="428">
                  <c:v>-1.1391261850441186E-3</c:v>
                </c:pt>
                <c:pt idx="429">
                  <c:v>-6.6314098955779941E-4</c:v>
                </c:pt>
                <c:pt idx="430">
                  <c:v>7.7203531177785247E-4</c:v>
                </c:pt>
                <c:pt idx="431">
                  <c:v>1.2842117246204395E-4</c:v>
                </c:pt>
                <c:pt idx="432">
                  <c:v>-2.5356756358362216E-4</c:v>
                </c:pt>
                <c:pt idx="433">
                  <c:v>-3.7827377765327564E-4</c:v>
                </c:pt>
                <c:pt idx="434">
                  <c:v>-1.5968533285808184E-3</c:v>
                </c:pt>
                <c:pt idx="435">
                  <c:v>-3.6290153550205223E-3</c:v>
                </c:pt>
                <c:pt idx="436">
                  <c:v>-7.7815822604117182E-4</c:v>
                </c:pt>
                <c:pt idx="437">
                  <c:v>2.5957893828616736E-3</c:v>
                </c:pt>
                <c:pt idx="438">
                  <c:v>6.9026384041235287E-4</c:v>
                </c:pt>
                <c:pt idx="439">
                  <c:v>9.0466531295128828E-4</c:v>
                </c:pt>
                <c:pt idx="440">
                  <c:v>-7.137742693089699E-4</c:v>
                </c:pt>
                <c:pt idx="441">
                  <c:v>-1.41434354604262E-3</c:v>
                </c:pt>
                <c:pt idx="442">
                  <c:v>2.0460926948610245E-4</c:v>
                </c:pt>
                <c:pt idx="443">
                  <c:v>-2.3135904609772334E-4</c:v>
                </c:pt>
                <c:pt idx="444">
                  <c:v>-2.99847007153577E-3</c:v>
                </c:pt>
                <c:pt idx="445">
                  <c:v>-1.6597915044261988E-3</c:v>
                </c:pt>
                <c:pt idx="446">
                  <c:v>-5.5274191303729978E-4</c:v>
                </c:pt>
                <c:pt idx="447">
                  <c:v>-4.7631433511505514E-3</c:v>
                </c:pt>
                <c:pt idx="448">
                  <c:v>-2.2280756012441438E-3</c:v>
                </c:pt>
                <c:pt idx="449">
                  <c:v>-3.3595857017473015E-4</c:v>
                </c:pt>
                <c:pt idx="450">
                  <c:v>-1.6069576878431947E-3</c:v>
                </c:pt>
                <c:pt idx="451">
                  <c:v>9.6323654369450209E-4</c:v>
                </c:pt>
                <c:pt idx="452">
                  <c:v>3.9825271933799101E-4</c:v>
                </c:pt>
                <c:pt idx="453">
                  <c:v>-1.1687765754254573E-3</c:v>
                </c:pt>
                <c:pt idx="454">
                  <c:v>1.0608480404287943E-3</c:v>
                </c:pt>
                <c:pt idx="455">
                  <c:v>-1.5326491045894288E-3</c:v>
                </c:pt>
                <c:pt idx="456">
                  <c:v>-1.7111994708396861E-3</c:v>
                </c:pt>
                <c:pt idx="457">
                  <c:v>6.9797141734533291E-4</c:v>
                </c:pt>
                <c:pt idx="458">
                  <c:v>3.7985490820821827E-3</c:v>
                </c:pt>
                <c:pt idx="459">
                  <c:v>-1.3303497198702667E-3</c:v>
                </c:pt>
                <c:pt idx="460">
                  <c:v>-1.2438695827031007E-3</c:v>
                </c:pt>
                <c:pt idx="461">
                  <c:v>2.2231854001389847E-4</c:v>
                </c:pt>
                <c:pt idx="462">
                  <c:v>-1.3077074275953972E-4</c:v>
                </c:pt>
                <c:pt idx="463">
                  <c:v>-1.2722957212921509E-3</c:v>
                </c:pt>
                <c:pt idx="464">
                  <c:v>4.8449147131702304E-4</c:v>
                </c:pt>
                <c:pt idx="465">
                  <c:v>-6.392830332320672E-4</c:v>
                </c:pt>
                <c:pt idx="466">
                  <c:v>-1.206879191499052E-3</c:v>
                </c:pt>
                <c:pt idx="467">
                  <c:v>4.5275123707714816E-4</c:v>
                </c:pt>
                <c:pt idx="468">
                  <c:v>-7.084889227813888E-4</c:v>
                </c:pt>
                <c:pt idx="469">
                  <c:v>-1.012258074869377E-3</c:v>
                </c:pt>
                <c:pt idx="470">
                  <c:v>-3.6366832661810502E-3</c:v>
                </c:pt>
                <c:pt idx="471">
                  <c:v>-1.2399245100361068E-3</c:v>
                </c:pt>
                <c:pt idx="472">
                  <c:v>-4.0885856849552276E-3</c:v>
                </c:pt>
                <c:pt idx="473">
                  <c:v>5.4477441520645053E-4</c:v>
                </c:pt>
                <c:pt idx="474">
                  <c:v>9.1067435878380875E-4</c:v>
                </c:pt>
                <c:pt idx="475">
                  <c:v>-9.7725964477141472E-4</c:v>
                </c:pt>
                <c:pt idx="476">
                  <c:v>4.0341919614693251E-6</c:v>
                </c:pt>
                <c:pt idx="477">
                  <c:v>-1.3871782633817535E-3</c:v>
                </c:pt>
                <c:pt idx="478">
                  <c:v>-2.926353218968847E-3</c:v>
                </c:pt>
                <c:pt idx="479">
                  <c:v>-3.3981097711265631E-3</c:v>
                </c:pt>
                <c:pt idx="480">
                  <c:v>-9.2407522019459867E-4</c:v>
                </c:pt>
                <c:pt idx="481">
                  <c:v>-1.7945197749874243E-3</c:v>
                </c:pt>
                <c:pt idx="482">
                  <c:v>2.7604673336364906E-4</c:v>
                </c:pt>
                <c:pt idx="483">
                  <c:v>-9.3087291370609582E-4</c:v>
                </c:pt>
                <c:pt idx="484">
                  <c:v>1.8622411848223802E-3</c:v>
                </c:pt>
                <c:pt idx="485">
                  <c:v>-1.4036898946688044E-3</c:v>
                </c:pt>
                <c:pt idx="486">
                  <c:v>-2.7067297210591193E-3</c:v>
                </c:pt>
                <c:pt idx="487">
                  <c:v>6.1241972702432215E-4</c:v>
                </c:pt>
                <c:pt idx="488">
                  <c:v>-2.3331579076319296E-4</c:v>
                </c:pt>
                <c:pt idx="489">
                  <c:v>2.8196813125747343E-4</c:v>
                </c:pt>
                <c:pt idx="490">
                  <c:v>-1.6482372070431069E-3</c:v>
                </c:pt>
                <c:pt idx="491">
                  <c:v>-2.5718310268306177E-3</c:v>
                </c:pt>
                <c:pt idx="492">
                  <c:v>1.089466475001191E-3</c:v>
                </c:pt>
                <c:pt idx="493">
                  <c:v>-1.1938968076915075E-3</c:v>
                </c:pt>
                <c:pt idx="494">
                  <c:v>1.4046886637208776E-3</c:v>
                </c:pt>
                <c:pt idx="495">
                  <c:v>-7.1703145267683962E-4</c:v>
                </c:pt>
                <c:pt idx="496">
                  <c:v>-1.2149700245475559E-3</c:v>
                </c:pt>
                <c:pt idx="497">
                  <c:v>4.7438892970654646E-4</c:v>
                </c:pt>
                <c:pt idx="498">
                  <c:v>-9.9448176243612722E-4</c:v>
                </c:pt>
                <c:pt idx="499">
                  <c:v>3.869546761458849E-4</c:v>
                </c:pt>
                <c:pt idx="500">
                  <c:v>1.4787056622925366E-3</c:v>
                </c:pt>
                <c:pt idx="501">
                  <c:v>-8.3325553796676605E-4</c:v>
                </c:pt>
                <c:pt idx="502">
                  <c:v>-3.8469310450162418E-4</c:v>
                </c:pt>
                <c:pt idx="503">
                  <c:v>8.1101358315495333E-4</c:v>
                </c:pt>
                <c:pt idx="504">
                  <c:v>1.4426242806575354E-3</c:v>
                </c:pt>
                <c:pt idx="505">
                  <c:v>3.6608700759624313E-3</c:v>
                </c:pt>
                <c:pt idx="506">
                  <c:v>4.4525442094188235E-3</c:v>
                </c:pt>
                <c:pt idx="507">
                  <c:v>6.4612648196949399E-3</c:v>
                </c:pt>
                <c:pt idx="508">
                  <c:v>5.4810769136301018E-3</c:v>
                </c:pt>
                <c:pt idx="509">
                  <c:v>7.7159619915218554E-3</c:v>
                </c:pt>
                <c:pt idx="510">
                  <c:v>8.8053523811602377E-3</c:v>
                </c:pt>
                <c:pt idx="511">
                  <c:v>9.6887261644445603E-3</c:v>
                </c:pt>
                <c:pt idx="512">
                  <c:v>1.4441320680119154E-2</c:v>
                </c:pt>
                <c:pt idx="513">
                  <c:v>1.561421913127577E-2</c:v>
                </c:pt>
                <c:pt idx="514">
                  <c:v>1.9394285175407595E-2</c:v>
                </c:pt>
                <c:pt idx="515">
                  <c:v>2.1895671933166175E-2</c:v>
                </c:pt>
                <c:pt idx="516">
                  <c:v>2.4683499237772213E-2</c:v>
                </c:pt>
                <c:pt idx="517">
                  <c:v>3.3672887196629094E-2</c:v>
                </c:pt>
                <c:pt idx="518">
                  <c:v>3.5944977246365202E-2</c:v>
                </c:pt>
                <c:pt idx="519">
                  <c:v>3.6360906931517036E-2</c:v>
                </c:pt>
                <c:pt idx="520">
                  <c:v>4.2903976893996797E-2</c:v>
                </c:pt>
                <c:pt idx="521">
                  <c:v>4.8785191748729452E-2</c:v>
                </c:pt>
                <c:pt idx="522">
                  <c:v>5.2644309136591114E-2</c:v>
                </c:pt>
                <c:pt idx="523">
                  <c:v>5.4942678432142358E-2</c:v>
                </c:pt>
                <c:pt idx="524">
                  <c:v>6.1474186304293452E-2</c:v>
                </c:pt>
                <c:pt idx="525">
                  <c:v>6.57089787663033E-2</c:v>
                </c:pt>
                <c:pt idx="526">
                  <c:v>7.3353056738948805E-2</c:v>
                </c:pt>
                <c:pt idx="527">
                  <c:v>7.4646426220090947E-2</c:v>
                </c:pt>
                <c:pt idx="528">
                  <c:v>7.8797390826343225E-2</c:v>
                </c:pt>
                <c:pt idx="529">
                  <c:v>8.4855483683126509E-2</c:v>
                </c:pt>
                <c:pt idx="530">
                  <c:v>8.9932265945932996E-2</c:v>
                </c:pt>
                <c:pt idx="531">
                  <c:v>9.5953820257835679E-2</c:v>
                </c:pt>
                <c:pt idx="532">
                  <c:v>0.10444398627206364</c:v>
                </c:pt>
                <c:pt idx="533">
                  <c:v>0.11000266815187418</c:v>
                </c:pt>
                <c:pt idx="534">
                  <c:v>0.11399774526799783</c:v>
                </c:pt>
                <c:pt idx="535">
                  <c:v>0.12466509244169907</c:v>
                </c:pt>
                <c:pt idx="536">
                  <c:v>0.1308733228285571</c:v>
                </c:pt>
                <c:pt idx="537">
                  <c:v>0.135954607234261</c:v>
                </c:pt>
                <c:pt idx="538">
                  <c:v>0.13982286369937028</c:v>
                </c:pt>
                <c:pt idx="539">
                  <c:v>0.14608103212083476</c:v>
                </c:pt>
                <c:pt idx="540">
                  <c:v>0.15474015677204081</c:v>
                </c:pt>
                <c:pt idx="541">
                  <c:v>0.16357941438532239</c:v>
                </c:pt>
                <c:pt idx="542">
                  <c:v>0.17203149885078006</c:v>
                </c:pt>
                <c:pt idx="543">
                  <c:v>0.18024892022757399</c:v>
                </c:pt>
                <c:pt idx="544">
                  <c:v>0.19060173621004328</c:v>
                </c:pt>
                <c:pt idx="545">
                  <c:v>0.20264265071793627</c:v>
                </c:pt>
                <c:pt idx="546">
                  <c:v>0.21576486478141516</c:v>
                </c:pt>
                <c:pt idx="547">
                  <c:v>0.23021284283279334</c:v>
                </c:pt>
                <c:pt idx="548">
                  <c:v>0.24465093556427672</c:v>
                </c:pt>
                <c:pt idx="549">
                  <c:v>0.25897175985185716</c:v>
                </c:pt>
                <c:pt idx="550">
                  <c:v>0.27641327553350109</c:v>
                </c:pt>
                <c:pt idx="551">
                  <c:v>0.29666427299463871</c:v>
                </c:pt>
                <c:pt idx="552">
                  <c:v>0.31718040638049261</c:v>
                </c:pt>
                <c:pt idx="553">
                  <c:v>0.33780356207466011</c:v>
                </c:pt>
                <c:pt idx="554">
                  <c:v>0.3577184976095481</c:v>
                </c:pt>
                <c:pt idx="555">
                  <c:v>0.37850429661294538</c:v>
                </c:pt>
                <c:pt idx="556">
                  <c:v>0.40297004361117683</c:v>
                </c:pt>
                <c:pt idx="557">
                  <c:v>0.43030720448782295</c:v>
                </c:pt>
                <c:pt idx="558">
                  <c:v>0.45680481280501906</c:v>
                </c:pt>
                <c:pt idx="559">
                  <c:v>0.48012649746242297</c:v>
                </c:pt>
                <c:pt idx="560">
                  <c:v>0.50334001573374143</c:v>
                </c:pt>
                <c:pt idx="561">
                  <c:v>0.53050952078780622</c:v>
                </c:pt>
                <c:pt idx="562">
                  <c:v>0.56170242426889483</c:v>
                </c:pt>
                <c:pt idx="563">
                  <c:v>0.59129992576043766</c:v>
                </c:pt>
                <c:pt idx="564">
                  <c:v>0.61718525679901459</c:v>
                </c:pt>
                <c:pt idx="565">
                  <c:v>0.642611767269894</c:v>
                </c:pt>
                <c:pt idx="566">
                  <c:v>0.66836490682831096</c:v>
                </c:pt>
                <c:pt idx="567">
                  <c:v>0.69561021977585247</c:v>
                </c:pt>
                <c:pt idx="568">
                  <c:v>0.72421242975433719</c:v>
                </c:pt>
                <c:pt idx="569">
                  <c:v>0.75091480950746781</c:v>
                </c:pt>
                <c:pt idx="570">
                  <c:v>0.77392123989057304</c:v>
                </c:pt>
                <c:pt idx="571">
                  <c:v>0.79641600675850699</c:v>
                </c:pt>
                <c:pt idx="572">
                  <c:v>0.81902776548197243</c:v>
                </c:pt>
                <c:pt idx="573">
                  <c:v>0.84204226230855861</c:v>
                </c:pt>
                <c:pt idx="574">
                  <c:v>0.86498552102722237</c:v>
                </c:pt>
                <c:pt idx="575">
                  <c:v>0.88356988219323529</c:v>
                </c:pt>
                <c:pt idx="576">
                  <c:v>0.89927792855396804</c:v>
                </c:pt>
                <c:pt idx="577">
                  <c:v>0.91601563371399874</c:v>
                </c:pt>
                <c:pt idx="578">
                  <c:v>0.93259003741087709</c:v>
                </c:pt>
                <c:pt idx="579">
                  <c:v>0.94763963723656985</c:v>
                </c:pt>
                <c:pt idx="580">
                  <c:v>0.96068806382629868</c:v>
                </c:pt>
                <c:pt idx="581">
                  <c:v>0.9707635770352081</c:v>
                </c:pt>
                <c:pt idx="582">
                  <c:v>0.97937446245823589</c:v>
                </c:pt>
                <c:pt idx="583">
                  <c:v>0.98739324553405883</c:v>
                </c:pt>
                <c:pt idx="584">
                  <c:v>0.99424460766554756</c:v>
                </c:pt>
                <c:pt idx="585">
                  <c:v>0.99896492257052993</c:v>
                </c:pt>
                <c:pt idx="586">
                  <c:v>1</c:v>
                </c:pt>
                <c:pt idx="587">
                  <c:v>0.99497035291565894</c:v>
                </c:pt>
                <c:pt idx="588">
                  <c:v>0.98882843915841967</c:v>
                </c:pt>
                <c:pt idx="589">
                  <c:v>0.97988281039023906</c:v>
                </c:pt>
                <c:pt idx="590">
                  <c:v>0.9725349926395791</c:v>
                </c:pt>
                <c:pt idx="591">
                  <c:v>0.96584741834638388</c:v>
                </c:pt>
                <c:pt idx="592">
                  <c:v>0.95966479238106217</c:v>
                </c:pt>
                <c:pt idx="593">
                  <c:v>0.95289132870789273</c:v>
                </c:pt>
                <c:pt idx="594">
                  <c:v>0.94207597873488236</c:v>
                </c:pt>
                <c:pt idx="595">
                  <c:v>0.92935752202926214</c:v>
                </c:pt>
                <c:pt idx="596">
                  <c:v>0.9176730307551626</c:v>
                </c:pt>
                <c:pt idx="597">
                  <c:v>0.90723271774362135</c:v>
                </c:pt>
                <c:pt idx="598">
                  <c:v>0.89722606794759907</c:v>
                </c:pt>
                <c:pt idx="599">
                  <c:v>0.88548094911693453</c:v>
                </c:pt>
                <c:pt idx="600">
                  <c:v>0.8715482540202093</c:v>
                </c:pt>
                <c:pt idx="601">
                  <c:v>0.85778893814553048</c:v>
                </c:pt>
                <c:pt idx="602">
                  <c:v>0.84527889629383246</c:v>
                </c:pt>
                <c:pt idx="603">
                  <c:v>0.83358083062441779</c:v>
                </c:pt>
                <c:pt idx="604">
                  <c:v>0.82154001559703471</c:v>
                </c:pt>
                <c:pt idx="605">
                  <c:v>0.80783269197635998</c:v>
                </c:pt>
                <c:pt idx="606">
                  <c:v>0.7918463572841612</c:v>
                </c:pt>
                <c:pt idx="607">
                  <c:v>0.77731110159301409</c:v>
                </c:pt>
                <c:pt idx="608">
                  <c:v>0.76561546824257642</c:v>
                </c:pt>
                <c:pt idx="609">
                  <c:v>0.75533811156773167</c:v>
                </c:pt>
                <c:pt idx="610">
                  <c:v>0.74403161759644953</c:v>
                </c:pt>
                <c:pt idx="611">
                  <c:v>0.73074176015591141</c:v>
                </c:pt>
                <c:pt idx="612">
                  <c:v>0.71718122832343523</c:v>
                </c:pt>
                <c:pt idx="613">
                  <c:v>0.70530826891977605</c:v>
                </c:pt>
                <c:pt idx="614">
                  <c:v>0.69500593693248225</c:v>
                </c:pt>
                <c:pt idx="615">
                  <c:v>0.68483597692481701</c:v>
                </c:pt>
                <c:pt idx="616">
                  <c:v>0.67287610729799285</c:v>
                </c:pt>
                <c:pt idx="617">
                  <c:v>0.65899272973496781</c:v>
                </c:pt>
                <c:pt idx="618">
                  <c:v>0.6458293585286311</c:v>
                </c:pt>
                <c:pt idx="619">
                  <c:v>0.63507677975237853</c:v>
                </c:pt>
                <c:pt idx="620">
                  <c:v>0.62616544647257266</c:v>
                </c:pt>
                <c:pt idx="621">
                  <c:v>0.61630722617319733</c:v>
                </c:pt>
                <c:pt idx="622">
                  <c:v>0.60425689406801519</c:v>
                </c:pt>
                <c:pt idx="623">
                  <c:v>0.59187430667908569</c:v>
                </c:pt>
                <c:pt idx="624">
                  <c:v>0.5820250956107591</c:v>
                </c:pt>
                <c:pt idx="625">
                  <c:v>0.5741902869008666</c:v>
                </c:pt>
                <c:pt idx="626">
                  <c:v>0.56558605388349981</c:v>
                </c:pt>
                <c:pt idx="627">
                  <c:v>0.55506969678771112</c:v>
                </c:pt>
                <c:pt idx="628">
                  <c:v>0.54325813154038727</c:v>
                </c:pt>
                <c:pt idx="629">
                  <c:v>0.53206383347347774</c:v>
                </c:pt>
                <c:pt idx="630">
                  <c:v>0.52305192866382855</c:v>
                </c:pt>
                <c:pt idx="631">
                  <c:v>0.51559713760369263</c:v>
                </c:pt>
                <c:pt idx="632">
                  <c:v>0.50750314193198331</c:v>
                </c:pt>
                <c:pt idx="633">
                  <c:v>0.49798186312492104</c:v>
                </c:pt>
                <c:pt idx="634">
                  <c:v>0.48769526796834206</c:v>
                </c:pt>
                <c:pt idx="635">
                  <c:v>0.47872318064978547</c:v>
                </c:pt>
                <c:pt idx="636">
                  <c:v>0.47190263794063886</c:v>
                </c:pt>
                <c:pt idx="637">
                  <c:v>0.46527155548024285</c:v>
                </c:pt>
                <c:pt idx="638">
                  <c:v>0.4585742642159541</c:v>
                </c:pt>
                <c:pt idx="639">
                  <c:v>0.44950124647873996</c:v>
                </c:pt>
                <c:pt idx="640">
                  <c:v>0.43908180591002893</c:v>
                </c:pt>
                <c:pt idx="641">
                  <c:v>0.43128817648491408</c:v>
                </c:pt>
                <c:pt idx="642">
                  <c:v>0.42504473381937907</c:v>
                </c:pt>
                <c:pt idx="643">
                  <c:v>0.41928546568606284</c:v>
                </c:pt>
                <c:pt idx="644">
                  <c:v>0.41255401795667868</c:v>
                </c:pt>
                <c:pt idx="645">
                  <c:v>0.40435867632034622</c:v>
                </c:pt>
                <c:pt idx="646">
                  <c:v>0.39748202936812971</c:v>
                </c:pt>
                <c:pt idx="647">
                  <c:v>0.39136556126759947</c:v>
                </c:pt>
                <c:pt idx="648">
                  <c:v>0.38481634812589149</c:v>
                </c:pt>
                <c:pt idx="649">
                  <c:v>0.37857271642491963</c:v>
                </c:pt>
                <c:pt idx="650">
                  <c:v>0.37137096140400572</c:v>
                </c:pt>
                <c:pt idx="651">
                  <c:v>0.36401082901019177</c:v>
                </c:pt>
                <c:pt idx="652">
                  <c:v>0.35825137878455338</c:v>
                </c:pt>
                <c:pt idx="653">
                  <c:v>0.35267072689680323</c:v>
                </c:pt>
                <c:pt idx="654">
                  <c:v>0.34603978939552976</c:v>
                </c:pt>
                <c:pt idx="655">
                  <c:v>0.33863879840016337</c:v>
                </c:pt>
                <c:pt idx="656">
                  <c:v>0.33086570527795095</c:v>
                </c:pt>
                <c:pt idx="657">
                  <c:v>0.3238578462001247</c:v>
                </c:pt>
                <c:pt idx="658">
                  <c:v>0.31915889135081538</c:v>
                </c:pt>
                <c:pt idx="659">
                  <c:v>0.31476611987881864</c:v>
                </c:pt>
                <c:pt idx="660">
                  <c:v>0.31001176401623981</c:v>
                </c:pt>
                <c:pt idx="661">
                  <c:v>0.29804584683368346</c:v>
                </c:pt>
                <c:pt idx="662">
                  <c:v>0.29144538825625182</c:v>
                </c:pt>
                <c:pt idx="663">
                  <c:v>0.28381156198244734</c:v>
                </c:pt>
                <c:pt idx="664">
                  <c:v>0.27851691253400745</c:v>
                </c:pt>
                <c:pt idx="665">
                  <c:v>0.27213587745657641</c:v>
                </c:pt>
                <c:pt idx="666">
                  <c:v>0.2658974847668546</c:v>
                </c:pt>
                <c:pt idx="667">
                  <c:v>0.26019464195859787</c:v>
                </c:pt>
                <c:pt idx="668">
                  <c:v>0.2561641924014722</c:v>
                </c:pt>
                <c:pt idx="669">
                  <c:v>0.25258728769821809</c:v>
                </c:pt>
                <c:pt idx="670">
                  <c:v>0.24821434674445864</c:v>
                </c:pt>
                <c:pt idx="671">
                  <c:v>0.24291989107896525</c:v>
                </c:pt>
                <c:pt idx="672">
                  <c:v>0.2379662381601412</c:v>
                </c:pt>
                <c:pt idx="673">
                  <c:v>0.23373646627507016</c:v>
                </c:pt>
                <c:pt idx="674">
                  <c:v>0.23058757351407921</c:v>
                </c:pt>
                <c:pt idx="675">
                  <c:v>0.22644015673632273</c:v>
                </c:pt>
                <c:pt idx="676">
                  <c:v>0.22031455797691374</c:v>
                </c:pt>
                <c:pt idx="677">
                  <c:v>0.21481536646375629</c:v>
                </c:pt>
                <c:pt idx="678">
                  <c:v>0.21086106667144075</c:v>
                </c:pt>
                <c:pt idx="679">
                  <c:v>0.20838559867810569</c:v>
                </c:pt>
                <c:pt idx="680">
                  <c:v>0.20608864171663671</c:v>
                </c:pt>
                <c:pt idx="681">
                  <c:v>0.20198140389390873</c:v>
                </c:pt>
                <c:pt idx="682">
                  <c:v>0.19602882086830883</c:v>
                </c:pt>
                <c:pt idx="683">
                  <c:v>0.1886848440231608</c:v>
                </c:pt>
                <c:pt idx="684">
                  <c:v>0.18368797468205172</c:v>
                </c:pt>
                <c:pt idx="685">
                  <c:v>0.17688238924179589</c:v>
                </c:pt>
                <c:pt idx="686">
                  <c:v>0.17064450282701915</c:v>
                </c:pt>
                <c:pt idx="687">
                  <c:v>0.16679384334963748</c:v>
                </c:pt>
                <c:pt idx="688">
                  <c:v>0.16418619921311423</c:v>
                </c:pt>
                <c:pt idx="689">
                  <c:v>0.15852929443347399</c:v>
                </c:pt>
                <c:pt idx="690">
                  <c:v>0.15316295795578272</c:v>
                </c:pt>
                <c:pt idx="691">
                  <c:v>0.14944379283911874</c:v>
                </c:pt>
                <c:pt idx="692">
                  <c:v>0.14784050532171486</c:v>
                </c:pt>
                <c:pt idx="693">
                  <c:v>0.13873528705176225</c:v>
                </c:pt>
                <c:pt idx="694">
                  <c:v>0.1356115591765433</c:v>
                </c:pt>
                <c:pt idx="695">
                  <c:v>0.13173336751463877</c:v>
                </c:pt>
                <c:pt idx="696">
                  <c:v>0.12889665910177073</c:v>
                </c:pt>
                <c:pt idx="697">
                  <c:v>0.12495811812270041</c:v>
                </c:pt>
                <c:pt idx="698">
                  <c:v>0.11852365245248161</c:v>
                </c:pt>
                <c:pt idx="699">
                  <c:v>0.11215095370972732</c:v>
                </c:pt>
                <c:pt idx="700">
                  <c:v>0.10866109111705587</c:v>
                </c:pt>
                <c:pt idx="701">
                  <c:v>0.10526278195887853</c:v>
                </c:pt>
                <c:pt idx="702">
                  <c:v>0.10286521944747391</c:v>
                </c:pt>
                <c:pt idx="703">
                  <c:v>9.9294874489408463E-2</c:v>
                </c:pt>
                <c:pt idx="704">
                  <c:v>9.4236514817272438E-2</c:v>
                </c:pt>
                <c:pt idx="705">
                  <c:v>9.2653535358561911E-2</c:v>
                </c:pt>
                <c:pt idx="706">
                  <c:v>8.8342921743824465E-2</c:v>
                </c:pt>
                <c:pt idx="707">
                  <c:v>8.524565438441456E-2</c:v>
                </c:pt>
                <c:pt idx="708">
                  <c:v>8.3173213148223832E-2</c:v>
                </c:pt>
                <c:pt idx="709">
                  <c:v>7.7880494420475219E-2</c:v>
                </c:pt>
                <c:pt idx="710">
                  <c:v>7.396321836383922E-2</c:v>
                </c:pt>
                <c:pt idx="711">
                  <c:v>7.3145660326014175E-2</c:v>
                </c:pt>
                <c:pt idx="712">
                  <c:v>7.1744963636506842E-2</c:v>
                </c:pt>
                <c:pt idx="713">
                  <c:v>6.8769992324795609E-2</c:v>
                </c:pt>
                <c:pt idx="714">
                  <c:v>6.7610590427674949E-2</c:v>
                </c:pt>
                <c:pt idx="715">
                  <c:v>6.367185608160511E-2</c:v>
                </c:pt>
                <c:pt idx="716">
                  <c:v>5.9974459203756429E-2</c:v>
                </c:pt>
                <c:pt idx="717">
                  <c:v>5.8164964748241954E-2</c:v>
                </c:pt>
                <c:pt idx="718">
                  <c:v>5.5791882360066353E-2</c:v>
                </c:pt>
                <c:pt idx="719">
                  <c:v>5.4170828394191899E-2</c:v>
                </c:pt>
                <c:pt idx="720">
                  <c:v>5.2526579289055894E-2</c:v>
                </c:pt>
                <c:pt idx="721">
                  <c:v>5.086699595049899E-2</c:v>
                </c:pt>
                <c:pt idx="722">
                  <c:v>4.7451482944465564E-2</c:v>
                </c:pt>
                <c:pt idx="723">
                  <c:v>4.4843263138588385E-2</c:v>
                </c:pt>
                <c:pt idx="724">
                  <c:v>4.0749186197536848E-2</c:v>
                </c:pt>
                <c:pt idx="725">
                  <c:v>4.0635351632191605E-2</c:v>
                </c:pt>
                <c:pt idx="726">
                  <c:v>4.238179064819788E-2</c:v>
                </c:pt>
                <c:pt idx="727">
                  <c:v>4.1261574016059385E-2</c:v>
                </c:pt>
                <c:pt idx="728">
                  <c:v>3.7594181009841215E-2</c:v>
                </c:pt>
                <c:pt idx="729">
                  <c:v>3.7965525652785714E-2</c:v>
                </c:pt>
                <c:pt idx="730">
                  <c:v>3.4611096278041098E-2</c:v>
                </c:pt>
                <c:pt idx="731">
                  <c:v>3.5850410660082432E-2</c:v>
                </c:pt>
                <c:pt idx="732">
                  <c:v>3.3207026856365347E-2</c:v>
                </c:pt>
                <c:pt idx="733">
                  <c:v>3.5098923292199602E-2</c:v>
                </c:pt>
                <c:pt idx="734">
                  <c:v>3.2062173035506958E-2</c:v>
                </c:pt>
                <c:pt idx="735">
                  <c:v>2.8886246778796306E-2</c:v>
                </c:pt>
                <c:pt idx="736">
                  <c:v>2.5985612306170591E-2</c:v>
                </c:pt>
                <c:pt idx="737">
                  <c:v>2.8466314521797428E-2</c:v>
                </c:pt>
                <c:pt idx="738">
                  <c:v>2.5887694295440491E-2</c:v>
                </c:pt>
                <c:pt idx="739">
                  <c:v>2.3433941944828895E-2</c:v>
                </c:pt>
                <c:pt idx="740">
                  <c:v>2.089737960259418E-2</c:v>
                </c:pt>
                <c:pt idx="741">
                  <c:v>2.3819363482976062E-2</c:v>
                </c:pt>
                <c:pt idx="742">
                  <c:v>2.2632048461371252E-2</c:v>
                </c:pt>
                <c:pt idx="743">
                  <c:v>2.1274979453653312E-2</c:v>
                </c:pt>
                <c:pt idx="744">
                  <c:v>2.2412497940593447E-2</c:v>
                </c:pt>
                <c:pt idx="745">
                  <c:v>2.1458526067047273E-2</c:v>
                </c:pt>
                <c:pt idx="746">
                  <c:v>1.7418641598002362E-2</c:v>
                </c:pt>
                <c:pt idx="747">
                  <c:v>1.7927959889468915E-2</c:v>
                </c:pt>
                <c:pt idx="748">
                  <c:v>1.8792550280528075E-2</c:v>
                </c:pt>
                <c:pt idx="749">
                  <c:v>1.7340048576618111E-2</c:v>
                </c:pt>
                <c:pt idx="750">
                  <c:v>1.7962653904223941E-2</c:v>
                </c:pt>
                <c:pt idx="751">
                  <c:v>1.7861846699735361E-2</c:v>
                </c:pt>
                <c:pt idx="752">
                  <c:v>1.8746487014342689E-2</c:v>
                </c:pt>
                <c:pt idx="753">
                  <c:v>1.8520305548409059E-2</c:v>
                </c:pt>
                <c:pt idx="754">
                  <c:v>1.6132229030167353E-2</c:v>
                </c:pt>
                <c:pt idx="755">
                  <c:v>1.5714141533697414E-2</c:v>
                </c:pt>
                <c:pt idx="756">
                  <c:v>1.511321009230941E-2</c:v>
                </c:pt>
                <c:pt idx="757">
                  <c:v>1.6032061200578061E-2</c:v>
                </c:pt>
                <c:pt idx="758">
                  <c:v>1.5253089511837526E-2</c:v>
                </c:pt>
                <c:pt idx="759">
                  <c:v>1.4881865696055135E-2</c:v>
                </c:pt>
                <c:pt idx="760">
                  <c:v>1.5221463721713924E-2</c:v>
                </c:pt>
                <c:pt idx="761">
                  <c:v>1.4707546928429058E-2</c:v>
                </c:pt>
                <c:pt idx="762">
                  <c:v>1.2745719201099775E-2</c:v>
                </c:pt>
                <c:pt idx="763">
                  <c:v>1.1106667077318411E-2</c:v>
                </c:pt>
                <c:pt idx="764">
                  <c:v>1.2228878488750518E-2</c:v>
                </c:pt>
                <c:pt idx="765">
                  <c:v>1.2399442365924938E-2</c:v>
                </c:pt>
                <c:pt idx="766">
                  <c:v>1.042575992473397E-2</c:v>
                </c:pt>
                <c:pt idx="767">
                  <c:v>1.2351074283791357E-2</c:v>
                </c:pt>
                <c:pt idx="768">
                  <c:v>1.0704026903781342E-2</c:v>
                </c:pt>
                <c:pt idx="769">
                  <c:v>9.294313944511098E-3</c:v>
                </c:pt>
                <c:pt idx="770">
                  <c:v>6.4957380439790713E-3</c:v>
                </c:pt>
                <c:pt idx="771">
                  <c:v>5.519664642177775E-3</c:v>
                </c:pt>
                <c:pt idx="772">
                  <c:v>7.1624840913665855E-3</c:v>
                </c:pt>
                <c:pt idx="773">
                  <c:v>9.4982978319865432E-3</c:v>
                </c:pt>
                <c:pt idx="774">
                  <c:v>7.5732478075294461E-3</c:v>
                </c:pt>
                <c:pt idx="775">
                  <c:v>7.9287496210199947E-3</c:v>
                </c:pt>
                <c:pt idx="776">
                  <c:v>5.4205567061557849E-3</c:v>
                </c:pt>
                <c:pt idx="777">
                  <c:v>6.3922128116425158E-3</c:v>
                </c:pt>
                <c:pt idx="778">
                  <c:v>8.1794884774916161E-3</c:v>
                </c:pt>
                <c:pt idx="779">
                  <c:v>5.6618301516017386E-3</c:v>
                </c:pt>
                <c:pt idx="780">
                  <c:v>6.3727914524141947E-3</c:v>
                </c:pt>
                <c:pt idx="781">
                  <c:v>6.3666393827165706E-3</c:v>
                </c:pt>
                <c:pt idx="782">
                  <c:v>4.4777755412285947E-3</c:v>
                </c:pt>
                <c:pt idx="783">
                  <c:v>5.5587517269008379E-3</c:v>
                </c:pt>
                <c:pt idx="784">
                  <c:v>6.4997347601228363E-3</c:v>
                </c:pt>
                <c:pt idx="785">
                  <c:v>5.9313518622509543E-3</c:v>
                </c:pt>
                <c:pt idx="786">
                  <c:v>3.7650581804398236E-3</c:v>
                </c:pt>
                <c:pt idx="787">
                  <c:v>4.4393832435133656E-3</c:v>
                </c:pt>
                <c:pt idx="788">
                  <c:v>5.918366526916111E-3</c:v>
                </c:pt>
                <c:pt idx="789">
                  <c:v>6.3496470920942636E-3</c:v>
                </c:pt>
                <c:pt idx="790">
                  <c:v>5.0013641116515009E-3</c:v>
                </c:pt>
                <c:pt idx="791">
                  <c:v>3.4541172193336585E-3</c:v>
                </c:pt>
                <c:pt idx="792">
                  <c:v>7.407115111206555E-3</c:v>
                </c:pt>
                <c:pt idx="793">
                  <c:v>6.1378062557202132E-3</c:v>
                </c:pt>
                <c:pt idx="794">
                  <c:v>3.3829905784429973E-3</c:v>
                </c:pt>
                <c:pt idx="795">
                  <c:v>3.9603694790077788E-3</c:v>
                </c:pt>
                <c:pt idx="796">
                  <c:v>3.9668898749684158E-3</c:v>
                </c:pt>
                <c:pt idx="797">
                  <c:v>2.0964336513277101E-3</c:v>
                </c:pt>
                <c:pt idx="798">
                  <c:v>2.8843057555258409E-3</c:v>
                </c:pt>
                <c:pt idx="799">
                  <c:v>2.1012519524757369E-3</c:v>
                </c:pt>
                <c:pt idx="800">
                  <c:v>-2.6449494225412903E-3</c:v>
                </c:pt>
                <c:pt idx="801">
                  <c:v>5.1989907756261973E-4</c:v>
                </c:pt>
                <c:pt idx="802">
                  <c:v>2.1680272572553319E-3</c:v>
                </c:pt>
                <c:pt idx="803">
                  <c:v>-7.8119091596838964E-4</c:v>
                </c:pt>
                <c:pt idx="804">
                  <c:v>-1.6919732461611245E-3</c:v>
                </c:pt>
                <c:pt idx="805">
                  <c:v>1.1466564551258111E-4</c:v>
                </c:pt>
                <c:pt idx="806">
                  <c:v>4.7073179863091943E-4</c:v>
                </c:pt>
                <c:pt idx="807">
                  <c:v>-6.5350214395793187E-4</c:v>
                </c:pt>
                <c:pt idx="808">
                  <c:v>7.0828886947878699E-4</c:v>
                </c:pt>
                <c:pt idx="809">
                  <c:v>1.5775208456911059E-3</c:v>
                </c:pt>
                <c:pt idx="810">
                  <c:v>-3.6231691887739714E-4</c:v>
                </c:pt>
                <c:pt idx="811">
                  <c:v>-9.4561032050781619E-4</c:v>
                </c:pt>
                <c:pt idx="812">
                  <c:v>1.4936755356519044E-3</c:v>
                </c:pt>
                <c:pt idx="813">
                  <c:v>4.6102311355996451E-4</c:v>
                </c:pt>
                <c:pt idx="814">
                  <c:v>-1.9682825033644933E-3</c:v>
                </c:pt>
                <c:pt idx="815">
                  <c:v>-4.9217737173229545E-4</c:v>
                </c:pt>
                <c:pt idx="816">
                  <c:v>6.3003326997282351E-4</c:v>
                </c:pt>
                <c:pt idx="817">
                  <c:v>-6.3386103797617081E-4</c:v>
                </c:pt>
                <c:pt idx="818">
                  <c:v>1.0176979403582346E-3</c:v>
                </c:pt>
                <c:pt idx="819">
                  <c:v>-1.1676392559698641E-3</c:v>
                </c:pt>
                <c:pt idx="820">
                  <c:v>-1.2235185087397461E-3</c:v>
                </c:pt>
                <c:pt idx="821">
                  <c:v>-4.0906340524753514E-3</c:v>
                </c:pt>
                <c:pt idx="822">
                  <c:v>-2.3859011809441175E-3</c:v>
                </c:pt>
                <c:pt idx="823">
                  <c:v>1.0622805505564675E-3</c:v>
                </c:pt>
                <c:pt idx="824">
                  <c:v>1.8049725824758631E-3</c:v>
                </c:pt>
                <c:pt idx="825">
                  <c:v>3.4478854584440942E-3</c:v>
                </c:pt>
                <c:pt idx="826">
                  <c:v>3.5835601851977733E-3</c:v>
                </c:pt>
                <c:pt idx="827">
                  <c:v>4.8378101594269427E-3</c:v>
                </c:pt>
                <c:pt idx="828">
                  <c:v>4.0650008590553399E-3</c:v>
                </c:pt>
                <c:pt idx="829">
                  <c:v>2.1744008403267027E-3</c:v>
                </c:pt>
                <c:pt idx="830">
                  <c:v>6.7617911440126556E-3</c:v>
                </c:pt>
                <c:pt idx="831">
                  <c:v>5.4778610298037217E-3</c:v>
                </c:pt>
                <c:pt idx="832">
                  <c:v>6.0543833880099904E-3</c:v>
                </c:pt>
                <c:pt idx="833">
                  <c:v>1.1205050633691321E-2</c:v>
                </c:pt>
                <c:pt idx="834">
                  <c:v>9.5027000445472853E-3</c:v>
                </c:pt>
                <c:pt idx="835">
                  <c:v>8.9920916621908011E-3</c:v>
                </c:pt>
                <c:pt idx="836">
                  <c:v>1.0521972559159348E-2</c:v>
                </c:pt>
                <c:pt idx="837">
                  <c:v>7.8517053722131393E-3</c:v>
                </c:pt>
                <c:pt idx="838">
                  <c:v>7.4961813308891704E-3</c:v>
                </c:pt>
                <c:pt idx="839">
                  <c:v>9.5328441928013603E-3</c:v>
                </c:pt>
                <c:pt idx="840">
                  <c:v>5.6715236546615476E-3</c:v>
                </c:pt>
                <c:pt idx="841">
                  <c:v>6.5513460388945443E-3</c:v>
                </c:pt>
                <c:pt idx="842">
                  <c:v>5.8389898953411061E-3</c:v>
                </c:pt>
                <c:pt idx="843">
                  <c:v>6.4068296587331533E-3</c:v>
                </c:pt>
                <c:pt idx="844">
                  <c:v>6.6763309858306925E-3</c:v>
                </c:pt>
                <c:pt idx="845">
                  <c:v>4.7312347435758692E-3</c:v>
                </c:pt>
                <c:pt idx="846">
                  <c:v>6.5511496231844928E-3</c:v>
                </c:pt>
                <c:pt idx="847">
                  <c:v>8.3895499429736207E-3</c:v>
                </c:pt>
                <c:pt idx="848">
                  <c:v>4.8238019988748248E-3</c:v>
                </c:pt>
                <c:pt idx="849">
                  <c:v>6.5446859119225069E-3</c:v>
                </c:pt>
                <c:pt idx="850">
                  <c:v>6.0895764730224495E-3</c:v>
                </c:pt>
                <c:pt idx="851">
                  <c:v>3.7427647213341491E-3</c:v>
                </c:pt>
                <c:pt idx="852">
                  <c:v>2.3474838398324207E-3</c:v>
                </c:pt>
                <c:pt idx="853">
                  <c:v>3.7057342792094793E-4</c:v>
                </c:pt>
                <c:pt idx="854">
                  <c:v>-1.8219683702478884E-4</c:v>
                </c:pt>
                <c:pt idx="855">
                  <c:v>1.4571818680525256E-3</c:v>
                </c:pt>
                <c:pt idx="856">
                  <c:v>1.9950828024890566E-3</c:v>
                </c:pt>
                <c:pt idx="857">
                  <c:v>-7.1551918582186643E-4</c:v>
                </c:pt>
                <c:pt idx="858">
                  <c:v>-2.2968337170423173E-3</c:v>
                </c:pt>
                <c:pt idx="859">
                  <c:v>-5.0388590869980092E-3</c:v>
                </c:pt>
                <c:pt idx="860">
                  <c:v>-1.4336346707713105E-3</c:v>
                </c:pt>
                <c:pt idx="861">
                  <c:v>-4.1638629159689213E-3</c:v>
                </c:pt>
                <c:pt idx="862">
                  <c:v>-4.3447599398675121E-3</c:v>
                </c:pt>
                <c:pt idx="863">
                  <c:v>1.444011311624582E-4</c:v>
                </c:pt>
                <c:pt idx="864">
                  <c:v>2.7998726340587924E-4</c:v>
                </c:pt>
                <c:pt idx="865">
                  <c:v>-2.2308625621252904E-3</c:v>
                </c:pt>
                <c:pt idx="866">
                  <c:v>-3.9694115919488649E-4</c:v>
                </c:pt>
                <c:pt idx="867">
                  <c:v>5.1256178839071895E-4</c:v>
                </c:pt>
                <c:pt idx="868">
                  <c:v>-7.3752764349693887E-4</c:v>
                </c:pt>
                <c:pt idx="869">
                  <c:v>-3.9493276821645227E-3</c:v>
                </c:pt>
                <c:pt idx="870">
                  <c:v>-3.1156828901114301E-3</c:v>
                </c:pt>
                <c:pt idx="871">
                  <c:v>-3.6907779652562154E-3</c:v>
                </c:pt>
                <c:pt idx="872">
                  <c:v>-6.0277545976449897E-3</c:v>
                </c:pt>
                <c:pt idx="873">
                  <c:v>-5.9689441587620568E-3</c:v>
                </c:pt>
                <c:pt idx="874">
                  <c:v>-5.5482702249638853E-3</c:v>
                </c:pt>
                <c:pt idx="875">
                  <c:v>-6.8036084598866193E-3</c:v>
                </c:pt>
                <c:pt idx="876">
                  <c:v>-8.9932422851019388E-3</c:v>
                </c:pt>
                <c:pt idx="877">
                  <c:v>-1.1271314529525695E-2</c:v>
                </c:pt>
                <c:pt idx="878">
                  <c:v>-9.8274579438418913E-3</c:v>
                </c:pt>
                <c:pt idx="879">
                  <c:v>-1.4674654608935198E-2</c:v>
                </c:pt>
                <c:pt idx="880">
                  <c:v>-1.2483498132687345E-2</c:v>
                </c:pt>
                <c:pt idx="881">
                  <c:v>-1.6329048472092472E-2</c:v>
                </c:pt>
                <c:pt idx="882">
                  <c:v>-1.2051030645590407E-2</c:v>
                </c:pt>
                <c:pt idx="883">
                  <c:v>-1.3111106133937912E-2</c:v>
                </c:pt>
                <c:pt idx="884">
                  <c:v>-1.6213901059728808E-2</c:v>
                </c:pt>
                <c:pt idx="885">
                  <c:v>-1.1507573083307446E-2</c:v>
                </c:pt>
                <c:pt idx="886">
                  <c:v>-1.261389797845156E-2</c:v>
                </c:pt>
                <c:pt idx="887">
                  <c:v>-1.5405026608101634E-2</c:v>
                </c:pt>
                <c:pt idx="888">
                  <c:v>-1.1355419048519062E-2</c:v>
                </c:pt>
                <c:pt idx="889">
                  <c:v>-1.0007820314923713E-2</c:v>
                </c:pt>
                <c:pt idx="890">
                  <c:v>-1.0741292948769021E-2</c:v>
                </c:pt>
                <c:pt idx="891">
                  <c:v>-1.262127077055643E-2</c:v>
                </c:pt>
                <c:pt idx="892">
                  <c:v>-1.1916071758341201E-2</c:v>
                </c:pt>
                <c:pt idx="893">
                  <c:v>-1.2235988051639118E-2</c:v>
                </c:pt>
                <c:pt idx="894">
                  <c:v>-1.1267483650819263E-2</c:v>
                </c:pt>
                <c:pt idx="895">
                  <c:v>-1.2207483956455881E-2</c:v>
                </c:pt>
                <c:pt idx="896">
                  <c:v>-1.0746162913779429E-2</c:v>
                </c:pt>
                <c:pt idx="897">
                  <c:v>-1.2617142414066553E-2</c:v>
                </c:pt>
                <c:pt idx="898">
                  <c:v>-1.3896249983306408E-2</c:v>
                </c:pt>
                <c:pt idx="899">
                  <c:v>-1.299524208100516E-2</c:v>
                </c:pt>
                <c:pt idx="900">
                  <c:v>-1.4080571387241095E-2</c:v>
                </c:pt>
                <c:pt idx="901">
                  <c:v>-1.1882179790637087E-2</c:v>
                </c:pt>
                <c:pt idx="902">
                  <c:v>-1.2547294424600773E-2</c:v>
                </c:pt>
                <c:pt idx="903">
                  <c:v>-1.8894657357073779E-2</c:v>
                </c:pt>
                <c:pt idx="904">
                  <c:v>-1.7745065063957909E-2</c:v>
                </c:pt>
                <c:pt idx="905">
                  <c:v>-1.2935849773175748E-2</c:v>
                </c:pt>
                <c:pt idx="906">
                  <c:v>-1.4477169231543867E-2</c:v>
                </c:pt>
                <c:pt idx="907">
                  <c:v>-1.0530220680001368E-2</c:v>
                </c:pt>
                <c:pt idx="908">
                  <c:v>-9.7247329762542457E-3</c:v>
                </c:pt>
                <c:pt idx="909">
                  <c:v>-7.6082404071949892E-3</c:v>
                </c:pt>
                <c:pt idx="910">
                  <c:v>-5.3659962245446481E-3</c:v>
                </c:pt>
                <c:pt idx="911">
                  <c:v>-2.3145348381553971E-3</c:v>
                </c:pt>
                <c:pt idx="912">
                  <c:v>2.8372779867514138E-4</c:v>
                </c:pt>
                <c:pt idx="913">
                  <c:v>2.8389710274166922E-3</c:v>
                </c:pt>
                <c:pt idx="914">
                  <c:v>8.2805806365773352E-3</c:v>
                </c:pt>
                <c:pt idx="915">
                  <c:v>1.3178830046187574E-2</c:v>
                </c:pt>
                <c:pt idx="916">
                  <c:v>1.9569441612718144E-2</c:v>
                </c:pt>
                <c:pt idx="917">
                  <c:v>2.5395667662854279E-2</c:v>
                </c:pt>
                <c:pt idx="918">
                  <c:v>3.3061131417009594E-2</c:v>
                </c:pt>
                <c:pt idx="919">
                  <c:v>3.764758620840393E-2</c:v>
                </c:pt>
                <c:pt idx="920">
                  <c:v>4.3513788021746928E-2</c:v>
                </c:pt>
                <c:pt idx="921">
                  <c:v>5.0527397556005729E-2</c:v>
                </c:pt>
                <c:pt idx="922">
                  <c:v>5.5986454283023922E-2</c:v>
                </c:pt>
                <c:pt idx="923">
                  <c:v>6.0670242774784063E-2</c:v>
                </c:pt>
                <c:pt idx="924">
                  <c:v>7.0527241382413369E-2</c:v>
                </c:pt>
                <c:pt idx="925">
                  <c:v>7.7158344359877826E-2</c:v>
                </c:pt>
                <c:pt idx="926">
                  <c:v>8.1204249141362553E-2</c:v>
                </c:pt>
                <c:pt idx="927">
                  <c:v>8.3489123210803193E-2</c:v>
                </c:pt>
                <c:pt idx="928">
                  <c:v>8.6360808543400017E-2</c:v>
                </c:pt>
                <c:pt idx="929">
                  <c:v>8.5149893917375083E-2</c:v>
                </c:pt>
                <c:pt idx="930">
                  <c:v>8.2210613287524159E-2</c:v>
                </c:pt>
                <c:pt idx="931">
                  <c:v>7.6178991441199759E-2</c:v>
                </c:pt>
                <c:pt idx="932">
                  <c:v>7.2168848586999249E-2</c:v>
                </c:pt>
                <c:pt idx="933">
                  <c:v>6.717965278020907E-2</c:v>
                </c:pt>
                <c:pt idx="934">
                  <c:v>6.1685855015310355E-2</c:v>
                </c:pt>
                <c:pt idx="935">
                  <c:v>5.6972567421925642E-2</c:v>
                </c:pt>
                <c:pt idx="936">
                  <c:v>5.4224601978801093E-2</c:v>
                </c:pt>
                <c:pt idx="937">
                  <c:v>5.191215534674553E-2</c:v>
                </c:pt>
                <c:pt idx="938">
                  <c:v>4.7199773311393765E-2</c:v>
                </c:pt>
                <c:pt idx="939">
                  <c:v>4.1655269456892748E-2</c:v>
                </c:pt>
                <c:pt idx="940">
                  <c:v>3.5223502072176817E-2</c:v>
                </c:pt>
                <c:pt idx="941">
                  <c:v>2.9199112805227079E-2</c:v>
                </c:pt>
                <c:pt idx="942">
                  <c:v>2.2881014635661855E-2</c:v>
                </c:pt>
                <c:pt idx="943">
                  <c:v>1.7389863886136715E-2</c:v>
                </c:pt>
                <c:pt idx="944">
                  <c:v>1.2663829618561042E-2</c:v>
                </c:pt>
                <c:pt idx="945">
                  <c:v>1.1332888687560374E-2</c:v>
                </c:pt>
                <c:pt idx="946">
                  <c:v>4.9578144240260049E-3</c:v>
                </c:pt>
                <c:pt idx="947">
                  <c:v>3.8674999983086184E-3</c:v>
                </c:pt>
                <c:pt idx="948">
                  <c:v>-1.5890764422912389E-4</c:v>
                </c:pt>
                <c:pt idx="949">
                  <c:v>-1.1635514262474844E-3</c:v>
                </c:pt>
                <c:pt idx="950">
                  <c:v>-2.2079398637770329E-3</c:v>
                </c:pt>
                <c:pt idx="951">
                  <c:v>-7.9470499133287421E-4</c:v>
                </c:pt>
                <c:pt idx="952">
                  <c:v>-5.4690400084650035E-3</c:v>
                </c:pt>
                <c:pt idx="953">
                  <c:v>-6.3301433282098299E-3</c:v>
                </c:pt>
                <c:pt idx="954">
                  <c:v>-7.2196662663333083E-3</c:v>
                </c:pt>
                <c:pt idx="955">
                  <c:v>-5.5693584439653419E-3</c:v>
                </c:pt>
                <c:pt idx="956">
                  <c:v>-5.097936668525936E-3</c:v>
                </c:pt>
                <c:pt idx="957">
                  <c:v>-6.5725969434784794E-3</c:v>
                </c:pt>
                <c:pt idx="958">
                  <c:v>-1.2368989942640482E-2</c:v>
                </c:pt>
                <c:pt idx="959">
                  <c:v>-1.2076804134290008E-2</c:v>
                </c:pt>
                <c:pt idx="960">
                  <c:v>-1.1105441934811926E-2</c:v>
                </c:pt>
                <c:pt idx="961">
                  <c:v>-1.2338353169265461E-2</c:v>
                </c:pt>
                <c:pt idx="962">
                  <c:v>-1.4604506795489532E-2</c:v>
                </c:pt>
                <c:pt idx="963">
                  <c:v>-1.3138220529163285E-2</c:v>
                </c:pt>
                <c:pt idx="964">
                  <c:v>-1.6155062368168775E-2</c:v>
                </c:pt>
                <c:pt idx="965">
                  <c:v>-1.7056798974316244E-2</c:v>
                </c:pt>
                <c:pt idx="966">
                  <c:v>-1.5052334090215547E-2</c:v>
                </c:pt>
                <c:pt idx="967">
                  <c:v>-1.5854225965692217E-2</c:v>
                </c:pt>
                <c:pt idx="968">
                  <c:v>-1.8743160424486677E-2</c:v>
                </c:pt>
                <c:pt idx="969">
                  <c:v>-1.7801442462526962E-2</c:v>
                </c:pt>
                <c:pt idx="970">
                  <c:v>-1.4557715059294558E-2</c:v>
                </c:pt>
                <c:pt idx="971">
                  <c:v>-1.4938548781355488E-2</c:v>
                </c:pt>
                <c:pt idx="972">
                  <c:v>-1.152494977570115E-2</c:v>
                </c:pt>
                <c:pt idx="973">
                  <c:v>-1.0915262814597808E-2</c:v>
                </c:pt>
                <c:pt idx="974">
                  <c:v>-5.0172772167618703E-3</c:v>
                </c:pt>
                <c:pt idx="975">
                  <c:v>-1.0066777811075559E-3</c:v>
                </c:pt>
                <c:pt idx="976">
                  <c:v>9.4974160323023804E-4</c:v>
                </c:pt>
                <c:pt idx="977">
                  <c:v>9.2488220347888197E-3</c:v>
                </c:pt>
                <c:pt idx="978">
                  <c:v>1.3131984134932859E-2</c:v>
                </c:pt>
                <c:pt idx="979">
                  <c:v>2.0051500846144831E-2</c:v>
                </c:pt>
                <c:pt idx="980">
                  <c:v>2.1686250092149494E-2</c:v>
                </c:pt>
                <c:pt idx="981">
                  <c:v>2.4470332939152347E-2</c:v>
                </c:pt>
                <c:pt idx="982">
                  <c:v>3.1787480964391594E-2</c:v>
                </c:pt>
                <c:pt idx="983">
                  <c:v>3.3193526407219176E-2</c:v>
                </c:pt>
                <c:pt idx="984">
                  <c:v>3.626617908941681E-2</c:v>
                </c:pt>
                <c:pt idx="985">
                  <c:v>3.7532174306930961E-2</c:v>
                </c:pt>
                <c:pt idx="986">
                  <c:v>3.5689395802514901E-2</c:v>
                </c:pt>
                <c:pt idx="987">
                  <c:v>3.6084813532185886E-2</c:v>
                </c:pt>
                <c:pt idx="988">
                  <c:v>3.550969873558895E-2</c:v>
                </c:pt>
                <c:pt idx="989">
                  <c:v>2.8048860170684257E-2</c:v>
                </c:pt>
                <c:pt idx="990">
                  <c:v>2.7673556074010928E-2</c:v>
                </c:pt>
                <c:pt idx="991">
                  <c:v>2.3083045060835545E-2</c:v>
                </c:pt>
                <c:pt idx="992">
                  <c:v>1.6653843976350568E-2</c:v>
                </c:pt>
                <c:pt idx="993">
                  <c:v>9.2051063509885882E-3</c:v>
                </c:pt>
                <c:pt idx="994">
                  <c:v>7.2176198042546375E-3</c:v>
                </c:pt>
                <c:pt idx="995">
                  <c:v>5.3301814226710603E-3</c:v>
                </c:pt>
                <c:pt idx="996">
                  <c:v>3.1556991821392755E-3</c:v>
                </c:pt>
                <c:pt idx="997">
                  <c:v>-2.7056201401998544E-4</c:v>
                </c:pt>
                <c:pt idx="998">
                  <c:v>-3.2887278396619133E-3</c:v>
                </c:pt>
              </c:numCache>
            </c:numRef>
          </c:yVal>
          <c:smooth val="0"/>
        </c:ser>
        <c:dLbls>
          <c:showLegendKey val="0"/>
          <c:showVal val="0"/>
          <c:showCatName val="0"/>
          <c:showSerName val="0"/>
          <c:showPercent val="0"/>
          <c:showBubbleSize val="0"/>
        </c:dLbls>
        <c:axId val="95291264"/>
        <c:axId val="95297536"/>
      </c:scatterChart>
      <c:valAx>
        <c:axId val="95291264"/>
        <c:scaling>
          <c:orientation val="minMax"/>
          <c:max val="35"/>
          <c:min val="18"/>
        </c:scaling>
        <c:delete val="0"/>
        <c:axPos val="b"/>
        <c:title>
          <c:tx>
            <c:rich>
              <a:bodyPr/>
              <a:lstStyle/>
              <a:p>
                <a:pPr>
                  <a:defRPr sz="1800" b="0"/>
                </a:pPr>
                <a:r>
                  <a:rPr lang="en-US" sz="1800" b="0"/>
                  <a:t>Retention Time</a:t>
                </a:r>
                <a:r>
                  <a:rPr lang="en-US" sz="1800" b="0" baseline="0"/>
                  <a:t> (min)</a:t>
                </a:r>
                <a:endParaRPr lang="en-US" sz="1800" b="0"/>
              </a:p>
            </c:rich>
          </c:tx>
          <c:layout>
            <c:manualLayout>
              <c:xMode val="edge"/>
              <c:yMode val="edge"/>
              <c:x val="0.24325330611429957"/>
              <c:y val="0.90319749227781609"/>
            </c:manualLayout>
          </c:layout>
          <c:overlay val="0"/>
        </c:title>
        <c:numFmt formatCode="General" sourceLinked="1"/>
        <c:majorTickMark val="out"/>
        <c:minorTickMark val="none"/>
        <c:tickLblPos val="nextTo"/>
        <c:txPr>
          <a:bodyPr/>
          <a:lstStyle/>
          <a:p>
            <a:pPr>
              <a:defRPr sz="1400"/>
            </a:pPr>
            <a:endParaRPr lang="en-US"/>
          </a:p>
        </c:txPr>
        <c:crossAx val="95297536"/>
        <c:crosses val="autoZero"/>
        <c:crossBetween val="midCat"/>
        <c:majorUnit val="5"/>
        <c:minorUnit val="5"/>
      </c:valAx>
      <c:valAx>
        <c:axId val="95297536"/>
        <c:scaling>
          <c:orientation val="minMax"/>
        </c:scaling>
        <c:delete val="1"/>
        <c:axPos val="l"/>
        <c:numFmt formatCode="General" sourceLinked="1"/>
        <c:majorTickMark val="out"/>
        <c:minorTickMark val="none"/>
        <c:tickLblPos val="nextTo"/>
        <c:crossAx val="95291264"/>
        <c:crosses val="autoZero"/>
        <c:crossBetween val="midCat"/>
      </c:valAx>
      <c:spPr>
        <a:ln>
          <a:noFill/>
        </a:ln>
      </c:spPr>
    </c:plotArea>
    <c:plotVisOnly val="1"/>
    <c:dispBlanksAs val="gap"/>
    <c:showDLblsOverMax val="0"/>
  </c:chart>
  <c:spPr>
    <a:ln>
      <a:noFill/>
    </a:ln>
  </c:spPr>
  <c:externalData r:id="rId1">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5" Type="http://schemas.openxmlformats.org/officeDocument/2006/relationships/image" Target="../media/image5.emf"/><Relationship Id="rId4"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4729"/>
            <a:ext cx="27980640" cy="9408158"/>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4871680"/>
            <a:ext cx="23042880" cy="1121664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2122486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83276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8" y="28204162"/>
            <a:ext cx="27980640" cy="871728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8" y="18602969"/>
            <a:ext cx="27980640" cy="9601195"/>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1371105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34442" y="13655042"/>
            <a:ext cx="10835640" cy="38618165"/>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618722" y="13655042"/>
            <a:ext cx="10835640" cy="38618165"/>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3680052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757683"/>
            <a:ext cx="29626560" cy="7315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2" y="9824722"/>
            <a:ext cx="14544677" cy="4094477"/>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2" y="13919199"/>
            <a:ext cx="14544677"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3" y="9824722"/>
            <a:ext cx="14550389" cy="4094477"/>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3" y="13919199"/>
            <a:ext cx="14550389"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3693275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3179491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995047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747522"/>
            <a:ext cx="10829928" cy="743712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1747524"/>
            <a:ext cx="18402302" cy="37459925"/>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9184644"/>
            <a:ext cx="10829928" cy="30022805"/>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2337881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30723842"/>
            <a:ext cx="19751040" cy="3627125"/>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3921758"/>
            <a:ext cx="19751040" cy="2633472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6452237" y="34350967"/>
            <a:ext cx="19751040" cy="5151115"/>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1813454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4125897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899378" y="2346965"/>
            <a:ext cx="5554982" cy="4992624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34443" y="2346965"/>
            <a:ext cx="16116302" cy="4992624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8B7CE1-0308-489B-A119-A1A241C17B29}" type="datetimeFigureOut">
              <a:rPr lang="en-US" smtClean="0"/>
              <a:t>5/1/2014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F12942-118C-42E7-89FD-7BC22120A718}" type="slidenum">
              <a:rPr lang="en-US" smtClean="0"/>
              <a:t>‹#›</a:t>
            </a:fld>
            <a:endParaRPr lang="en-US" dirty="0"/>
          </a:p>
        </p:txBody>
      </p:sp>
    </p:spTree>
    <p:extLst>
      <p:ext uri="{BB962C8B-B14F-4D97-AF65-F5344CB8AC3E}">
        <p14:creationId xmlns:p14="http://schemas.microsoft.com/office/powerpoint/2010/main" val="2847550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757683"/>
            <a:ext cx="29626560" cy="73152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10241287"/>
            <a:ext cx="29626560" cy="2896616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40680646"/>
            <a:ext cx="7680960" cy="2336798"/>
          </a:xfrm>
          <a:prstGeom prst="rect">
            <a:avLst/>
          </a:prstGeom>
        </p:spPr>
        <p:txBody>
          <a:bodyPr vert="horz" lIns="438912" tIns="219456" rIns="438912" bIns="219456" rtlCol="0" anchor="ctr"/>
          <a:lstStyle>
            <a:lvl1pPr algn="l">
              <a:defRPr sz="5800">
                <a:solidFill>
                  <a:schemeClr val="tx1">
                    <a:tint val="75000"/>
                  </a:schemeClr>
                </a:solidFill>
              </a:defRPr>
            </a:lvl1pPr>
          </a:lstStyle>
          <a:p>
            <a:fld id="{F28B7CE1-0308-489B-A119-A1A241C17B29}" type="datetimeFigureOut">
              <a:rPr lang="en-US" smtClean="0"/>
              <a:t>5/1/2014</a:t>
            </a:fld>
            <a:endParaRPr lang="en-US" dirty="0"/>
          </a:p>
        </p:txBody>
      </p:sp>
      <p:sp>
        <p:nvSpPr>
          <p:cNvPr id="5" name="Footer Placeholder 4"/>
          <p:cNvSpPr>
            <a:spLocks noGrp="1"/>
          </p:cNvSpPr>
          <p:nvPr>
            <p:ph type="ftr" sz="quarter" idx="3"/>
          </p:nvPr>
        </p:nvSpPr>
        <p:spPr>
          <a:xfrm>
            <a:off x="11247120" y="40680646"/>
            <a:ext cx="10424160" cy="2336798"/>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3591520" y="40680646"/>
            <a:ext cx="7680960" cy="2336798"/>
          </a:xfrm>
          <a:prstGeom prst="rect">
            <a:avLst/>
          </a:prstGeom>
        </p:spPr>
        <p:txBody>
          <a:bodyPr vert="horz" lIns="438912" tIns="219456" rIns="438912" bIns="219456" rtlCol="0" anchor="ctr"/>
          <a:lstStyle>
            <a:lvl1pPr algn="r">
              <a:defRPr sz="5800">
                <a:solidFill>
                  <a:schemeClr val="tx1">
                    <a:tint val="75000"/>
                  </a:schemeClr>
                </a:solidFill>
              </a:defRPr>
            </a:lvl1pPr>
          </a:lstStyle>
          <a:p>
            <a:fld id="{3EF12942-118C-42E7-89FD-7BC22120A718}" type="slidenum">
              <a:rPr lang="en-US" smtClean="0"/>
              <a:t>‹#›</a:t>
            </a:fld>
            <a:endParaRPr lang="en-US" dirty="0"/>
          </a:p>
        </p:txBody>
      </p:sp>
    </p:spTree>
    <p:extLst>
      <p:ext uri="{BB962C8B-B14F-4D97-AF65-F5344CB8AC3E}">
        <p14:creationId xmlns:p14="http://schemas.microsoft.com/office/powerpoint/2010/main" val="1054897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oleObject" Target="../embeddings/oleObject4.bin"/><Relationship Id="rId18" Type="http://schemas.openxmlformats.org/officeDocument/2006/relationships/image" Target="../media/image5.emf"/><Relationship Id="rId26" Type="http://schemas.openxmlformats.org/officeDocument/2006/relationships/image" Target="../media/image14.png"/><Relationship Id="rId3" Type="http://schemas.openxmlformats.org/officeDocument/2006/relationships/chart" Target="../charts/chart1.xml"/><Relationship Id="rId21" Type="http://schemas.openxmlformats.org/officeDocument/2006/relationships/chart" Target="../charts/chart3.xml"/><Relationship Id="rId7" Type="http://schemas.openxmlformats.org/officeDocument/2006/relationships/image" Target="../media/image2.emf"/><Relationship Id="rId12" Type="http://schemas.openxmlformats.org/officeDocument/2006/relationships/image" Target="../media/image8.jpeg"/><Relationship Id="rId17" Type="http://schemas.openxmlformats.org/officeDocument/2006/relationships/oleObject" Target="../embeddings/oleObject5.bin"/><Relationship Id="rId25" Type="http://schemas.openxmlformats.org/officeDocument/2006/relationships/chart" Target="../charts/chart5.xml"/><Relationship Id="rId2" Type="http://schemas.openxmlformats.org/officeDocument/2006/relationships/slideLayout" Target="../slideLayouts/slideLayout1.xml"/><Relationship Id="rId16" Type="http://schemas.openxmlformats.org/officeDocument/2006/relationships/chart" Target="../charts/chart2.xml"/><Relationship Id="rId20" Type="http://schemas.openxmlformats.org/officeDocument/2006/relationships/image" Target="../media/image11.png"/><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7.jpeg"/><Relationship Id="rId24" Type="http://schemas.openxmlformats.org/officeDocument/2006/relationships/chart" Target="../charts/chart4.xml"/><Relationship Id="rId5" Type="http://schemas.openxmlformats.org/officeDocument/2006/relationships/image" Target="../media/image1.emf"/><Relationship Id="rId15" Type="http://schemas.openxmlformats.org/officeDocument/2006/relationships/image" Target="../media/image9.png"/><Relationship Id="rId23" Type="http://schemas.openxmlformats.org/officeDocument/2006/relationships/image" Target="../media/image13.jpg"/><Relationship Id="rId10" Type="http://schemas.openxmlformats.org/officeDocument/2006/relationships/image" Target="../media/image6.png"/><Relationship Id="rId19" Type="http://schemas.openxmlformats.org/officeDocument/2006/relationships/image" Target="../media/image10.jpeg"/><Relationship Id="rId4" Type="http://schemas.openxmlformats.org/officeDocument/2006/relationships/oleObject" Target="../embeddings/oleObject1.bin"/><Relationship Id="rId9" Type="http://schemas.openxmlformats.org/officeDocument/2006/relationships/image" Target="../media/image3.emf"/><Relationship Id="rId14" Type="http://schemas.openxmlformats.org/officeDocument/2006/relationships/image" Target="../media/image4.emf"/><Relationship Id="rId22"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TextBox 5"/>
          <p:cNvSpPr txBox="1">
            <a:spLocks noChangeArrowheads="1"/>
          </p:cNvSpPr>
          <p:nvPr/>
        </p:nvSpPr>
        <p:spPr bwMode="auto">
          <a:xfrm>
            <a:off x="603816" y="15468600"/>
            <a:ext cx="15663142" cy="18286274"/>
          </a:xfrm>
          <a:prstGeom prst="rect">
            <a:avLst/>
          </a:prstGeom>
          <a:noFill/>
          <a:ln w="76200">
            <a:solidFill>
              <a:srgbClr val="003593"/>
            </a:solidFill>
            <a:miter lim="800000"/>
            <a:headEnd/>
            <a:tailEnd/>
          </a:ln>
          <a:extLst>
            <a:ext uri="{909E8E84-426E-40DD-AFC4-6F175D3DCCD1}">
              <a14:hiddenFill xmlns:a14="http://schemas.microsoft.com/office/drawing/2010/main">
                <a:solidFill>
                  <a:srgbClr val="FFFFFF"/>
                </a:solidFill>
              </a14:hiddenFill>
            </a:ext>
          </a:extLst>
        </p:spPr>
        <p:txBody>
          <a:bodyPr wrap="square"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smtClean="0">
                <a:cs typeface="Arial" charset="0"/>
              </a:rPr>
              <a:t>Nanoparticles</a:t>
            </a:r>
            <a:endParaRPr lang="en-AU" sz="4800" b="1" dirty="0">
              <a:cs typeface="Arial" charset="0"/>
            </a:endParaRPr>
          </a:p>
          <a:p>
            <a:pPr algn="just" eaLnBrk="1" hangingPunct="1">
              <a:lnSpc>
                <a:spcPct val="150000"/>
              </a:lnSpc>
            </a:pPr>
            <a:r>
              <a:rPr lang="en-AU" sz="2900" dirty="0" smtClean="0">
                <a:cs typeface="Arial" charset="0"/>
              </a:rPr>
              <a:t>Atom transfer radical polymerization was used to incorporate alkoxyamine-functionalized monomers into a poly(methyl methacrylate)-based polymer.</a:t>
            </a:r>
            <a:r>
              <a:rPr lang="en-AU" sz="2900" baseline="30000" dirty="0" smtClean="0">
                <a:cs typeface="Arial" charset="0"/>
              </a:rPr>
              <a:t>3</a:t>
            </a:r>
            <a:r>
              <a:rPr lang="en-AU" sz="2900" dirty="0" smtClean="0">
                <a:cs typeface="Arial" charset="0"/>
              </a:rPr>
              <a:t> The polymer was heated to homolyze the alkoxyamine C–O bonds, enabling radical exchange and crosslinking.</a:t>
            </a:r>
            <a:r>
              <a:rPr lang="en-AU" sz="2900" baseline="30000" dirty="0" smtClean="0">
                <a:cs typeface="Arial" charset="0"/>
              </a:rPr>
              <a:t>3</a:t>
            </a:r>
            <a:r>
              <a:rPr lang="en-AU" sz="2900" dirty="0" smtClean="0">
                <a:cs typeface="Arial" charset="0"/>
              </a:rPr>
              <a:t>  Intramolecular crosslinking should cause the polymers to fold into SCNPs.</a:t>
            </a: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smtClean="0">
              <a:cs typeface="Arial" charset="0"/>
            </a:endParaRPr>
          </a:p>
          <a:p>
            <a:pPr algn="just" eaLnBrk="1" hangingPunct="1">
              <a:lnSpc>
                <a:spcPct val="150000"/>
              </a:lnSpc>
            </a:pPr>
            <a:r>
              <a:rPr lang="en-AU" sz="2900" dirty="0">
                <a:cs typeface="Arial" charset="0"/>
              </a:rPr>
              <a:t>C</a:t>
            </a:r>
            <a:r>
              <a:rPr lang="en-AU" sz="2900" dirty="0" smtClean="0">
                <a:cs typeface="Arial" charset="0"/>
              </a:rPr>
              <a:t>rosslinking at 1.0 mg/mL broadened the size distribution, indicating intramolecular and intermolecular crosslinking. The 0.5 mg/mL reaction shows an increase in retention time, which seems to indicate that intramolecular crosslinking and SCNP formation is favored.</a:t>
            </a:r>
            <a:r>
              <a:rPr lang="en-AU" sz="2900" baseline="30000" dirty="0" smtClean="0">
                <a:cs typeface="Arial" charset="0"/>
              </a:rPr>
              <a:t>4</a:t>
            </a:r>
          </a:p>
        </p:txBody>
      </p:sp>
      <p:graphicFrame>
        <p:nvGraphicFramePr>
          <p:cNvPr id="124" name="Chart 123"/>
          <p:cNvGraphicFramePr>
            <a:graphicFrameLocks/>
          </p:cNvGraphicFramePr>
          <p:nvPr>
            <p:extLst>
              <p:ext uri="{D42A27DB-BD31-4B8C-83A1-F6EECF244321}">
                <p14:modId xmlns:p14="http://schemas.microsoft.com/office/powerpoint/2010/main" val="955183012"/>
              </p:ext>
            </p:extLst>
          </p:nvPr>
        </p:nvGraphicFramePr>
        <p:xfrm>
          <a:off x="4553019" y="27203400"/>
          <a:ext cx="3657600" cy="3317576"/>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5"/>
          <p:cNvSpPr txBox="1">
            <a:spLocks noChangeArrowheads="1"/>
          </p:cNvSpPr>
          <p:nvPr/>
        </p:nvSpPr>
        <p:spPr bwMode="auto">
          <a:xfrm>
            <a:off x="603815" y="7543800"/>
            <a:ext cx="31440773" cy="7575649"/>
          </a:xfrm>
          <a:prstGeom prst="rect">
            <a:avLst/>
          </a:prstGeom>
          <a:noFill/>
          <a:ln w="76200">
            <a:solidFill>
              <a:srgbClr val="003593"/>
            </a:solidFill>
            <a:miter lim="800000"/>
            <a:headEnd/>
            <a:tailEnd/>
          </a:ln>
          <a:extLst>
            <a:ext uri="{909E8E84-426E-40DD-AFC4-6F175D3DCCD1}">
              <a14:hiddenFill xmlns:a14="http://schemas.microsoft.com/office/drawing/2010/main">
                <a:solidFill>
                  <a:srgbClr val="FFFFFF"/>
                </a:solidFill>
              </a14:hiddenFill>
            </a:ext>
          </a:extLst>
        </p:spPr>
        <p:txBody>
          <a:bodyPr wrap="square"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smtClean="0">
                <a:cs typeface="Arial" charset="0"/>
              </a:rPr>
              <a:t>Alkoxyamines</a:t>
            </a:r>
            <a:endParaRPr lang="en-AU" sz="4800" b="1" dirty="0">
              <a:cs typeface="Arial" charset="0"/>
            </a:endParaRPr>
          </a:p>
          <a:p>
            <a:pPr algn="just" eaLnBrk="1" hangingPunct="1">
              <a:lnSpc>
                <a:spcPct val="150000"/>
              </a:lnSpc>
            </a:pPr>
            <a:r>
              <a:rPr lang="en-AU" sz="2900" dirty="0" smtClean="0">
                <a:cs typeface="Arial" charset="0"/>
              </a:rPr>
              <a:t>Hydroxyl-substituted alkoxyamines were synthesized by a published method (</a:t>
            </a:r>
            <a:r>
              <a:rPr lang="en-AU" sz="2900" b="1" dirty="0" smtClean="0">
                <a:cs typeface="Arial" charset="0"/>
              </a:rPr>
              <a:t>1</a:t>
            </a:r>
            <a:r>
              <a:rPr lang="en-AU" sz="2900" dirty="0" smtClean="0">
                <a:cs typeface="Arial" charset="0"/>
              </a:rPr>
              <a:t>) and by </a:t>
            </a:r>
            <a:r>
              <a:rPr lang="en-AU" sz="2900" dirty="0">
                <a:cs typeface="Arial" charset="0"/>
              </a:rPr>
              <a:t>a method provided by Dr. Hideyuki Otsuka </a:t>
            </a:r>
            <a:r>
              <a:rPr lang="en-AU" sz="2900" dirty="0" smtClean="0">
                <a:cs typeface="Arial" charset="0"/>
              </a:rPr>
              <a:t>(</a:t>
            </a:r>
            <a:r>
              <a:rPr lang="en-AU" sz="2900" b="1" dirty="0" smtClean="0">
                <a:cs typeface="Arial" charset="0"/>
              </a:rPr>
              <a:t>2</a:t>
            </a:r>
            <a:r>
              <a:rPr lang="en-AU" sz="2900" dirty="0" smtClean="0">
                <a:cs typeface="Arial" charset="0"/>
              </a:rPr>
              <a:t>).</a:t>
            </a:r>
            <a:r>
              <a:rPr lang="en-AU" sz="2900" baseline="30000" dirty="0" smtClean="0">
                <a:cs typeface="Arial" charset="0"/>
              </a:rPr>
              <a:t>1</a:t>
            </a:r>
            <a:r>
              <a:rPr lang="en-AU" sz="2900" dirty="0" smtClean="0">
                <a:cs typeface="Arial" charset="0"/>
              </a:rPr>
              <a:t> </a:t>
            </a:r>
            <a:r>
              <a:rPr lang="en-AU" sz="2900" dirty="0">
                <a:cs typeface="Arial" charset="0"/>
              </a:rPr>
              <a:t>Methacrylate </a:t>
            </a:r>
            <a:r>
              <a:rPr lang="en-AU" sz="2900" dirty="0" smtClean="0">
                <a:cs typeface="Arial" charset="0"/>
              </a:rPr>
              <a:t>monomers </a:t>
            </a:r>
            <a:r>
              <a:rPr lang="en-AU" sz="2900" dirty="0">
                <a:cs typeface="Arial" charset="0"/>
              </a:rPr>
              <a:t>were synthesized by reacting the </a:t>
            </a:r>
            <a:r>
              <a:rPr lang="en-AU" sz="2900" dirty="0" smtClean="0">
                <a:cs typeface="Arial" charset="0"/>
              </a:rPr>
              <a:t>hydroxyl-substituted </a:t>
            </a:r>
            <a:r>
              <a:rPr lang="en-AU" sz="2900" dirty="0">
                <a:cs typeface="Arial" charset="0"/>
              </a:rPr>
              <a:t>alkoxyamines </a:t>
            </a:r>
            <a:r>
              <a:rPr lang="en-AU" sz="2900" dirty="0" smtClean="0">
                <a:cs typeface="Arial" charset="0"/>
              </a:rPr>
              <a:t>with 2-isocyanatoethyl methacrylate.</a:t>
            </a:r>
            <a:r>
              <a:rPr lang="en-AU" sz="2900" baseline="30000" dirty="0" smtClean="0">
                <a:cs typeface="Arial" charset="0"/>
              </a:rPr>
              <a:t>2</a:t>
            </a:r>
            <a:r>
              <a:rPr lang="en-AU" sz="2900" dirty="0" smtClean="0">
                <a:cs typeface="Arial" charset="0"/>
              </a:rPr>
              <a:t> Alkoxyamines were activated for functionalization of materials with 1,1’-carbonyldiimidazole (CDI).</a:t>
            </a:r>
          </a:p>
          <a:p>
            <a:pPr algn="just" eaLnBrk="1" hangingPunct="1">
              <a:lnSpc>
                <a:spcPct val="150000"/>
              </a:lnSpc>
            </a:pPr>
            <a:endParaRPr lang="en-AU" sz="2900" dirty="0" smtClean="0">
              <a:cs typeface="Arial" charset="0"/>
            </a:endParaRPr>
          </a:p>
          <a:p>
            <a:pPr algn="just"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582930814"/>
              </p:ext>
            </p:extLst>
          </p:nvPr>
        </p:nvGraphicFramePr>
        <p:xfrm>
          <a:off x="12733338" y="10369550"/>
          <a:ext cx="8731250" cy="3629025"/>
        </p:xfrm>
        <a:graphic>
          <a:graphicData uri="http://schemas.openxmlformats.org/presentationml/2006/ole">
            <mc:AlternateContent xmlns:mc="http://schemas.openxmlformats.org/markup-compatibility/2006">
              <mc:Choice xmlns:v="urn:schemas-microsoft-com:vml" Requires="v">
                <p:oleObj spid="_x0000_s1369" name="CS ChemDraw Drawing" r:id="rId4" imgW="4973796" imgH="2069403" progId="ChemDraw.Document.6.0">
                  <p:embed/>
                </p:oleObj>
              </mc:Choice>
              <mc:Fallback>
                <p:oleObj name="CS ChemDraw Drawing" r:id="rId4" imgW="4973796" imgH="2069403" progId="ChemDraw.Document.6.0">
                  <p:embed/>
                  <p:pic>
                    <p:nvPicPr>
                      <p:cNvPr id="0" name=""/>
                      <p:cNvPicPr>
                        <a:picLocks noChangeAspect="1" noChangeArrowheads="1"/>
                      </p:cNvPicPr>
                      <p:nvPr/>
                    </p:nvPicPr>
                    <p:blipFill>
                      <a:blip r:embed="rId5"/>
                      <a:srcRect/>
                      <a:stretch>
                        <a:fillRect/>
                      </a:stretch>
                    </p:blipFill>
                    <p:spPr bwMode="auto">
                      <a:xfrm>
                        <a:off x="12733338" y="10369550"/>
                        <a:ext cx="8731250" cy="3629025"/>
                      </a:xfrm>
                      <a:prstGeom prst="rect">
                        <a:avLst/>
                      </a:prstGeom>
                      <a:noFill/>
                      <a:ln>
                        <a:solidFill>
                          <a:schemeClr val="tx1"/>
                        </a:solidFill>
                      </a:ln>
                      <a:extLst/>
                    </p:spPr>
                  </p:pic>
                </p:oleObj>
              </mc:Fallback>
            </mc:AlternateContent>
          </a:graphicData>
        </a:graphic>
      </p:graphicFrame>
      <p:sp>
        <p:nvSpPr>
          <p:cNvPr id="6" name="TextBox 2"/>
          <p:cNvSpPr txBox="1">
            <a:spLocks noChangeArrowheads="1"/>
          </p:cNvSpPr>
          <p:nvPr/>
        </p:nvSpPr>
        <p:spPr bwMode="auto">
          <a:xfrm>
            <a:off x="12999103" y="14264362"/>
            <a:ext cx="83057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Scheme 1.</a:t>
            </a:r>
            <a:r>
              <a:rPr lang="en-US" sz="2400" dirty="0"/>
              <a:t> Synthesis of </a:t>
            </a:r>
            <a:r>
              <a:rPr lang="en-US" sz="2400" dirty="0" smtClean="0"/>
              <a:t>hydroxyl-substituted alkoxyamines.</a:t>
            </a:r>
            <a:endParaRPr lang="en-US" sz="2400" dirty="0"/>
          </a:p>
        </p:txBody>
      </p:sp>
      <p:graphicFrame>
        <p:nvGraphicFramePr>
          <p:cNvPr id="63" name="Object 62"/>
          <p:cNvGraphicFramePr>
            <a:graphicFrameLocks noChangeAspect="1"/>
          </p:cNvGraphicFramePr>
          <p:nvPr>
            <p:extLst>
              <p:ext uri="{D42A27DB-BD31-4B8C-83A1-F6EECF244321}">
                <p14:modId xmlns:p14="http://schemas.microsoft.com/office/powerpoint/2010/main" val="1225772010"/>
              </p:ext>
            </p:extLst>
          </p:nvPr>
        </p:nvGraphicFramePr>
        <p:xfrm>
          <a:off x="838200" y="10363200"/>
          <a:ext cx="11126787" cy="3641725"/>
        </p:xfrm>
        <a:graphic>
          <a:graphicData uri="http://schemas.openxmlformats.org/presentationml/2006/ole">
            <mc:AlternateContent xmlns:mc="http://schemas.openxmlformats.org/markup-compatibility/2006">
              <mc:Choice xmlns:v="urn:schemas-microsoft-com:vml" Requires="v">
                <p:oleObj spid="_x0000_s1370" name="CS ChemDraw Drawing" r:id="rId6" imgW="6341010" imgH="2075068" progId="ChemDraw.Document.6.0">
                  <p:embed/>
                </p:oleObj>
              </mc:Choice>
              <mc:Fallback>
                <p:oleObj name="CS ChemDraw Drawing" r:id="rId6" imgW="6341010" imgH="2075068" progId="ChemDraw.Document.6.0">
                  <p:embed/>
                  <p:pic>
                    <p:nvPicPr>
                      <p:cNvPr id="0" name="Object 1"/>
                      <p:cNvPicPr>
                        <a:picLocks noChangeAspect="1" noChangeArrowheads="1"/>
                      </p:cNvPicPr>
                      <p:nvPr/>
                    </p:nvPicPr>
                    <p:blipFill>
                      <a:blip r:embed="rId7"/>
                      <a:srcRect/>
                      <a:stretch>
                        <a:fillRect/>
                      </a:stretch>
                    </p:blipFill>
                    <p:spPr bwMode="auto">
                      <a:xfrm>
                        <a:off x="838200" y="10363200"/>
                        <a:ext cx="11126787" cy="3641725"/>
                      </a:xfrm>
                      <a:prstGeom prst="rect">
                        <a:avLst/>
                      </a:prstGeom>
                      <a:noFill/>
                      <a:ln>
                        <a:solidFill>
                          <a:schemeClr val="tx1"/>
                        </a:solidFill>
                      </a:ln>
                    </p:spPr>
                  </p:pic>
                </p:oleObj>
              </mc:Fallback>
            </mc:AlternateContent>
          </a:graphicData>
        </a:graphic>
      </p:graphicFrame>
      <p:graphicFrame>
        <p:nvGraphicFramePr>
          <p:cNvPr id="65" name="Object 64"/>
          <p:cNvGraphicFramePr>
            <a:graphicFrameLocks noChangeAspect="1"/>
          </p:cNvGraphicFramePr>
          <p:nvPr>
            <p:extLst>
              <p:ext uri="{D42A27DB-BD31-4B8C-83A1-F6EECF244321}">
                <p14:modId xmlns:p14="http://schemas.microsoft.com/office/powerpoint/2010/main" val="2224291929"/>
              </p:ext>
            </p:extLst>
          </p:nvPr>
        </p:nvGraphicFramePr>
        <p:xfrm>
          <a:off x="22150965" y="10389392"/>
          <a:ext cx="9624435" cy="3603915"/>
        </p:xfrm>
        <a:graphic>
          <a:graphicData uri="http://schemas.openxmlformats.org/presentationml/2006/ole">
            <mc:AlternateContent xmlns:mc="http://schemas.openxmlformats.org/markup-compatibility/2006">
              <mc:Choice xmlns:v="urn:schemas-microsoft-com:vml" Requires="v">
                <p:oleObj spid="_x0000_s1371" name="CS ChemDraw Drawing" r:id="rId8" imgW="5719353" imgH="2140883" progId="ChemDraw.Document.6.0">
                  <p:embed/>
                </p:oleObj>
              </mc:Choice>
              <mc:Fallback>
                <p:oleObj name="CS ChemDraw Drawing" r:id="rId8" imgW="5719353" imgH="2140883" progId="ChemDraw.Document.6.0">
                  <p:embed/>
                  <p:pic>
                    <p:nvPicPr>
                      <p:cNvPr id="0" name="Object 10"/>
                      <p:cNvPicPr>
                        <a:picLocks noChangeAspect="1" noChangeArrowheads="1"/>
                      </p:cNvPicPr>
                      <p:nvPr/>
                    </p:nvPicPr>
                    <p:blipFill>
                      <a:blip r:embed="rId9"/>
                      <a:srcRect/>
                      <a:stretch>
                        <a:fillRect/>
                      </a:stretch>
                    </p:blipFill>
                    <p:spPr bwMode="auto">
                      <a:xfrm>
                        <a:off x="22150965" y="10389392"/>
                        <a:ext cx="9624435" cy="3603915"/>
                      </a:xfrm>
                      <a:prstGeom prst="rect">
                        <a:avLst/>
                      </a:prstGeom>
                      <a:noFill/>
                      <a:ln>
                        <a:solidFill>
                          <a:schemeClr val="tx1"/>
                        </a:solidFill>
                      </a:ln>
                    </p:spPr>
                  </p:pic>
                </p:oleObj>
              </mc:Fallback>
            </mc:AlternateContent>
          </a:graphicData>
        </a:graphic>
      </p:graphicFrame>
      <p:sp>
        <p:nvSpPr>
          <p:cNvPr id="66" name="Title 3"/>
          <p:cNvSpPr txBox="1">
            <a:spLocks/>
          </p:cNvSpPr>
          <p:nvPr/>
        </p:nvSpPr>
        <p:spPr>
          <a:xfrm>
            <a:off x="3940689" y="381000"/>
            <a:ext cx="24410712" cy="4032448"/>
          </a:xfrm>
          <a:prstGeom prst="rect">
            <a:avLst/>
          </a:prstGeom>
        </p:spPr>
        <p:txBody>
          <a:bodyPr vert="horz" lIns="438912" tIns="219456" rIns="438912" bIns="219456" rtlCol="0" anchor="ctr">
            <a:norm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7200" dirty="0" smtClean="0"/>
              <a:t>Radically-Exchangeable Alkoxyamines as Heat-Responsive Crosslinkers for Polymeric Nanostructures and Nanocomposites</a:t>
            </a:r>
            <a:r>
              <a:rPr lang="en-AU" sz="10100" b="1" dirty="0" smtClean="0"/>
              <a:t/>
            </a:r>
            <a:br>
              <a:rPr lang="en-AU" sz="10100" b="1" dirty="0" smtClean="0"/>
            </a:br>
            <a:r>
              <a:rPr lang="en-AU" sz="4300" u="sng" dirty="0" smtClean="0"/>
              <a:t>Odin Achorn</a:t>
            </a:r>
            <a:r>
              <a:rPr lang="en-AU" sz="4300" dirty="0" smtClean="0"/>
              <a:t>, </a:t>
            </a:r>
            <a:r>
              <a:rPr lang="en-AU" sz="4300" dirty="0"/>
              <a:t>Danming </a:t>
            </a:r>
            <a:r>
              <a:rPr lang="en-AU" sz="4300" dirty="0" smtClean="0"/>
              <a:t>Chao, </a:t>
            </a:r>
            <a:r>
              <a:rPr lang="en-AU" sz="4300" dirty="0"/>
              <a:t>Erik </a:t>
            </a:r>
            <a:r>
              <a:rPr lang="en-AU" sz="4300" dirty="0" smtClean="0"/>
              <a:t>Berda,* and Johan Foster*</a:t>
            </a:r>
            <a:br>
              <a:rPr lang="en-AU" sz="4300" dirty="0" smtClean="0"/>
            </a:br>
            <a:r>
              <a:rPr lang="en-AU" sz="4300" dirty="0" smtClean="0"/>
              <a:t>obz2@wildcats.unh.edu; Parsons Hall, 23 Academic Way, Durham NH 03824</a:t>
            </a:r>
            <a:endParaRPr lang="en-US" sz="4300" dirty="0"/>
          </a:p>
        </p:txBody>
      </p:sp>
      <p:sp>
        <p:nvSpPr>
          <p:cNvPr id="67" name="TextBox 4"/>
          <p:cNvSpPr txBox="1">
            <a:spLocks noChangeArrowheads="1"/>
          </p:cNvSpPr>
          <p:nvPr/>
        </p:nvSpPr>
        <p:spPr bwMode="auto">
          <a:xfrm>
            <a:off x="603815" y="3487734"/>
            <a:ext cx="31440774" cy="4228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a:cs typeface="Arial" charset="0"/>
              </a:rPr>
              <a:t>Introduction</a:t>
            </a:r>
          </a:p>
          <a:p>
            <a:pPr algn="just" eaLnBrk="1" hangingPunct="1">
              <a:lnSpc>
                <a:spcPct val="150000"/>
              </a:lnSpc>
            </a:pPr>
            <a:r>
              <a:rPr lang="en-US" sz="2900" dirty="0">
                <a:cs typeface="Arial" charset="0"/>
              </a:rPr>
              <a:t>We report progress toward the synthesis of </a:t>
            </a:r>
            <a:r>
              <a:rPr lang="en-US" sz="2900" dirty="0" smtClean="0">
                <a:cs typeface="Arial" charset="0"/>
              </a:rPr>
              <a:t>single-chain </a:t>
            </a:r>
            <a:r>
              <a:rPr lang="en-US" sz="2900" dirty="0">
                <a:cs typeface="Arial" charset="0"/>
              </a:rPr>
              <a:t>polymer nanoparticles </a:t>
            </a:r>
            <a:r>
              <a:rPr lang="en-US" sz="2900" dirty="0" smtClean="0">
                <a:cs typeface="Arial" charset="0"/>
              </a:rPr>
              <a:t>(SCNPs) and cellulose-reinforced nanocomposites with the </a:t>
            </a:r>
            <a:r>
              <a:rPr lang="en-US" sz="2900" dirty="0">
                <a:cs typeface="Arial" charset="0"/>
              </a:rPr>
              <a:t>use of </a:t>
            </a:r>
            <a:r>
              <a:rPr lang="en-US" sz="2900" dirty="0" smtClean="0">
                <a:cs typeface="Arial" charset="0"/>
              </a:rPr>
              <a:t>radically-exchangeable </a:t>
            </a:r>
            <a:r>
              <a:rPr lang="en-US" sz="2900" dirty="0">
                <a:cs typeface="Arial" charset="0"/>
              </a:rPr>
              <a:t>alkoxyamine </a:t>
            </a:r>
            <a:r>
              <a:rPr lang="en-US" sz="2900" dirty="0" smtClean="0">
                <a:cs typeface="Arial" charset="0"/>
              </a:rPr>
              <a:t>crosslinkers. Crosslinking was </a:t>
            </a:r>
            <a:r>
              <a:rPr lang="en-US" sz="2900" dirty="0">
                <a:cs typeface="Arial" charset="0"/>
              </a:rPr>
              <a:t>achieved by complementary interactions between two different </a:t>
            </a:r>
            <a:r>
              <a:rPr lang="en-US" sz="2900" dirty="0" smtClean="0">
                <a:cs typeface="Arial" charset="0"/>
              </a:rPr>
              <a:t>alkoxyamines in the materials. </a:t>
            </a:r>
            <a:r>
              <a:rPr lang="en-US" sz="2900" dirty="0">
                <a:cs typeface="Arial" charset="0"/>
              </a:rPr>
              <a:t>Heat </a:t>
            </a:r>
            <a:r>
              <a:rPr lang="en-US" sz="2900" dirty="0" smtClean="0">
                <a:cs typeface="Arial" charset="0"/>
              </a:rPr>
              <a:t>was used to </a:t>
            </a:r>
            <a:r>
              <a:rPr lang="en-US" sz="2900" dirty="0">
                <a:cs typeface="Arial" charset="0"/>
              </a:rPr>
              <a:t>cleave the two alkoxyamines homolytically, leaving nitroxide </a:t>
            </a:r>
            <a:r>
              <a:rPr lang="en-US" sz="2900" dirty="0" smtClean="0">
                <a:cs typeface="Arial" charset="0"/>
              </a:rPr>
              <a:t>radicals bonded to </a:t>
            </a:r>
            <a:r>
              <a:rPr lang="en-US" sz="2900" dirty="0">
                <a:cs typeface="Arial" charset="0"/>
              </a:rPr>
              <a:t>some points of the </a:t>
            </a:r>
            <a:r>
              <a:rPr lang="en-US" sz="2900" dirty="0" smtClean="0">
                <a:cs typeface="Arial" charset="0"/>
              </a:rPr>
              <a:t>material </a:t>
            </a:r>
            <a:r>
              <a:rPr lang="en-US" sz="2900" dirty="0">
                <a:cs typeface="Arial" charset="0"/>
              </a:rPr>
              <a:t>and benzylic radicals </a:t>
            </a:r>
            <a:r>
              <a:rPr lang="en-US" sz="2900" dirty="0" smtClean="0">
                <a:cs typeface="Arial" charset="0"/>
              </a:rPr>
              <a:t>to </a:t>
            </a:r>
            <a:r>
              <a:rPr lang="en-US" sz="2900" dirty="0">
                <a:cs typeface="Arial" charset="0"/>
              </a:rPr>
              <a:t>other points. Bonding between </a:t>
            </a:r>
            <a:r>
              <a:rPr lang="en-US" sz="2900" dirty="0" smtClean="0">
                <a:cs typeface="Arial" charset="0"/>
              </a:rPr>
              <a:t>these complementary </a:t>
            </a:r>
            <a:r>
              <a:rPr lang="en-US" sz="2900" dirty="0">
                <a:cs typeface="Arial" charset="0"/>
              </a:rPr>
              <a:t>radicals </a:t>
            </a:r>
            <a:r>
              <a:rPr lang="en-US" sz="2900" dirty="0" smtClean="0">
                <a:cs typeface="Arial" charset="0"/>
              </a:rPr>
              <a:t>caused </a:t>
            </a:r>
            <a:r>
              <a:rPr lang="en-US" sz="2900" dirty="0">
                <a:cs typeface="Arial" charset="0"/>
              </a:rPr>
              <a:t>the </a:t>
            </a:r>
            <a:r>
              <a:rPr lang="en-US" sz="2900" dirty="0" smtClean="0">
                <a:cs typeface="Arial" charset="0"/>
              </a:rPr>
              <a:t>materials to crosslink. Crosslinked nanoparticles were analyzed by size exclusion </a:t>
            </a:r>
            <a:r>
              <a:rPr lang="en-US" sz="2900" dirty="0" smtClean="0">
                <a:cs typeface="Arial" charset="0"/>
              </a:rPr>
              <a:t>chromatography (SEC), </a:t>
            </a:r>
            <a:r>
              <a:rPr lang="en-US" sz="2900" dirty="0" smtClean="0">
                <a:cs typeface="Arial" charset="0"/>
              </a:rPr>
              <a:t>and crosslinked nanocomposites were analyzed by dynamic mechanical thermal </a:t>
            </a:r>
            <a:r>
              <a:rPr lang="en-US" sz="2900" dirty="0" smtClean="0">
                <a:cs typeface="Arial" charset="0"/>
              </a:rPr>
              <a:t>analysis (DMTA).</a:t>
            </a:r>
            <a:endParaRPr lang="en-AU" sz="2900" dirty="0">
              <a:cs typeface="Arial" charset="0"/>
            </a:endParaRPr>
          </a:p>
        </p:txBody>
      </p:sp>
      <p:pic>
        <p:nvPicPr>
          <p:cNvPr id="69" name="Picture 6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8694021" y="381001"/>
            <a:ext cx="3350568" cy="3350568"/>
          </a:xfrm>
          <a:prstGeom prst="rect">
            <a:avLst/>
          </a:prstGeom>
        </p:spPr>
      </p:pic>
      <p:sp>
        <p:nvSpPr>
          <p:cNvPr id="94" name="TextBox 8"/>
          <p:cNvSpPr txBox="1">
            <a:spLocks noChangeArrowheads="1"/>
          </p:cNvSpPr>
          <p:nvPr/>
        </p:nvSpPr>
        <p:spPr bwMode="auto">
          <a:xfrm>
            <a:off x="740119" y="39292212"/>
            <a:ext cx="5327650" cy="155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smtClean="0">
                <a:cs typeface="Arial" charset="0"/>
              </a:rPr>
              <a:t>References</a:t>
            </a:r>
            <a:endParaRPr lang="en-US" sz="4800" dirty="0">
              <a:cs typeface="Arial" charset="0"/>
            </a:endParaRPr>
          </a:p>
        </p:txBody>
      </p:sp>
      <p:sp>
        <p:nvSpPr>
          <p:cNvPr id="95" name="Rectangle 10"/>
          <p:cNvSpPr>
            <a:spLocks noChangeArrowheads="1"/>
          </p:cNvSpPr>
          <p:nvPr/>
        </p:nvSpPr>
        <p:spPr bwMode="auto">
          <a:xfrm>
            <a:off x="603815" y="40419338"/>
            <a:ext cx="15303500" cy="286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2" tIns="45696" rIns="91382" bIns="45696">
            <a:spAutoFit/>
          </a:bodyPr>
          <a:lstStyle/>
          <a:p>
            <a:pPr marL="511175" indent="-511175">
              <a:lnSpc>
                <a:spcPct val="150000"/>
              </a:lnSpc>
              <a:buFontTx/>
              <a:buAutoNum type="arabicPeriod"/>
            </a:pPr>
            <a:r>
              <a:rPr lang="en-US" sz="2400" dirty="0" smtClean="0"/>
              <a:t>Nicolay</a:t>
            </a:r>
            <a:r>
              <a:rPr lang="en-US" sz="2400" dirty="0"/>
              <a:t>, R.; Matyjaszewski, K. </a:t>
            </a:r>
            <a:r>
              <a:rPr lang="en-US" sz="2400" i="1" dirty="0"/>
              <a:t>Macromolecules</a:t>
            </a:r>
            <a:r>
              <a:rPr lang="en-US" sz="2400" dirty="0"/>
              <a:t>.</a:t>
            </a:r>
            <a:r>
              <a:rPr lang="en-US" sz="2400" i="1" dirty="0"/>
              <a:t> </a:t>
            </a:r>
            <a:r>
              <a:rPr lang="en-US" sz="2400" b="1" dirty="0"/>
              <a:t>2011</a:t>
            </a:r>
            <a:r>
              <a:rPr lang="en-US" sz="2400" dirty="0"/>
              <a:t>,</a:t>
            </a:r>
            <a:r>
              <a:rPr lang="en-US" sz="2400" b="1" dirty="0"/>
              <a:t> </a:t>
            </a:r>
            <a:r>
              <a:rPr lang="en-US" sz="2400" i="1" dirty="0"/>
              <a:t>44, </a:t>
            </a:r>
            <a:r>
              <a:rPr lang="en-US" sz="2400" dirty="0"/>
              <a:t>240-247.</a:t>
            </a:r>
          </a:p>
          <a:p>
            <a:pPr marL="511175" indent="-511175">
              <a:lnSpc>
                <a:spcPct val="150000"/>
              </a:lnSpc>
              <a:buFontTx/>
              <a:buAutoNum type="arabicPeriod"/>
            </a:pPr>
            <a:r>
              <a:rPr lang="en-US" sz="2400" dirty="0"/>
              <a:t>Amamoto, Y.; Higaki, Y.; Matsuda, Y.; Otsuka, H.; Takahara, A. </a:t>
            </a:r>
            <a:r>
              <a:rPr lang="en-US" sz="2400" i="1" dirty="0"/>
              <a:t>J. Am. Chem. Soc</a:t>
            </a:r>
            <a:r>
              <a:rPr lang="en-US" sz="2400" dirty="0"/>
              <a:t>. </a:t>
            </a:r>
            <a:r>
              <a:rPr lang="en-US" sz="2400" b="1" dirty="0"/>
              <a:t>2007</a:t>
            </a:r>
            <a:r>
              <a:rPr lang="en-US" sz="2400" dirty="0"/>
              <a:t>, </a:t>
            </a:r>
            <a:r>
              <a:rPr lang="en-US" sz="2400" i="1" dirty="0"/>
              <a:t>129</a:t>
            </a:r>
            <a:r>
              <a:rPr lang="en-US" sz="2400" dirty="0"/>
              <a:t>, </a:t>
            </a:r>
            <a:r>
              <a:rPr lang="en-US" sz="2400" dirty="0" smtClean="0"/>
              <a:t>13298-13304.</a:t>
            </a:r>
          </a:p>
          <a:p>
            <a:pPr marL="511175" indent="-511175">
              <a:lnSpc>
                <a:spcPct val="150000"/>
              </a:lnSpc>
              <a:buFontTx/>
              <a:buAutoNum type="arabicPeriod"/>
            </a:pPr>
            <a:r>
              <a:rPr lang="en-US" sz="2400" dirty="0" smtClean="0"/>
              <a:t>Su</a:t>
            </a:r>
            <a:r>
              <a:rPr lang="en-US" sz="2400" dirty="0"/>
              <a:t>, J.; Amamoto, Y.; Nishihara, M.; Takahara, A.; Otsuka, H. </a:t>
            </a:r>
            <a:r>
              <a:rPr lang="en-US" sz="2400" i="1" dirty="0"/>
              <a:t>Polym. Chem.</a:t>
            </a:r>
            <a:r>
              <a:rPr lang="en-US" sz="2400" dirty="0"/>
              <a:t>, </a:t>
            </a:r>
            <a:r>
              <a:rPr lang="en-US" sz="2400" b="1" dirty="0"/>
              <a:t>2011</a:t>
            </a:r>
            <a:r>
              <a:rPr lang="en-US" sz="2400" dirty="0"/>
              <a:t>, </a:t>
            </a:r>
            <a:r>
              <a:rPr lang="en-US" sz="2400" i="1" dirty="0"/>
              <a:t>2</a:t>
            </a:r>
            <a:r>
              <a:rPr lang="en-US" sz="2400" dirty="0"/>
              <a:t>, 2021-2026.</a:t>
            </a:r>
          </a:p>
          <a:p>
            <a:pPr marL="511175" indent="-511175">
              <a:lnSpc>
                <a:spcPct val="150000"/>
              </a:lnSpc>
              <a:buFontTx/>
              <a:buAutoNum type="arabicPeriod" startAt="4"/>
            </a:pPr>
            <a:r>
              <a:rPr lang="en-US" sz="2400" dirty="0"/>
              <a:t>Tuten, B. T.; Chao, D.; Lyon, C. K.; Berda, E. B. </a:t>
            </a:r>
            <a:r>
              <a:rPr lang="en-US" sz="2400" i="1" dirty="0"/>
              <a:t>Polym. Chem.</a:t>
            </a:r>
            <a:r>
              <a:rPr lang="en-US" sz="2400" dirty="0"/>
              <a:t>, </a:t>
            </a:r>
            <a:r>
              <a:rPr lang="en-US" sz="2400" b="1" dirty="0"/>
              <a:t>2012</a:t>
            </a:r>
            <a:r>
              <a:rPr lang="en-US" sz="2400" dirty="0"/>
              <a:t>, </a:t>
            </a:r>
            <a:r>
              <a:rPr lang="en-US" sz="2400" i="1" dirty="0"/>
              <a:t>3</a:t>
            </a:r>
            <a:r>
              <a:rPr lang="en-US" sz="2400" dirty="0"/>
              <a:t>, </a:t>
            </a:r>
            <a:r>
              <a:rPr lang="en-US" sz="2400" dirty="0" smtClean="0"/>
              <a:t>3068-3071.</a:t>
            </a:r>
          </a:p>
          <a:p>
            <a:pPr marL="511175" indent="-511175">
              <a:lnSpc>
                <a:spcPct val="150000"/>
              </a:lnSpc>
              <a:buFontTx/>
              <a:buAutoNum type="arabicPeriod" startAt="4"/>
            </a:pPr>
            <a:r>
              <a:rPr lang="en-US" sz="2400" dirty="0" err="1"/>
              <a:t>Biyani</a:t>
            </a:r>
            <a:r>
              <a:rPr lang="en-US" sz="2400" dirty="0"/>
              <a:t>, M.V.; Foster, E.J.; </a:t>
            </a:r>
            <a:r>
              <a:rPr lang="en-US" sz="2400" dirty="0" err="1"/>
              <a:t>Weder</a:t>
            </a:r>
            <a:r>
              <a:rPr lang="en-US" sz="2400" dirty="0"/>
              <a:t>, C. </a:t>
            </a:r>
            <a:r>
              <a:rPr lang="en-US" sz="2400" i="1" dirty="0"/>
              <a:t>ACS Macro </a:t>
            </a:r>
            <a:r>
              <a:rPr lang="en-US" sz="2400" i="1" dirty="0" err="1"/>
              <a:t>Lett</a:t>
            </a:r>
            <a:r>
              <a:rPr lang="en-US" sz="2400" dirty="0"/>
              <a:t>. </a:t>
            </a:r>
            <a:r>
              <a:rPr lang="en-US" sz="2400" b="1" dirty="0"/>
              <a:t>2013</a:t>
            </a:r>
            <a:r>
              <a:rPr lang="en-US" sz="2400" dirty="0"/>
              <a:t>, </a:t>
            </a:r>
            <a:r>
              <a:rPr lang="en-US" sz="2400" i="1" dirty="0"/>
              <a:t>2</a:t>
            </a:r>
            <a:r>
              <a:rPr lang="en-US" sz="2400" dirty="0"/>
              <a:t>, 236−</a:t>
            </a:r>
            <a:r>
              <a:rPr lang="en-US" sz="2400" dirty="0" smtClean="0"/>
              <a:t>240.</a:t>
            </a:r>
            <a:endParaRPr lang="en-US" sz="2400" dirty="0"/>
          </a:p>
        </p:txBody>
      </p:sp>
      <p:graphicFrame>
        <p:nvGraphicFramePr>
          <p:cNvPr id="97" name="Table 96"/>
          <p:cNvGraphicFramePr>
            <a:graphicFrameLocks noGrp="1"/>
          </p:cNvGraphicFramePr>
          <p:nvPr>
            <p:extLst>
              <p:ext uri="{D42A27DB-BD31-4B8C-83A1-F6EECF244321}">
                <p14:modId xmlns:p14="http://schemas.microsoft.com/office/powerpoint/2010/main" val="2826053149"/>
              </p:ext>
            </p:extLst>
          </p:nvPr>
        </p:nvGraphicFramePr>
        <p:xfrm>
          <a:off x="8839200" y="23622000"/>
          <a:ext cx="7010400" cy="1737360"/>
        </p:xfrm>
        <a:graphic>
          <a:graphicData uri="http://schemas.openxmlformats.org/drawingml/2006/table">
            <a:tbl>
              <a:tblPr firstRow="1" bandRow="1">
                <a:tableStyleId>{5940675A-B579-460E-94D1-54222C63F5DA}</a:tableStyleId>
              </a:tblPr>
              <a:tblGrid>
                <a:gridCol w="2307207"/>
                <a:gridCol w="1357186"/>
                <a:gridCol w="1398461"/>
                <a:gridCol w="643573"/>
                <a:gridCol w="1303973"/>
              </a:tblGrid>
              <a:tr h="518160">
                <a:tc>
                  <a:txBody>
                    <a:bodyPr/>
                    <a:lstStyle/>
                    <a:p>
                      <a:r>
                        <a:rPr lang="en-US" sz="1900" b="1" dirty="0" smtClean="0">
                          <a:latin typeface="+mn-lt"/>
                        </a:rPr>
                        <a:t>1.0 mg/mL Reaction</a:t>
                      </a:r>
                      <a:endParaRPr lang="en-US" sz="1900" b="1" dirty="0">
                        <a:latin typeface="+mn-lt"/>
                      </a:endParaRPr>
                    </a:p>
                  </a:txBody>
                  <a:tcPr anchor="b"/>
                </a:tc>
                <a:tc>
                  <a:txBody>
                    <a:bodyPr/>
                    <a:lstStyle/>
                    <a:p>
                      <a:pPr marL="0" marR="0">
                        <a:lnSpc>
                          <a:spcPct val="200000"/>
                        </a:lnSpc>
                        <a:spcBef>
                          <a:spcPts val="0"/>
                        </a:spcBef>
                        <a:spcAft>
                          <a:spcPts val="0"/>
                        </a:spcAft>
                      </a:pPr>
                      <a:r>
                        <a:rPr lang="en-US" sz="1900" dirty="0">
                          <a:effectLst/>
                          <a:latin typeface="+mn-lt"/>
                        </a:rPr>
                        <a:t>M</a:t>
                      </a:r>
                      <a:r>
                        <a:rPr lang="en-US" sz="1900" baseline="-25000" dirty="0">
                          <a:effectLst/>
                          <a:latin typeface="+mn-lt"/>
                        </a:rPr>
                        <a:t>N</a:t>
                      </a:r>
                      <a:r>
                        <a:rPr lang="en-US" sz="1900" dirty="0">
                          <a:effectLst/>
                          <a:latin typeface="+mn-lt"/>
                        </a:rPr>
                        <a:t> (g/mol)</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a:effectLst/>
                          <a:latin typeface="+mn-lt"/>
                        </a:rPr>
                        <a:t>M</a:t>
                      </a:r>
                      <a:r>
                        <a:rPr lang="en-US" sz="1900" baseline="-25000" dirty="0">
                          <a:effectLst/>
                          <a:latin typeface="+mn-lt"/>
                        </a:rPr>
                        <a:t>W</a:t>
                      </a:r>
                      <a:r>
                        <a:rPr lang="en-US" sz="1900" dirty="0">
                          <a:effectLst/>
                          <a:latin typeface="+mn-lt"/>
                        </a:rPr>
                        <a:t> (g/mol)</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a:effectLst/>
                          <a:latin typeface="+mn-lt"/>
                        </a:rPr>
                        <a:t>PDI</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a:effectLst/>
                          <a:latin typeface="+mn-lt"/>
                        </a:rPr>
                        <a:t>Rh(n) (nm)</a:t>
                      </a:r>
                      <a:endParaRPr lang="en-US" sz="1900" dirty="0">
                        <a:effectLst/>
                        <a:latin typeface="+mn-lt"/>
                        <a:ea typeface="Calibri"/>
                        <a:cs typeface="Times New Roman"/>
                      </a:endParaRPr>
                    </a:p>
                  </a:txBody>
                  <a:tcPr marL="68580" marR="68580" marT="0" marB="0" anchor="b"/>
                </a:tc>
              </a:tr>
              <a:tr h="518160">
                <a:tc>
                  <a:txBody>
                    <a:bodyPr/>
                    <a:lstStyle/>
                    <a:p>
                      <a:r>
                        <a:rPr lang="en-US" sz="1900" dirty="0" smtClean="0">
                          <a:latin typeface="+mn-lt"/>
                        </a:rPr>
                        <a:t>Before Crosslinking</a:t>
                      </a:r>
                      <a:endParaRPr lang="en-US" sz="1900" dirty="0">
                        <a:latin typeface="+mn-lt"/>
                      </a:endParaRPr>
                    </a:p>
                  </a:txBody>
                  <a:tcPr anchor="b"/>
                </a:tc>
                <a:tc>
                  <a:txBody>
                    <a:bodyPr/>
                    <a:lstStyle/>
                    <a:p>
                      <a:pPr marL="0" marR="0">
                        <a:lnSpc>
                          <a:spcPct val="200000"/>
                        </a:lnSpc>
                        <a:spcBef>
                          <a:spcPts val="0"/>
                        </a:spcBef>
                        <a:spcAft>
                          <a:spcPts val="0"/>
                        </a:spcAft>
                      </a:pPr>
                      <a:r>
                        <a:rPr lang="en-US" sz="1900" dirty="0" smtClean="0">
                          <a:effectLst/>
                          <a:latin typeface="+mn-lt"/>
                        </a:rPr>
                        <a:t>2.42×10</a:t>
                      </a:r>
                      <a:r>
                        <a:rPr lang="en-US" sz="1900" baseline="30000" dirty="0" smtClean="0">
                          <a:effectLst/>
                          <a:latin typeface="+mn-lt"/>
                        </a:rPr>
                        <a:t>4</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2.65×10</a:t>
                      </a:r>
                      <a:r>
                        <a:rPr lang="en-US" sz="1900" baseline="30000" dirty="0" smtClean="0">
                          <a:effectLst/>
                          <a:latin typeface="+mn-lt"/>
                        </a:rPr>
                        <a:t>4</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1.10</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a:effectLst/>
                          <a:latin typeface="+mn-lt"/>
                        </a:rPr>
                        <a:t>3.2</a:t>
                      </a:r>
                      <a:endParaRPr lang="en-US" sz="1900" dirty="0">
                        <a:effectLst/>
                        <a:latin typeface="+mn-lt"/>
                        <a:ea typeface="Calibri"/>
                        <a:cs typeface="Times New Roman"/>
                      </a:endParaRPr>
                    </a:p>
                  </a:txBody>
                  <a:tcPr marL="68580" marR="68580" marT="0" marB="0" anchor="b"/>
                </a:tc>
              </a:tr>
              <a:tr h="518160">
                <a:tc>
                  <a:txBody>
                    <a:bodyPr/>
                    <a:lstStyle/>
                    <a:p>
                      <a:r>
                        <a:rPr lang="en-US" sz="1900" dirty="0" smtClean="0">
                          <a:latin typeface="+mn-lt"/>
                        </a:rPr>
                        <a:t>After Crosslinking</a:t>
                      </a:r>
                      <a:endParaRPr lang="en-US" sz="1900" dirty="0">
                        <a:latin typeface="+mn-lt"/>
                      </a:endParaRPr>
                    </a:p>
                  </a:txBody>
                  <a:tcPr anchor="b"/>
                </a:tc>
                <a:tc>
                  <a:txBody>
                    <a:bodyPr/>
                    <a:lstStyle/>
                    <a:p>
                      <a:pPr marL="0" marR="0">
                        <a:lnSpc>
                          <a:spcPct val="200000"/>
                        </a:lnSpc>
                        <a:spcBef>
                          <a:spcPts val="0"/>
                        </a:spcBef>
                        <a:spcAft>
                          <a:spcPts val="0"/>
                        </a:spcAft>
                      </a:pPr>
                      <a:r>
                        <a:rPr lang="en-US" sz="1900" dirty="0" smtClean="0">
                          <a:effectLst/>
                          <a:latin typeface="+mn-lt"/>
                        </a:rPr>
                        <a:t>4.76×10</a:t>
                      </a:r>
                      <a:r>
                        <a:rPr lang="en-US" sz="1900" baseline="30000" dirty="0" smtClean="0">
                          <a:effectLst/>
                          <a:latin typeface="+mn-lt"/>
                        </a:rPr>
                        <a:t>4</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7.05×10</a:t>
                      </a:r>
                      <a:r>
                        <a:rPr lang="en-US" sz="1900" baseline="30000" dirty="0" smtClean="0">
                          <a:effectLst/>
                          <a:latin typeface="+mn-lt"/>
                        </a:rPr>
                        <a:t>4</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1.48</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5.5</a:t>
                      </a:r>
                      <a:endParaRPr lang="en-US" sz="1900" dirty="0">
                        <a:effectLst/>
                        <a:latin typeface="+mn-lt"/>
                        <a:ea typeface="Calibri"/>
                        <a:cs typeface="Times New Roman"/>
                      </a:endParaRPr>
                    </a:p>
                  </a:txBody>
                  <a:tcPr marL="68580" marR="68580" marT="0" marB="0" anchor="b"/>
                </a:tc>
              </a:tr>
            </a:tbl>
          </a:graphicData>
        </a:graphic>
      </p:graphicFrame>
      <p:sp>
        <p:nvSpPr>
          <p:cNvPr id="100" name="TextBox 4"/>
          <p:cNvSpPr txBox="1">
            <a:spLocks noChangeArrowheads="1"/>
          </p:cNvSpPr>
          <p:nvPr/>
        </p:nvSpPr>
        <p:spPr bwMode="auto">
          <a:xfrm>
            <a:off x="910826" y="20833140"/>
            <a:ext cx="432647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smtClean="0"/>
              <a:t>Scheme 4.</a:t>
            </a:r>
            <a:r>
              <a:rPr lang="en-US" sz="2400" dirty="0" smtClean="0"/>
              <a:t> Copolymerization of the two alkoxyamine monomers with methyl methacrylate.</a:t>
            </a:r>
            <a:endParaRPr lang="en-US" sz="2400" dirty="0"/>
          </a:p>
        </p:txBody>
      </p:sp>
      <p:pic>
        <p:nvPicPr>
          <p:cNvPr id="102" name="Picture 1"/>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990600" y="23332807"/>
            <a:ext cx="3810000" cy="369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12" descr="C:\Users\LocalUser\Pictures\alkoxyamine crosslink.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626804" y="23241000"/>
            <a:ext cx="2526596" cy="3468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4" name="Object 1"/>
          <p:cNvGraphicFramePr>
            <a:graphicFrameLocks noChangeAspect="1"/>
          </p:cNvGraphicFramePr>
          <p:nvPr>
            <p:extLst>
              <p:ext uri="{D42A27DB-BD31-4B8C-83A1-F6EECF244321}">
                <p14:modId xmlns:p14="http://schemas.microsoft.com/office/powerpoint/2010/main" val="84010975"/>
              </p:ext>
            </p:extLst>
          </p:nvPr>
        </p:nvGraphicFramePr>
        <p:xfrm>
          <a:off x="1830388" y="19354800"/>
          <a:ext cx="12896850" cy="3935413"/>
        </p:xfrm>
        <a:graphic>
          <a:graphicData uri="http://schemas.openxmlformats.org/presentationml/2006/ole">
            <mc:AlternateContent xmlns:mc="http://schemas.openxmlformats.org/markup-compatibility/2006">
              <mc:Choice xmlns:v="urn:schemas-microsoft-com:vml" Requires="v">
                <p:oleObj spid="_x0000_s1372" name="CS ChemDraw Drawing" r:id="rId13" imgW="9044738" imgH="2762619" progId="ChemDraw.Document.6.0">
                  <p:embed/>
                </p:oleObj>
              </mc:Choice>
              <mc:Fallback>
                <p:oleObj name="CS ChemDraw Drawing" r:id="rId13" imgW="9044738" imgH="2762619" progId="ChemDraw.Document.6.0">
                  <p:embed/>
                  <p:pic>
                    <p:nvPicPr>
                      <p:cNvPr id="0" name=""/>
                      <p:cNvPicPr>
                        <a:picLocks noChangeAspect="1" noChangeArrowheads="1"/>
                      </p:cNvPicPr>
                      <p:nvPr/>
                    </p:nvPicPr>
                    <p:blipFill>
                      <a:blip r:embed="rId14"/>
                      <a:srcRect/>
                      <a:stretch>
                        <a:fillRect/>
                      </a:stretch>
                    </p:blipFill>
                    <p:spPr bwMode="auto">
                      <a:xfrm>
                        <a:off x="1830388" y="19354800"/>
                        <a:ext cx="12896850" cy="3935413"/>
                      </a:xfrm>
                      <a:prstGeom prst="rect">
                        <a:avLst/>
                      </a:prstGeom>
                      <a:noFill/>
                      <a:ln>
                        <a:noFill/>
                      </a:ln>
                      <a:extLst/>
                    </p:spPr>
                  </p:pic>
                </p:oleObj>
              </mc:Fallback>
            </mc:AlternateContent>
          </a:graphicData>
        </a:graphic>
      </p:graphicFrame>
      <p:sp>
        <p:nvSpPr>
          <p:cNvPr id="105" name="TextBox 5"/>
          <p:cNvSpPr txBox="1">
            <a:spLocks noChangeArrowheads="1"/>
          </p:cNvSpPr>
          <p:nvPr/>
        </p:nvSpPr>
        <p:spPr bwMode="auto">
          <a:xfrm>
            <a:off x="603815" y="34056593"/>
            <a:ext cx="15663143" cy="5567407"/>
          </a:xfrm>
          <a:prstGeom prst="rect">
            <a:avLst/>
          </a:prstGeom>
          <a:noFill/>
          <a:ln w="76200">
            <a:solidFill>
              <a:srgbClr val="003593"/>
            </a:solidFill>
            <a:miter lim="800000"/>
            <a:headEnd/>
            <a:tailEnd/>
          </a:ln>
          <a:extLst>
            <a:ext uri="{909E8E84-426E-40DD-AFC4-6F175D3DCCD1}">
              <a14:hiddenFill xmlns:a14="http://schemas.microsoft.com/office/drawing/2010/main">
                <a:solidFill>
                  <a:srgbClr val="FFFFFF"/>
                </a:solidFill>
              </a14:hiddenFill>
            </a:ext>
          </a:extLst>
        </p:spPr>
        <p:txBody>
          <a:bodyPr wrap="square"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smtClean="0">
                <a:cs typeface="Arial" charset="0"/>
              </a:rPr>
              <a:t>Future Work</a:t>
            </a:r>
            <a:endParaRPr lang="en-AU" sz="4800" b="1" dirty="0">
              <a:cs typeface="Arial" charset="0"/>
            </a:endParaRPr>
          </a:p>
          <a:p>
            <a:pPr algn="just" eaLnBrk="1" hangingPunct="1">
              <a:lnSpc>
                <a:spcPct val="150000"/>
              </a:lnSpc>
            </a:pPr>
            <a:r>
              <a:rPr lang="en-AU" sz="2900" dirty="0" smtClean="0">
                <a:cs typeface="Arial" charset="0"/>
              </a:rPr>
              <a:t>Once conditions are optimized for making SCNPs, the alkoxyamine crosslinks will be used to polymerize styrene.</a:t>
            </a:r>
            <a:r>
              <a:rPr lang="en-AU" sz="2900" baseline="30000" dirty="0" smtClean="0">
                <a:cs typeface="Arial" charset="0"/>
              </a:rPr>
              <a:t>1</a:t>
            </a:r>
            <a:r>
              <a:rPr lang="en-AU" sz="2900" dirty="0" smtClean="0">
                <a:cs typeface="Arial" charset="0"/>
              </a:rPr>
              <a:t> This may lead to phase-separated nanoparticles with immiscible polystyrene blocks on the surface of the poly(methyl methacrylate) core.</a:t>
            </a:r>
            <a:endParaRPr lang="en-AU" sz="2900" dirty="0">
              <a:cs typeface="Arial" charset="0"/>
            </a:endParaRPr>
          </a:p>
          <a:p>
            <a:pPr algn="just" eaLnBrk="1" hangingPunct="1">
              <a:lnSpc>
                <a:spcPct val="150000"/>
              </a:lnSpc>
            </a:pPr>
            <a:endParaRPr lang="en-AU" sz="2900" dirty="0" smtClean="0">
              <a:cs typeface="Arial" charset="0"/>
            </a:endParaRPr>
          </a:p>
          <a:p>
            <a:pPr algn="just" eaLnBrk="1" hangingPunct="1">
              <a:lnSpc>
                <a:spcPct val="150000"/>
              </a:lnSpc>
            </a:pPr>
            <a:endParaRPr lang="en-AU" sz="2900" dirty="0">
              <a:cs typeface="Arial" charset="0"/>
            </a:endParaRPr>
          </a:p>
          <a:p>
            <a:pPr algn="just" eaLnBrk="1" hangingPunct="1">
              <a:lnSpc>
                <a:spcPct val="150000"/>
              </a:lnSpc>
            </a:pPr>
            <a:endParaRPr lang="en-AU" sz="2900" dirty="0" smtClean="0">
              <a:cs typeface="Arial" charset="0"/>
            </a:endParaRPr>
          </a:p>
        </p:txBody>
      </p:sp>
      <p:pic>
        <p:nvPicPr>
          <p:cNvPr id="106" name="Picture 10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305971" y="37319228"/>
            <a:ext cx="8371429" cy="2228572"/>
          </a:xfrm>
          <a:prstGeom prst="rect">
            <a:avLst/>
          </a:prstGeom>
        </p:spPr>
      </p:pic>
      <p:sp>
        <p:nvSpPr>
          <p:cNvPr id="107" name="TextBox 7"/>
          <p:cNvSpPr txBox="1">
            <a:spLocks noChangeArrowheads="1"/>
          </p:cNvSpPr>
          <p:nvPr/>
        </p:nvSpPr>
        <p:spPr bwMode="auto">
          <a:xfrm>
            <a:off x="16581879" y="39319200"/>
            <a:ext cx="15462710" cy="42285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a:cs typeface="Arial" charset="0"/>
              </a:rPr>
              <a:t>Acknowledgements</a:t>
            </a:r>
          </a:p>
          <a:p>
            <a:pPr algn="just" eaLnBrk="1" hangingPunct="1">
              <a:lnSpc>
                <a:spcPct val="150000"/>
              </a:lnSpc>
            </a:pPr>
            <a:r>
              <a:rPr lang="en-AU" sz="2900" dirty="0" smtClean="0">
                <a:cs typeface="Arial" charset="0"/>
              </a:rPr>
              <a:t>We thank </a:t>
            </a:r>
            <a:r>
              <a:rPr lang="en-AU" sz="2900" dirty="0">
                <a:cs typeface="Arial" charset="0"/>
              </a:rPr>
              <a:t>the UNH Chemistry </a:t>
            </a:r>
            <a:r>
              <a:rPr lang="en-AU" sz="2900" dirty="0" smtClean="0">
                <a:cs typeface="Arial" charset="0"/>
              </a:rPr>
              <a:t>Department, the UNH Hamel Center for Undergraduate Research, and the Adolphe Merkle Institute for </a:t>
            </a:r>
            <a:r>
              <a:rPr lang="en-AU" sz="2900" dirty="0">
                <a:cs typeface="Arial" charset="0"/>
              </a:rPr>
              <a:t>funding this </a:t>
            </a:r>
            <a:r>
              <a:rPr lang="en-AU" sz="2900" dirty="0" smtClean="0">
                <a:cs typeface="Arial" charset="0"/>
              </a:rPr>
              <a:t>project. Additional thanks go to Dr.</a:t>
            </a:r>
            <a:r>
              <a:rPr lang="en-AU" sz="2900" dirty="0">
                <a:cs typeface="Arial" charset="0"/>
              </a:rPr>
              <a:t> </a:t>
            </a:r>
            <a:r>
              <a:rPr lang="en-AU" sz="2900" dirty="0" smtClean="0">
                <a:cs typeface="Arial" charset="0"/>
              </a:rPr>
              <a:t>Hideyuki </a:t>
            </a:r>
            <a:r>
              <a:rPr lang="en-AU" sz="2900" dirty="0">
                <a:cs typeface="Arial" charset="0"/>
              </a:rPr>
              <a:t>Otsuka for his advice </a:t>
            </a:r>
            <a:r>
              <a:rPr lang="en-AU" sz="2900" dirty="0" smtClean="0">
                <a:cs typeface="Arial" charset="0"/>
              </a:rPr>
              <a:t>on synthesizing alkoxyamines </a:t>
            </a:r>
            <a:r>
              <a:rPr lang="en-AU" sz="2900" dirty="0">
                <a:cs typeface="Arial" charset="0"/>
              </a:rPr>
              <a:t>and </a:t>
            </a:r>
            <a:r>
              <a:rPr lang="en-AU" sz="2900" dirty="0" smtClean="0">
                <a:cs typeface="Arial" charset="0"/>
              </a:rPr>
              <a:t>to the </a:t>
            </a:r>
            <a:r>
              <a:rPr lang="en-AU" sz="2900" dirty="0">
                <a:cs typeface="Arial" charset="0"/>
              </a:rPr>
              <a:t>members of the Berda </a:t>
            </a:r>
            <a:r>
              <a:rPr lang="en-AU" sz="2900" dirty="0" smtClean="0">
                <a:cs typeface="Arial" charset="0"/>
              </a:rPr>
              <a:t>group and the AMI Polymer Chemistry &amp; Materials group for </a:t>
            </a:r>
            <a:r>
              <a:rPr lang="en-AU" sz="2900" dirty="0">
                <a:cs typeface="Arial" charset="0"/>
              </a:rPr>
              <a:t>their help.</a:t>
            </a:r>
            <a:endParaRPr lang="en-US" sz="2900" b="1" dirty="0">
              <a:cs typeface="Arial" charset="0"/>
            </a:endParaRPr>
          </a:p>
        </p:txBody>
      </p:sp>
      <p:sp>
        <p:nvSpPr>
          <p:cNvPr id="108" name="TextBox 9"/>
          <p:cNvSpPr txBox="1">
            <a:spLocks noChangeArrowheads="1"/>
          </p:cNvSpPr>
          <p:nvPr/>
        </p:nvSpPr>
        <p:spPr bwMode="auto">
          <a:xfrm>
            <a:off x="16611601" y="15468600"/>
            <a:ext cx="15432988" cy="18286274"/>
          </a:xfrm>
          <a:prstGeom prst="rect">
            <a:avLst/>
          </a:prstGeom>
          <a:noFill/>
          <a:ln w="76200">
            <a:solidFill>
              <a:srgbClr val="003593"/>
            </a:solidFill>
            <a:miter lim="800000"/>
            <a:headEnd/>
            <a:tailEnd/>
          </a:ln>
          <a:extLst>
            <a:ext uri="{909E8E84-426E-40DD-AFC4-6F175D3DCCD1}">
              <a14:hiddenFill xmlns:a14="http://schemas.microsoft.com/office/drawing/2010/main">
                <a:solidFill>
                  <a:srgbClr val="FFFFFF"/>
                </a:solidFill>
              </a14:hiddenFill>
            </a:ext>
          </a:extLst>
        </p:spPr>
        <p:txBody>
          <a:bodyPr wrap="square"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smtClean="0">
                <a:cs typeface="Arial" charset="0"/>
              </a:rPr>
              <a:t>Nanocomposites</a:t>
            </a:r>
            <a:endParaRPr lang="en-AU" sz="2900" dirty="0">
              <a:cs typeface="Arial" charset="0"/>
            </a:endParaRPr>
          </a:p>
          <a:p>
            <a:pPr algn="just" eaLnBrk="1" hangingPunct="1">
              <a:lnSpc>
                <a:spcPct val="150000"/>
              </a:lnSpc>
            </a:pPr>
            <a:r>
              <a:rPr lang="en-AU" sz="2900" dirty="0" smtClean="0">
                <a:cs typeface="Arial" charset="0"/>
              </a:rPr>
              <a:t>Nanocomposites are materials with two phases finely dispersed at the nanometer scale. In this project, rigid cellulose nanocrystals (CNCs) were dispersed in a soft poly(vinyl acetate) (PVAc) matrix. The CNCs set up a scaffold to impart their rigidity to the material.</a:t>
            </a:r>
            <a:r>
              <a:rPr lang="en-AU" sz="2900" baseline="30000" dirty="0" smtClean="0">
                <a:cs typeface="Arial" charset="0"/>
              </a:rPr>
              <a:t>5</a:t>
            </a:r>
            <a:r>
              <a:rPr lang="en-AU" sz="2900" dirty="0" smtClean="0">
                <a:cs typeface="Arial" charset="0"/>
              </a:rPr>
              <a:t> The two materials were functionalized with complementary alkoxyamine crosslinkers. </a:t>
            </a:r>
          </a:p>
          <a:p>
            <a:pPr algn="just" eaLnBrk="1" hangingPunct="1">
              <a:lnSpc>
                <a:spcPct val="150000"/>
              </a:lnSpc>
            </a:pPr>
            <a:endParaRPr lang="en-AU" sz="2900" dirty="0" smtClean="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smtClean="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eaLnBrk="1" hangingPunct="1">
              <a:lnSpc>
                <a:spcPct val="150000"/>
              </a:lnSpc>
            </a:pPr>
            <a:endParaRPr lang="en-AU" sz="2900" dirty="0">
              <a:cs typeface="Arial" charset="0"/>
            </a:endParaRPr>
          </a:p>
          <a:p>
            <a:pPr algn="just" eaLnBrk="1" hangingPunct="1">
              <a:lnSpc>
                <a:spcPct val="150000"/>
              </a:lnSpc>
            </a:pPr>
            <a:r>
              <a:rPr lang="en-AU" sz="2900" dirty="0" smtClean="0">
                <a:cs typeface="Arial" charset="0"/>
              </a:rPr>
              <a:t>Heat-induced </a:t>
            </a:r>
            <a:r>
              <a:rPr lang="en-AU" sz="2900" dirty="0">
                <a:cs typeface="Arial" charset="0"/>
              </a:rPr>
              <a:t>crosslinking between the scaffold and matrix increased the interaction between the two phases, increasing the temperature at which the material transitions from a </a:t>
            </a:r>
            <a:r>
              <a:rPr lang="en-AU" sz="2900" dirty="0" smtClean="0">
                <a:cs typeface="Arial" charset="0"/>
              </a:rPr>
              <a:t>strong, </a:t>
            </a:r>
            <a:r>
              <a:rPr lang="en-AU" sz="2900" dirty="0">
                <a:cs typeface="Arial" charset="0"/>
              </a:rPr>
              <a:t>glassy state to a </a:t>
            </a:r>
            <a:r>
              <a:rPr lang="en-AU" sz="2900" dirty="0" smtClean="0">
                <a:cs typeface="Arial" charset="0"/>
              </a:rPr>
              <a:t>weaker, </a:t>
            </a:r>
            <a:r>
              <a:rPr lang="en-AU" sz="2900" dirty="0">
                <a:cs typeface="Arial" charset="0"/>
              </a:rPr>
              <a:t>rubbery state </a:t>
            </a:r>
            <a:r>
              <a:rPr lang="en-AU" sz="2900" dirty="0" smtClean="0">
                <a:cs typeface="Arial" charset="0"/>
              </a:rPr>
              <a:t>(glass </a:t>
            </a:r>
            <a:r>
              <a:rPr lang="en-AU" sz="2900" dirty="0">
                <a:cs typeface="Arial" charset="0"/>
              </a:rPr>
              <a:t>transition </a:t>
            </a:r>
            <a:r>
              <a:rPr lang="en-AU" sz="2900" dirty="0" smtClean="0">
                <a:cs typeface="Arial" charset="0"/>
              </a:rPr>
              <a:t>temperature, </a:t>
            </a:r>
            <a:r>
              <a:rPr lang="en-AU" sz="2900" dirty="0" err="1" smtClean="0">
                <a:cs typeface="Arial" charset="0"/>
              </a:rPr>
              <a:t>T</a:t>
            </a:r>
            <a:r>
              <a:rPr lang="en-AU" sz="2900" baseline="-25000" dirty="0" err="1" smtClean="0">
                <a:cs typeface="Arial" charset="0"/>
              </a:rPr>
              <a:t>g</a:t>
            </a:r>
            <a:r>
              <a:rPr lang="en-AU" sz="2900" dirty="0" smtClean="0">
                <a:cs typeface="Arial" charset="0"/>
              </a:rPr>
              <a:t>).</a:t>
            </a:r>
          </a:p>
        </p:txBody>
      </p:sp>
      <p:graphicFrame>
        <p:nvGraphicFramePr>
          <p:cNvPr id="109" name="Chart 108"/>
          <p:cNvGraphicFramePr/>
          <p:nvPr>
            <p:extLst>
              <p:ext uri="{D42A27DB-BD31-4B8C-83A1-F6EECF244321}">
                <p14:modId xmlns:p14="http://schemas.microsoft.com/office/powerpoint/2010/main" val="439557371"/>
              </p:ext>
            </p:extLst>
          </p:nvPr>
        </p:nvGraphicFramePr>
        <p:xfrm>
          <a:off x="23774400" y="25386462"/>
          <a:ext cx="7556969" cy="4557205"/>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110" name="Object 109"/>
          <p:cNvGraphicFramePr>
            <a:graphicFrameLocks noChangeAspect="1"/>
          </p:cNvGraphicFramePr>
          <p:nvPr>
            <p:extLst>
              <p:ext uri="{D42A27DB-BD31-4B8C-83A1-F6EECF244321}">
                <p14:modId xmlns:p14="http://schemas.microsoft.com/office/powerpoint/2010/main" val="4090647854"/>
              </p:ext>
            </p:extLst>
          </p:nvPr>
        </p:nvGraphicFramePr>
        <p:xfrm>
          <a:off x="16768763" y="19362042"/>
          <a:ext cx="15024100" cy="4632325"/>
        </p:xfrm>
        <a:graphic>
          <a:graphicData uri="http://schemas.openxmlformats.org/presentationml/2006/ole">
            <mc:AlternateContent xmlns:mc="http://schemas.openxmlformats.org/markup-compatibility/2006">
              <mc:Choice xmlns:v="urn:schemas-microsoft-com:vml" Requires="v">
                <p:oleObj spid="_x0000_s1373" name="CS ChemDraw Drawing" r:id="rId17" imgW="11848734" imgH="3652745" progId="ChemDraw.Document.6.0">
                  <p:embed/>
                </p:oleObj>
              </mc:Choice>
              <mc:Fallback>
                <p:oleObj name="CS ChemDraw Drawing" r:id="rId17" imgW="11848734" imgH="3652745" progId="ChemDraw.Document.6.0">
                  <p:embed/>
                  <p:pic>
                    <p:nvPicPr>
                      <p:cNvPr id="0" name=""/>
                      <p:cNvPicPr/>
                      <p:nvPr/>
                    </p:nvPicPr>
                    <p:blipFill>
                      <a:blip r:embed="rId18"/>
                      <a:stretch>
                        <a:fillRect/>
                      </a:stretch>
                    </p:blipFill>
                    <p:spPr>
                      <a:xfrm>
                        <a:off x="16768763" y="19362042"/>
                        <a:ext cx="15024100" cy="4632325"/>
                      </a:xfrm>
                      <a:prstGeom prst="rect">
                        <a:avLst/>
                      </a:prstGeom>
                    </p:spPr>
                  </p:pic>
                </p:oleObj>
              </mc:Fallback>
            </mc:AlternateContent>
          </a:graphicData>
        </a:graphic>
      </p:graphicFrame>
      <p:pic>
        <p:nvPicPr>
          <p:cNvPr id="111" name="Picture 11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8138428" y="27276156"/>
            <a:ext cx="3474102" cy="3074988"/>
          </a:xfrm>
          <a:prstGeom prst="rect">
            <a:avLst/>
          </a:prstGeom>
        </p:spPr>
      </p:pic>
      <p:sp>
        <p:nvSpPr>
          <p:cNvPr id="112" name="TextBox 28"/>
          <p:cNvSpPr txBox="1">
            <a:spLocks noChangeArrowheads="1"/>
          </p:cNvSpPr>
          <p:nvPr/>
        </p:nvSpPr>
        <p:spPr bwMode="auto">
          <a:xfrm>
            <a:off x="24231600" y="29799953"/>
            <a:ext cx="7317003" cy="830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1" tIns="45701" rIns="91411" bIns="4570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Figure </a:t>
            </a:r>
            <a:r>
              <a:rPr lang="en-US" sz="2400" b="1" dirty="0" smtClean="0"/>
              <a:t>5.</a:t>
            </a:r>
            <a:r>
              <a:rPr lang="en-US" sz="2400" dirty="0" smtClean="0"/>
              <a:t> Dynamic Mechanical Thermal Analysis of nanocomposite film before and after crosslinking.</a:t>
            </a:r>
            <a:endParaRPr lang="en-US" sz="2400" dirty="0"/>
          </a:p>
        </p:txBody>
      </p:sp>
      <p:sp>
        <p:nvSpPr>
          <p:cNvPr id="113" name="TextBox 5"/>
          <p:cNvSpPr txBox="1">
            <a:spLocks noChangeArrowheads="1"/>
          </p:cNvSpPr>
          <p:nvPr/>
        </p:nvSpPr>
        <p:spPr bwMode="auto">
          <a:xfrm>
            <a:off x="16611600" y="34056593"/>
            <a:ext cx="15432988" cy="5567407"/>
          </a:xfrm>
          <a:prstGeom prst="rect">
            <a:avLst/>
          </a:prstGeom>
          <a:noFill/>
          <a:ln w="76200">
            <a:solidFill>
              <a:srgbClr val="003593"/>
            </a:solidFill>
            <a:miter lim="800000"/>
            <a:headEnd/>
            <a:tailEnd/>
          </a:ln>
          <a:extLst>
            <a:ext uri="{909E8E84-426E-40DD-AFC4-6F175D3DCCD1}">
              <a14:hiddenFill xmlns:a14="http://schemas.microsoft.com/office/drawing/2010/main">
                <a:solidFill>
                  <a:srgbClr val="FFFFFF"/>
                </a:solidFill>
              </a14:hiddenFill>
            </a:ext>
          </a:extLst>
        </p:spPr>
        <p:txBody>
          <a:bodyPr wrap="square" lIns="438634" tIns="219322" rIns="438634" bIns="219322">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lnSpc>
                <a:spcPct val="150000"/>
              </a:lnSpc>
            </a:pPr>
            <a:r>
              <a:rPr lang="en-AU" sz="4800" b="1" dirty="0" smtClean="0">
                <a:cs typeface="Arial" charset="0"/>
              </a:rPr>
              <a:t>Conclusions</a:t>
            </a:r>
            <a:endParaRPr lang="en-AU" sz="4800" b="1" dirty="0">
              <a:cs typeface="Arial" charset="0"/>
            </a:endParaRPr>
          </a:p>
          <a:p>
            <a:pPr algn="just" eaLnBrk="1" hangingPunct="1">
              <a:lnSpc>
                <a:spcPct val="150000"/>
              </a:lnSpc>
            </a:pPr>
            <a:r>
              <a:rPr lang="en-AU" sz="2900" dirty="0" smtClean="0">
                <a:cs typeface="Arial" charset="0"/>
              </a:rPr>
              <a:t>Alkoxyamines have been shown to be effective at making crosslinks in polymeric nanoparticles and nanocomposites. Heating polymers with pendant complementary alkoxyamines resulted in different sized particles due to intramolecular and intermolecular crosslinking. A reaction concentration of 0.5 mg/mL seems to </a:t>
            </a:r>
            <a:r>
              <a:rPr lang="en-AU" sz="2900" dirty="0" err="1" smtClean="0">
                <a:cs typeface="Arial" charset="0"/>
              </a:rPr>
              <a:t>favor</a:t>
            </a:r>
            <a:r>
              <a:rPr lang="en-AU" sz="2900" dirty="0" smtClean="0">
                <a:cs typeface="Arial" charset="0"/>
              </a:rPr>
              <a:t> the formation of smaller particles. Heating a nanocomposite film of alkoxyamine-functionalized CNCs in an alkoxyamine-functionalized PVAc matrix increased its </a:t>
            </a:r>
            <a:r>
              <a:rPr lang="en-AU" sz="2900" dirty="0" err="1" smtClean="0">
                <a:cs typeface="Arial" charset="0"/>
              </a:rPr>
              <a:t>T</a:t>
            </a:r>
            <a:r>
              <a:rPr lang="en-AU" sz="2900" baseline="-25000" dirty="0" err="1" smtClean="0">
                <a:cs typeface="Arial" charset="0"/>
              </a:rPr>
              <a:t>g</a:t>
            </a:r>
            <a:r>
              <a:rPr lang="en-AU" sz="2900" dirty="0" smtClean="0">
                <a:cs typeface="Arial" charset="0"/>
              </a:rPr>
              <a:t>.</a:t>
            </a:r>
          </a:p>
        </p:txBody>
      </p:sp>
      <p:cxnSp>
        <p:nvCxnSpPr>
          <p:cNvPr id="115" name="Straight Arrow Connector 114"/>
          <p:cNvCxnSpPr/>
          <p:nvPr/>
        </p:nvCxnSpPr>
        <p:spPr>
          <a:xfrm>
            <a:off x="21465165" y="12268200"/>
            <a:ext cx="685800" cy="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p:nvPr/>
        </p:nvCxnSpPr>
        <p:spPr>
          <a:xfrm flipH="1">
            <a:off x="11963400" y="12268200"/>
            <a:ext cx="762000" cy="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9" name="TextBox 2"/>
          <p:cNvSpPr txBox="1">
            <a:spLocks noChangeArrowheads="1"/>
          </p:cNvSpPr>
          <p:nvPr/>
        </p:nvSpPr>
        <p:spPr bwMode="auto">
          <a:xfrm>
            <a:off x="2509726" y="14264361"/>
            <a:ext cx="68932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Scheme </a:t>
            </a:r>
            <a:r>
              <a:rPr lang="en-US" sz="2400" b="1" dirty="0" smtClean="0"/>
              <a:t>2.</a:t>
            </a:r>
            <a:r>
              <a:rPr lang="en-US" sz="2400" dirty="0" smtClean="0"/>
              <a:t> </a:t>
            </a:r>
            <a:r>
              <a:rPr lang="en-US" sz="2400" dirty="0"/>
              <a:t>Synthesis </a:t>
            </a:r>
            <a:r>
              <a:rPr lang="en-US" sz="2400" dirty="0" smtClean="0"/>
              <a:t>of alkoxyamine monomers.</a:t>
            </a:r>
            <a:endParaRPr lang="en-US" sz="2400" dirty="0"/>
          </a:p>
        </p:txBody>
      </p:sp>
      <p:sp>
        <p:nvSpPr>
          <p:cNvPr id="120" name="TextBox 2"/>
          <p:cNvSpPr txBox="1">
            <a:spLocks noChangeArrowheads="1"/>
          </p:cNvSpPr>
          <p:nvPr/>
        </p:nvSpPr>
        <p:spPr bwMode="auto">
          <a:xfrm>
            <a:off x="23012400" y="14264360"/>
            <a:ext cx="74574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Scheme </a:t>
            </a:r>
            <a:r>
              <a:rPr lang="en-US" sz="2400" b="1" dirty="0" smtClean="0"/>
              <a:t>3.</a:t>
            </a:r>
            <a:r>
              <a:rPr lang="en-US" sz="2400" dirty="0" smtClean="0"/>
              <a:t> </a:t>
            </a:r>
            <a:r>
              <a:rPr lang="en-US" sz="2400" dirty="0"/>
              <a:t>Synthesis of </a:t>
            </a:r>
            <a:r>
              <a:rPr lang="en-US" sz="2400" dirty="0" smtClean="0"/>
              <a:t>CDI-activated alkoxyamines.</a:t>
            </a:r>
            <a:endParaRPr lang="en-US" sz="2400" dirty="0"/>
          </a:p>
        </p:txBody>
      </p:sp>
      <p:pic>
        <p:nvPicPr>
          <p:cNvPr id="121" name="Picture 120"/>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8138427" y="24245192"/>
            <a:ext cx="3474103" cy="1951165"/>
          </a:xfrm>
          <a:prstGeom prst="rect">
            <a:avLst/>
          </a:prstGeom>
        </p:spPr>
      </p:pic>
      <p:graphicFrame>
        <p:nvGraphicFramePr>
          <p:cNvPr id="123" name="Chart 122"/>
          <p:cNvGraphicFramePr>
            <a:graphicFrameLocks/>
          </p:cNvGraphicFramePr>
          <p:nvPr>
            <p:extLst>
              <p:ext uri="{D42A27DB-BD31-4B8C-83A1-F6EECF244321}">
                <p14:modId xmlns:p14="http://schemas.microsoft.com/office/powerpoint/2010/main" val="1150146004"/>
              </p:ext>
            </p:extLst>
          </p:nvPr>
        </p:nvGraphicFramePr>
        <p:xfrm>
          <a:off x="889805" y="27213910"/>
          <a:ext cx="3654563" cy="3317576"/>
        </p:xfrm>
        <a:graphic>
          <a:graphicData uri="http://schemas.openxmlformats.org/drawingml/2006/chart">
            <c:chart xmlns:c="http://schemas.openxmlformats.org/drawingml/2006/chart" xmlns:r="http://schemas.openxmlformats.org/officeDocument/2006/relationships" r:id="rId21"/>
          </a:graphicData>
        </a:graphic>
      </p:graphicFrame>
      <p:sp>
        <p:nvSpPr>
          <p:cNvPr id="39" name="TextBox 4"/>
          <p:cNvSpPr txBox="1">
            <a:spLocks noChangeArrowheads="1"/>
          </p:cNvSpPr>
          <p:nvPr/>
        </p:nvSpPr>
        <p:spPr bwMode="auto">
          <a:xfrm>
            <a:off x="8763000" y="23164800"/>
            <a:ext cx="52925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smtClean="0"/>
              <a:t>Table 1.</a:t>
            </a:r>
            <a:r>
              <a:rPr lang="en-US" sz="2400" dirty="0" smtClean="0"/>
              <a:t> Polymer size data</a:t>
            </a:r>
            <a:endParaRPr lang="en-US" sz="2400" dirty="0"/>
          </a:p>
        </p:txBody>
      </p:sp>
      <p:sp>
        <p:nvSpPr>
          <p:cNvPr id="40" name="TextBox 28"/>
          <p:cNvSpPr txBox="1">
            <a:spLocks noChangeArrowheads="1"/>
          </p:cNvSpPr>
          <p:nvPr/>
        </p:nvSpPr>
        <p:spPr bwMode="auto">
          <a:xfrm>
            <a:off x="17779461" y="30411042"/>
            <a:ext cx="4555896" cy="830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1" tIns="45701" rIns="91411" bIns="4570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Figure </a:t>
            </a:r>
            <a:r>
              <a:rPr lang="en-US" sz="2400" b="1" dirty="0" smtClean="0"/>
              <a:t>4.</a:t>
            </a:r>
            <a:r>
              <a:rPr lang="en-US" sz="2400" dirty="0" smtClean="0"/>
              <a:t> Plain PVAc on the left and nanocomposite on the right.</a:t>
            </a:r>
            <a:endParaRPr lang="en-US" sz="2400" dirty="0"/>
          </a:p>
        </p:txBody>
      </p:sp>
      <p:sp>
        <p:nvSpPr>
          <p:cNvPr id="42" name="TextBox 28"/>
          <p:cNvSpPr txBox="1">
            <a:spLocks noChangeArrowheads="1"/>
          </p:cNvSpPr>
          <p:nvPr/>
        </p:nvSpPr>
        <p:spPr bwMode="auto">
          <a:xfrm>
            <a:off x="17483417" y="26220042"/>
            <a:ext cx="5147983" cy="830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1" tIns="45701" rIns="91411" bIns="4570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Figure 3.</a:t>
            </a:r>
            <a:r>
              <a:rPr lang="en-US" sz="2400" dirty="0"/>
              <a:t> </a:t>
            </a:r>
            <a:r>
              <a:rPr lang="en-US" sz="2400" dirty="0" smtClean="0"/>
              <a:t>TEM of CNCs.</a:t>
            </a:r>
            <a:r>
              <a:rPr lang="en-US" sz="2400" baseline="30000" dirty="0" smtClean="0"/>
              <a:t>5</a:t>
            </a:r>
            <a:r>
              <a:rPr lang="en-US" sz="2400" dirty="0" smtClean="0"/>
              <a:t> The CNCs set up a scaffold in the PVAc matrix.</a:t>
            </a:r>
            <a:endParaRPr lang="en-US" sz="2400" dirty="0"/>
          </a:p>
        </p:txBody>
      </p:sp>
      <p:sp>
        <p:nvSpPr>
          <p:cNvPr id="43" name="TextBox 28"/>
          <p:cNvSpPr txBox="1">
            <a:spLocks noChangeArrowheads="1"/>
          </p:cNvSpPr>
          <p:nvPr/>
        </p:nvSpPr>
        <p:spPr bwMode="auto">
          <a:xfrm>
            <a:off x="23012400" y="24011421"/>
            <a:ext cx="7162800"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1" tIns="45701" rIns="91411" bIns="4570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smtClean="0"/>
              <a:t>Scheme 5.</a:t>
            </a:r>
            <a:r>
              <a:rPr lang="en-US" sz="2400" dirty="0" smtClean="0"/>
              <a:t> Crosslinking between PVAc and CNCs.</a:t>
            </a:r>
            <a:endParaRPr lang="en-US" sz="2400" dirty="0"/>
          </a:p>
        </p:txBody>
      </p:sp>
      <p:sp>
        <p:nvSpPr>
          <p:cNvPr id="44" name="TextBox 5"/>
          <p:cNvSpPr txBox="1">
            <a:spLocks noChangeArrowheads="1"/>
          </p:cNvSpPr>
          <p:nvPr/>
        </p:nvSpPr>
        <p:spPr bwMode="auto">
          <a:xfrm>
            <a:off x="10328163" y="37648684"/>
            <a:ext cx="514043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Figure 3</a:t>
            </a:r>
            <a:r>
              <a:rPr lang="en-US" sz="2400" b="1" dirty="0" smtClean="0"/>
              <a:t>.</a:t>
            </a:r>
            <a:r>
              <a:rPr lang="en-US" sz="2400" dirty="0" smtClean="0"/>
              <a:t> Phase-separated nanoparticle formation by polymerization of an immiscible block through SCNP crosslinks.</a:t>
            </a:r>
            <a:endParaRPr lang="en-US" sz="2400" dirty="0"/>
          </a:p>
        </p:txBody>
      </p:sp>
      <p:pic>
        <p:nvPicPr>
          <p:cNvPr id="45" name="Picture 44" descr="Macintosh HD:Users:mdy4:Documents:Current Projects:02_UNHGID_Marks_rev2010:02_UNH_Depts_print:UNH_logos_HamelCenter:UNH_stacked_HamelCtr_cmyk.eps"/>
          <p:cNvPicPr/>
          <p:nvPr/>
        </p:nvPicPr>
        <p:blipFill>
          <a:blip r:embed="rId22">
            <a:extLst>
              <a:ext uri="{28A0092B-C50C-407E-A947-70E740481C1C}">
                <a14:useLocalDpi xmlns:a14="http://schemas.microsoft.com/office/drawing/2010/main" val="0"/>
              </a:ext>
            </a:extLst>
          </a:blip>
          <a:srcRect/>
          <a:stretch>
            <a:fillRect/>
          </a:stretch>
        </p:blipFill>
        <p:spPr bwMode="auto">
          <a:xfrm>
            <a:off x="13247370" y="41893490"/>
            <a:ext cx="3440430" cy="1311910"/>
          </a:xfrm>
          <a:prstGeom prst="rect">
            <a:avLst/>
          </a:prstGeom>
          <a:noFill/>
          <a:ln>
            <a:noFill/>
          </a:ln>
        </p:spPr>
      </p:pic>
      <p:pic>
        <p:nvPicPr>
          <p:cNvPr id="2" name="Picture 1"/>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603816" y="381001"/>
            <a:ext cx="2760737" cy="3350567"/>
          </a:xfrm>
          <a:prstGeom prst="rect">
            <a:avLst/>
          </a:prstGeom>
        </p:spPr>
      </p:pic>
      <p:sp>
        <p:nvSpPr>
          <p:cNvPr id="101" name="TextBox 5"/>
          <p:cNvSpPr txBox="1">
            <a:spLocks noChangeArrowheads="1"/>
          </p:cNvSpPr>
          <p:nvPr/>
        </p:nvSpPr>
        <p:spPr bwMode="auto">
          <a:xfrm>
            <a:off x="2286000" y="26755044"/>
            <a:ext cx="44967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Figure </a:t>
            </a:r>
            <a:r>
              <a:rPr lang="en-US" sz="2400" b="1" dirty="0" smtClean="0"/>
              <a:t>1.</a:t>
            </a:r>
            <a:r>
              <a:rPr lang="en-US" sz="2400" dirty="0" smtClean="0"/>
              <a:t> </a:t>
            </a:r>
            <a:r>
              <a:rPr lang="en-US" sz="2400" dirty="0"/>
              <a:t>Crosslinking </a:t>
            </a:r>
            <a:r>
              <a:rPr lang="en-US" sz="2400" dirty="0" smtClean="0"/>
              <a:t>reaction.</a:t>
            </a:r>
            <a:endParaRPr lang="en-US" sz="2400" dirty="0"/>
          </a:p>
        </p:txBody>
      </p:sp>
      <p:sp>
        <p:nvSpPr>
          <p:cNvPr id="96" name="TextBox 1"/>
          <p:cNvSpPr txBox="1">
            <a:spLocks noChangeArrowheads="1"/>
          </p:cNvSpPr>
          <p:nvPr/>
        </p:nvSpPr>
        <p:spPr bwMode="auto">
          <a:xfrm>
            <a:off x="3538402" y="30487242"/>
            <a:ext cx="9793970" cy="830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1" tIns="45701" rIns="91411" bIns="4570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eaLnBrk="1" hangingPunct="1"/>
            <a:r>
              <a:rPr lang="en-US" sz="2400" b="1" dirty="0"/>
              <a:t>Figure 2.</a:t>
            </a:r>
            <a:r>
              <a:rPr lang="en-US" sz="2400" dirty="0"/>
              <a:t> </a:t>
            </a:r>
            <a:r>
              <a:rPr lang="en-US" sz="2400" dirty="0" smtClean="0"/>
              <a:t>Light Scatter (LS) and Refractive Index (RI) SEC traces of polymers before and after crosslinking at 1.0 and 0.5 mg/mL in toluene.</a:t>
            </a:r>
            <a:endParaRPr lang="en-US" sz="2400" dirty="0"/>
          </a:p>
        </p:txBody>
      </p:sp>
      <p:graphicFrame>
        <p:nvGraphicFramePr>
          <p:cNvPr id="46" name="Table 45"/>
          <p:cNvGraphicFramePr>
            <a:graphicFrameLocks noGrp="1"/>
          </p:cNvGraphicFramePr>
          <p:nvPr>
            <p:extLst>
              <p:ext uri="{D42A27DB-BD31-4B8C-83A1-F6EECF244321}">
                <p14:modId xmlns:p14="http://schemas.microsoft.com/office/powerpoint/2010/main" val="74615727"/>
              </p:ext>
            </p:extLst>
          </p:nvPr>
        </p:nvGraphicFramePr>
        <p:xfrm>
          <a:off x="8839200" y="25450800"/>
          <a:ext cx="7010400" cy="1737360"/>
        </p:xfrm>
        <a:graphic>
          <a:graphicData uri="http://schemas.openxmlformats.org/drawingml/2006/table">
            <a:tbl>
              <a:tblPr firstRow="1" bandRow="1">
                <a:tableStyleId>{5940675A-B579-460E-94D1-54222C63F5DA}</a:tableStyleId>
              </a:tblPr>
              <a:tblGrid>
                <a:gridCol w="2307207"/>
                <a:gridCol w="1357186"/>
                <a:gridCol w="1398461"/>
                <a:gridCol w="643573"/>
                <a:gridCol w="1303973"/>
              </a:tblGrid>
              <a:tr h="457200">
                <a:tc>
                  <a:txBody>
                    <a:bodyPr/>
                    <a:lstStyle/>
                    <a:p>
                      <a:r>
                        <a:rPr lang="en-US" sz="1900" b="1" dirty="0" smtClean="0">
                          <a:latin typeface="+mn-lt"/>
                        </a:rPr>
                        <a:t>0.5 mg/mL Reaction</a:t>
                      </a:r>
                      <a:endParaRPr lang="en-US" sz="1900" b="1" dirty="0">
                        <a:latin typeface="+mn-lt"/>
                      </a:endParaRPr>
                    </a:p>
                  </a:txBody>
                  <a:tcPr anchor="b"/>
                </a:tc>
                <a:tc>
                  <a:txBody>
                    <a:bodyPr/>
                    <a:lstStyle/>
                    <a:p>
                      <a:pPr marL="0" marR="0">
                        <a:lnSpc>
                          <a:spcPct val="200000"/>
                        </a:lnSpc>
                        <a:spcBef>
                          <a:spcPts val="0"/>
                        </a:spcBef>
                        <a:spcAft>
                          <a:spcPts val="0"/>
                        </a:spcAft>
                      </a:pPr>
                      <a:r>
                        <a:rPr lang="en-US" sz="1900" dirty="0">
                          <a:effectLst/>
                          <a:latin typeface="+mn-lt"/>
                        </a:rPr>
                        <a:t>M</a:t>
                      </a:r>
                      <a:r>
                        <a:rPr lang="en-US" sz="1900" baseline="-25000" dirty="0">
                          <a:effectLst/>
                          <a:latin typeface="+mn-lt"/>
                        </a:rPr>
                        <a:t>N</a:t>
                      </a:r>
                      <a:r>
                        <a:rPr lang="en-US" sz="1900" dirty="0">
                          <a:effectLst/>
                          <a:latin typeface="+mn-lt"/>
                        </a:rPr>
                        <a:t> (g/mol)</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a:effectLst/>
                          <a:latin typeface="+mn-lt"/>
                        </a:rPr>
                        <a:t>M</a:t>
                      </a:r>
                      <a:r>
                        <a:rPr lang="en-US" sz="1900" baseline="-25000" dirty="0">
                          <a:effectLst/>
                          <a:latin typeface="+mn-lt"/>
                        </a:rPr>
                        <a:t>W</a:t>
                      </a:r>
                      <a:r>
                        <a:rPr lang="en-US" sz="1900" dirty="0">
                          <a:effectLst/>
                          <a:latin typeface="+mn-lt"/>
                        </a:rPr>
                        <a:t> (g/mol)</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a:effectLst/>
                          <a:latin typeface="+mn-lt"/>
                        </a:rPr>
                        <a:t>PDI</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a:effectLst/>
                          <a:latin typeface="+mn-lt"/>
                        </a:rPr>
                        <a:t>Rh(n) (nm)</a:t>
                      </a:r>
                      <a:endParaRPr lang="en-US" sz="1900" dirty="0">
                        <a:effectLst/>
                        <a:latin typeface="+mn-lt"/>
                        <a:ea typeface="Calibri"/>
                        <a:cs typeface="Times New Roman"/>
                      </a:endParaRPr>
                    </a:p>
                  </a:txBody>
                  <a:tcPr marL="68580" marR="68580" marT="0" marB="0" anchor="b"/>
                </a:tc>
              </a:tr>
              <a:tr h="457200">
                <a:tc>
                  <a:txBody>
                    <a:bodyPr/>
                    <a:lstStyle/>
                    <a:p>
                      <a:r>
                        <a:rPr lang="en-US" sz="1900" dirty="0" smtClean="0">
                          <a:latin typeface="+mn-lt"/>
                        </a:rPr>
                        <a:t>Before Crosslinking</a:t>
                      </a:r>
                      <a:endParaRPr lang="en-US" sz="1900" dirty="0">
                        <a:latin typeface="+mn-lt"/>
                      </a:endParaRPr>
                    </a:p>
                  </a:txBody>
                  <a:tcPr anchor="b"/>
                </a:tc>
                <a:tc>
                  <a:txBody>
                    <a:bodyPr/>
                    <a:lstStyle/>
                    <a:p>
                      <a:pPr marL="0" marR="0">
                        <a:lnSpc>
                          <a:spcPct val="200000"/>
                        </a:lnSpc>
                        <a:spcBef>
                          <a:spcPts val="0"/>
                        </a:spcBef>
                        <a:spcAft>
                          <a:spcPts val="0"/>
                        </a:spcAft>
                      </a:pPr>
                      <a:r>
                        <a:rPr lang="en-US" sz="1900" dirty="0" smtClean="0">
                          <a:effectLst/>
                          <a:latin typeface="+mn-lt"/>
                        </a:rPr>
                        <a:t>1.29×10</a:t>
                      </a:r>
                      <a:r>
                        <a:rPr lang="en-US" sz="1900" baseline="30000" dirty="0" smtClean="0">
                          <a:effectLst/>
                          <a:latin typeface="+mn-lt"/>
                        </a:rPr>
                        <a:t>5</a:t>
                      </a:r>
                      <a:endParaRPr lang="en-US" sz="1900" kern="1200" dirty="0">
                        <a:solidFill>
                          <a:schemeClr val="tx1"/>
                        </a:solidFill>
                        <a:effectLst/>
                        <a:latin typeface="+mn-lt"/>
                        <a:ea typeface="Calibri"/>
                        <a:cs typeface="Times New Roman"/>
                      </a:endParaRPr>
                    </a:p>
                  </a:txBody>
                  <a:tcPr marL="68580" marR="68580" marT="0" marB="0" anchor="b"/>
                </a:tc>
                <a:tc>
                  <a:txBody>
                    <a:bodyPr/>
                    <a:lstStyle/>
                    <a:p>
                      <a:pPr marL="0" marR="0" indent="0" algn="l" defTabSz="4389120" rtl="0" eaLnBrk="1" fontAlgn="auto" latinLnBrk="0" hangingPunct="1">
                        <a:lnSpc>
                          <a:spcPct val="200000"/>
                        </a:lnSpc>
                        <a:spcBef>
                          <a:spcPts val="0"/>
                        </a:spcBef>
                        <a:spcAft>
                          <a:spcPts val="0"/>
                        </a:spcAft>
                        <a:buClrTx/>
                        <a:buSzTx/>
                        <a:buFontTx/>
                        <a:buNone/>
                        <a:tabLst/>
                        <a:defRPr/>
                      </a:pPr>
                      <a:r>
                        <a:rPr lang="en-US" sz="1900" dirty="0" smtClean="0">
                          <a:effectLst/>
                          <a:latin typeface="+mn-lt"/>
                        </a:rPr>
                        <a:t>1.50×10</a:t>
                      </a:r>
                      <a:r>
                        <a:rPr lang="en-US" sz="1900" baseline="30000" dirty="0" smtClean="0">
                          <a:effectLst/>
                          <a:latin typeface="+mn-lt"/>
                        </a:rPr>
                        <a:t>5</a:t>
                      </a:r>
                      <a:endParaRPr lang="en-US" sz="1900" kern="1200" dirty="0" smtClean="0">
                        <a:solidFill>
                          <a:schemeClr val="tx1"/>
                        </a:solidFill>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1.16</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ea typeface="+mn-ea"/>
                          <a:cs typeface="+mn-cs"/>
                        </a:rPr>
                        <a:t>8.4</a:t>
                      </a:r>
                      <a:endParaRPr lang="en-US" sz="1900" dirty="0">
                        <a:effectLst/>
                        <a:latin typeface="+mn-lt"/>
                        <a:ea typeface="Calibri"/>
                        <a:cs typeface="Times New Roman"/>
                      </a:endParaRPr>
                    </a:p>
                  </a:txBody>
                  <a:tcPr marL="68580" marR="68580" marT="0" marB="0" anchor="b"/>
                </a:tc>
              </a:tr>
              <a:tr h="457200">
                <a:tc>
                  <a:txBody>
                    <a:bodyPr/>
                    <a:lstStyle/>
                    <a:p>
                      <a:r>
                        <a:rPr lang="en-US" sz="1900" dirty="0" smtClean="0">
                          <a:latin typeface="+mn-lt"/>
                        </a:rPr>
                        <a:t>After Crosslinking</a:t>
                      </a:r>
                      <a:endParaRPr lang="en-US" sz="1900" dirty="0">
                        <a:latin typeface="+mn-lt"/>
                      </a:endParaRPr>
                    </a:p>
                  </a:txBody>
                  <a:tcPr anchor="b"/>
                </a:tc>
                <a:tc>
                  <a:txBody>
                    <a:bodyPr/>
                    <a:lstStyle/>
                    <a:p>
                      <a:pPr marL="0" marR="0">
                        <a:lnSpc>
                          <a:spcPct val="200000"/>
                        </a:lnSpc>
                        <a:spcBef>
                          <a:spcPts val="0"/>
                        </a:spcBef>
                        <a:spcAft>
                          <a:spcPts val="0"/>
                        </a:spcAft>
                      </a:pPr>
                      <a:r>
                        <a:rPr lang="en-US" sz="1900" dirty="0" smtClean="0">
                          <a:effectLst/>
                          <a:latin typeface="+mn-lt"/>
                        </a:rPr>
                        <a:t>2.04×10</a:t>
                      </a:r>
                      <a:r>
                        <a:rPr lang="en-US" sz="1900" baseline="30000" dirty="0" smtClean="0">
                          <a:effectLst/>
                          <a:latin typeface="+mn-lt"/>
                        </a:rPr>
                        <a:t>3</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3.20×10</a:t>
                      </a:r>
                      <a:r>
                        <a:rPr lang="en-US" sz="1900" baseline="30000" dirty="0" smtClean="0">
                          <a:effectLst/>
                          <a:latin typeface="+mn-lt"/>
                        </a:rPr>
                        <a:t>3</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rPr>
                        <a:t>1.57</a:t>
                      </a:r>
                      <a:endParaRPr lang="en-US" sz="1900" dirty="0">
                        <a:effectLst/>
                        <a:latin typeface="+mn-lt"/>
                        <a:ea typeface="Calibri"/>
                        <a:cs typeface="Times New Roman"/>
                      </a:endParaRPr>
                    </a:p>
                  </a:txBody>
                  <a:tcPr marL="68580" marR="68580" marT="0" marB="0" anchor="b"/>
                </a:tc>
                <a:tc>
                  <a:txBody>
                    <a:bodyPr/>
                    <a:lstStyle/>
                    <a:p>
                      <a:pPr marL="0" marR="0">
                        <a:lnSpc>
                          <a:spcPct val="200000"/>
                        </a:lnSpc>
                        <a:spcBef>
                          <a:spcPts val="0"/>
                        </a:spcBef>
                        <a:spcAft>
                          <a:spcPts val="0"/>
                        </a:spcAft>
                      </a:pPr>
                      <a:r>
                        <a:rPr lang="en-US" sz="1900" dirty="0" smtClean="0">
                          <a:effectLst/>
                          <a:latin typeface="+mn-lt"/>
                          <a:ea typeface="+mn-ea"/>
                          <a:cs typeface="+mn-cs"/>
                        </a:rPr>
                        <a:t>1.2</a:t>
                      </a:r>
                      <a:endParaRPr lang="en-US" sz="1900" dirty="0">
                        <a:effectLst/>
                        <a:latin typeface="+mn-lt"/>
                        <a:ea typeface="Calibri"/>
                        <a:cs typeface="Times New Roman"/>
                      </a:endParaRPr>
                    </a:p>
                  </a:txBody>
                  <a:tcPr marL="68580" marR="68580" marT="0" marB="0" anchor="b"/>
                </a:tc>
              </a:tr>
            </a:tbl>
          </a:graphicData>
        </a:graphic>
      </p:graphicFrame>
      <p:graphicFrame>
        <p:nvGraphicFramePr>
          <p:cNvPr id="48" name="Chart 47"/>
          <p:cNvGraphicFramePr>
            <a:graphicFrameLocks/>
          </p:cNvGraphicFramePr>
          <p:nvPr>
            <p:extLst>
              <p:ext uri="{D42A27DB-BD31-4B8C-83A1-F6EECF244321}">
                <p14:modId xmlns:p14="http://schemas.microsoft.com/office/powerpoint/2010/main" val="947134773"/>
              </p:ext>
            </p:extLst>
          </p:nvPr>
        </p:nvGraphicFramePr>
        <p:xfrm>
          <a:off x="8686800" y="27203400"/>
          <a:ext cx="3657600" cy="3317576"/>
        </p:xfrm>
        <a:graphic>
          <a:graphicData uri="http://schemas.openxmlformats.org/drawingml/2006/chart">
            <c:chart xmlns:c="http://schemas.openxmlformats.org/drawingml/2006/chart" xmlns:r="http://schemas.openxmlformats.org/officeDocument/2006/relationships" r:id="rId24"/>
          </a:graphicData>
        </a:graphic>
      </p:graphicFrame>
      <p:graphicFrame>
        <p:nvGraphicFramePr>
          <p:cNvPr id="50" name="Chart 49"/>
          <p:cNvGraphicFramePr>
            <a:graphicFrameLocks/>
          </p:cNvGraphicFramePr>
          <p:nvPr>
            <p:extLst>
              <p:ext uri="{D42A27DB-BD31-4B8C-83A1-F6EECF244321}">
                <p14:modId xmlns:p14="http://schemas.microsoft.com/office/powerpoint/2010/main" val="2730887751"/>
              </p:ext>
            </p:extLst>
          </p:nvPr>
        </p:nvGraphicFramePr>
        <p:xfrm>
          <a:off x="12344400" y="27210255"/>
          <a:ext cx="3674438" cy="3317577"/>
        </p:xfrm>
        <a:graphic>
          <a:graphicData uri="http://schemas.openxmlformats.org/drawingml/2006/chart">
            <c:chart xmlns:c="http://schemas.openxmlformats.org/drawingml/2006/chart" xmlns:r="http://schemas.openxmlformats.org/officeDocument/2006/relationships" r:id="rId25"/>
          </a:graphicData>
        </a:graphic>
      </p:graphicFrame>
      <p:pic>
        <p:nvPicPr>
          <p:cNvPr id="7" name="Picture 6"/>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7795865" y="27665065"/>
            <a:ext cx="1607095" cy="440703"/>
          </a:xfrm>
          <a:prstGeom prst="rect">
            <a:avLst/>
          </a:prstGeom>
        </p:spPr>
      </p:pic>
      <p:sp>
        <p:nvSpPr>
          <p:cNvPr id="8" name="TextBox 7"/>
          <p:cNvSpPr txBox="1"/>
          <p:nvPr/>
        </p:nvSpPr>
        <p:spPr>
          <a:xfrm>
            <a:off x="3109971" y="27503735"/>
            <a:ext cx="2750818" cy="461665"/>
          </a:xfrm>
          <a:prstGeom prst="rect">
            <a:avLst/>
          </a:prstGeom>
          <a:noFill/>
        </p:spPr>
        <p:txBody>
          <a:bodyPr wrap="none" rtlCol="0">
            <a:spAutoFit/>
          </a:bodyPr>
          <a:lstStyle/>
          <a:p>
            <a:r>
              <a:rPr lang="en-US" sz="2400" b="1" dirty="0" smtClean="0"/>
              <a:t>1.0 mg/mL Reaction</a:t>
            </a:r>
            <a:endParaRPr lang="en-US" sz="2400" b="1" dirty="0"/>
          </a:p>
        </p:txBody>
      </p:sp>
      <p:sp>
        <p:nvSpPr>
          <p:cNvPr id="51" name="TextBox 50"/>
          <p:cNvSpPr txBox="1"/>
          <p:nvPr/>
        </p:nvSpPr>
        <p:spPr>
          <a:xfrm>
            <a:off x="10322908" y="27503735"/>
            <a:ext cx="2750818" cy="461665"/>
          </a:xfrm>
          <a:prstGeom prst="rect">
            <a:avLst/>
          </a:prstGeom>
          <a:noFill/>
        </p:spPr>
        <p:txBody>
          <a:bodyPr wrap="none" rtlCol="0">
            <a:spAutoFit/>
          </a:bodyPr>
          <a:lstStyle/>
          <a:p>
            <a:r>
              <a:rPr lang="en-US" sz="2400" b="1" dirty="0" smtClean="0"/>
              <a:t>0.5 mg/mL Reaction</a:t>
            </a:r>
            <a:endParaRPr lang="en-US" sz="2400" b="1" dirty="0"/>
          </a:p>
        </p:txBody>
      </p:sp>
    </p:spTree>
    <p:extLst>
      <p:ext uri="{BB962C8B-B14F-4D97-AF65-F5344CB8AC3E}">
        <p14:creationId xmlns:p14="http://schemas.microsoft.com/office/powerpoint/2010/main" val="13576981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743</TotalTime>
  <Words>888</Words>
  <Application>Microsoft Office PowerPoint</Application>
  <PresentationFormat>Custom</PresentationFormat>
  <Paragraphs>119</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CS ChemDraw Drawing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Odin</dc:creator>
  <cp:lastModifiedBy>Odin</cp:lastModifiedBy>
  <cp:revision>65</cp:revision>
  <dcterms:created xsi:type="dcterms:W3CDTF">2014-04-17T20:18:10Z</dcterms:created>
  <dcterms:modified xsi:type="dcterms:W3CDTF">2014-05-01T23:10:21Z</dcterms:modified>
</cp:coreProperties>
</file>