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9" r:id="rId2"/>
    <p:sldMasterId id="2147483657" r:id="rId3"/>
  </p:sldMasterIdLst>
  <p:notesMasterIdLst>
    <p:notesMasterId r:id="rId5"/>
  </p:notesMasterIdLst>
  <p:sldIdLst>
    <p:sldId id="256" r:id="rId4"/>
  </p:sldIdLst>
  <p:sldSz cx="32918400" cy="16459200"/>
  <p:notesSz cx="6858000" cy="9144000"/>
  <p:defaultTex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0367">
          <p15:clr>
            <a:srgbClr val="A4A3A4"/>
          </p15:clr>
        </p15:guide>
        <p15:guide id="2" orient="horz" pos="30">
          <p15:clr>
            <a:srgbClr val="A4A3A4"/>
          </p15:clr>
        </p15:guide>
        <p15:guide id="3" pos="20523">
          <p15:clr>
            <a:srgbClr val="A4A3A4"/>
          </p15:clr>
        </p15:guide>
        <p15:guide id="4" pos="26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 id="4" name="Owner" initials="O" lastIdx="2" clrIdx="4">
    <p:extLst>
      <p:ext uri="{19B8F6BF-5375-455C-9EA6-DF929625EA0E}">
        <p15:presenceInfo xmlns="" xmlns:p15="http://schemas.microsoft.com/office/powerpoint/2012/main" userId="Own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CDD2DE"/>
    <a:srgbClr val="E3E9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5808" autoAdjust="0"/>
    <p:restoredTop sz="94706" autoAdjust="0"/>
  </p:normalViewPr>
  <p:slideViewPr>
    <p:cSldViewPr snapToGrid="0" snapToObjects="1" showGuides="1">
      <p:cViewPr>
        <p:scale>
          <a:sx n="31" d="100"/>
          <a:sy n="31" d="100"/>
        </p:scale>
        <p:origin x="-1542" y="-462"/>
      </p:cViewPr>
      <p:guideLst>
        <p:guide orient="horz" pos="10367"/>
        <p:guide orient="horz" pos="30"/>
        <p:guide pos="20523"/>
        <p:guide pos="26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5/16/2014</a:t>
            </a:fld>
            <a:endParaRPr lang="en-US" dirty="0"/>
          </a:p>
        </p:txBody>
      </p:sp>
      <p:sp>
        <p:nvSpPr>
          <p:cNvPr id="4" name="Slide Image Placeholder 3"/>
          <p:cNvSpPr>
            <a:spLocks noGrp="1" noRot="1" noChangeAspect="1"/>
          </p:cNvSpPr>
          <p:nvPr>
            <p:ph type="sldImg" idx="2"/>
          </p:nvPr>
        </p:nvSpPr>
        <p:spPr>
          <a:xfrm>
            <a:off x="0" y="685800"/>
            <a:ext cx="6858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1918995542"/>
      </p:ext>
    </p:extLst>
  </p:cSld>
  <p:clrMap bg1="lt1" tx1="dk1" bg2="lt2" tx2="dk2" accent1="accent1" accent2="accent2" accent3="accent3" accent4="accent4" accent5="accent5" accent6="accent6" hlink="hlink" folHlink="folHlink"/>
  <p:notesStyle>
    <a:lvl1pPr marL="0" algn="l" defTabSz="2821436" rtl="0" eaLnBrk="1" latinLnBrk="0" hangingPunct="1">
      <a:defRPr sz="3800" kern="1200">
        <a:solidFill>
          <a:schemeClr val="tx1"/>
        </a:solidFill>
        <a:latin typeface="+mn-lt"/>
        <a:ea typeface="+mn-ea"/>
        <a:cs typeface="+mn-cs"/>
      </a:defRPr>
    </a:lvl1pPr>
    <a:lvl2pPr marL="1410719" algn="l" defTabSz="2821436" rtl="0" eaLnBrk="1" latinLnBrk="0" hangingPunct="1">
      <a:defRPr sz="3800" kern="1200">
        <a:solidFill>
          <a:schemeClr val="tx1"/>
        </a:solidFill>
        <a:latin typeface="+mn-lt"/>
        <a:ea typeface="+mn-ea"/>
        <a:cs typeface="+mn-cs"/>
      </a:defRPr>
    </a:lvl2pPr>
    <a:lvl3pPr marL="2821436" algn="l" defTabSz="2821436" rtl="0" eaLnBrk="1" latinLnBrk="0" hangingPunct="1">
      <a:defRPr sz="3800" kern="1200">
        <a:solidFill>
          <a:schemeClr val="tx1"/>
        </a:solidFill>
        <a:latin typeface="+mn-lt"/>
        <a:ea typeface="+mn-ea"/>
        <a:cs typeface="+mn-cs"/>
      </a:defRPr>
    </a:lvl3pPr>
    <a:lvl4pPr marL="4232155" algn="l" defTabSz="2821436" rtl="0" eaLnBrk="1" latinLnBrk="0" hangingPunct="1">
      <a:defRPr sz="3800" kern="1200">
        <a:solidFill>
          <a:schemeClr val="tx1"/>
        </a:solidFill>
        <a:latin typeface="+mn-lt"/>
        <a:ea typeface="+mn-ea"/>
        <a:cs typeface="+mn-cs"/>
      </a:defRPr>
    </a:lvl4pPr>
    <a:lvl5pPr marL="5642872" algn="l" defTabSz="2821436" rtl="0" eaLnBrk="1" latinLnBrk="0" hangingPunct="1">
      <a:defRPr sz="3800" kern="1200">
        <a:solidFill>
          <a:schemeClr val="tx1"/>
        </a:solidFill>
        <a:latin typeface="+mn-lt"/>
        <a:ea typeface="+mn-ea"/>
        <a:cs typeface="+mn-cs"/>
      </a:defRPr>
    </a:lvl5pPr>
    <a:lvl6pPr marL="7053590" algn="l" defTabSz="2821436" rtl="0" eaLnBrk="1" latinLnBrk="0" hangingPunct="1">
      <a:defRPr sz="3800" kern="1200">
        <a:solidFill>
          <a:schemeClr val="tx1"/>
        </a:solidFill>
        <a:latin typeface="+mn-lt"/>
        <a:ea typeface="+mn-ea"/>
        <a:cs typeface="+mn-cs"/>
      </a:defRPr>
    </a:lvl6pPr>
    <a:lvl7pPr marL="8464309" algn="l" defTabSz="2821436" rtl="0" eaLnBrk="1" latinLnBrk="0" hangingPunct="1">
      <a:defRPr sz="3800" kern="1200">
        <a:solidFill>
          <a:schemeClr val="tx1"/>
        </a:solidFill>
        <a:latin typeface="+mn-lt"/>
        <a:ea typeface="+mn-ea"/>
        <a:cs typeface="+mn-cs"/>
      </a:defRPr>
    </a:lvl7pPr>
    <a:lvl8pPr marL="9875027" algn="l" defTabSz="2821436" rtl="0" eaLnBrk="1" latinLnBrk="0" hangingPunct="1">
      <a:defRPr sz="3800" kern="1200">
        <a:solidFill>
          <a:schemeClr val="tx1"/>
        </a:solidFill>
        <a:latin typeface="+mn-lt"/>
        <a:ea typeface="+mn-ea"/>
        <a:cs typeface="+mn-cs"/>
      </a:defRPr>
    </a:lvl8pPr>
    <a:lvl9pPr marL="11285745" algn="l" defTabSz="2821436" rtl="0" eaLnBrk="1" latinLnBrk="0" hangingPunct="1">
      <a:defRPr sz="3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527124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355998" y="8351507"/>
            <a:ext cx="7825476"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355998" y="2712489"/>
            <a:ext cx="7825476"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8458453" y="2712489"/>
            <a:ext cx="7856368"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355998" y="3160469"/>
            <a:ext cx="7825476"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355998" y="7917326"/>
            <a:ext cx="7825476"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MATERIALS &amp; METHODS</a:t>
            </a:r>
            <a:endParaRPr lang="en-US" dirty="0"/>
          </a:p>
        </p:txBody>
      </p:sp>
      <p:sp>
        <p:nvSpPr>
          <p:cNvPr id="25" name="Text Placeholder 5"/>
          <p:cNvSpPr>
            <a:spLocks noGrp="1"/>
          </p:cNvSpPr>
          <p:nvPr>
            <p:ph type="body" sz="quarter" idx="25" hasCustomPrompt="1"/>
          </p:nvPr>
        </p:nvSpPr>
        <p:spPr>
          <a:xfrm>
            <a:off x="24785054" y="2712489"/>
            <a:ext cx="7779732"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24785056" y="3160469"/>
            <a:ext cx="7779730"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4785055" y="7229787"/>
            <a:ext cx="7779729"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24785055" y="7663968"/>
            <a:ext cx="7779729"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4785053" y="12550599"/>
            <a:ext cx="7779731"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24785053" y="12984781"/>
            <a:ext cx="7779731"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8458453" y="3160469"/>
            <a:ext cx="7808242"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76" name="Text Placeholder 3"/>
          <p:cNvSpPr>
            <a:spLocks noGrp="1"/>
          </p:cNvSpPr>
          <p:nvPr>
            <p:ph type="body" sz="quarter" idx="136" hasCustomPrompt="1"/>
          </p:nvPr>
        </p:nvSpPr>
        <p:spPr>
          <a:xfrm>
            <a:off x="16593461" y="3160469"/>
            <a:ext cx="7815040"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77" name="Text Placeholder 5"/>
          <p:cNvSpPr>
            <a:spLocks noGrp="1"/>
          </p:cNvSpPr>
          <p:nvPr>
            <p:ph type="body" sz="quarter" idx="137" hasCustomPrompt="1"/>
          </p:nvPr>
        </p:nvSpPr>
        <p:spPr>
          <a:xfrm>
            <a:off x="16626110" y="2712489"/>
            <a:ext cx="7815040"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RESULTS</a:t>
            </a:r>
            <a:endParaRPr lang="en-US" dirty="0"/>
          </a:p>
        </p:txBody>
      </p:sp>
      <p:sp>
        <p:nvSpPr>
          <p:cNvPr id="74" name="Text Placeholder 76"/>
          <p:cNvSpPr>
            <a:spLocks noGrp="1"/>
          </p:cNvSpPr>
          <p:nvPr>
            <p:ph type="body" sz="quarter" idx="150" hasCustomPrompt="1"/>
          </p:nvPr>
        </p:nvSpPr>
        <p:spPr>
          <a:xfrm>
            <a:off x="4075611" y="1025918"/>
            <a:ext cx="24767178" cy="598230"/>
          </a:xfrm>
          <a:prstGeom prst="rect">
            <a:avLst/>
          </a:prstGeom>
        </p:spPr>
        <p:txBody>
          <a:bodyPr>
            <a:normAutofit/>
          </a:bodyPr>
          <a:lstStyle>
            <a:lvl1pPr marL="0" indent="0" algn="ctr">
              <a:buFontTx/>
              <a:buNone/>
              <a:defRPr sz="40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5" name="Text Placeholder 76"/>
          <p:cNvSpPr>
            <a:spLocks noGrp="1"/>
          </p:cNvSpPr>
          <p:nvPr>
            <p:ph type="body" sz="quarter" idx="195" hasCustomPrompt="1"/>
          </p:nvPr>
        </p:nvSpPr>
        <p:spPr>
          <a:xfrm>
            <a:off x="4075611" y="1624147"/>
            <a:ext cx="24767178" cy="634555"/>
          </a:xfrm>
          <a:prstGeom prst="rect">
            <a:avLst/>
          </a:prstGeom>
        </p:spPr>
        <p:txBody>
          <a:bodyPr>
            <a:normAutofit/>
          </a:bodyPr>
          <a:lstStyle>
            <a:lvl1pPr marL="0" indent="0" algn="ctr">
              <a:buFontTx/>
              <a:buNone/>
              <a:defRPr sz="3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96" hasCustomPrompt="1"/>
          </p:nvPr>
        </p:nvSpPr>
        <p:spPr>
          <a:xfrm>
            <a:off x="4075611" y="180134"/>
            <a:ext cx="24767178" cy="834414"/>
          </a:xfrm>
          <a:prstGeom prst="rect">
            <a:avLst/>
          </a:prstGeom>
        </p:spPr>
        <p:txBody>
          <a:bodyPr>
            <a:normAutofit/>
          </a:bodyPr>
          <a:lstStyle>
            <a:lvl1pPr marL="0" indent="0" algn="ctr">
              <a:buFontTx/>
              <a:buNone/>
              <a:defRPr sz="5400" b="1">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5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355998" y="8217656"/>
            <a:ext cx="6218224"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355998" y="2651137"/>
            <a:ext cx="6218224"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INTRODUCTION/ABSTRACT</a:t>
            </a:r>
            <a:endParaRPr lang="en-US" dirty="0"/>
          </a:p>
        </p:txBody>
      </p:sp>
      <p:sp>
        <p:nvSpPr>
          <p:cNvPr id="20" name="Text Placeholder 5"/>
          <p:cNvSpPr>
            <a:spLocks noGrp="1"/>
          </p:cNvSpPr>
          <p:nvPr>
            <p:ph type="body" sz="quarter" idx="20" hasCustomPrompt="1"/>
          </p:nvPr>
        </p:nvSpPr>
        <p:spPr>
          <a:xfrm>
            <a:off x="6863954" y="2651137"/>
            <a:ext cx="6201965"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355998" y="3094343"/>
            <a:ext cx="6218224"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355998" y="7774451"/>
            <a:ext cx="6218224"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13353393" y="3094343"/>
            <a:ext cx="6206195"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3353393" y="2651137"/>
            <a:ext cx="6206195"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26360438" y="2651137"/>
            <a:ext cx="6204347"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26360438" y="3094343"/>
            <a:ext cx="6204347"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6360438" y="7086912"/>
            <a:ext cx="6204347"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26360438" y="7530117"/>
            <a:ext cx="6204347"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6360438" y="12407723"/>
            <a:ext cx="6204347"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REFERENCES/CONTACT</a:t>
            </a:r>
            <a:endParaRPr lang="en-US" dirty="0"/>
          </a:p>
        </p:txBody>
      </p:sp>
      <p:sp>
        <p:nvSpPr>
          <p:cNvPr id="30" name="Text Placeholder 3"/>
          <p:cNvSpPr>
            <a:spLocks noGrp="1"/>
          </p:cNvSpPr>
          <p:nvPr>
            <p:ph type="body" sz="quarter" idx="30" hasCustomPrompt="1"/>
          </p:nvPr>
        </p:nvSpPr>
        <p:spPr>
          <a:xfrm>
            <a:off x="26360438" y="12850930"/>
            <a:ext cx="6204347"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6850340" y="3094343"/>
            <a:ext cx="6203509"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76" name="Text Placeholder 3"/>
          <p:cNvSpPr>
            <a:spLocks noGrp="1"/>
          </p:cNvSpPr>
          <p:nvPr>
            <p:ph type="body" sz="quarter" idx="136" hasCustomPrompt="1"/>
          </p:nvPr>
        </p:nvSpPr>
        <p:spPr>
          <a:xfrm>
            <a:off x="19846814" y="3094343"/>
            <a:ext cx="6206195" cy="353943"/>
          </a:xfrm>
          <a:prstGeom prst="rect">
            <a:avLst/>
          </a:prstGeom>
        </p:spPr>
        <p:txBody>
          <a:bodyPr wrap="square" lIns="68580" tIns="68580" rIns="68580" bIns="68580">
            <a:spAutoFit/>
          </a:bodyPr>
          <a:lstStyle>
            <a:lvl1pPr marL="0" indent="0">
              <a:buNone/>
              <a:defRPr sz="1400">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77" name="Text Placeholder 5"/>
          <p:cNvSpPr>
            <a:spLocks noGrp="1"/>
          </p:cNvSpPr>
          <p:nvPr>
            <p:ph type="body" sz="quarter" idx="137" hasCustomPrompt="1"/>
          </p:nvPr>
        </p:nvSpPr>
        <p:spPr>
          <a:xfrm>
            <a:off x="19846814" y="2651137"/>
            <a:ext cx="6206195"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RESULTS</a:t>
            </a:r>
            <a:endParaRPr lang="en-US" dirty="0"/>
          </a:p>
        </p:txBody>
      </p:sp>
      <p:sp>
        <p:nvSpPr>
          <p:cNvPr id="83" name="Text Placeholder 76"/>
          <p:cNvSpPr>
            <a:spLocks noGrp="1"/>
          </p:cNvSpPr>
          <p:nvPr>
            <p:ph type="body" sz="quarter" idx="150" hasCustomPrompt="1"/>
          </p:nvPr>
        </p:nvSpPr>
        <p:spPr>
          <a:xfrm>
            <a:off x="4075611" y="1025918"/>
            <a:ext cx="24767178" cy="598230"/>
          </a:xfrm>
          <a:prstGeom prst="rect">
            <a:avLst/>
          </a:prstGeom>
        </p:spPr>
        <p:txBody>
          <a:bodyPr>
            <a:normAutofit/>
          </a:bodyPr>
          <a:lstStyle>
            <a:lvl1pPr marL="0" indent="0" algn="ctr">
              <a:buFontTx/>
              <a:buNone/>
              <a:defRPr sz="40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84" name="Text Placeholder 76"/>
          <p:cNvSpPr>
            <a:spLocks noGrp="1"/>
          </p:cNvSpPr>
          <p:nvPr>
            <p:ph type="body" sz="quarter" idx="195" hasCustomPrompt="1"/>
          </p:nvPr>
        </p:nvSpPr>
        <p:spPr>
          <a:xfrm>
            <a:off x="4075611" y="1624147"/>
            <a:ext cx="24767178" cy="634555"/>
          </a:xfrm>
          <a:prstGeom prst="rect">
            <a:avLst/>
          </a:prstGeom>
        </p:spPr>
        <p:txBody>
          <a:bodyPr>
            <a:normAutofit/>
          </a:bodyPr>
          <a:lstStyle>
            <a:lvl1pPr marL="0" indent="0" algn="ctr">
              <a:buFontTx/>
              <a:buNone/>
              <a:defRPr sz="3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85" name="Text Placeholder 76"/>
          <p:cNvSpPr>
            <a:spLocks noGrp="1"/>
          </p:cNvSpPr>
          <p:nvPr>
            <p:ph type="body" sz="quarter" idx="196" hasCustomPrompt="1"/>
          </p:nvPr>
        </p:nvSpPr>
        <p:spPr>
          <a:xfrm>
            <a:off x="4075611" y="180134"/>
            <a:ext cx="24767178" cy="834414"/>
          </a:xfrm>
          <a:prstGeom prst="rect">
            <a:avLst/>
          </a:prstGeom>
        </p:spPr>
        <p:txBody>
          <a:bodyPr>
            <a:normAutofit/>
          </a:bodyPr>
          <a:lstStyle>
            <a:lvl1pPr marL="0" indent="0" algn="ctr">
              <a:buFontTx/>
              <a:buNone/>
              <a:defRPr sz="5400" b="1">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p:spTree>
      <p:nvGrpSpPr>
        <p:cNvPr id="1" name=""/>
        <p:cNvGrpSpPr/>
        <p:nvPr/>
      </p:nvGrpSpPr>
      <p:grpSpPr>
        <a:xfrm>
          <a:off x="0" y="0"/>
          <a:ext cx="0" cy="0"/>
          <a:chOff x="0" y="0"/>
          <a:chExt cx="0" cy="0"/>
        </a:xfrm>
      </p:grpSpPr>
      <p:sp>
        <p:nvSpPr>
          <p:cNvPr id="59" name="Text Placeholder 3"/>
          <p:cNvSpPr>
            <a:spLocks noGrp="1"/>
          </p:cNvSpPr>
          <p:nvPr>
            <p:ph type="body" sz="quarter" idx="10" hasCustomPrompt="1"/>
          </p:nvPr>
        </p:nvSpPr>
        <p:spPr>
          <a:xfrm>
            <a:off x="355998" y="8246164"/>
            <a:ext cx="6218224" cy="353943"/>
          </a:xfrm>
          <a:prstGeom prst="rect">
            <a:avLst/>
          </a:prstGeom>
        </p:spPr>
        <p:txBody>
          <a:bodyPr wrap="square" lIns="68580" tIns="68580" rIns="68580" bIns="68580">
            <a:spAutoFit/>
          </a:bodyPr>
          <a:lstStyle>
            <a:lvl1pPr marL="0" indent="0">
              <a:buNone/>
              <a:defRPr sz="1400">
                <a:solidFill>
                  <a:schemeClr val="accent5">
                    <a:lumMod val="50000"/>
                  </a:schemeClr>
                </a:solidFill>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62" name="Text Placeholder 5"/>
          <p:cNvSpPr>
            <a:spLocks noGrp="1"/>
          </p:cNvSpPr>
          <p:nvPr>
            <p:ph type="body" sz="quarter" idx="11" hasCustomPrompt="1"/>
          </p:nvPr>
        </p:nvSpPr>
        <p:spPr>
          <a:xfrm>
            <a:off x="355998" y="2679712"/>
            <a:ext cx="6218224"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INTRODUCTION/ABSTRACT</a:t>
            </a:r>
            <a:endParaRPr lang="en-US" dirty="0"/>
          </a:p>
        </p:txBody>
      </p:sp>
      <p:sp>
        <p:nvSpPr>
          <p:cNvPr id="70" name="Text Placeholder 5"/>
          <p:cNvSpPr>
            <a:spLocks noGrp="1"/>
          </p:cNvSpPr>
          <p:nvPr>
            <p:ph type="body" sz="quarter" idx="20" hasCustomPrompt="1"/>
          </p:nvPr>
        </p:nvSpPr>
        <p:spPr>
          <a:xfrm>
            <a:off x="372256" y="12431445"/>
            <a:ext cx="6201965"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OBJECTIVES</a:t>
            </a:r>
            <a:endParaRPr lang="en-US" dirty="0"/>
          </a:p>
        </p:txBody>
      </p:sp>
      <p:sp>
        <p:nvSpPr>
          <p:cNvPr id="71" name="Text Placeholder 3"/>
          <p:cNvSpPr>
            <a:spLocks noGrp="1"/>
          </p:cNvSpPr>
          <p:nvPr>
            <p:ph type="body" sz="quarter" idx="21" hasCustomPrompt="1"/>
          </p:nvPr>
        </p:nvSpPr>
        <p:spPr>
          <a:xfrm>
            <a:off x="6869301" y="3106199"/>
            <a:ext cx="6218224" cy="353943"/>
          </a:xfrm>
          <a:prstGeom prst="rect">
            <a:avLst/>
          </a:prstGeom>
        </p:spPr>
        <p:txBody>
          <a:bodyPr wrap="square" lIns="68580" tIns="68580" rIns="68580" bIns="68580">
            <a:spAutoFit/>
          </a:bodyPr>
          <a:lstStyle>
            <a:lvl1pPr marL="0" indent="0">
              <a:buNone/>
              <a:defRPr sz="1400">
                <a:solidFill>
                  <a:schemeClr val="accent5">
                    <a:lumMod val="50000"/>
                  </a:schemeClr>
                </a:solidFill>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73" name="Text Placeholder 5"/>
          <p:cNvSpPr>
            <a:spLocks noGrp="1"/>
          </p:cNvSpPr>
          <p:nvPr>
            <p:ph type="body" sz="quarter" idx="22" hasCustomPrompt="1"/>
          </p:nvPr>
        </p:nvSpPr>
        <p:spPr>
          <a:xfrm>
            <a:off x="355998" y="7803026"/>
            <a:ext cx="6218224"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MATERIALS &amp; METHODS</a:t>
            </a:r>
            <a:endParaRPr lang="en-US" dirty="0"/>
          </a:p>
        </p:txBody>
      </p:sp>
      <p:sp>
        <p:nvSpPr>
          <p:cNvPr id="76" name="Text Placeholder 5"/>
          <p:cNvSpPr>
            <a:spLocks noGrp="1"/>
          </p:cNvSpPr>
          <p:nvPr>
            <p:ph type="body" sz="quarter" idx="24" hasCustomPrompt="1"/>
          </p:nvPr>
        </p:nvSpPr>
        <p:spPr>
          <a:xfrm>
            <a:off x="6863419" y="2679712"/>
            <a:ext cx="19196981"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RESULTS</a:t>
            </a:r>
            <a:endParaRPr lang="en-US" dirty="0"/>
          </a:p>
        </p:txBody>
      </p:sp>
      <p:sp>
        <p:nvSpPr>
          <p:cNvPr id="105" name="Text Placeholder 5"/>
          <p:cNvSpPr>
            <a:spLocks noGrp="1"/>
          </p:cNvSpPr>
          <p:nvPr>
            <p:ph type="body" sz="quarter" idx="25" hasCustomPrompt="1"/>
          </p:nvPr>
        </p:nvSpPr>
        <p:spPr>
          <a:xfrm>
            <a:off x="26360438" y="2679712"/>
            <a:ext cx="6204347"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CONCLUSIONS</a:t>
            </a:r>
            <a:endParaRPr lang="en-US" dirty="0"/>
          </a:p>
        </p:txBody>
      </p:sp>
      <p:sp>
        <p:nvSpPr>
          <p:cNvPr id="106" name="Text Placeholder 3"/>
          <p:cNvSpPr>
            <a:spLocks noGrp="1"/>
          </p:cNvSpPr>
          <p:nvPr>
            <p:ph type="body" sz="quarter" idx="26" hasCustomPrompt="1"/>
          </p:nvPr>
        </p:nvSpPr>
        <p:spPr>
          <a:xfrm>
            <a:off x="26360437" y="3106199"/>
            <a:ext cx="6204347" cy="353943"/>
          </a:xfrm>
          <a:prstGeom prst="rect">
            <a:avLst/>
          </a:prstGeom>
        </p:spPr>
        <p:txBody>
          <a:bodyPr wrap="square" lIns="68580" tIns="68580" rIns="68580" bIns="68580">
            <a:spAutoFit/>
          </a:bodyPr>
          <a:lstStyle>
            <a:lvl1pPr marL="0" indent="0">
              <a:buNone/>
              <a:defRPr sz="1400">
                <a:solidFill>
                  <a:schemeClr val="accent5">
                    <a:lumMod val="50000"/>
                  </a:schemeClr>
                </a:solidFill>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107" name="Text Placeholder 5"/>
          <p:cNvSpPr>
            <a:spLocks noGrp="1"/>
          </p:cNvSpPr>
          <p:nvPr>
            <p:ph type="body" sz="quarter" idx="27" hasCustomPrompt="1"/>
          </p:nvPr>
        </p:nvSpPr>
        <p:spPr>
          <a:xfrm>
            <a:off x="26360437" y="7115487"/>
            <a:ext cx="6204347"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REFERENCES</a:t>
            </a:r>
            <a:endParaRPr lang="en-US" dirty="0"/>
          </a:p>
        </p:txBody>
      </p:sp>
      <p:sp>
        <p:nvSpPr>
          <p:cNvPr id="108" name="Text Placeholder 3"/>
          <p:cNvSpPr>
            <a:spLocks noGrp="1"/>
          </p:cNvSpPr>
          <p:nvPr>
            <p:ph type="body" sz="quarter" idx="28" hasCustomPrompt="1"/>
          </p:nvPr>
        </p:nvSpPr>
        <p:spPr>
          <a:xfrm>
            <a:off x="26360437" y="7558625"/>
            <a:ext cx="6204347" cy="353943"/>
          </a:xfrm>
          <a:prstGeom prst="rect">
            <a:avLst/>
          </a:prstGeom>
        </p:spPr>
        <p:txBody>
          <a:bodyPr wrap="square" lIns="68580" tIns="68580" rIns="68580" bIns="68580">
            <a:spAutoFit/>
          </a:bodyPr>
          <a:lstStyle>
            <a:lvl1pPr marL="0" indent="0">
              <a:buNone/>
              <a:defRPr sz="1400">
                <a:solidFill>
                  <a:schemeClr val="accent5">
                    <a:lumMod val="50000"/>
                  </a:schemeClr>
                </a:solidFill>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109" name="Text Placeholder 5"/>
          <p:cNvSpPr>
            <a:spLocks noGrp="1"/>
          </p:cNvSpPr>
          <p:nvPr>
            <p:ph type="body" sz="quarter" idx="29" hasCustomPrompt="1"/>
          </p:nvPr>
        </p:nvSpPr>
        <p:spPr>
          <a:xfrm>
            <a:off x="26360437" y="12436298"/>
            <a:ext cx="6204347" cy="426487"/>
          </a:xfrm>
          <a:prstGeom prst="rect">
            <a:avLst/>
          </a:prstGeom>
          <a:noFill/>
        </p:spPr>
        <p:txBody>
          <a:bodyPr wrap="square" lIns="58781" tIns="58781" rIns="58781" bIns="58781" anchor="ctr" anchorCtr="0">
            <a:spAutoFit/>
          </a:bodyPr>
          <a:lstStyle>
            <a:lvl1pPr marL="0" indent="0" algn="ctr">
              <a:buNone/>
              <a:defRPr sz="2000" b="1" u="sng" baseline="0">
                <a:solidFill>
                  <a:schemeClr val="accent5">
                    <a:lumMod val="50000"/>
                  </a:schemeClr>
                </a:solidFill>
              </a:defRPr>
            </a:lvl1pPr>
          </a:lstStyle>
          <a:p>
            <a:pPr lvl="0"/>
            <a:r>
              <a:rPr lang="en-US" dirty="0" smtClean="0"/>
              <a:t>(click to edit)   REFERENCES/CONTACT</a:t>
            </a:r>
            <a:endParaRPr lang="en-US" dirty="0"/>
          </a:p>
        </p:txBody>
      </p:sp>
      <p:sp>
        <p:nvSpPr>
          <p:cNvPr id="110" name="Text Placeholder 3"/>
          <p:cNvSpPr>
            <a:spLocks noGrp="1"/>
          </p:cNvSpPr>
          <p:nvPr>
            <p:ph type="body" sz="quarter" idx="30" hasCustomPrompt="1"/>
          </p:nvPr>
        </p:nvSpPr>
        <p:spPr>
          <a:xfrm>
            <a:off x="26360437" y="12879438"/>
            <a:ext cx="6204347" cy="353943"/>
          </a:xfrm>
          <a:prstGeom prst="rect">
            <a:avLst/>
          </a:prstGeom>
        </p:spPr>
        <p:txBody>
          <a:bodyPr wrap="square" lIns="68580" tIns="68580" rIns="68580" bIns="68580">
            <a:spAutoFit/>
          </a:bodyPr>
          <a:lstStyle>
            <a:lvl1pPr marL="0" indent="0">
              <a:buNone/>
              <a:defRPr sz="1400">
                <a:solidFill>
                  <a:schemeClr val="accent5">
                    <a:lumMod val="50000"/>
                  </a:schemeClr>
                </a:solidFill>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111" name="Text Placeholder 3"/>
          <p:cNvSpPr>
            <a:spLocks noGrp="1"/>
          </p:cNvSpPr>
          <p:nvPr>
            <p:ph type="body" sz="quarter" idx="96" hasCustomPrompt="1"/>
          </p:nvPr>
        </p:nvSpPr>
        <p:spPr>
          <a:xfrm>
            <a:off x="358642" y="12879438"/>
            <a:ext cx="6203509" cy="353943"/>
          </a:xfrm>
          <a:prstGeom prst="rect">
            <a:avLst/>
          </a:prstGeom>
        </p:spPr>
        <p:txBody>
          <a:bodyPr wrap="square" lIns="68580" tIns="68580" rIns="68580" bIns="68580">
            <a:spAutoFit/>
          </a:bodyPr>
          <a:lstStyle>
            <a:lvl1pPr marL="0" indent="0">
              <a:buNone/>
              <a:defRPr sz="1400">
                <a:solidFill>
                  <a:schemeClr val="accent5">
                    <a:lumMod val="50000"/>
                  </a:schemeClr>
                </a:solidFill>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195" hasCustomPrompt="1"/>
          </p:nvPr>
        </p:nvSpPr>
        <p:spPr>
          <a:xfrm>
            <a:off x="13366346" y="3106199"/>
            <a:ext cx="6218224" cy="353943"/>
          </a:xfrm>
          <a:prstGeom prst="rect">
            <a:avLst/>
          </a:prstGeom>
        </p:spPr>
        <p:txBody>
          <a:bodyPr wrap="square" lIns="68580" tIns="68580" rIns="68580" bIns="68580">
            <a:spAutoFit/>
          </a:bodyPr>
          <a:lstStyle>
            <a:lvl1pPr marL="0" indent="0">
              <a:buNone/>
              <a:defRPr sz="1400">
                <a:solidFill>
                  <a:schemeClr val="accent5">
                    <a:lumMod val="50000"/>
                  </a:schemeClr>
                </a:solidFill>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61" name="Text Placeholder 3"/>
          <p:cNvSpPr>
            <a:spLocks noGrp="1"/>
          </p:cNvSpPr>
          <p:nvPr>
            <p:ph type="body" sz="quarter" idx="196" hasCustomPrompt="1"/>
          </p:nvPr>
        </p:nvSpPr>
        <p:spPr>
          <a:xfrm>
            <a:off x="19863391" y="3106199"/>
            <a:ext cx="6218224" cy="353943"/>
          </a:xfrm>
          <a:prstGeom prst="rect">
            <a:avLst/>
          </a:prstGeom>
        </p:spPr>
        <p:txBody>
          <a:bodyPr wrap="square" lIns="68580" tIns="68580" rIns="68580" bIns="68580">
            <a:spAutoFit/>
          </a:bodyPr>
          <a:lstStyle>
            <a:lvl1pPr marL="0" indent="0">
              <a:buNone/>
              <a:defRPr sz="1400">
                <a:solidFill>
                  <a:schemeClr val="accent5">
                    <a:lumMod val="50000"/>
                  </a:schemeClr>
                </a:solidFill>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63" name="Text Placeholder 3"/>
          <p:cNvSpPr>
            <a:spLocks noGrp="1"/>
          </p:cNvSpPr>
          <p:nvPr>
            <p:ph type="body" sz="quarter" idx="197" hasCustomPrompt="1"/>
          </p:nvPr>
        </p:nvSpPr>
        <p:spPr>
          <a:xfrm>
            <a:off x="372256" y="3106199"/>
            <a:ext cx="6218224" cy="353943"/>
          </a:xfrm>
          <a:prstGeom prst="rect">
            <a:avLst/>
          </a:prstGeom>
        </p:spPr>
        <p:txBody>
          <a:bodyPr wrap="square" lIns="68580" tIns="68580" rIns="68580" bIns="68580">
            <a:spAutoFit/>
          </a:bodyPr>
          <a:lstStyle>
            <a:lvl1pPr marL="0" indent="0">
              <a:buNone/>
              <a:defRPr sz="1400">
                <a:solidFill>
                  <a:schemeClr val="accent5">
                    <a:lumMod val="50000"/>
                  </a:schemeClr>
                </a:solidFill>
                <a:latin typeface="Trebuchet MS" pitchFamily="34" charset="0"/>
              </a:defRPr>
            </a:lvl1pPr>
            <a:lvl2pPr marL="955174" indent="-367375">
              <a:defRPr sz="1600">
                <a:latin typeface="Trebuchet MS" pitchFamily="34" charset="0"/>
              </a:defRPr>
            </a:lvl2pPr>
            <a:lvl3pPr marL="1322548" indent="-367375">
              <a:defRPr sz="1600">
                <a:latin typeface="Trebuchet MS" pitchFamily="34" charset="0"/>
              </a:defRPr>
            </a:lvl3pPr>
            <a:lvl4pPr marL="1726661" indent="-404113">
              <a:defRPr sz="1600">
                <a:latin typeface="Trebuchet MS" pitchFamily="34" charset="0"/>
              </a:defRPr>
            </a:lvl4pPr>
            <a:lvl5pPr marL="2020560" indent="-293900">
              <a:defRPr sz="1600">
                <a:latin typeface="Trebuchet MS" pitchFamily="34" charset="0"/>
              </a:defRPr>
            </a:lvl5pPr>
          </a:lstStyle>
          <a:p>
            <a:pPr lvl="0"/>
            <a:r>
              <a:rPr lang="en-US" dirty="0" smtClean="0"/>
              <a:t>Type in or paste your text here</a:t>
            </a:r>
            <a:endParaRPr lang="en-US" dirty="0"/>
          </a:p>
        </p:txBody>
      </p:sp>
      <p:sp>
        <p:nvSpPr>
          <p:cNvPr id="64" name="Text Placeholder 76"/>
          <p:cNvSpPr>
            <a:spLocks noGrp="1"/>
          </p:cNvSpPr>
          <p:nvPr>
            <p:ph type="body" sz="quarter" idx="150" hasCustomPrompt="1"/>
          </p:nvPr>
        </p:nvSpPr>
        <p:spPr>
          <a:xfrm>
            <a:off x="4075611" y="1025918"/>
            <a:ext cx="24767178" cy="598230"/>
          </a:xfrm>
          <a:prstGeom prst="rect">
            <a:avLst/>
          </a:prstGeom>
        </p:spPr>
        <p:txBody>
          <a:bodyPr>
            <a:normAutofit/>
          </a:bodyPr>
          <a:lstStyle>
            <a:lvl1pPr marL="0" indent="0" algn="ctr">
              <a:buFontTx/>
              <a:buNone/>
              <a:defRPr sz="40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5" name="Text Placeholder 76"/>
          <p:cNvSpPr>
            <a:spLocks noGrp="1"/>
          </p:cNvSpPr>
          <p:nvPr>
            <p:ph type="body" sz="quarter" idx="198" hasCustomPrompt="1"/>
          </p:nvPr>
        </p:nvSpPr>
        <p:spPr>
          <a:xfrm>
            <a:off x="4075611" y="1624147"/>
            <a:ext cx="24767178" cy="634555"/>
          </a:xfrm>
          <a:prstGeom prst="rect">
            <a:avLst/>
          </a:prstGeom>
        </p:spPr>
        <p:txBody>
          <a:bodyPr>
            <a:normAutofit/>
          </a:bodyPr>
          <a:lstStyle>
            <a:lvl1pPr marL="0" indent="0" algn="ctr">
              <a:buFontTx/>
              <a:buNone/>
              <a:defRPr sz="3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7" name="Text Placeholder 76"/>
          <p:cNvSpPr>
            <a:spLocks noGrp="1"/>
          </p:cNvSpPr>
          <p:nvPr>
            <p:ph type="body" sz="quarter" idx="199" hasCustomPrompt="1"/>
          </p:nvPr>
        </p:nvSpPr>
        <p:spPr>
          <a:xfrm>
            <a:off x="4075611" y="180134"/>
            <a:ext cx="24767178" cy="834414"/>
          </a:xfrm>
          <a:prstGeom prst="rect">
            <a:avLst/>
          </a:prstGeom>
        </p:spPr>
        <p:txBody>
          <a:bodyPr>
            <a:normAutofit/>
          </a:bodyPr>
          <a:lstStyle>
            <a:lvl1pPr marL="0" indent="0" algn="ctr">
              <a:buFontTx/>
              <a:buNone/>
              <a:defRPr sz="5400" b="1">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6.wmf"/><Relationship Id="rId13" Type="http://schemas.openxmlformats.org/officeDocument/2006/relationships/image" Target="../media/image10.jpeg"/><Relationship Id="rId3" Type="http://schemas.openxmlformats.org/officeDocument/2006/relationships/image" Target="../media/image1.png"/><Relationship Id="rId7" Type="http://schemas.openxmlformats.org/officeDocument/2006/relationships/image" Target="../media/image5.wmf"/><Relationship Id="rId12" Type="http://schemas.openxmlformats.org/officeDocument/2006/relationships/hyperlink" Target="http://www.facebook.com/pages/PosterPresentationscom/217914411419?v=app_4949752878&amp;ref=ts"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wmf"/><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wmf"/></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13" Type="http://schemas.openxmlformats.org/officeDocument/2006/relationships/image" Target="../media/image6.wmf"/><Relationship Id="rId3" Type="http://schemas.openxmlformats.org/officeDocument/2006/relationships/image" Target="../media/image7.wmf"/><Relationship Id="rId7" Type="http://schemas.openxmlformats.org/officeDocument/2006/relationships/image" Target="../media/image10.jpeg"/><Relationship Id="rId12" Type="http://schemas.openxmlformats.org/officeDocument/2006/relationships/image" Target="../media/image5.wmf"/><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hyperlink" Target="http://www.facebook.com/pages/PosterPresentationscom/217914411419?v=app_4949752878&amp;ref=ts" TargetMode="External"/><Relationship Id="rId11" Type="http://schemas.openxmlformats.org/officeDocument/2006/relationships/image" Target="../media/image4.png"/><Relationship Id="rId5" Type="http://schemas.openxmlformats.org/officeDocument/2006/relationships/image" Target="../media/image9.wmf"/><Relationship Id="rId10" Type="http://schemas.openxmlformats.org/officeDocument/2006/relationships/image" Target="../media/image3.png"/><Relationship Id="rId4" Type="http://schemas.openxmlformats.org/officeDocument/2006/relationships/image" Target="../media/image8.png"/><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png"/><Relationship Id="rId13" Type="http://schemas.openxmlformats.org/officeDocument/2006/relationships/image" Target="../media/image6.wmf"/><Relationship Id="rId3" Type="http://schemas.openxmlformats.org/officeDocument/2006/relationships/image" Target="../media/image7.wmf"/><Relationship Id="rId7" Type="http://schemas.openxmlformats.org/officeDocument/2006/relationships/image" Target="../media/image10.jpeg"/><Relationship Id="rId12" Type="http://schemas.openxmlformats.org/officeDocument/2006/relationships/image" Target="../media/image5.wmf"/><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hyperlink" Target="http://www.facebook.com/pages/PosterPresentationscom/217914411419?v=app_4949752878&amp;ref=ts" TargetMode="External"/><Relationship Id="rId11" Type="http://schemas.openxmlformats.org/officeDocument/2006/relationships/image" Target="../media/image4.png"/><Relationship Id="rId5" Type="http://schemas.openxmlformats.org/officeDocument/2006/relationships/image" Target="../media/image9.wmf"/><Relationship Id="rId10" Type="http://schemas.openxmlformats.org/officeDocument/2006/relationships/image" Target="../media/image3.png"/><Relationship Id="rId4" Type="http://schemas.openxmlformats.org/officeDocument/2006/relationships/image" Target="../media/image8.png"/><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2400300"/>
          </a:xfrm>
          <a:prstGeom prst="rect">
            <a:avLst/>
          </a:prstGeom>
          <a:solidFill>
            <a:schemeClr val="accent5">
              <a:lumMod val="75000"/>
            </a:schemeClr>
          </a:solidFill>
          <a:ln w="9525">
            <a:solidFill>
              <a:schemeClr val="tx1"/>
            </a:solidFill>
            <a:miter lim="800000"/>
            <a:headEnd/>
            <a:tailEnd/>
          </a:ln>
          <a:effectLst/>
        </p:spPr>
        <p:txBody>
          <a:bodyPr wrap="none" lIns="58781" tIns="29390" rIns="58781" bIns="29390" anchor="ctr"/>
          <a:lstStyle/>
          <a:p>
            <a:pPr>
              <a:defRPr/>
            </a:pPr>
            <a:endParaRPr lang="en-US" dirty="0"/>
          </a:p>
        </p:txBody>
      </p:sp>
      <p:sp>
        <p:nvSpPr>
          <p:cNvPr id="9" name="Rectangle 9"/>
          <p:cNvSpPr>
            <a:spLocks noChangeArrowheads="1"/>
          </p:cNvSpPr>
          <p:nvPr/>
        </p:nvSpPr>
        <p:spPr bwMode="auto">
          <a:xfrm>
            <a:off x="0" y="2402681"/>
            <a:ext cx="32918400" cy="76200"/>
          </a:xfrm>
          <a:prstGeom prst="rect">
            <a:avLst/>
          </a:prstGeom>
          <a:solidFill>
            <a:schemeClr val="accent5">
              <a:lumMod val="50000"/>
            </a:schemeClr>
          </a:solidFill>
          <a:ln w="152400">
            <a:noFill/>
            <a:miter lim="800000"/>
            <a:headEnd/>
            <a:tailEnd/>
          </a:ln>
          <a:effectLst/>
        </p:spPr>
        <p:txBody>
          <a:bodyPr wrap="none" lIns="58781" tIns="29390" rIns="58781" bIns="29390" anchor="ctr"/>
          <a:lstStyle/>
          <a:p>
            <a:pPr>
              <a:defRPr/>
            </a:pPr>
            <a:endParaRPr lang="en-US" dirty="0"/>
          </a:p>
        </p:txBody>
      </p:sp>
      <p:sp>
        <p:nvSpPr>
          <p:cNvPr id="10" name="Text Box 14"/>
          <p:cNvSpPr txBox="1">
            <a:spLocks noChangeArrowheads="1"/>
          </p:cNvSpPr>
          <p:nvPr/>
        </p:nvSpPr>
        <p:spPr bwMode="auto">
          <a:xfrm>
            <a:off x="614365" y="16116300"/>
            <a:ext cx="1885950" cy="223122"/>
          </a:xfrm>
          <a:prstGeom prst="rect">
            <a:avLst/>
          </a:prstGeom>
          <a:noFill/>
          <a:ln w="9525">
            <a:noFill/>
            <a:miter lim="800000"/>
            <a:headEnd/>
            <a:tailEnd/>
          </a:ln>
          <a:effectLst/>
        </p:spPr>
        <p:txBody>
          <a:bodyPr lIns="58669" tIns="29329" rIns="58669" bIns="29329">
            <a:spAutoFit/>
          </a:bodyPr>
          <a:lstStyle/>
          <a:p>
            <a:pPr eaLnBrk="0" hangingPunct="0">
              <a:lnSpc>
                <a:spcPct val="65000"/>
              </a:lnSpc>
              <a:spcBef>
                <a:spcPct val="50000"/>
              </a:spcBef>
              <a:defRPr/>
            </a:pPr>
            <a:r>
              <a:rPr lang="en-US" sz="400" b="1" dirty="0" smtClean="0">
                <a:solidFill>
                  <a:schemeClr val="bg1">
                    <a:lumMod val="75000"/>
                  </a:schemeClr>
                </a:solidFill>
                <a:latin typeface="Arial" charset="0"/>
              </a:rPr>
              <a:t>RESEARCH POSTER PRESENTATION </a:t>
            </a:r>
            <a:r>
              <a:rPr lang="en-US" sz="400" b="1" dirty="0">
                <a:solidFill>
                  <a:schemeClr val="bg1">
                    <a:lumMod val="75000"/>
                  </a:schemeClr>
                </a:solidFill>
                <a:latin typeface="Arial" charset="0"/>
              </a:rPr>
              <a:t>DESIGN © </a:t>
            </a:r>
            <a:r>
              <a:rPr lang="en-US" sz="400" b="1" dirty="0" smtClean="0">
                <a:solidFill>
                  <a:schemeClr val="bg1">
                    <a:lumMod val="75000"/>
                  </a:schemeClr>
                </a:solidFill>
                <a:latin typeface="Arial" charset="0"/>
              </a:rPr>
              <a:t>2012</a:t>
            </a:r>
            <a:endParaRPr lang="en-US" sz="400" b="1" dirty="0">
              <a:solidFill>
                <a:schemeClr val="bg1">
                  <a:lumMod val="75000"/>
                </a:schemeClr>
              </a:solidFill>
              <a:latin typeface="Arial" charset="0"/>
            </a:endParaRPr>
          </a:p>
          <a:p>
            <a:pPr eaLnBrk="0" hangingPunct="0">
              <a:lnSpc>
                <a:spcPct val="65000"/>
              </a:lnSpc>
              <a:spcBef>
                <a:spcPct val="50000"/>
              </a:spcBef>
              <a:defRPr/>
            </a:pPr>
            <a:r>
              <a:rPr lang="en-US" sz="700" b="1" dirty="0">
                <a:solidFill>
                  <a:schemeClr val="bg1">
                    <a:lumMod val="75000"/>
                  </a:schemeClr>
                </a:solidFill>
                <a:latin typeface="Arial" charset="0"/>
              </a:rPr>
              <a:t>www.PosterPresentations.com</a:t>
            </a:r>
          </a:p>
        </p:txBody>
      </p:sp>
      <p:sp>
        <p:nvSpPr>
          <p:cNvPr id="25" name="Rectangle 33"/>
          <p:cNvSpPr>
            <a:spLocks noChangeArrowheads="1"/>
          </p:cNvSpPr>
          <p:nvPr/>
        </p:nvSpPr>
        <p:spPr bwMode="auto">
          <a:xfrm>
            <a:off x="355997" y="2686050"/>
            <a:ext cx="7801414" cy="13373100"/>
          </a:xfrm>
          <a:prstGeom prst="roundRect">
            <a:avLst>
              <a:gd name="adj" fmla="val 6045"/>
            </a:avLst>
          </a:prstGeom>
          <a:gradFill flip="none" rotWithShape="1">
            <a:gsLst>
              <a:gs pos="0">
                <a:srgbClr val="CDD2DE"/>
              </a:gs>
              <a:gs pos="0">
                <a:srgbClr val="F3F5FA"/>
              </a:gs>
              <a:gs pos="100000">
                <a:srgbClr val="F3F5FA"/>
              </a:gs>
            </a:gsLst>
            <a:lin ang="16200000" scaled="1"/>
            <a:tileRect/>
          </a:gradFill>
          <a:ln w="9525">
            <a:solidFill>
              <a:schemeClr val="tx2"/>
            </a:solidFill>
            <a:miter lim="800000"/>
            <a:headEnd/>
            <a:tailEnd/>
          </a:ln>
          <a:effectLst/>
        </p:spPr>
        <p:txBody>
          <a:bodyPr wrap="none" lIns="58781" tIns="29390" rIns="58781" bIns="29390" anchor="ctr"/>
          <a:lstStyle/>
          <a:p>
            <a:pPr>
              <a:defRPr/>
            </a:pPr>
            <a:endParaRPr lang="en-US" dirty="0"/>
          </a:p>
        </p:txBody>
      </p:sp>
      <p:sp>
        <p:nvSpPr>
          <p:cNvPr id="22" name="Rectangle 33"/>
          <p:cNvSpPr>
            <a:spLocks noChangeArrowheads="1"/>
          </p:cNvSpPr>
          <p:nvPr userDrawn="1"/>
        </p:nvSpPr>
        <p:spPr bwMode="auto">
          <a:xfrm>
            <a:off x="8496948" y="2686050"/>
            <a:ext cx="7801414" cy="13373100"/>
          </a:xfrm>
          <a:prstGeom prst="roundRect">
            <a:avLst>
              <a:gd name="adj" fmla="val 6045"/>
            </a:avLst>
          </a:prstGeom>
          <a:gradFill flip="none" rotWithShape="1">
            <a:gsLst>
              <a:gs pos="0">
                <a:srgbClr val="CDD2DE"/>
              </a:gs>
              <a:gs pos="0">
                <a:srgbClr val="F3F5FA"/>
              </a:gs>
              <a:gs pos="100000">
                <a:srgbClr val="F3F5FA"/>
              </a:gs>
            </a:gsLst>
            <a:lin ang="16200000" scaled="1"/>
            <a:tileRect/>
          </a:gradFill>
          <a:ln w="9525">
            <a:solidFill>
              <a:schemeClr val="tx2"/>
            </a:solidFill>
            <a:miter lim="800000"/>
            <a:headEnd/>
            <a:tailEnd/>
          </a:ln>
          <a:effectLst/>
        </p:spPr>
        <p:txBody>
          <a:bodyPr wrap="none" lIns="58781" tIns="29390" rIns="58781" bIns="29390" anchor="ctr"/>
          <a:lstStyle/>
          <a:p>
            <a:pPr>
              <a:defRPr/>
            </a:pPr>
            <a:endParaRPr lang="en-US" dirty="0"/>
          </a:p>
        </p:txBody>
      </p:sp>
      <p:sp>
        <p:nvSpPr>
          <p:cNvPr id="23" name="Rectangle 33"/>
          <p:cNvSpPr>
            <a:spLocks noChangeArrowheads="1"/>
          </p:cNvSpPr>
          <p:nvPr userDrawn="1"/>
        </p:nvSpPr>
        <p:spPr bwMode="auto">
          <a:xfrm>
            <a:off x="16637899" y="2686050"/>
            <a:ext cx="7801414" cy="13373100"/>
          </a:xfrm>
          <a:prstGeom prst="roundRect">
            <a:avLst>
              <a:gd name="adj" fmla="val 6045"/>
            </a:avLst>
          </a:prstGeom>
          <a:gradFill flip="none" rotWithShape="1">
            <a:gsLst>
              <a:gs pos="0">
                <a:srgbClr val="CDD2DE"/>
              </a:gs>
              <a:gs pos="0">
                <a:srgbClr val="F3F5FA"/>
              </a:gs>
              <a:gs pos="100000">
                <a:srgbClr val="F3F5FA"/>
              </a:gs>
            </a:gsLst>
            <a:lin ang="16200000" scaled="1"/>
            <a:tileRect/>
          </a:gradFill>
          <a:ln w="9525">
            <a:solidFill>
              <a:schemeClr val="tx2"/>
            </a:solidFill>
            <a:miter lim="800000"/>
            <a:headEnd/>
            <a:tailEnd/>
          </a:ln>
          <a:effectLst/>
        </p:spPr>
        <p:txBody>
          <a:bodyPr wrap="none" lIns="58781" tIns="29390" rIns="58781" bIns="29390" anchor="ctr"/>
          <a:lstStyle/>
          <a:p>
            <a:pPr>
              <a:defRPr/>
            </a:pPr>
            <a:endParaRPr lang="en-US" dirty="0"/>
          </a:p>
        </p:txBody>
      </p:sp>
      <p:sp>
        <p:nvSpPr>
          <p:cNvPr id="24" name="Rectangle 33"/>
          <p:cNvSpPr>
            <a:spLocks noChangeArrowheads="1"/>
          </p:cNvSpPr>
          <p:nvPr userDrawn="1"/>
        </p:nvSpPr>
        <p:spPr bwMode="auto">
          <a:xfrm>
            <a:off x="24778849" y="2686050"/>
            <a:ext cx="7801414" cy="13373100"/>
          </a:xfrm>
          <a:prstGeom prst="roundRect">
            <a:avLst>
              <a:gd name="adj" fmla="val 6045"/>
            </a:avLst>
          </a:prstGeom>
          <a:gradFill flip="none" rotWithShape="1">
            <a:gsLst>
              <a:gs pos="0">
                <a:srgbClr val="CDD2DE"/>
              </a:gs>
              <a:gs pos="0">
                <a:srgbClr val="F3F5FA"/>
              </a:gs>
              <a:gs pos="100000">
                <a:srgbClr val="F3F5FA"/>
              </a:gs>
            </a:gsLst>
            <a:lin ang="16200000" scaled="1"/>
            <a:tileRect/>
          </a:gradFill>
          <a:ln w="9525">
            <a:solidFill>
              <a:schemeClr val="tx2"/>
            </a:solidFill>
            <a:miter lim="800000"/>
            <a:headEnd/>
            <a:tailEnd/>
          </a:ln>
          <a:effectLst/>
        </p:spPr>
        <p:txBody>
          <a:bodyPr wrap="none" lIns="58781" tIns="29390" rIns="58781" bIns="29390" anchor="ctr"/>
          <a:lstStyle/>
          <a:p>
            <a:pPr>
              <a:defRPr/>
            </a:pPr>
            <a:endParaRPr lang="en-US" dirty="0"/>
          </a:p>
        </p:txBody>
      </p:sp>
      <p:grpSp>
        <p:nvGrpSpPr>
          <p:cNvPr id="36" name="Group 35"/>
          <p:cNvGrpSpPr>
            <a:grpSpLocks noChangeAspect="1"/>
          </p:cNvGrpSpPr>
          <p:nvPr userDrawn="1"/>
        </p:nvGrpSpPr>
        <p:grpSpPr>
          <a:xfrm>
            <a:off x="-6886463" y="2"/>
            <a:ext cx="6608534" cy="16459197"/>
            <a:chOff x="-11220550" y="-1"/>
            <a:chExt cx="11014226" cy="27432000"/>
          </a:xfrm>
        </p:grpSpPr>
        <p:sp>
          <p:nvSpPr>
            <p:cNvPr id="51" name="Rectangle 50"/>
            <p:cNvSpPr/>
            <p:nvPr userDrawn="1"/>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1800" b="1" spc="0" dirty="0" smtClean="0">
                  <a:solidFill>
                    <a:srgbClr val="FF0000"/>
                  </a:solidFill>
                  <a:latin typeface="Trebuchet MS" pitchFamily="34" charset="0"/>
                </a:rPr>
                <a:t>(—THIS SIDEBAR DOES NOT PRINT—)</a:t>
              </a:r>
              <a:endParaRPr lang="en-US" sz="1800" b="1" spc="600"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DESIGN</a:t>
              </a:r>
              <a:r>
                <a:rPr lang="en-US" sz="2400" b="1" spc="600" baseline="0" dirty="0" smtClean="0">
                  <a:solidFill>
                    <a:schemeClr val="bg1"/>
                  </a:solidFill>
                  <a:latin typeface="Trebuchet MS" pitchFamily="34" charset="0"/>
                </a:rPr>
                <a:t> </a:t>
              </a:r>
              <a:r>
                <a:rPr lang="en-US" sz="2400" b="1" spc="600" dirty="0" smtClean="0">
                  <a:solidFill>
                    <a:schemeClr val="bg1"/>
                  </a:solidFill>
                  <a:latin typeface="Trebuchet MS" pitchFamily="34" charset="0"/>
                </a:rPr>
                <a:t>GUIDE</a:t>
              </a:r>
            </a:p>
            <a:p>
              <a:pPr algn="ctr"/>
              <a:r>
                <a:rPr lang="en-US" sz="1000" b="1" dirty="0" smtClean="0">
                  <a:latin typeface="Trebuchet MS" pitchFamily="34" charset="0"/>
                </a:rPr>
                <a:t> </a:t>
              </a:r>
            </a:p>
            <a:p>
              <a:pPr defTabSz="3765639"/>
              <a:r>
                <a:rPr lang="en-US" sz="1600" i="0" dirty="0" smtClean="0">
                  <a:latin typeface="Trebuchet MS" pitchFamily="34" charset="0"/>
                </a:rPr>
                <a:t>This PowerPoint</a:t>
              </a:r>
              <a:r>
                <a:rPr lang="en-US" sz="1600" i="0" baseline="0" dirty="0" smtClean="0">
                  <a:latin typeface="Trebuchet MS" pitchFamily="34" charset="0"/>
                </a:rPr>
                <a:t> </a:t>
              </a:r>
              <a:r>
                <a:rPr lang="en-US" sz="1600" i="0" dirty="0" smtClean="0">
                  <a:latin typeface="Trebuchet MS" pitchFamily="34" charset="0"/>
                </a:rPr>
                <a:t>2007 template produces</a:t>
              </a:r>
              <a:r>
                <a:rPr lang="en-US" sz="1600" i="0" baseline="0" dirty="0" smtClean="0">
                  <a:latin typeface="Trebuchet MS" pitchFamily="34" charset="0"/>
                </a:rPr>
                <a:t> </a:t>
              </a:r>
              <a:r>
                <a:rPr lang="en-US" sz="1600" i="0" dirty="0" smtClean="0">
                  <a:latin typeface="Trebuchet MS" pitchFamily="34" charset="0"/>
                </a:rPr>
                <a:t>a 36”x72” presentation poster. </a:t>
              </a:r>
              <a:r>
                <a:rPr lang="en-US" sz="1600" dirty="0" smtClean="0">
                  <a:latin typeface="Trebuchet MS" pitchFamily="34" charset="0"/>
                </a:rPr>
                <a:t>You</a:t>
              </a:r>
              <a:r>
                <a:rPr lang="en-US" sz="1600" baseline="0" dirty="0" smtClean="0">
                  <a:latin typeface="Trebuchet MS" pitchFamily="34" charset="0"/>
                </a:rPr>
                <a:t> can u</a:t>
              </a:r>
              <a:r>
                <a:rPr lang="en-US" sz="1600" dirty="0" smtClean="0">
                  <a:latin typeface="Trebuchet MS" pitchFamily="34" charset="0"/>
                </a:rPr>
                <a:t>se</a:t>
              </a:r>
              <a:r>
                <a:rPr lang="en-US" sz="1600" baseline="0" dirty="0" smtClean="0">
                  <a:latin typeface="Trebuchet MS" pitchFamily="34" charset="0"/>
                </a:rPr>
                <a:t> it to create your research poster and </a:t>
              </a:r>
              <a:r>
                <a:rPr lang="en-US" sz="1600" dirty="0" smtClean="0">
                  <a:latin typeface="Trebuchet MS" pitchFamily="34" charset="0"/>
                </a:rPr>
                <a:t>save valuable time placing titles, subtitles,</a:t>
              </a:r>
              <a:r>
                <a:rPr lang="en-US" sz="1600" baseline="0" dirty="0" smtClean="0">
                  <a:latin typeface="Trebuchet MS" pitchFamily="34" charset="0"/>
                </a:rPr>
                <a:t> text, and graphics</a:t>
              </a:r>
              <a:r>
                <a:rPr lang="en-US" sz="1600" dirty="0" smtClean="0">
                  <a:latin typeface="Trebuchet MS" pitchFamily="34" charset="0"/>
                </a:rPr>
                <a:t>. </a:t>
              </a:r>
            </a:p>
            <a:p>
              <a:pPr defTabSz="3765639"/>
              <a:r>
                <a:rPr lang="en-US" sz="1000" dirty="0" smtClean="0">
                  <a:latin typeface="Trebuchet MS" pitchFamily="34" charset="0"/>
                </a:rPr>
                <a:t> </a:t>
              </a:r>
            </a:p>
            <a:p>
              <a:pPr defTabSz="4389219"/>
              <a:r>
                <a:rPr lang="en-US" sz="1600" dirty="0" smtClean="0">
                  <a:latin typeface="Trebuchet MS" pitchFamily="34" charset="0"/>
                </a:rPr>
                <a:t>We provide a series of online answer your poster production questions. To view our template tutorials, go online to </a:t>
              </a:r>
              <a:r>
                <a:rPr lang="en-US" sz="1600" b="1" dirty="0" smtClean="0">
                  <a:solidFill>
                    <a:srgbClr val="FFC000"/>
                  </a:solidFill>
                  <a:latin typeface="Trebuchet MS" pitchFamily="34" charset="0"/>
                </a:rPr>
                <a:t>PosterPresentations.com</a:t>
              </a:r>
              <a:r>
                <a:rPr lang="en-US" sz="1600" b="1" dirty="0" smtClean="0">
                  <a:solidFill>
                    <a:schemeClr val="bg1"/>
                  </a:solidFill>
                  <a:latin typeface="Trebuchet MS" pitchFamily="34" charset="0"/>
                </a:rPr>
                <a:t> </a:t>
              </a:r>
              <a:r>
                <a:rPr lang="en-US" sz="1600" dirty="0" smtClean="0">
                  <a:solidFill>
                    <a:schemeClr val="bg1"/>
                  </a:solidFill>
                  <a:latin typeface="Trebuchet MS" pitchFamily="34" charset="0"/>
                </a:rPr>
                <a:t>and click on HELP DESK.</a:t>
              </a:r>
            </a:p>
            <a:p>
              <a:pPr defTabSz="4389219"/>
              <a:r>
                <a:rPr lang="en-US" sz="1000" dirty="0" smtClean="0">
                  <a:latin typeface="Trebuchet MS" pitchFamily="34" charset="0"/>
                </a:rPr>
                <a:t> </a:t>
              </a:r>
            </a:p>
            <a:p>
              <a:pPr defTabSz="4389219"/>
              <a:r>
                <a:rPr lang="en-US" sz="1600" dirty="0" smtClean="0">
                  <a:solidFill>
                    <a:schemeClr val="bg1"/>
                  </a:solidFill>
                  <a:latin typeface="Trebuchet MS" pitchFamily="34" charset="0"/>
                </a:rPr>
                <a:t>When</a:t>
              </a:r>
              <a:r>
                <a:rPr lang="en-US" sz="1600" baseline="0" dirty="0" smtClean="0">
                  <a:solidFill>
                    <a:schemeClr val="bg1"/>
                  </a:solidFill>
                  <a:latin typeface="Trebuchet MS" pitchFamily="34" charset="0"/>
                </a:rPr>
                <a:t> you are ready to</a:t>
              </a:r>
              <a:r>
                <a:rPr lang="en-US" sz="1600" dirty="0" smtClean="0">
                  <a:solidFill>
                    <a:schemeClr val="bg1"/>
                  </a:solidFill>
                  <a:latin typeface="Trebuchet MS" pitchFamily="34" charset="0"/>
                </a:rPr>
                <a:t> </a:t>
              </a:r>
              <a:r>
                <a:rPr lang="en-US" sz="1600" baseline="0" dirty="0" smtClean="0">
                  <a:solidFill>
                    <a:schemeClr val="bg1"/>
                  </a:solidFill>
                  <a:latin typeface="Trebuchet MS" pitchFamily="34" charset="0"/>
                </a:rPr>
                <a:t> print your poster</a:t>
              </a:r>
              <a:r>
                <a:rPr lang="en-US" sz="1600" dirty="0" smtClean="0">
                  <a:solidFill>
                    <a:schemeClr val="bg1"/>
                  </a:solidFill>
                  <a:latin typeface="Trebuchet MS" pitchFamily="34" charset="0"/>
                </a:rPr>
                <a:t>,</a:t>
              </a:r>
              <a:r>
                <a:rPr lang="en-US" sz="1600" baseline="0" dirty="0" smtClean="0">
                  <a:solidFill>
                    <a:schemeClr val="bg1"/>
                  </a:solidFill>
                  <a:latin typeface="Trebuchet MS" pitchFamily="34" charset="0"/>
                </a:rPr>
                <a:t> go online to </a:t>
              </a:r>
              <a:r>
                <a:rPr lang="en-US" sz="1600" b="0" dirty="0" smtClean="0">
                  <a:solidFill>
                    <a:schemeClr val="bg1"/>
                  </a:solidFill>
                  <a:latin typeface="Trebuchet MS" pitchFamily="34" charset="0"/>
                </a:rPr>
                <a:t>PosterPresentations.com</a:t>
              </a:r>
              <a:r>
                <a:rPr lang="en-US" sz="1600" dirty="0" smtClean="0">
                  <a:solidFill>
                    <a:schemeClr val="bg1"/>
                  </a:solidFill>
                  <a:latin typeface="Trebuchet MS" pitchFamily="34" charset="0"/>
                </a:rPr>
                <a:t/>
              </a:r>
              <a:br>
                <a:rPr lang="en-US" sz="1600" dirty="0" smtClean="0">
                  <a:solidFill>
                    <a:schemeClr val="bg1"/>
                  </a:solidFill>
                  <a:latin typeface="Trebuchet MS" pitchFamily="34" charset="0"/>
                </a:rPr>
              </a:br>
              <a:r>
                <a:rPr lang="en-US" sz="1000" dirty="0" smtClean="0">
                  <a:solidFill>
                    <a:schemeClr val="bg1"/>
                  </a:solidFill>
                  <a:latin typeface="Trebuchet MS" pitchFamily="34" charset="0"/>
                </a:rPr>
                <a:t> </a:t>
              </a:r>
            </a:p>
            <a:p>
              <a:pPr algn="l" defTabSz="3765639"/>
              <a:r>
                <a:rPr lang="en-US" sz="1600" b="0" dirty="0" smtClean="0">
                  <a:solidFill>
                    <a:schemeClr val="bg1"/>
                  </a:solidFill>
                  <a:latin typeface="Trebuchet MS" pitchFamily="34" charset="0"/>
                </a:rPr>
                <a:t>Need</a:t>
              </a:r>
              <a:r>
                <a:rPr lang="en-US" sz="1600" b="0" baseline="0" dirty="0" smtClean="0">
                  <a:solidFill>
                    <a:schemeClr val="bg1"/>
                  </a:solidFill>
                  <a:latin typeface="Trebuchet MS" pitchFamily="34" charset="0"/>
                </a:rPr>
                <a:t> assistance? Call us at </a:t>
              </a:r>
              <a:r>
                <a:rPr lang="en-US" sz="1600" b="0" dirty="0" smtClean="0">
                  <a:solidFill>
                    <a:srgbClr val="FFC000"/>
                  </a:solidFill>
                  <a:latin typeface="Trebuchet MS" pitchFamily="34" charset="0"/>
                </a:rPr>
                <a:t>1.510.649.3001</a:t>
              </a:r>
            </a:p>
            <a:p>
              <a:pPr algn="l" defTabSz="3765639"/>
              <a:r>
                <a:rPr lang="en-US" sz="1000" b="1" dirty="0" smtClean="0">
                  <a:solidFill>
                    <a:srgbClr val="FFFF00"/>
                  </a:solidFill>
                  <a:latin typeface="Trebuchet MS" pitchFamily="34" charset="0"/>
                </a:rPr>
                <a:t> </a:t>
              </a:r>
            </a:p>
            <a:p>
              <a:pPr algn="ctr"/>
              <a:endParaRPr lang="en-US" sz="1400" b="1"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QUICK START</a:t>
              </a:r>
            </a:p>
            <a:p>
              <a:pPr algn="ctr"/>
              <a:r>
                <a:rPr lang="en-US" sz="1000" b="1" baseline="0" dirty="0" smtClean="0">
                  <a:solidFill>
                    <a:schemeClr val="bg1"/>
                  </a:solidFill>
                  <a:latin typeface="Trebuchet MS" pitchFamily="34" charset="0"/>
                </a:rPr>
                <a:t> </a:t>
              </a:r>
            </a:p>
            <a:p>
              <a:pPr algn="ctr"/>
              <a:r>
                <a:rPr lang="en-US" sz="1800" b="1" baseline="0" dirty="0" smtClean="0">
                  <a:solidFill>
                    <a:srgbClr val="FFC000"/>
                  </a:solidFill>
                  <a:latin typeface="Trebuchet MS" pitchFamily="34" charset="0"/>
                </a:rPr>
                <a:t>Zoom in and out</a:t>
              </a:r>
            </a:p>
            <a:p>
              <a:pPr marL="1203325" indent="0" algn="l" defTabSz="850900"/>
              <a:r>
                <a:rPr lang="en-US" sz="1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600" b="0"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Title, Authors, and Affiliations</a:t>
              </a:r>
            </a:p>
            <a:p>
              <a:pPr algn="l"/>
              <a:r>
                <a:rPr lang="en-US" sz="1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00" b="0" spc="0" baseline="0" dirty="0" smtClean="0">
                  <a:solidFill>
                    <a:schemeClr val="bg1">
                      <a:lumMod val="75000"/>
                    </a:schemeClr>
                  </a:solidFill>
                  <a:latin typeface="Trebuchet MS" pitchFamily="34" charset="0"/>
                </a:rPr>
                <a:t> </a:t>
              </a:r>
            </a:p>
            <a:p>
              <a:pPr algn="l"/>
              <a:r>
                <a:rPr lang="en-US" sz="1400" b="1" spc="300" baseline="0" dirty="0" smtClean="0">
                  <a:solidFill>
                    <a:srgbClr val="FFC000"/>
                  </a:solidFill>
                  <a:latin typeface="Trebuchet MS" pitchFamily="34" charset="0"/>
                </a:rPr>
                <a:t>TIP</a:t>
              </a:r>
              <a:r>
                <a:rPr lang="en-US" sz="1400" b="1"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1600" b="1" baseline="0" dirty="0" smtClean="0">
                  <a:solidFill>
                    <a:schemeClr val="bg1"/>
                  </a:solidFill>
                  <a:latin typeface="Trebuchet MS" pitchFamily="34" charset="0"/>
                </a:rPr>
                <a:t/>
              </a:r>
              <a:br>
                <a:rPr lang="en-US" sz="1600" b="1" baseline="0" dirty="0" smtClean="0">
                  <a:solidFill>
                    <a:schemeClr val="bg1"/>
                  </a:solidFill>
                  <a:latin typeface="Trebuchet MS" pitchFamily="34" charset="0"/>
                </a:rPr>
              </a:br>
              <a:endParaRPr lang="en-US" sz="1600" b="1" dirty="0" smtClean="0">
                <a:solidFill>
                  <a:schemeClr val="bg1"/>
                </a:solidFill>
                <a:latin typeface="Trebuchet MS" pitchFamily="34" charset="0"/>
              </a:endParaRPr>
            </a:p>
            <a:p>
              <a:pPr algn="ctr"/>
              <a:endParaRPr lang="en-US" sz="1600" b="1" dirty="0" smtClean="0">
                <a:solidFill>
                  <a:srgbClr val="FFC000"/>
                </a:solidFill>
                <a:latin typeface="Trebuchet MS" pitchFamily="34" charset="0"/>
              </a:endParaRPr>
            </a:p>
            <a:p>
              <a:pPr algn="ctr"/>
              <a:endParaRPr lang="en-US" sz="1600" b="1" dirty="0" smtClean="0">
                <a:solidFill>
                  <a:srgbClr val="FFC000"/>
                </a:solidFill>
                <a:latin typeface="Trebuchet MS" pitchFamily="34" charset="0"/>
              </a:endParaRPr>
            </a:p>
            <a:p>
              <a:pPr algn="ctr"/>
              <a:r>
                <a:rPr lang="en-US" sz="1800" b="1" dirty="0" smtClean="0">
                  <a:solidFill>
                    <a:srgbClr val="FFC000"/>
                  </a:solidFill>
                  <a:latin typeface="Trebuchet MS" pitchFamily="34" charset="0"/>
                </a:rPr>
                <a:t>Adding Logos</a:t>
              </a:r>
              <a:r>
                <a:rPr lang="en-US" sz="1800" b="1" baseline="0" dirty="0" smtClean="0">
                  <a:solidFill>
                    <a:srgbClr val="FFC000"/>
                  </a:solidFill>
                  <a:latin typeface="Trebuchet MS" pitchFamily="34" charset="0"/>
                </a:rPr>
                <a:t> / Seals</a:t>
              </a:r>
            </a:p>
            <a:p>
              <a:pPr algn="l"/>
              <a:r>
                <a:rPr lang="en-US" sz="1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00" b="0" spc="300" baseline="0" dirty="0" smtClean="0">
                <a:solidFill>
                  <a:schemeClr val="bg1">
                    <a:lumMod val="75000"/>
                  </a:schemeClr>
                </a:solidFill>
                <a:latin typeface="Trebuchet MS" pitchFamily="34" charset="0"/>
              </a:endParaRPr>
            </a:p>
            <a:p>
              <a:pPr algn="l"/>
              <a:r>
                <a:rPr lang="en-US" sz="1400" b="1" spc="300" baseline="0" dirty="0" smtClean="0">
                  <a:solidFill>
                    <a:srgbClr val="FFC000"/>
                  </a:solidFill>
                  <a:latin typeface="Trebuchet MS" pitchFamily="34" charset="0"/>
                </a:rPr>
                <a:t>TIP:</a:t>
              </a:r>
              <a:r>
                <a:rPr lang="en-US" sz="1400" b="1" spc="0"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See if your company’s logo is available on our free poster templates page.</a:t>
              </a:r>
            </a:p>
            <a:p>
              <a:pPr algn="l"/>
              <a:endParaRPr lang="en-US" sz="1400" b="0" baseline="0" dirty="0" smtClean="0">
                <a:latin typeface="Trebuchet MS" pitchFamily="34" charset="0"/>
              </a:endParaRPr>
            </a:p>
            <a:p>
              <a:pPr algn="ctr"/>
              <a:r>
                <a:rPr lang="en-US" sz="1800" b="1" baseline="0" dirty="0" smtClean="0">
                  <a:solidFill>
                    <a:srgbClr val="FFC000"/>
                  </a:solidFill>
                  <a:latin typeface="Trebuchet MS" pitchFamily="34" charset="0"/>
                </a:rPr>
                <a:t>Photographs / Graphics</a:t>
              </a:r>
            </a:p>
            <a:p>
              <a:pPr algn="l" defTabSz="977900"/>
              <a:r>
                <a:rPr lang="en-US" sz="1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400" b="0" spc="0" baseline="0" dirty="0" smtClean="0">
                  <a:solidFill>
                    <a:schemeClr val="bg1">
                      <a:lumMod val="75000"/>
                    </a:schemeClr>
                  </a:solidFill>
                  <a:latin typeface="Trebuchet MS" pitchFamily="34" charset="0"/>
                </a:rPr>
                <a:t>disproportionally.</a:t>
              </a:r>
            </a:p>
            <a:p>
              <a:pPr algn="l" defTabSz="977900"/>
              <a:endParaRPr lang="en-US" sz="1400" b="0" baseline="0" dirty="0" smtClean="0">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r>
                <a:rPr lang="en-US" sz="1800" b="1" baseline="0" dirty="0" smtClean="0">
                  <a:solidFill>
                    <a:srgbClr val="FFC000"/>
                  </a:solidFill>
                  <a:latin typeface="Trebuchet MS" pitchFamily="34" charset="0"/>
                </a:rPr>
                <a:t>Image Quality Check</a:t>
              </a:r>
            </a:p>
            <a:p>
              <a:pPr lvl="0" algn="l" defTabSz="977900"/>
              <a:r>
                <a:rPr lang="en-US" sz="1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600" b="0" dirty="0" smtClean="0">
                <a:latin typeface="Trebuchet MS" pitchFamily="34" charset="0"/>
              </a:endParaRPr>
            </a:p>
          </p:txBody>
        </p:sp>
        <p:cxnSp>
          <p:nvCxnSpPr>
            <p:cNvPr id="52" name="Straight Connector 51"/>
            <p:cNvCxnSpPr/>
            <p:nvPr userDrawn="1"/>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3" name="Picture 52"/>
            <p:cNvPicPr>
              <a:picLocks noChangeAspect="1"/>
            </p:cNvPicPr>
            <p:nvPr userDrawn="1"/>
          </p:nvPicPr>
          <p:blipFill>
            <a:blip r:embed="rId3"/>
            <a:stretch>
              <a:fillRect/>
            </a:stretch>
          </p:blipFill>
          <p:spPr>
            <a:xfrm>
              <a:off x="-10736023" y="7928687"/>
              <a:ext cx="1597665" cy="1001614"/>
            </a:xfrm>
            <a:prstGeom prst="rect">
              <a:avLst/>
            </a:prstGeom>
          </p:spPr>
        </p:pic>
        <p:pic>
          <p:nvPicPr>
            <p:cNvPr id="54" name="Picture 53"/>
            <p:cNvPicPr>
              <a:picLocks noChangeAspect="1"/>
            </p:cNvPicPr>
            <p:nvPr userDrawn="1"/>
          </p:nvPicPr>
          <p:blipFill>
            <a:blip r:embed="rId4"/>
            <a:stretch>
              <a:fillRect/>
            </a:stretch>
          </p:blipFill>
          <p:spPr>
            <a:xfrm>
              <a:off x="-10736023" y="12354606"/>
              <a:ext cx="9986807" cy="877997"/>
            </a:xfrm>
            <a:prstGeom prst="rect">
              <a:avLst/>
            </a:prstGeom>
          </p:spPr>
        </p:pic>
        <p:grpSp>
          <p:nvGrpSpPr>
            <p:cNvPr id="55" name="Group 54"/>
            <p:cNvGrpSpPr/>
            <p:nvPr userDrawn="1"/>
          </p:nvGrpSpPr>
          <p:grpSpPr>
            <a:xfrm>
              <a:off x="-9844889" y="19920591"/>
              <a:ext cx="7631078" cy="1987421"/>
              <a:chOff x="-4516464" y="11354920"/>
              <a:chExt cx="3516822" cy="1095725"/>
            </a:xfrm>
          </p:grpSpPr>
          <p:grpSp>
            <p:nvGrpSpPr>
              <p:cNvPr id="61" name="Group 60"/>
              <p:cNvGrpSpPr/>
              <p:nvPr userDrawn="1"/>
            </p:nvGrpSpPr>
            <p:grpSpPr>
              <a:xfrm>
                <a:off x="-2783494" y="11354967"/>
                <a:ext cx="624373" cy="894738"/>
                <a:chOff x="-3958698" y="11538812"/>
                <a:chExt cx="779266" cy="1282149"/>
              </a:xfrm>
            </p:grpSpPr>
            <p:pic>
              <p:nvPicPr>
                <p:cNvPr id="67" name="Picture 66"/>
                <p:cNvPicPr>
                  <a:picLocks noChangeAspect="1"/>
                </p:cNvPicPr>
                <p:nvPr userDrawn="1"/>
              </p:nvPicPr>
              <p:blipFill>
                <a:blip r:embed="rId5"/>
                <a:stretch>
                  <a:fillRect/>
                </a:stretch>
              </p:blipFill>
              <p:spPr>
                <a:xfrm>
                  <a:off x="-3948160" y="11538812"/>
                  <a:ext cx="768728" cy="1090753"/>
                </a:xfrm>
                <a:prstGeom prst="rect">
                  <a:avLst/>
                </a:prstGeom>
              </p:spPr>
            </p:pic>
            <p:sp>
              <p:nvSpPr>
                <p:cNvPr id="68" name="TextBox 56"/>
                <p:cNvSpPr txBox="1"/>
                <p:nvPr userDrawn="1"/>
              </p:nvSpPr>
              <p:spPr>
                <a:xfrm>
                  <a:off x="-3958698" y="12577802"/>
                  <a:ext cx="779263" cy="243159"/>
                </a:xfrm>
                <a:prstGeom prst="rect">
                  <a:avLst/>
                </a:prstGeom>
                <a:solidFill>
                  <a:schemeClr val="accent1"/>
                </a:solidFill>
                <a:ln>
                  <a:noFill/>
                </a:ln>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200" b="1" dirty="0" smtClean="0">
                      <a:solidFill>
                        <a:schemeClr val="tx1"/>
                      </a:solidFill>
                    </a:rPr>
                    <a:t>ORIGINAL</a:t>
                  </a:r>
                  <a:endParaRPr lang="en-US" sz="1200" b="1" dirty="0">
                    <a:solidFill>
                      <a:schemeClr val="tx1"/>
                    </a:solidFill>
                  </a:endParaRPr>
                </a:p>
              </p:txBody>
            </p:sp>
          </p:grpSp>
          <p:grpSp>
            <p:nvGrpSpPr>
              <p:cNvPr id="62" name="Group 61"/>
              <p:cNvGrpSpPr/>
              <p:nvPr userDrawn="1"/>
            </p:nvGrpSpPr>
            <p:grpSpPr>
              <a:xfrm>
                <a:off x="-2033159" y="11354920"/>
                <a:ext cx="1033517" cy="907668"/>
                <a:chOff x="-2921738" y="11604219"/>
                <a:chExt cx="1420279" cy="1247338"/>
              </a:xfrm>
            </p:grpSpPr>
            <p:pic>
              <p:nvPicPr>
                <p:cNvPr id="65" name="Picture 64"/>
                <p:cNvPicPr>
                  <a:picLocks noChangeAspect="1"/>
                </p:cNvPicPr>
                <p:nvPr userDrawn="1"/>
              </p:nvPicPr>
              <p:blipFill>
                <a:blip r:embed="rId5"/>
                <a:stretch>
                  <a:fillRect/>
                </a:stretch>
              </p:blipFill>
              <p:spPr>
                <a:xfrm>
                  <a:off x="-2921738" y="11604219"/>
                  <a:ext cx="1420279" cy="1029695"/>
                </a:xfrm>
                <a:prstGeom prst="rect">
                  <a:avLst/>
                </a:prstGeom>
              </p:spPr>
            </p:pic>
            <p:sp>
              <p:nvSpPr>
                <p:cNvPr id="66" name="TextBox 54"/>
                <p:cNvSpPr txBox="1"/>
                <p:nvPr userDrawn="1"/>
              </p:nvSpPr>
              <p:spPr>
                <a:xfrm>
                  <a:off x="-2918992" y="12579503"/>
                  <a:ext cx="1417533" cy="272054"/>
                </a:xfrm>
                <a:prstGeom prst="rect">
                  <a:avLst/>
                </a:prstGeom>
                <a:solidFill>
                  <a:srgbClr val="FF0000"/>
                </a:solid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00" b="1" dirty="0" smtClean="0">
                      <a:solidFill>
                        <a:schemeClr val="bg1"/>
                      </a:solidFill>
                    </a:rPr>
                    <a:t>DISTORTED</a:t>
                  </a:r>
                  <a:endParaRPr lang="en-US" sz="700" b="1" dirty="0">
                    <a:solidFill>
                      <a:schemeClr val="bg1"/>
                    </a:solidFill>
                  </a:endParaRPr>
                </a:p>
              </p:txBody>
            </p:sp>
          </p:grpSp>
          <p:pic>
            <p:nvPicPr>
              <p:cNvPr id="63" name="Picture 62"/>
              <p:cNvPicPr>
                <a:picLocks noChangeAspect="1"/>
              </p:cNvPicPr>
              <p:nvPr userDrawn="1"/>
            </p:nvPicPr>
            <p:blipFill>
              <a:blip r:embed="rId6"/>
              <a:stretch>
                <a:fillRect/>
              </a:stretch>
            </p:blipFill>
            <p:spPr>
              <a:xfrm>
                <a:off x="-4516464" y="11354941"/>
                <a:ext cx="1098742" cy="847761"/>
              </a:xfrm>
              <a:prstGeom prst="rect">
                <a:avLst/>
              </a:prstGeom>
            </p:spPr>
          </p:pic>
          <p:sp>
            <p:nvSpPr>
              <p:cNvPr id="64" name="TextBox 52"/>
              <p:cNvSpPr txBox="1"/>
              <p:nvPr userDrawn="1"/>
            </p:nvSpPr>
            <p:spPr>
              <a:xfrm>
                <a:off x="-4471893" y="12252677"/>
                <a:ext cx="1035685" cy="197968"/>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56" name="Group 55"/>
            <p:cNvGrpSpPr/>
            <p:nvPr userDrawn="1"/>
          </p:nvGrpSpPr>
          <p:grpSpPr>
            <a:xfrm>
              <a:off x="-10181357" y="24207460"/>
              <a:ext cx="7832477" cy="2027097"/>
              <a:chOff x="-4693251" y="13693523"/>
              <a:chExt cx="3609638" cy="1117601"/>
            </a:xfrm>
          </p:grpSpPr>
          <p:pic>
            <p:nvPicPr>
              <p:cNvPr id="57" name="Picture 56"/>
              <p:cNvPicPr/>
              <p:nvPr userDrawn="1"/>
            </p:nvPicPr>
            <p:blipFill>
              <a:blip r:embed="rId7"/>
              <a:stretch>
                <a:fillRect/>
              </a:stretch>
            </p:blipFill>
            <p:spPr>
              <a:xfrm>
                <a:off x="-4444891" y="13843563"/>
                <a:ext cx="1512652" cy="772700"/>
              </a:xfrm>
              <a:prstGeom prst="rect">
                <a:avLst/>
              </a:prstGeom>
            </p:spPr>
          </p:pic>
          <p:pic>
            <p:nvPicPr>
              <p:cNvPr id="58" name="Picture 57"/>
              <p:cNvPicPr/>
              <p:nvPr userDrawn="1"/>
            </p:nvPicPr>
            <p:blipFill>
              <a:blip r:embed="rId8"/>
              <a:stretch>
                <a:fillRect/>
              </a:stretch>
            </p:blipFill>
            <p:spPr>
              <a:xfrm>
                <a:off x="-2862054" y="13843563"/>
                <a:ext cx="1512652" cy="772700"/>
              </a:xfrm>
              <a:prstGeom prst="rect">
                <a:avLst/>
              </a:prstGeom>
            </p:spPr>
          </p:pic>
          <p:sp>
            <p:nvSpPr>
              <p:cNvPr id="59" name="TextBox 47"/>
              <p:cNvSpPr txBox="1"/>
              <p:nvPr userDrawn="1"/>
            </p:nvSpPr>
            <p:spPr>
              <a:xfrm rot="16200000">
                <a:off x="-5187042" y="14187314"/>
                <a:ext cx="1117601" cy="130020"/>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60" name="TextBox 48"/>
              <p:cNvSpPr txBox="1"/>
              <p:nvPr userDrawn="1"/>
            </p:nvSpPr>
            <p:spPr>
              <a:xfrm rot="16200000">
                <a:off x="-1713334" y="14181403"/>
                <a:ext cx="1117601" cy="141841"/>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grpSp>
        <p:nvGrpSpPr>
          <p:cNvPr id="40" name="Group 39"/>
          <p:cNvGrpSpPr>
            <a:grpSpLocks noChangeAspect="1"/>
          </p:cNvGrpSpPr>
          <p:nvPr userDrawn="1"/>
        </p:nvGrpSpPr>
        <p:grpSpPr>
          <a:xfrm>
            <a:off x="33172104" y="11217"/>
            <a:ext cx="6632760" cy="16447982"/>
            <a:chOff x="36782324" y="0"/>
            <a:chExt cx="11062139" cy="27432000"/>
          </a:xfrm>
        </p:grpSpPr>
        <p:sp>
          <p:nvSpPr>
            <p:cNvPr id="41" name="Rectangle 40"/>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r>
                <a:rPr lang="en-US" sz="2800" b="1" spc="600" dirty="0" smtClean="0">
                  <a:solidFill>
                    <a:schemeClr val="bg1"/>
                  </a:solidFill>
                  <a:latin typeface="Trebuchet MS" pitchFamily="34" charset="0"/>
                </a:rPr>
                <a:t>QUICK START (cont.)</a:t>
              </a:r>
            </a:p>
            <a:p>
              <a:pPr algn="ctr"/>
              <a:endParaRPr lang="en-US" sz="2400" b="1"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r>
                <a:rPr lang="en-US" sz="1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Text</a:t>
              </a:r>
            </a:p>
            <a:p>
              <a:pPr marL="1730375" lvl="2" indent="0" algn="l" defTabSz="114300"/>
              <a:r>
                <a:rPr lang="en-US" sz="1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 </a:t>
              </a:r>
              <a:r>
                <a:rPr kumimoji="0" lang="en-US" sz="18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400" b="0" baseline="0" dirty="0" smtClean="0">
                <a:solidFill>
                  <a:schemeClr val="bg1">
                    <a:lumMod val="75000"/>
                  </a:schemeClr>
                </a:solidFill>
                <a:latin typeface="Trebuchet MS" pitchFamily="34" charset="0"/>
              </a:endParaRPr>
            </a:p>
            <a:p>
              <a:pPr marL="1518341" lvl="2"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Tables</a:t>
              </a:r>
            </a:p>
            <a:p>
              <a:pPr marL="971550" lvl="1" indent="0" algn="l" defTabSz="114300"/>
              <a:r>
                <a:rPr lang="en-US" sz="14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pic>
          <p:nvPicPr>
            <p:cNvPr id="43" name="Picture 42"/>
            <p:cNvPicPr/>
            <p:nvPr userDrawn="1"/>
          </p:nvPicPr>
          <p:blipFill>
            <a:blip r:embed="rId9"/>
            <a:stretch>
              <a:fillRect/>
            </a:stretch>
          </p:blipFill>
          <p:spPr>
            <a:xfrm>
              <a:off x="39540164" y="3976767"/>
              <a:ext cx="5586150" cy="1716939"/>
            </a:xfrm>
            <a:prstGeom prst="rect">
              <a:avLst/>
            </a:prstGeom>
          </p:spPr>
        </p:pic>
        <p:pic>
          <p:nvPicPr>
            <p:cNvPr id="44" name="Picture 43"/>
            <p:cNvPicPr>
              <a:picLocks noChangeAspect="1"/>
            </p:cNvPicPr>
            <p:nvPr userDrawn="1"/>
          </p:nvPicPr>
          <p:blipFill>
            <a:blip r:embed="rId10"/>
            <a:stretch>
              <a:fillRect/>
            </a:stretch>
          </p:blipFill>
          <p:spPr>
            <a:xfrm>
              <a:off x="37296876" y="8347566"/>
              <a:ext cx="2969584" cy="1140240"/>
            </a:xfrm>
            <a:prstGeom prst="rect">
              <a:avLst/>
            </a:prstGeom>
            <a:ln>
              <a:noFill/>
            </a:ln>
          </p:spPr>
        </p:pic>
        <p:pic>
          <p:nvPicPr>
            <p:cNvPr id="45" name="Picture 44"/>
            <p:cNvPicPr/>
            <p:nvPr userDrawn="1"/>
          </p:nvPicPr>
          <p:blipFill>
            <a:blip r:embed="rId11"/>
            <a:stretch>
              <a:fillRect/>
            </a:stretch>
          </p:blipFill>
          <p:spPr>
            <a:xfrm>
              <a:off x="37524683" y="12604371"/>
              <a:ext cx="1482265" cy="825421"/>
            </a:xfrm>
            <a:prstGeom prst="rect">
              <a:avLst/>
            </a:prstGeom>
          </p:spPr>
        </p:pic>
        <p:grpSp>
          <p:nvGrpSpPr>
            <p:cNvPr id="46" name="Group 45"/>
            <p:cNvGrpSpPr/>
            <p:nvPr userDrawn="1"/>
          </p:nvGrpSpPr>
          <p:grpSpPr>
            <a:xfrm>
              <a:off x="37163426" y="23152352"/>
              <a:ext cx="10354213" cy="1052915"/>
              <a:chOff x="31687960" y="29635357"/>
              <a:chExt cx="9771399" cy="1090622"/>
            </a:xfrm>
          </p:grpSpPr>
          <p:sp>
            <p:nvSpPr>
              <p:cNvPr id="48" name="Rounded Rectangle 47"/>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endParaRPr lang="en-US"/>
              </a:p>
            </p:txBody>
          </p:sp>
          <p:pic>
            <p:nvPicPr>
              <p:cNvPr id="49" name="Picture 48" descr="http://t2.gstatic.com/images?q=tbn:ANd9GcR4APHC6TT9w54M2zn_pvCiBxUNcspYPoVxirLRphBoJabfSvu7zw">
                <a:hlinkClick r:id="rId12"/>
              </p:cNvPr>
              <p:cNvPicPr>
                <a:picLocks noChangeAspect="1" noChangeArrowheads="1"/>
              </p:cNvPicPr>
              <p:nvPr userDrawn="1"/>
            </p:nvPicPr>
            <p:blipFill>
              <a:blip r:embed="rId13" cstate="print"/>
              <a:srcRect/>
              <a:stretch>
                <a:fillRect/>
              </a:stretch>
            </p:blipFill>
            <p:spPr bwMode="auto">
              <a:xfrm>
                <a:off x="31813900" y="29733687"/>
                <a:ext cx="914401" cy="914399"/>
              </a:xfrm>
              <a:prstGeom prst="rect">
                <a:avLst/>
              </a:prstGeom>
              <a:noFill/>
              <a:ln>
                <a:noFill/>
              </a:ln>
            </p:spPr>
          </p:pic>
          <p:sp>
            <p:nvSpPr>
              <p:cNvPr id="50" name="TextBox 66"/>
              <p:cNvSpPr txBox="1"/>
              <p:nvPr userDrawn="1"/>
            </p:nvSpPr>
            <p:spPr>
              <a:xfrm>
                <a:off x="32788169" y="29700257"/>
                <a:ext cx="8671190" cy="903879"/>
              </a:xfrm>
              <a:prstGeom prst="rect">
                <a:avLst/>
              </a:prstGeom>
              <a:noFill/>
              <a:ln>
                <a:noFill/>
              </a:ln>
            </p:spPr>
            <p:txBody>
              <a:bodyPr wrap="square"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47" name="TextBox 63"/>
            <p:cNvSpPr txBox="1"/>
            <p:nvPr userDrawn="1"/>
          </p:nvSpPr>
          <p:spPr>
            <a:xfrm>
              <a:off x="37163425" y="24536528"/>
              <a:ext cx="4118250" cy="2224346"/>
            </a:xfrm>
            <a:prstGeom prst="rect">
              <a:avLst/>
            </a:prstGeom>
            <a:noFill/>
          </p:spPr>
          <p:txBody>
            <a:bodyPr wrap="non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nSpc>
                  <a:spcPts val="2600"/>
                </a:lnSpc>
              </a:pPr>
              <a:r>
                <a:rPr lang="en-US" sz="1400" dirty="0" smtClean="0">
                  <a:solidFill>
                    <a:schemeClr val="bg1"/>
                  </a:solidFill>
                  <a:latin typeface="Calibri" panose="020F0502020204030204" pitchFamily="34" charset="0"/>
                </a:rPr>
                <a:t>© 2013</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a:lnSpc>
                  <a:spcPts val="2600"/>
                </a:lnSpc>
              </a:pPr>
              <a:r>
                <a:rPr lang="en-US" sz="1400" dirty="0" smtClean="0">
                  <a:solidFill>
                    <a:schemeClr val="bg1"/>
                  </a:solidFill>
                  <a:latin typeface="Calibri" panose="020F0502020204030204" pitchFamily="34" charset="0"/>
                </a:rPr>
                <a:t>     2117 Fourth Street ,</a:t>
              </a:r>
              <a:r>
                <a:rPr lang="en-US" sz="1400" baseline="0" dirty="0" smtClean="0">
                  <a:solidFill>
                    <a:schemeClr val="bg1"/>
                  </a:solidFill>
                  <a:latin typeface="Calibri" panose="020F0502020204030204" pitchFamily="34" charset="0"/>
                </a:rPr>
                <a:t> Unit C        </a:t>
              </a:r>
            </a:p>
            <a:p>
              <a:pPr>
                <a:lnSpc>
                  <a:spcPts val="2600"/>
                </a:lnSpc>
              </a:pPr>
              <a:r>
                <a:rPr lang="en-US" sz="1400" baseline="0" dirty="0" smtClean="0">
                  <a:solidFill>
                    <a:schemeClr val="bg1"/>
                  </a:solidFill>
                  <a:latin typeface="Calibri" panose="020F0502020204030204" pitchFamily="34" charset="0"/>
                </a:rPr>
                <a:t>     Berkeley CA 94710</a:t>
              </a:r>
              <a:br>
                <a:rPr lang="en-US" sz="1400" baseline="0" dirty="0" smtClean="0">
                  <a:solidFill>
                    <a:schemeClr val="bg1"/>
                  </a:solidFill>
                  <a:latin typeface="Calibri" panose="020F0502020204030204" pitchFamily="34" charset="0"/>
                </a:rPr>
              </a:br>
              <a:r>
                <a:rPr lang="en-US" sz="1400" baseline="0" dirty="0" smtClean="0">
                  <a:solidFill>
                    <a:schemeClr val="bg1"/>
                  </a:solidFill>
                  <a:latin typeface="Calibri" panose="020F0502020204030204" pitchFamily="34" charset="0"/>
                </a:rPr>
                <a:t>    </a:t>
              </a: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2821436" rtl="0" eaLnBrk="1" latinLnBrk="0" hangingPunct="1">
        <a:spcBef>
          <a:spcPct val="0"/>
        </a:spcBef>
        <a:buNone/>
        <a:defRPr sz="5600" kern="1200">
          <a:solidFill>
            <a:schemeClr val="bg1"/>
          </a:solidFill>
          <a:latin typeface="Trebuchet MS" pitchFamily="34" charset="0"/>
          <a:ea typeface="+mj-ea"/>
          <a:cs typeface="+mj-cs"/>
        </a:defRPr>
      </a:lvl1pPr>
    </p:titleStyle>
    <p:bodyStyle>
      <a:lvl1pPr marL="1058039" indent="-1058039" algn="l" defTabSz="2821436" rtl="0" eaLnBrk="1" latinLnBrk="0" hangingPunct="1">
        <a:spcBef>
          <a:spcPct val="20000"/>
        </a:spcBef>
        <a:buFont typeface="Arial" pitchFamily="34" charset="0"/>
        <a:buChar char="•"/>
        <a:defRPr sz="9900" kern="1200">
          <a:solidFill>
            <a:schemeClr val="tx1"/>
          </a:solidFill>
          <a:latin typeface="+mn-lt"/>
          <a:ea typeface="+mn-ea"/>
          <a:cs typeface="+mn-cs"/>
        </a:defRPr>
      </a:lvl1pPr>
      <a:lvl2pPr marL="2292417" indent="-881699" algn="l" defTabSz="2821436" rtl="0" eaLnBrk="1" latinLnBrk="0" hangingPunct="1">
        <a:spcBef>
          <a:spcPct val="20000"/>
        </a:spcBef>
        <a:buFont typeface="Arial" pitchFamily="34" charset="0"/>
        <a:buChar char="–"/>
        <a:defRPr sz="8700" kern="1200">
          <a:solidFill>
            <a:schemeClr val="tx1"/>
          </a:solidFill>
          <a:latin typeface="+mn-lt"/>
          <a:ea typeface="+mn-ea"/>
          <a:cs typeface="+mn-cs"/>
        </a:defRPr>
      </a:lvl2pPr>
      <a:lvl3pPr marL="3526796" indent="-705359" algn="l" defTabSz="2821436" rtl="0" eaLnBrk="1" latinLnBrk="0" hangingPunct="1">
        <a:spcBef>
          <a:spcPct val="20000"/>
        </a:spcBef>
        <a:buFont typeface="Arial" pitchFamily="34" charset="0"/>
        <a:buChar char="•"/>
        <a:defRPr sz="7400" kern="1200">
          <a:solidFill>
            <a:schemeClr val="tx1"/>
          </a:solidFill>
          <a:latin typeface="+mn-lt"/>
          <a:ea typeface="+mn-ea"/>
          <a:cs typeface="+mn-cs"/>
        </a:defRPr>
      </a:lvl3pPr>
      <a:lvl4pPr marL="4937514"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4pPr>
      <a:lvl5pPr marL="6348231"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5pPr>
      <a:lvl6pPr marL="7758950"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6pPr>
      <a:lvl7pPr marL="9169667"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7pPr>
      <a:lvl8pPr marL="10580386"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8pPr>
      <a:lvl9pPr marL="11991103"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9pPr>
    </p:bodyStyle>
    <p:other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2400300"/>
          </a:xfrm>
          <a:prstGeom prst="rect">
            <a:avLst/>
          </a:prstGeom>
          <a:solidFill>
            <a:schemeClr val="accent5">
              <a:lumMod val="75000"/>
            </a:schemeClr>
          </a:solidFill>
          <a:ln w="9525">
            <a:solidFill>
              <a:schemeClr val="tx1"/>
            </a:solidFill>
            <a:miter lim="800000"/>
            <a:headEnd/>
            <a:tailEnd/>
          </a:ln>
          <a:effectLst/>
        </p:spPr>
        <p:txBody>
          <a:bodyPr wrap="none" lIns="58781" tIns="29390" rIns="58781" bIns="29390" anchor="ctr"/>
          <a:lstStyle/>
          <a:p>
            <a:pPr>
              <a:defRPr/>
            </a:pPr>
            <a:endParaRPr lang="en-US" dirty="0"/>
          </a:p>
        </p:txBody>
      </p:sp>
      <p:sp>
        <p:nvSpPr>
          <p:cNvPr id="9" name="Rectangle 9"/>
          <p:cNvSpPr>
            <a:spLocks noChangeArrowheads="1"/>
          </p:cNvSpPr>
          <p:nvPr/>
        </p:nvSpPr>
        <p:spPr bwMode="auto">
          <a:xfrm>
            <a:off x="0" y="2402681"/>
            <a:ext cx="32918400" cy="76200"/>
          </a:xfrm>
          <a:prstGeom prst="rect">
            <a:avLst/>
          </a:prstGeom>
          <a:solidFill>
            <a:schemeClr val="accent5">
              <a:lumMod val="50000"/>
            </a:schemeClr>
          </a:solidFill>
          <a:ln w="152400">
            <a:noFill/>
            <a:miter lim="800000"/>
            <a:headEnd/>
            <a:tailEnd/>
          </a:ln>
          <a:effectLst/>
        </p:spPr>
        <p:txBody>
          <a:bodyPr wrap="none" lIns="58781" tIns="29390" rIns="58781" bIns="29390" anchor="ctr"/>
          <a:lstStyle/>
          <a:p>
            <a:pPr>
              <a:defRPr/>
            </a:pPr>
            <a:endParaRPr lang="en-US" dirty="0"/>
          </a:p>
        </p:txBody>
      </p:sp>
      <p:sp>
        <p:nvSpPr>
          <p:cNvPr id="10" name="Text Box 14"/>
          <p:cNvSpPr txBox="1">
            <a:spLocks noChangeArrowheads="1"/>
          </p:cNvSpPr>
          <p:nvPr/>
        </p:nvSpPr>
        <p:spPr bwMode="auto">
          <a:xfrm>
            <a:off x="614365" y="16116300"/>
            <a:ext cx="1885950" cy="223122"/>
          </a:xfrm>
          <a:prstGeom prst="rect">
            <a:avLst/>
          </a:prstGeom>
          <a:noFill/>
          <a:ln w="9525">
            <a:noFill/>
            <a:miter lim="800000"/>
            <a:headEnd/>
            <a:tailEnd/>
          </a:ln>
          <a:effectLst/>
        </p:spPr>
        <p:txBody>
          <a:bodyPr lIns="58669" tIns="29329" rIns="58669" bIns="29329">
            <a:spAutoFit/>
          </a:bodyPr>
          <a:lstStyle/>
          <a:p>
            <a:pPr eaLnBrk="0" hangingPunct="0">
              <a:lnSpc>
                <a:spcPct val="65000"/>
              </a:lnSpc>
              <a:spcBef>
                <a:spcPct val="50000"/>
              </a:spcBef>
              <a:defRPr/>
            </a:pPr>
            <a:r>
              <a:rPr lang="en-US" sz="400" b="1" dirty="0" smtClean="0">
                <a:solidFill>
                  <a:schemeClr val="bg1">
                    <a:lumMod val="75000"/>
                  </a:schemeClr>
                </a:solidFill>
                <a:latin typeface="Arial" charset="0"/>
              </a:rPr>
              <a:t>RESEARCH POSTER PRESENTATION </a:t>
            </a:r>
            <a:r>
              <a:rPr lang="en-US" sz="400" b="1" dirty="0">
                <a:solidFill>
                  <a:schemeClr val="bg1">
                    <a:lumMod val="75000"/>
                  </a:schemeClr>
                </a:solidFill>
                <a:latin typeface="Arial" charset="0"/>
              </a:rPr>
              <a:t>DESIGN © </a:t>
            </a:r>
            <a:r>
              <a:rPr lang="en-US" sz="400" b="1" dirty="0" smtClean="0">
                <a:solidFill>
                  <a:schemeClr val="bg1">
                    <a:lumMod val="75000"/>
                  </a:schemeClr>
                </a:solidFill>
                <a:latin typeface="Arial" charset="0"/>
              </a:rPr>
              <a:t>2012</a:t>
            </a:r>
            <a:endParaRPr lang="en-US" sz="400" b="1" dirty="0">
              <a:solidFill>
                <a:schemeClr val="bg1">
                  <a:lumMod val="75000"/>
                </a:schemeClr>
              </a:solidFill>
              <a:latin typeface="Arial" charset="0"/>
            </a:endParaRPr>
          </a:p>
          <a:p>
            <a:pPr eaLnBrk="0" hangingPunct="0">
              <a:lnSpc>
                <a:spcPct val="65000"/>
              </a:lnSpc>
              <a:spcBef>
                <a:spcPct val="50000"/>
              </a:spcBef>
              <a:defRPr/>
            </a:pPr>
            <a:r>
              <a:rPr lang="en-US" sz="700" b="1" dirty="0">
                <a:solidFill>
                  <a:schemeClr val="bg1">
                    <a:lumMod val="75000"/>
                  </a:schemeClr>
                </a:solidFill>
                <a:latin typeface="Arial" charset="0"/>
              </a:rPr>
              <a:t>www.PosterPresentations.com</a:t>
            </a:r>
          </a:p>
        </p:txBody>
      </p:sp>
      <p:sp>
        <p:nvSpPr>
          <p:cNvPr id="25" name="Rectangle 33"/>
          <p:cNvSpPr>
            <a:spLocks noChangeArrowheads="1"/>
          </p:cNvSpPr>
          <p:nvPr/>
        </p:nvSpPr>
        <p:spPr bwMode="auto">
          <a:xfrm>
            <a:off x="347067" y="2628900"/>
            <a:ext cx="6209109" cy="13373100"/>
          </a:xfrm>
          <a:prstGeom prst="roundRect">
            <a:avLst>
              <a:gd name="adj" fmla="val 6082"/>
            </a:avLst>
          </a:prstGeom>
          <a:gradFill>
            <a:gsLst>
              <a:gs pos="0">
                <a:srgbClr val="CDD2DE"/>
              </a:gs>
              <a:gs pos="0">
                <a:srgbClr val="F3F5FA"/>
              </a:gs>
              <a:gs pos="100000">
                <a:srgbClr val="F3F5FA"/>
              </a:gs>
            </a:gsLst>
            <a:lin ang="16200000" scaled="1"/>
          </a:gradFill>
          <a:ln w="9525">
            <a:solidFill>
              <a:schemeClr val="tx2"/>
            </a:solidFill>
            <a:miter lim="800000"/>
            <a:headEnd/>
            <a:tailEnd/>
          </a:ln>
          <a:effectLst/>
        </p:spPr>
        <p:txBody>
          <a:bodyPr wrap="none" lIns="58781" tIns="29390" rIns="58781" bIns="29390" anchor="ctr"/>
          <a:lstStyle/>
          <a:p>
            <a:pPr>
              <a:defRPr/>
            </a:pPr>
            <a:endParaRPr lang="en-US" dirty="0"/>
          </a:p>
        </p:txBody>
      </p:sp>
      <p:sp>
        <p:nvSpPr>
          <p:cNvPr id="23" name="Rectangle 33"/>
          <p:cNvSpPr>
            <a:spLocks noChangeArrowheads="1"/>
          </p:cNvSpPr>
          <p:nvPr userDrawn="1"/>
        </p:nvSpPr>
        <p:spPr bwMode="auto">
          <a:xfrm>
            <a:off x="6850856" y="2628900"/>
            <a:ext cx="6209109" cy="13373100"/>
          </a:xfrm>
          <a:prstGeom prst="roundRect">
            <a:avLst>
              <a:gd name="adj" fmla="val 6082"/>
            </a:avLst>
          </a:prstGeom>
          <a:gradFill>
            <a:gsLst>
              <a:gs pos="0">
                <a:srgbClr val="CDD2DE"/>
              </a:gs>
              <a:gs pos="0">
                <a:srgbClr val="F3F5FA"/>
              </a:gs>
              <a:gs pos="100000">
                <a:srgbClr val="F3F5FA"/>
              </a:gs>
            </a:gsLst>
            <a:lin ang="16200000" scaled="1"/>
          </a:gradFill>
          <a:ln w="9525">
            <a:solidFill>
              <a:schemeClr val="tx2"/>
            </a:solidFill>
            <a:miter lim="800000"/>
            <a:headEnd/>
            <a:tailEnd/>
          </a:ln>
          <a:effectLst/>
        </p:spPr>
        <p:txBody>
          <a:bodyPr wrap="none" lIns="58781" tIns="29390" rIns="58781" bIns="29390" anchor="ctr"/>
          <a:lstStyle/>
          <a:p>
            <a:pPr>
              <a:defRPr/>
            </a:pPr>
            <a:endParaRPr lang="en-US" dirty="0"/>
          </a:p>
        </p:txBody>
      </p:sp>
      <p:sp>
        <p:nvSpPr>
          <p:cNvPr id="24" name="Rectangle 33"/>
          <p:cNvSpPr>
            <a:spLocks noChangeArrowheads="1"/>
          </p:cNvSpPr>
          <p:nvPr userDrawn="1"/>
        </p:nvSpPr>
        <p:spPr bwMode="auto">
          <a:xfrm>
            <a:off x="13354645" y="2628900"/>
            <a:ext cx="6209109" cy="13373100"/>
          </a:xfrm>
          <a:prstGeom prst="roundRect">
            <a:avLst>
              <a:gd name="adj" fmla="val 6082"/>
            </a:avLst>
          </a:prstGeom>
          <a:gradFill>
            <a:gsLst>
              <a:gs pos="0">
                <a:srgbClr val="CDD2DE"/>
              </a:gs>
              <a:gs pos="0">
                <a:srgbClr val="F3F5FA"/>
              </a:gs>
              <a:gs pos="100000">
                <a:srgbClr val="F3F5FA"/>
              </a:gs>
            </a:gsLst>
            <a:lin ang="16200000" scaled="1"/>
          </a:gradFill>
          <a:ln w="9525">
            <a:solidFill>
              <a:schemeClr val="tx2"/>
            </a:solidFill>
            <a:miter lim="800000"/>
            <a:headEnd/>
            <a:tailEnd/>
          </a:ln>
          <a:effectLst/>
        </p:spPr>
        <p:txBody>
          <a:bodyPr wrap="none" lIns="58781" tIns="29390" rIns="58781" bIns="29390" anchor="ctr"/>
          <a:lstStyle/>
          <a:p>
            <a:pPr>
              <a:defRPr/>
            </a:pPr>
            <a:endParaRPr lang="en-US" dirty="0"/>
          </a:p>
        </p:txBody>
      </p:sp>
      <p:sp>
        <p:nvSpPr>
          <p:cNvPr id="26" name="Rectangle 33"/>
          <p:cNvSpPr>
            <a:spLocks noChangeArrowheads="1"/>
          </p:cNvSpPr>
          <p:nvPr userDrawn="1"/>
        </p:nvSpPr>
        <p:spPr bwMode="auto">
          <a:xfrm>
            <a:off x="19858434" y="2628900"/>
            <a:ext cx="6209109" cy="13373100"/>
          </a:xfrm>
          <a:prstGeom prst="roundRect">
            <a:avLst>
              <a:gd name="adj" fmla="val 6082"/>
            </a:avLst>
          </a:prstGeom>
          <a:gradFill>
            <a:gsLst>
              <a:gs pos="0">
                <a:srgbClr val="CDD2DE"/>
              </a:gs>
              <a:gs pos="0">
                <a:srgbClr val="F3F5FA"/>
              </a:gs>
              <a:gs pos="100000">
                <a:srgbClr val="F3F5FA"/>
              </a:gs>
            </a:gsLst>
            <a:lin ang="16200000" scaled="1"/>
          </a:gradFill>
          <a:ln w="9525">
            <a:solidFill>
              <a:schemeClr val="tx2"/>
            </a:solidFill>
            <a:miter lim="800000"/>
            <a:headEnd/>
            <a:tailEnd/>
          </a:ln>
          <a:effectLst/>
        </p:spPr>
        <p:txBody>
          <a:bodyPr wrap="none" lIns="58781" tIns="29390" rIns="58781" bIns="29390" anchor="ctr"/>
          <a:lstStyle/>
          <a:p>
            <a:pPr>
              <a:defRPr/>
            </a:pPr>
            <a:endParaRPr lang="en-US" dirty="0"/>
          </a:p>
        </p:txBody>
      </p:sp>
      <p:sp>
        <p:nvSpPr>
          <p:cNvPr id="27" name="Rectangle 33"/>
          <p:cNvSpPr>
            <a:spLocks noChangeArrowheads="1"/>
          </p:cNvSpPr>
          <p:nvPr userDrawn="1"/>
        </p:nvSpPr>
        <p:spPr bwMode="auto">
          <a:xfrm>
            <a:off x="26362224" y="2628900"/>
            <a:ext cx="6209109" cy="13373100"/>
          </a:xfrm>
          <a:prstGeom prst="roundRect">
            <a:avLst>
              <a:gd name="adj" fmla="val 6082"/>
            </a:avLst>
          </a:prstGeom>
          <a:gradFill>
            <a:gsLst>
              <a:gs pos="0">
                <a:srgbClr val="CDD2DE"/>
              </a:gs>
              <a:gs pos="0">
                <a:srgbClr val="F3F5FA"/>
              </a:gs>
              <a:gs pos="100000">
                <a:srgbClr val="F3F5FA"/>
              </a:gs>
            </a:gsLst>
            <a:lin ang="16200000" scaled="1"/>
          </a:gradFill>
          <a:ln w="9525">
            <a:solidFill>
              <a:schemeClr val="tx2"/>
            </a:solidFill>
            <a:miter lim="800000"/>
            <a:headEnd/>
            <a:tailEnd/>
          </a:ln>
          <a:effectLst/>
        </p:spPr>
        <p:txBody>
          <a:bodyPr wrap="none" lIns="58781" tIns="29390" rIns="58781" bIns="29390" anchor="ctr"/>
          <a:lstStyle/>
          <a:p>
            <a:pPr>
              <a:defRPr/>
            </a:pPr>
            <a:endParaRPr lang="en-US" dirty="0"/>
          </a:p>
        </p:txBody>
      </p:sp>
      <p:grpSp>
        <p:nvGrpSpPr>
          <p:cNvPr id="61" name="Group 60"/>
          <p:cNvGrpSpPr>
            <a:grpSpLocks noChangeAspect="1"/>
          </p:cNvGrpSpPr>
          <p:nvPr userDrawn="1"/>
        </p:nvGrpSpPr>
        <p:grpSpPr>
          <a:xfrm>
            <a:off x="33172104" y="11217"/>
            <a:ext cx="6632760" cy="16447982"/>
            <a:chOff x="36782324" y="0"/>
            <a:chExt cx="11062139" cy="27432000"/>
          </a:xfrm>
        </p:grpSpPr>
        <p:sp>
          <p:nvSpPr>
            <p:cNvPr id="62" name="Rectangle 61"/>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r>
                <a:rPr lang="en-US" sz="2800" b="1" spc="600" dirty="0" smtClean="0">
                  <a:solidFill>
                    <a:schemeClr val="bg1"/>
                  </a:solidFill>
                  <a:latin typeface="Trebuchet MS" pitchFamily="34" charset="0"/>
                </a:rPr>
                <a:t>QUICK START (cont.)</a:t>
              </a:r>
            </a:p>
            <a:p>
              <a:pPr algn="ctr"/>
              <a:endParaRPr lang="en-US" sz="2400" b="1"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r>
                <a:rPr lang="en-US" sz="1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Text</a:t>
              </a:r>
            </a:p>
            <a:p>
              <a:pPr marL="1730375" lvl="2" indent="0" algn="l" defTabSz="114300"/>
              <a:r>
                <a:rPr lang="en-US" sz="1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 </a:t>
              </a:r>
              <a:r>
                <a:rPr kumimoji="0" lang="en-US" sz="18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400" b="0" baseline="0" dirty="0" smtClean="0">
                <a:solidFill>
                  <a:schemeClr val="bg1">
                    <a:lumMod val="75000"/>
                  </a:schemeClr>
                </a:solidFill>
                <a:latin typeface="Trebuchet MS" pitchFamily="34" charset="0"/>
              </a:endParaRPr>
            </a:p>
            <a:p>
              <a:pPr marL="1518341" lvl="2"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Tables</a:t>
              </a:r>
            </a:p>
            <a:p>
              <a:pPr marL="971550" lvl="1" indent="0" algn="l" defTabSz="114300"/>
              <a:r>
                <a:rPr lang="en-US" sz="14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pic>
          <p:nvPicPr>
            <p:cNvPr id="63" name="Picture 62"/>
            <p:cNvPicPr/>
            <p:nvPr userDrawn="1"/>
          </p:nvPicPr>
          <p:blipFill>
            <a:blip r:embed="rId3"/>
            <a:stretch>
              <a:fillRect/>
            </a:stretch>
          </p:blipFill>
          <p:spPr>
            <a:xfrm>
              <a:off x="39540164" y="3976767"/>
              <a:ext cx="5586150" cy="1716939"/>
            </a:xfrm>
            <a:prstGeom prst="rect">
              <a:avLst/>
            </a:prstGeom>
          </p:spPr>
        </p:pic>
        <p:pic>
          <p:nvPicPr>
            <p:cNvPr id="64" name="Picture 63"/>
            <p:cNvPicPr>
              <a:picLocks noChangeAspect="1"/>
            </p:cNvPicPr>
            <p:nvPr userDrawn="1"/>
          </p:nvPicPr>
          <p:blipFill>
            <a:blip r:embed="rId4"/>
            <a:stretch>
              <a:fillRect/>
            </a:stretch>
          </p:blipFill>
          <p:spPr>
            <a:xfrm>
              <a:off x="37296876" y="8347566"/>
              <a:ext cx="2969584" cy="1140240"/>
            </a:xfrm>
            <a:prstGeom prst="rect">
              <a:avLst/>
            </a:prstGeom>
            <a:ln>
              <a:noFill/>
            </a:ln>
          </p:spPr>
        </p:pic>
        <p:pic>
          <p:nvPicPr>
            <p:cNvPr id="65" name="Picture 64"/>
            <p:cNvPicPr/>
            <p:nvPr userDrawn="1"/>
          </p:nvPicPr>
          <p:blipFill>
            <a:blip r:embed="rId5"/>
            <a:stretch>
              <a:fillRect/>
            </a:stretch>
          </p:blipFill>
          <p:spPr>
            <a:xfrm>
              <a:off x="37524683" y="12604371"/>
              <a:ext cx="1482265" cy="825421"/>
            </a:xfrm>
            <a:prstGeom prst="rect">
              <a:avLst/>
            </a:prstGeom>
          </p:spPr>
        </p:pic>
        <p:grpSp>
          <p:nvGrpSpPr>
            <p:cNvPr id="66" name="Group 65"/>
            <p:cNvGrpSpPr/>
            <p:nvPr userDrawn="1"/>
          </p:nvGrpSpPr>
          <p:grpSpPr>
            <a:xfrm>
              <a:off x="37163426" y="23152352"/>
              <a:ext cx="10354213" cy="1052915"/>
              <a:chOff x="31687960" y="29635357"/>
              <a:chExt cx="9771399" cy="1090622"/>
            </a:xfrm>
          </p:grpSpPr>
          <p:sp>
            <p:nvSpPr>
              <p:cNvPr id="68" name="Rounded Rectangle 67"/>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endParaRPr lang="en-US"/>
              </a:p>
            </p:txBody>
          </p:sp>
          <p:pic>
            <p:nvPicPr>
              <p:cNvPr id="69" name="Picture 68" descr="http://t2.gstatic.com/images?q=tbn:ANd9GcR4APHC6TT9w54M2zn_pvCiBxUNcspYPoVxirLRphBoJabfSvu7zw">
                <a:hlinkClick r:id="rId6"/>
              </p:cNvPr>
              <p:cNvPicPr>
                <a:picLocks noChangeAspect="1" noChangeArrowheads="1"/>
              </p:cNvPicPr>
              <p:nvPr userDrawn="1"/>
            </p:nvPicPr>
            <p:blipFill>
              <a:blip r:embed="rId7" cstate="print"/>
              <a:srcRect/>
              <a:stretch>
                <a:fillRect/>
              </a:stretch>
            </p:blipFill>
            <p:spPr bwMode="auto">
              <a:xfrm>
                <a:off x="31813900" y="29733687"/>
                <a:ext cx="914401" cy="914399"/>
              </a:xfrm>
              <a:prstGeom prst="rect">
                <a:avLst/>
              </a:prstGeom>
              <a:noFill/>
              <a:ln>
                <a:noFill/>
              </a:ln>
            </p:spPr>
          </p:pic>
          <p:sp>
            <p:nvSpPr>
              <p:cNvPr id="70" name="TextBox 66"/>
              <p:cNvSpPr txBox="1"/>
              <p:nvPr userDrawn="1"/>
            </p:nvSpPr>
            <p:spPr>
              <a:xfrm>
                <a:off x="32788169" y="29700257"/>
                <a:ext cx="8671190" cy="903879"/>
              </a:xfrm>
              <a:prstGeom prst="rect">
                <a:avLst/>
              </a:prstGeom>
              <a:noFill/>
              <a:ln>
                <a:noFill/>
              </a:ln>
            </p:spPr>
            <p:txBody>
              <a:bodyPr wrap="square"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67" name="TextBox 63"/>
            <p:cNvSpPr txBox="1"/>
            <p:nvPr userDrawn="1"/>
          </p:nvSpPr>
          <p:spPr>
            <a:xfrm>
              <a:off x="37163425" y="24536528"/>
              <a:ext cx="4118250" cy="2224346"/>
            </a:xfrm>
            <a:prstGeom prst="rect">
              <a:avLst/>
            </a:prstGeom>
            <a:noFill/>
          </p:spPr>
          <p:txBody>
            <a:bodyPr wrap="non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nSpc>
                  <a:spcPts val="2600"/>
                </a:lnSpc>
              </a:pPr>
              <a:r>
                <a:rPr lang="en-US" sz="1400" dirty="0" smtClean="0">
                  <a:solidFill>
                    <a:schemeClr val="bg1"/>
                  </a:solidFill>
                  <a:latin typeface="Calibri" panose="020F0502020204030204" pitchFamily="34" charset="0"/>
                </a:rPr>
                <a:t>© 2013</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a:lnSpc>
                  <a:spcPts val="2600"/>
                </a:lnSpc>
              </a:pPr>
              <a:r>
                <a:rPr lang="en-US" sz="1400" dirty="0" smtClean="0">
                  <a:solidFill>
                    <a:schemeClr val="bg1"/>
                  </a:solidFill>
                  <a:latin typeface="Calibri" panose="020F0502020204030204" pitchFamily="34" charset="0"/>
                </a:rPr>
                <a:t>     2117 Fourth Street ,</a:t>
              </a:r>
              <a:r>
                <a:rPr lang="en-US" sz="1400" baseline="0" dirty="0" smtClean="0">
                  <a:solidFill>
                    <a:schemeClr val="bg1"/>
                  </a:solidFill>
                  <a:latin typeface="Calibri" panose="020F0502020204030204" pitchFamily="34" charset="0"/>
                </a:rPr>
                <a:t> Unit C        </a:t>
              </a:r>
            </a:p>
            <a:p>
              <a:pPr>
                <a:lnSpc>
                  <a:spcPts val="2600"/>
                </a:lnSpc>
              </a:pPr>
              <a:r>
                <a:rPr lang="en-US" sz="1400" baseline="0" dirty="0" smtClean="0">
                  <a:solidFill>
                    <a:schemeClr val="bg1"/>
                  </a:solidFill>
                  <a:latin typeface="Calibri" panose="020F0502020204030204" pitchFamily="34" charset="0"/>
                </a:rPr>
                <a:t>     Berkeley CA 94710</a:t>
              </a:r>
              <a:br>
                <a:rPr lang="en-US" sz="1400" baseline="0" dirty="0" smtClean="0">
                  <a:solidFill>
                    <a:schemeClr val="bg1"/>
                  </a:solidFill>
                  <a:latin typeface="Calibri" panose="020F0502020204030204" pitchFamily="34" charset="0"/>
                </a:rPr>
              </a:br>
              <a:r>
                <a:rPr lang="en-US" sz="1400" baseline="0" dirty="0" smtClean="0">
                  <a:solidFill>
                    <a:schemeClr val="bg1"/>
                  </a:solidFill>
                  <a:latin typeface="Calibri" panose="020F0502020204030204" pitchFamily="34" charset="0"/>
                </a:rPr>
                <a:t>    </a:t>
              </a: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grpSp>
        <p:nvGrpSpPr>
          <p:cNvPr id="39" name="Group 38"/>
          <p:cNvGrpSpPr>
            <a:grpSpLocks noChangeAspect="1"/>
          </p:cNvGrpSpPr>
          <p:nvPr userDrawn="1"/>
        </p:nvGrpSpPr>
        <p:grpSpPr>
          <a:xfrm>
            <a:off x="-6886463" y="2"/>
            <a:ext cx="6608534" cy="16459197"/>
            <a:chOff x="-11220550" y="-1"/>
            <a:chExt cx="11014226" cy="27432000"/>
          </a:xfrm>
        </p:grpSpPr>
        <p:sp>
          <p:nvSpPr>
            <p:cNvPr id="56" name="Rectangle 55"/>
            <p:cNvSpPr/>
            <p:nvPr userDrawn="1"/>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1800" b="1" spc="0" dirty="0" smtClean="0">
                  <a:solidFill>
                    <a:srgbClr val="FF0000"/>
                  </a:solidFill>
                  <a:latin typeface="Trebuchet MS" pitchFamily="34" charset="0"/>
                </a:rPr>
                <a:t>(—THIS SIDEBAR DOES NOT PRINT—)</a:t>
              </a:r>
              <a:endParaRPr lang="en-US" sz="1800" b="1" spc="600"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DESIGN</a:t>
              </a:r>
              <a:r>
                <a:rPr lang="en-US" sz="2400" b="1" spc="600" baseline="0" dirty="0" smtClean="0">
                  <a:solidFill>
                    <a:schemeClr val="bg1"/>
                  </a:solidFill>
                  <a:latin typeface="Trebuchet MS" pitchFamily="34" charset="0"/>
                </a:rPr>
                <a:t> </a:t>
              </a:r>
              <a:r>
                <a:rPr lang="en-US" sz="2400" b="1" spc="600" dirty="0" smtClean="0">
                  <a:solidFill>
                    <a:schemeClr val="bg1"/>
                  </a:solidFill>
                  <a:latin typeface="Trebuchet MS" pitchFamily="34" charset="0"/>
                </a:rPr>
                <a:t>GUIDE</a:t>
              </a:r>
            </a:p>
            <a:p>
              <a:pPr algn="ctr"/>
              <a:r>
                <a:rPr lang="en-US" sz="1000" b="1" dirty="0" smtClean="0">
                  <a:latin typeface="Trebuchet MS" pitchFamily="34" charset="0"/>
                </a:rPr>
                <a:t> </a:t>
              </a:r>
            </a:p>
            <a:p>
              <a:pPr defTabSz="3765639"/>
              <a:r>
                <a:rPr lang="en-US" sz="1600" i="0" dirty="0" smtClean="0">
                  <a:latin typeface="Trebuchet MS" pitchFamily="34" charset="0"/>
                </a:rPr>
                <a:t>This PowerPoint</a:t>
              </a:r>
              <a:r>
                <a:rPr lang="en-US" sz="1600" i="0" baseline="0" dirty="0" smtClean="0">
                  <a:latin typeface="Trebuchet MS" pitchFamily="34" charset="0"/>
                </a:rPr>
                <a:t> </a:t>
              </a:r>
              <a:r>
                <a:rPr lang="en-US" sz="1600" i="0" dirty="0" smtClean="0">
                  <a:latin typeface="Trebuchet MS" pitchFamily="34" charset="0"/>
                </a:rPr>
                <a:t>2007 template produces</a:t>
              </a:r>
              <a:r>
                <a:rPr lang="en-US" sz="1600" i="0" baseline="0" dirty="0" smtClean="0">
                  <a:latin typeface="Trebuchet MS" pitchFamily="34" charset="0"/>
                </a:rPr>
                <a:t> </a:t>
              </a:r>
              <a:r>
                <a:rPr lang="en-US" sz="1600" i="0" dirty="0" smtClean="0">
                  <a:latin typeface="Trebuchet MS" pitchFamily="34" charset="0"/>
                </a:rPr>
                <a:t>a 36”x72” presentation poster. </a:t>
              </a:r>
              <a:r>
                <a:rPr lang="en-US" sz="1600" dirty="0" smtClean="0">
                  <a:latin typeface="Trebuchet MS" pitchFamily="34" charset="0"/>
                </a:rPr>
                <a:t>You</a:t>
              </a:r>
              <a:r>
                <a:rPr lang="en-US" sz="1600" baseline="0" dirty="0" smtClean="0">
                  <a:latin typeface="Trebuchet MS" pitchFamily="34" charset="0"/>
                </a:rPr>
                <a:t> can u</a:t>
              </a:r>
              <a:r>
                <a:rPr lang="en-US" sz="1600" dirty="0" smtClean="0">
                  <a:latin typeface="Trebuchet MS" pitchFamily="34" charset="0"/>
                </a:rPr>
                <a:t>se</a:t>
              </a:r>
              <a:r>
                <a:rPr lang="en-US" sz="1600" baseline="0" dirty="0" smtClean="0">
                  <a:latin typeface="Trebuchet MS" pitchFamily="34" charset="0"/>
                </a:rPr>
                <a:t> it to create your research poster and </a:t>
              </a:r>
              <a:r>
                <a:rPr lang="en-US" sz="1600" dirty="0" smtClean="0">
                  <a:latin typeface="Trebuchet MS" pitchFamily="34" charset="0"/>
                </a:rPr>
                <a:t>save valuable time placing titles, subtitles,</a:t>
              </a:r>
              <a:r>
                <a:rPr lang="en-US" sz="1600" baseline="0" dirty="0" smtClean="0">
                  <a:latin typeface="Trebuchet MS" pitchFamily="34" charset="0"/>
                </a:rPr>
                <a:t> text, and graphics</a:t>
              </a:r>
              <a:r>
                <a:rPr lang="en-US" sz="1600" dirty="0" smtClean="0">
                  <a:latin typeface="Trebuchet MS" pitchFamily="34" charset="0"/>
                </a:rPr>
                <a:t>. </a:t>
              </a:r>
            </a:p>
            <a:p>
              <a:pPr defTabSz="3765639"/>
              <a:r>
                <a:rPr lang="en-US" sz="1000" dirty="0" smtClean="0">
                  <a:latin typeface="Trebuchet MS" pitchFamily="34" charset="0"/>
                </a:rPr>
                <a:t> </a:t>
              </a:r>
            </a:p>
            <a:p>
              <a:pPr defTabSz="4389219"/>
              <a:r>
                <a:rPr lang="en-US" sz="1600" dirty="0" smtClean="0">
                  <a:latin typeface="Trebuchet MS" pitchFamily="34" charset="0"/>
                </a:rPr>
                <a:t>We provide a series of online answer your poster production questions. To view our template tutorials, go online to </a:t>
              </a:r>
              <a:r>
                <a:rPr lang="en-US" sz="1600" b="1" dirty="0" smtClean="0">
                  <a:solidFill>
                    <a:srgbClr val="FFC000"/>
                  </a:solidFill>
                  <a:latin typeface="Trebuchet MS" pitchFamily="34" charset="0"/>
                </a:rPr>
                <a:t>PosterPresentations.com</a:t>
              </a:r>
              <a:r>
                <a:rPr lang="en-US" sz="1600" b="1" dirty="0" smtClean="0">
                  <a:solidFill>
                    <a:schemeClr val="bg1"/>
                  </a:solidFill>
                  <a:latin typeface="Trebuchet MS" pitchFamily="34" charset="0"/>
                </a:rPr>
                <a:t> </a:t>
              </a:r>
              <a:r>
                <a:rPr lang="en-US" sz="1600" dirty="0" smtClean="0">
                  <a:solidFill>
                    <a:schemeClr val="bg1"/>
                  </a:solidFill>
                  <a:latin typeface="Trebuchet MS" pitchFamily="34" charset="0"/>
                </a:rPr>
                <a:t>and click on HELP DESK.</a:t>
              </a:r>
            </a:p>
            <a:p>
              <a:pPr defTabSz="4389219"/>
              <a:r>
                <a:rPr lang="en-US" sz="1000" dirty="0" smtClean="0">
                  <a:latin typeface="Trebuchet MS" pitchFamily="34" charset="0"/>
                </a:rPr>
                <a:t> </a:t>
              </a:r>
            </a:p>
            <a:p>
              <a:pPr defTabSz="4389219"/>
              <a:r>
                <a:rPr lang="en-US" sz="1600" dirty="0" smtClean="0">
                  <a:solidFill>
                    <a:schemeClr val="bg1"/>
                  </a:solidFill>
                  <a:latin typeface="Trebuchet MS" pitchFamily="34" charset="0"/>
                </a:rPr>
                <a:t>When</a:t>
              </a:r>
              <a:r>
                <a:rPr lang="en-US" sz="1600" baseline="0" dirty="0" smtClean="0">
                  <a:solidFill>
                    <a:schemeClr val="bg1"/>
                  </a:solidFill>
                  <a:latin typeface="Trebuchet MS" pitchFamily="34" charset="0"/>
                </a:rPr>
                <a:t> you are ready to</a:t>
              </a:r>
              <a:r>
                <a:rPr lang="en-US" sz="1600" dirty="0" smtClean="0">
                  <a:solidFill>
                    <a:schemeClr val="bg1"/>
                  </a:solidFill>
                  <a:latin typeface="Trebuchet MS" pitchFamily="34" charset="0"/>
                </a:rPr>
                <a:t> </a:t>
              </a:r>
              <a:r>
                <a:rPr lang="en-US" sz="1600" baseline="0" dirty="0" smtClean="0">
                  <a:solidFill>
                    <a:schemeClr val="bg1"/>
                  </a:solidFill>
                  <a:latin typeface="Trebuchet MS" pitchFamily="34" charset="0"/>
                </a:rPr>
                <a:t> print your poster</a:t>
              </a:r>
              <a:r>
                <a:rPr lang="en-US" sz="1600" dirty="0" smtClean="0">
                  <a:solidFill>
                    <a:schemeClr val="bg1"/>
                  </a:solidFill>
                  <a:latin typeface="Trebuchet MS" pitchFamily="34" charset="0"/>
                </a:rPr>
                <a:t>,</a:t>
              </a:r>
              <a:r>
                <a:rPr lang="en-US" sz="1600" baseline="0" dirty="0" smtClean="0">
                  <a:solidFill>
                    <a:schemeClr val="bg1"/>
                  </a:solidFill>
                  <a:latin typeface="Trebuchet MS" pitchFamily="34" charset="0"/>
                </a:rPr>
                <a:t> go online to </a:t>
              </a:r>
              <a:r>
                <a:rPr lang="en-US" sz="1600" b="0" dirty="0" smtClean="0">
                  <a:solidFill>
                    <a:schemeClr val="bg1"/>
                  </a:solidFill>
                  <a:latin typeface="Trebuchet MS" pitchFamily="34" charset="0"/>
                </a:rPr>
                <a:t>PosterPresentations.com</a:t>
              </a:r>
              <a:r>
                <a:rPr lang="en-US" sz="1600" dirty="0" smtClean="0">
                  <a:solidFill>
                    <a:schemeClr val="bg1"/>
                  </a:solidFill>
                  <a:latin typeface="Trebuchet MS" pitchFamily="34" charset="0"/>
                </a:rPr>
                <a:t/>
              </a:r>
              <a:br>
                <a:rPr lang="en-US" sz="1600" dirty="0" smtClean="0">
                  <a:solidFill>
                    <a:schemeClr val="bg1"/>
                  </a:solidFill>
                  <a:latin typeface="Trebuchet MS" pitchFamily="34" charset="0"/>
                </a:rPr>
              </a:br>
              <a:r>
                <a:rPr lang="en-US" sz="1000" dirty="0" smtClean="0">
                  <a:solidFill>
                    <a:schemeClr val="bg1"/>
                  </a:solidFill>
                  <a:latin typeface="Trebuchet MS" pitchFamily="34" charset="0"/>
                </a:rPr>
                <a:t> </a:t>
              </a:r>
            </a:p>
            <a:p>
              <a:pPr algn="l" defTabSz="3765639"/>
              <a:r>
                <a:rPr lang="en-US" sz="1600" b="0" dirty="0" smtClean="0">
                  <a:solidFill>
                    <a:schemeClr val="bg1"/>
                  </a:solidFill>
                  <a:latin typeface="Trebuchet MS" pitchFamily="34" charset="0"/>
                </a:rPr>
                <a:t>Need</a:t>
              </a:r>
              <a:r>
                <a:rPr lang="en-US" sz="1600" b="0" baseline="0" dirty="0" smtClean="0">
                  <a:solidFill>
                    <a:schemeClr val="bg1"/>
                  </a:solidFill>
                  <a:latin typeface="Trebuchet MS" pitchFamily="34" charset="0"/>
                </a:rPr>
                <a:t> assistance? Call us at </a:t>
              </a:r>
              <a:r>
                <a:rPr lang="en-US" sz="1600" b="0" dirty="0" smtClean="0">
                  <a:solidFill>
                    <a:srgbClr val="FFC000"/>
                  </a:solidFill>
                  <a:latin typeface="Trebuchet MS" pitchFamily="34" charset="0"/>
                </a:rPr>
                <a:t>1.510.649.3001</a:t>
              </a:r>
            </a:p>
            <a:p>
              <a:pPr algn="l" defTabSz="3765639"/>
              <a:r>
                <a:rPr lang="en-US" sz="1000" b="1" dirty="0" smtClean="0">
                  <a:solidFill>
                    <a:srgbClr val="FFFF00"/>
                  </a:solidFill>
                  <a:latin typeface="Trebuchet MS" pitchFamily="34" charset="0"/>
                </a:rPr>
                <a:t> </a:t>
              </a:r>
            </a:p>
            <a:p>
              <a:pPr algn="ctr"/>
              <a:endParaRPr lang="en-US" sz="1400" b="1"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QUICK START</a:t>
              </a:r>
            </a:p>
            <a:p>
              <a:pPr algn="ctr"/>
              <a:r>
                <a:rPr lang="en-US" sz="1000" b="1" baseline="0" dirty="0" smtClean="0">
                  <a:solidFill>
                    <a:schemeClr val="bg1"/>
                  </a:solidFill>
                  <a:latin typeface="Trebuchet MS" pitchFamily="34" charset="0"/>
                </a:rPr>
                <a:t> </a:t>
              </a:r>
            </a:p>
            <a:p>
              <a:pPr algn="ctr"/>
              <a:r>
                <a:rPr lang="en-US" sz="1800" b="1" baseline="0" dirty="0" smtClean="0">
                  <a:solidFill>
                    <a:srgbClr val="FFC000"/>
                  </a:solidFill>
                  <a:latin typeface="Trebuchet MS" pitchFamily="34" charset="0"/>
                </a:rPr>
                <a:t>Zoom in and out</a:t>
              </a:r>
            </a:p>
            <a:p>
              <a:pPr marL="1203325" indent="0" algn="l" defTabSz="850900"/>
              <a:r>
                <a:rPr lang="en-US" sz="1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600" b="0"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Title, Authors, and Affiliations</a:t>
              </a:r>
            </a:p>
            <a:p>
              <a:pPr algn="l"/>
              <a:r>
                <a:rPr lang="en-US" sz="1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00" b="0" spc="0" baseline="0" dirty="0" smtClean="0">
                  <a:solidFill>
                    <a:schemeClr val="bg1">
                      <a:lumMod val="75000"/>
                    </a:schemeClr>
                  </a:solidFill>
                  <a:latin typeface="Trebuchet MS" pitchFamily="34" charset="0"/>
                </a:rPr>
                <a:t> </a:t>
              </a:r>
            </a:p>
            <a:p>
              <a:pPr algn="l"/>
              <a:r>
                <a:rPr lang="en-US" sz="1400" b="1" spc="300" baseline="0" dirty="0" smtClean="0">
                  <a:solidFill>
                    <a:srgbClr val="FFC000"/>
                  </a:solidFill>
                  <a:latin typeface="Trebuchet MS" pitchFamily="34" charset="0"/>
                </a:rPr>
                <a:t>TIP</a:t>
              </a:r>
              <a:r>
                <a:rPr lang="en-US" sz="1400" b="1"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1600" b="1" baseline="0" dirty="0" smtClean="0">
                  <a:solidFill>
                    <a:schemeClr val="bg1"/>
                  </a:solidFill>
                  <a:latin typeface="Trebuchet MS" pitchFamily="34" charset="0"/>
                </a:rPr>
                <a:t/>
              </a:r>
              <a:br>
                <a:rPr lang="en-US" sz="1600" b="1" baseline="0" dirty="0" smtClean="0">
                  <a:solidFill>
                    <a:schemeClr val="bg1"/>
                  </a:solidFill>
                  <a:latin typeface="Trebuchet MS" pitchFamily="34" charset="0"/>
                </a:rPr>
              </a:br>
              <a:endParaRPr lang="en-US" sz="1600" b="1" dirty="0" smtClean="0">
                <a:solidFill>
                  <a:schemeClr val="bg1"/>
                </a:solidFill>
                <a:latin typeface="Trebuchet MS" pitchFamily="34" charset="0"/>
              </a:endParaRPr>
            </a:p>
            <a:p>
              <a:pPr algn="ctr"/>
              <a:endParaRPr lang="en-US" sz="1600" b="1" dirty="0" smtClean="0">
                <a:solidFill>
                  <a:srgbClr val="FFC000"/>
                </a:solidFill>
                <a:latin typeface="Trebuchet MS" pitchFamily="34" charset="0"/>
              </a:endParaRPr>
            </a:p>
            <a:p>
              <a:pPr algn="ctr"/>
              <a:endParaRPr lang="en-US" sz="1600" b="1" dirty="0" smtClean="0">
                <a:solidFill>
                  <a:srgbClr val="FFC000"/>
                </a:solidFill>
                <a:latin typeface="Trebuchet MS" pitchFamily="34" charset="0"/>
              </a:endParaRPr>
            </a:p>
            <a:p>
              <a:pPr algn="ctr"/>
              <a:r>
                <a:rPr lang="en-US" sz="1800" b="1" dirty="0" smtClean="0">
                  <a:solidFill>
                    <a:srgbClr val="FFC000"/>
                  </a:solidFill>
                  <a:latin typeface="Trebuchet MS" pitchFamily="34" charset="0"/>
                </a:rPr>
                <a:t>Adding Logos</a:t>
              </a:r>
              <a:r>
                <a:rPr lang="en-US" sz="1800" b="1" baseline="0" dirty="0" smtClean="0">
                  <a:solidFill>
                    <a:srgbClr val="FFC000"/>
                  </a:solidFill>
                  <a:latin typeface="Trebuchet MS" pitchFamily="34" charset="0"/>
                </a:rPr>
                <a:t> / Seals</a:t>
              </a:r>
            </a:p>
            <a:p>
              <a:pPr algn="l"/>
              <a:r>
                <a:rPr lang="en-US" sz="1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00" b="0" spc="300" baseline="0" dirty="0" smtClean="0">
                <a:solidFill>
                  <a:schemeClr val="bg1">
                    <a:lumMod val="75000"/>
                  </a:schemeClr>
                </a:solidFill>
                <a:latin typeface="Trebuchet MS" pitchFamily="34" charset="0"/>
              </a:endParaRPr>
            </a:p>
            <a:p>
              <a:pPr algn="l"/>
              <a:r>
                <a:rPr lang="en-US" sz="1400" b="1" spc="300" baseline="0" dirty="0" smtClean="0">
                  <a:solidFill>
                    <a:srgbClr val="FFC000"/>
                  </a:solidFill>
                  <a:latin typeface="Trebuchet MS" pitchFamily="34" charset="0"/>
                </a:rPr>
                <a:t>TIP:</a:t>
              </a:r>
              <a:r>
                <a:rPr lang="en-US" sz="1400" b="1" spc="0"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See if your company’s logo is available on our free poster templates page.</a:t>
              </a:r>
            </a:p>
            <a:p>
              <a:pPr algn="l"/>
              <a:endParaRPr lang="en-US" sz="1400" b="0" baseline="0" dirty="0" smtClean="0">
                <a:latin typeface="Trebuchet MS" pitchFamily="34" charset="0"/>
              </a:endParaRPr>
            </a:p>
            <a:p>
              <a:pPr algn="ctr"/>
              <a:r>
                <a:rPr lang="en-US" sz="1800" b="1" baseline="0" dirty="0" smtClean="0">
                  <a:solidFill>
                    <a:srgbClr val="FFC000"/>
                  </a:solidFill>
                  <a:latin typeface="Trebuchet MS" pitchFamily="34" charset="0"/>
                </a:rPr>
                <a:t>Photographs / Graphics</a:t>
              </a:r>
            </a:p>
            <a:p>
              <a:pPr algn="l" defTabSz="977900"/>
              <a:r>
                <a:rPr lang="en-US" sz="1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400" b="0" spc="0" baseline="0" dirty="0" smtClean="0">
                  <a:solidFill>
                    <a:schemeClr val="bg1">
                      <a:lumMod val="75000"/>
                    </a:schemeClr>
                  </a:solidFill>
                  <a:latin typeface="Trebuchet MS" pitchFamily="34" charset="0"/>
                </a:rPr>
                <a:t>disproportionally.</a:t>
              </a:r>
            </a:p>
            <a:p>
              <a:pPr algn="l" defTabSz="977900"/>
              <a:endParaRPr lang="en-US" sz="1400" b="0" baseline="0" dirty="0" smtClean="0">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r>
                <a:rPr lang="en-US" sz="1800" b="1" baseline="0" dirty="0" smtClean="0">
                  <a:solidFill>
                    <a:srgbClr val="FFC000"/>
                  </a:solidFill>
                  <a:latin typeface="Trebuchet MS" pitchFamily="34" charset="0"/>
                </a:rPr>
                <a:t>Image Quality Check</a:t>
              </a:r>
            </a:p>
            <a:p>
              <a:pPr lvl="0" algn="l" defTabSz="977900"/>
              <a:r>
                <a:rPr lang="en-US" sz="1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600" b="0" dirty="0" smtClean="0">
                <a:latin typeface="Trebuchet MS" pitchFamily="34" charset="0"/>
              </a:endParaRPr>
            </a:p>
          </p:txBody>
        </p:sp>
        <p:cxnSp>
          <p:nvCxnSpPr>
            <p:cNvPr id="57" name="Straight Connector 56"/>
            <p:cNvCxnSpPr/>
            <p:nvPr userDrawn="1"/>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8" name="Picture 57"/>
            <p:cNvPicPr>
              <a:picLocks noChangeAspect="1"/>
            </p:cNvPicPr>
            <p:nvPr userDrawn="1"/>
          </p:nvPicPr>
          <p:blipFill>
            <a:blip r:embed="rId8"/>
            <a:stretch>
              <a:fillRect/>
            </a:stretch>
          </p:blipFill>
          <p:spPr>
            <a:xfrm>
              <a:off x="-10736023" y="7928687"/>
              <a:ext cx="1597665" cy="1001614"/>
            </a:xfrm>
            <a:prstGeom prst="rect">
              <a:avLst/>
            </a:prstGeom>
          </p:spPr>
        </p:pic>
        <p:pic>
          <p:nvPicPr>
            <p:cNvPr id="59" name="Picture 58"/>
            <p:cNvPicPr>
              <a:picLocks noChangeAspect="1"/>
            </p:cNvPicPr>
            <p:nvPr userDrawn="1"/>
          </p:nvPicPr>
          <p:blipFill>
            <a:blip r:embed="rId9"/>
            <a:stretch>
              <a:fillRect/>
            </a:stretch>
          </p:blipFill>
          <p:spPr>
            <a:xfrm>
              <a:off x="-10736023" y="12354606"/>
              <a:ext cx="9986807" cy="877997"/>
            </a:xfrm>
            <a:prstGeom prst="rect">
              <a:avLst/>
            </a:prstGeom>
          </p:spPr>
        </p:pic>
        <p:grpSp>
          <p:nvGrpSpPr>
            <p:cNvPr id="60" name="Group 59"/>
            <p:cNvGrpSpPr/>
            <p:nvPr userDrawn="1"/>
          </p:nvGrpSpPr>
          <p:grpSpPr>
            <a:xfrm>
              <a:off x="-9844889" y="19920591"/>
              <a:ext cx="7631078" cy="1987421"/>
              <a:chOff x="-4516464" y="11354920"/>
              <a:chExt cx="3516822" cy="1095725"/>
            </a:xfrm>
          </p:grpSpPr>
          <p:grpSp>
            <p:nvGrpSpPr>
              <p:cNvPr id="76" name="Group 75"/>
              <p:cNvGrpSpPr/>
              <p:nvPr userDrawn="1"/>
            </p:nvGrpSpPr>
            <p:grpSpPr>
              <a:xfrm>
                <a:off x="-2783494" y="11354967"/>
                <a:ext cx="624373" cy="894738"/>
                <a:chOff x="-3958698" y="11538812"/>
                <a:chExt cx="779266" cy="1282149"/>
              </a:xfrm>
            </p:grpSpPr>
            <p:pic>
              <p:nvPicPr>
                <p:cNvPr id="82" name="Picture 81"/>
                <p:cNvPicPr>
                  <a:picLocks noChangeAspect="1"/>
                </p:cNvPicPr>
                <p:nvPr userDrawn="1"/>
              </p:nvPicPr>
              <p:blipFill>
                <a:blip r:embed="rId10"/>
                <a:stretch>
                  <a:fillRect/>
                </a:stretch>
              </p:blipFill>
              <p:spPr>
                <a:xfrm>
                  <a:off x="-3948160" y="11538812"/>
                  <a:ext cx="768728" cy="1090753"/>
                </a:xfrm>
                <a:prstGeom prst="rect">
                  <a:avLst/>
                </a:prstGeom>
              </p:spPr>
            </p:pic>
            <p:sp>
              <p:nvSpPr>
                <p:cNvPr id="83" name="TextBox 56"/>
                <p:cNvSpPr txBox="1"/>
                <p:nvPr userDrawn="1"/>
              </p:nvSpPr>
              <p:spPr>
                <a:xfrm>
                  <a:off x="-3958698" y="12577802"/>
                  <a:ext cx="779263" cy="243159"/>
                </a:xfrm>
                <a:prstGeom prst="rect">
                  <a:avLst/>
                </a:prstGeom>
                <a:solidFill>
                  <a:schemeClr val="accent1"/>
                </a:solidFill>
                <a:ln>
                  <a:noFill/>
                </a:ln>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200" b="1" dirty="0" smtClean="0">
                      <a:solidFill>
                        <a:schemeClr val="tx1"/>
                      </a:solidFill>
                    </a:rPr>
                    <a:t>ORIGINAL</a:t>
                  </a:r>
                  <a:endParaRPr lang="en-US" sz="1200" b="1" dirty="0">
                    <a:solidFill>
                      <a:schemeClr val="tx1"/>
                    </a:solidFill>
                  </a:endParaRPr>
                </a:p>
              </p:txBody>
            </p:sp>
          </p:grpSp>
          <p:grpSp>
            <p:nvGrpSpPr>
              <p:cNvPr id="77" name="Group 76"/>
              <p:cNvGrpSpPr/>
              <p:nvPr userDrawn="1"/>
            </p:nvGrpSpPr>
            <p:grpSpPr>
              <a:xfrm>
                <a:off x="-2033159" y="11354920"/>
                <a:ext cx="1033517" cy="907668"/>
                <a:chOff x="-2921738" y="11604219"/>
                <a:chExt cx="1420279" cy="1247338"/>
              </a:xfrm>
            </p:grpSpPr>
            <p:pic>
              <p:nvPicPr>
                <p:cNvPr id="80" name="Picture 79"/>
                <p:cNvPicPr>
                  <a:picLocks noChangeAspect="1"/>
                </p:cNvPicPr>
                <p:nvPr userDrawn="1"/>
              </p:nvPicPr>
              <p:blipFill>
                <a:blip r:embed="rId10"/>
                <a:stretch>
                  <a:fillRect/>
                </a:stretch>
              </p:blipFill>
              <p:spPr>
                <a:xfrm>
                  <a:off x="-2921738" y="11604219"/>
                  <a:ext cx="1420279" cy="1029695"/>
                </a:xfrm>
                <a:prstGeom prst="rect">
                  <a:avLst/>
                </a:prstGeom>
              </p:spPr>
            </p:pic>
            <p:sp>
              <p:nvSpPr>
                <p:cNvPr id="81" name="TextBox 54"/>
                <p:cNvSpPr txBox="1"/>
                <p:nvPr userDrawn="1"/>
              </p:nvSpPr>
              <p:spPr>
                <a:xfrm>
                  <a:off x="-2918992" y="12579503"/>
                  <a:ext cx="1417533" cy="272054"/>
                </a:xfrm>
                <a:prstGeom prst="rect">
                  <a:avLst/>
                </a:prstGeom>
                <a:solidFill>
                  <a:srgbClr val="FF0000"/>
                </a:solid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00" b="1" dirty="0" smtClean="0">
                      <a:solidFill>
                        <a:schemeClr val="bg1"/>
                      </a:solidFill>
                    </a:rPr>
                    <a:t>DISTORTED</a:t>
                  </a:r>
                  <a:endParaRPr lang="en-US" sz="700" b="1" dirty="0">
                    <a:solidFill>
                      <a:schemeClr val="bg1"/>
                    </a:solidFill>
                  </a:endParaRPr>
                </a:p>
              </p:txBody>
            </p:sp>
          </p:grpSp>
          <p:pic>
            <p:nvPicPr>
              <p:cNvPr id="78" name="Picture 77"/>
              <p:cNvPicPr>
                <a:picLocks noChangeAspect="1"/>
              </p:cNvPicPr>
              <p:nvPr userDrawn="1"/>
            </p:nvPicPr>
            <p:blipFill>
              <a:blip r:embed="rId11"/>
              <a:stretch>
                <a:fillRect/>
              </a:stretch>
            </p:blipFill>
            <p:spPr>
              <a:xfrm>
                <a:off x="-4516464" y="11354941"/>
                <a:ext cx="1098742" cy="847761"/>
              </a:xfrm>
              <a:prstGeom prst="rect">
                <a:avLst/>
              </a:prstGeom>
            </p:spPr>
          </p:pic>
          <p:sp>
            <p:nvSpPr>
              <p:cNvPr id="79" name="TextBox 52"/>
              <p:cNvSpPr txBox="1"/>
              <p:nvPr userDrawn="1"/>
            </p:nvSpPr>
            <p:spPr>
              <a:xfrm>
                <a:off x="-4471893" y="12252677"/>
                <a:ext cx="1035685" cy="197968"/>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71" name="Group 70"/>
            <p:cNvGrpSpPr/>
            <p:nvPr userDrawn="1"/>
          </p:nvGrpSpPr>
          <p:grpSpPr>
            <a:xfrm>
              <a:off x="-10181357" y="24207460"/>
              <a:ext cx="7832477" cy="2027097"/>
              <a:chOff x="-4693251" y="13693523"/>
              <a:chExt cx="3609638" cy="1117601"/>
            </a:xfrm>
          </p:grpSpPr>
          <p:pic>
            <p:nvPicPr>
              <p:cNvPr id="72" name="Picture 71"/>
              <p:cNvPicPr/>
              <p:nvPr userDrawn="1"/>
            </p:nvPicPr>
            <p:blipFill>
              <a:blip r:embed="rId12"/>
              <a:stretch>
                <a:fillRect/>
              </a:stretch>
            </p:blipFill>
            <p:spPr>
              <a:xfrm>
                <a:off x="-4444891" y="13843563"/>
                <a:ext cx="1512652" cy="772700"/>
              </a:xfrm>
              <a:prstGeom prst="rect">
                <a:avLst/>
              </a:prstGeom>
            </p:spPr>
          </p:pic>
          <p:pic>
            <p:nvPicPr>
              <p:cNvPr id="73" name="Picture 72"/>
              <p:cNvPicPr/>
              <p:nvPr userDrawn="1"/>
            </p:nvPicPr>
            <p:blipFill>
              <a:blip r:embed="rId13"/>
              <a:stretch>
                <a:fillRect/>
              </a:stretch>
            </p:blipFill>
            <p:spPr>
              <a:xfrm>
                <a:off x="-2862054" y="13843563"/>
                <a:ext cx="1512652" cy="772700"/>
              </a:xfrm>
              <a:prstGeom prst="rect">
                <a:avLst/>
              </a:prstGeom>
            </p:spPr>
          </p:pic>
          <p:sp>
            <p:nvSpPr>
              <p:cNvPr id="74" name="TextBox 47"/>
              <p:cNvSpPr txBox="1"/>
              <p:nvPr userDrawn="1"/>
            </p:nvSpPr>
            <p:spPr>
              <a:xfrm rot="16200000">
                <a:off x="-5187042" y="14187314"/>
                <a:ext cx="1117601" cy="130020"/>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75" name="TextBox 48"/>
              <p:cNvSpPr txBox="1"/>
              <p:nvPr userDrawn="1"/>
            </p:nvSpPr>
            <p:spPr>
              <a:xfrm rot="16200000">
                <a:off x="-1713334" y="14181403"/>
                <a:ext cx="1117601" cy="141841"/>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60" r:id="rId1"/>
  </p:sldLayoutIdLst>
  <p:timing>
    <p:tnLst>
      <p:par>
        <p:cTn id="1" dur="indefinite" restart="never" nodeType="tmRoot"/>
      </p:par>
    </p:tnLst>
  </p:timing>
  <p:txStyles>
    <p:titleStyle>
      <a:lvl1pPr algn="ctr" defTabSz="2821436" rtl="0" eaLnBrk="1" latinLnBrk="0" hangingPunct="1">
        <a:spcBef>
          <a:spcPct val="0"/>
        </a:spcBef>
        <a:buNone/>
        <a:defRPr sz="5600" kern="1200">
          <a:solidFill>
            <a:schemeClr val="bg1"/>
          </a:solidFill>
          <a:latin typeface="Trebuchet MS" pitchFamily="34" charset="0"/>
          <a:ea typeface="+mj-ea"/>
          <a:cs typeface="+mj-cs"/>
        </a:defRPr>
      </a:lvl1pPr>
    </p:titleStyle>
    <p:bodyStyle>
      <a:lvl1pPr marL="1058039" indent="-1058039" algn="l" defTabSz="2821436" rtl="0" eaLnBrk="1" latinLnBrk="0" hangingPunct="1">
        <a:spcBef>
          <a:spcPct val="20000"/>
        </a:spcBef>
        <a:buFont typeface="Arial" pitchFamily="34" charset="0"/>
        <a:buChar char="•"/>
        <a:defRPr sz="9900" kern="1200">
          <a:solidFill>
            <a:schemeClr val="tx1"/>
          </a:solidFill>
          <a:latin typeface="+mn-lt"/>
          <a:ea typeface="+mn-ea"/>
          <a:cs typeface="+mn-cs"/>
        </a:defRPr>
      </a:lvl1pPr>
      <a:lvl2pPr marL="2292417" indent="-881699" algn="l" defTabSz="2821436" rtl="0" eaLnBrk="1" latinLnBrk="0" hangingPunct="1">
        <a:spcBef>
          <a:spcPct val="20000"/>
        </a:spcBef>
        <a:buFont typeface="Arial" pitchFamily="34" charset="0"/>
        <a:buChar char="–"/>
        <a:defRPr sz="8700" kern="1200">
          <a:solidFill>
            <a:schemeClr val="tx1"/>
          </a:solidFill>
          <a:latin typeface="+mn-lt"/>
          <a:ea typeface="+mn-ea"/>
          <a:cs typeface="+mn-cs"/>
        </a:defRPr>
      </a:lvl2pPr>
      <a:lvl3pPr marL="3526796" indent="-705359" algn="l" defTabSz="2821436" rtl="0" eaLnBrk="1" latinLnBrk="0" hangingPunct="1">
        <a:spcBef>
          <a:spcPct val="20000"/>
        </a:spcBef>
        <a:buFont typeface="Arial" pitchFamily="34" charset="0"/>
        <a:buChar char="•"/>
        <a:defRPr sz="7400" kern="1200">
          <a:solidFill>
            <a:schemeClr val="tx1"/>
          </a:solidFill>
          <a:latin typeface="+mn-lt"/>
          <a:ea typeface="+mn-ea"/>
          <a:cs typeface="+mn-cs"/>
        </a:defRPr>
      </a:lvl3pPr>
      <a:lvl4pPr marL="4937514"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4pPr>
      <a:lvl5pPr marL="6348231"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5pPr>
      <a:lvl6pPr marL="7758950"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6pPr>
      <a:lvl7pPr marL="9169667"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7pPr>
      <a:lvl8pPr marL="10580386"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8pPr>
      <a:lvl9pPr marL="11991103"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9pPr>
    </p:bodyStyle>
    <p:other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2400300"/>
          </a:xfrm>
          <a:prstGeom prst="rect">
            <a:avLst/>
          </a:prstGeom>
          <a:solidFill>
            <a:schemeClr val="accent5">
              <a:lumMod val="75000"/>
            </a:schemeClr>
          </a:solidFill>
          <a:ln w="9525">
            <a:solidFill>
              <a:schemeClr val="tx1"/>
            </a:solidFill>
            <a:miter lim="800000"/>
            <a:headEnd/>
            <a:tailEnd/>
          </a:ln>
          <a:effectLst/>
        </p:spPr>
        <p:txBody>
          <a:bodyPr wrap="none" lIns="58781" tIns="29390" rIns="58781" bIns="29390" anchor="ctr"/>
          <a:lstStyle/>
          <a:p>
            <a:pPr>
              <a:defRPr/>
            </a:pPr>
            <a:endParaRPr lang="en-US" dirty="0"/>
          </a:p>
        </p:txBody>
      </p:sp>
      <p:sp>
        <p:nvSpPr>
          <p:cNvPr id="9" name="Rectangle 9"/>
          <p:cNvSpPr>
            <a:spLocks noChangeArrowheads="1"/>
          </p:cNvSpPr>
          <p:nvPr/>
        </p:nvSpPr>
        <p:spPr bwMode="auto">
          <a:xfrm>
            <a:off x="0" y="2402681"/>
            <a:ext cx="32918400" cy="76200"/>
          </a:xfrm>
          <a:prstGeom prst="rect">
            <a:avLst/>
          </a:prstGeom>
          <a:solidFill>
            <a:schemeClr val="accent5">
              <a:lumMod val="50000"/>
            </a:schemeClr>
          </a:solidFill>
          <a:ln w="152400">
            <a:noFill/>
            <a:miter lim="800000"/>
            <a:headEnd/>
            <a:tailEnd/>
          </a:ln>
          <a:effectLst/>
        </p:spPr>
        <p:txBody>
          <a:bodyPr wrap="none" lIns="58781" tIns="29390" rIns="58781" bIns="29390" anchor="ctr"/>
          <a:lstStyle/>
          <a:p>
            <a:pPr>
              <a:defRPr/>
            </a:pPr>
            <a:endParaRPr lang="en-US" dirty="0"/>
          </a:p>
        </p:txBody>
      </p:sp>
      <p:sp>
        <p:nvSpPr>
          <p:cNvPr id="10" name="Text Box 14"/>
          <p:cNvSpPr txBox="1">
            <a:spLocks noChangeArrowheads="1"/>
          </p:cNvSpPr>
          <p:nvPr/>
        </p:nvSpPr>
        <p:spPr bwMode="auto">
          <a:xfrm>
            <a:off x="614365" y="16116300"/>
            <a:ext cx="1885950" cy="223122"/>
          </a:xfrm>
          <a:prstGeom prst="rect">
            <a:avLst/>
          </a:prstGeom>
          <a:noFill/>
          <a:ln w="9525">
            <a:noFill/>
            <a:miter lim="800000"/>
            <a:headEnd/>
            <a:tailEnd/>
          </a:ln>
          <a:effectLst/>
        </p:spPr>
        <p:txBody>
          <a:bodyPr lIns="58669" tIns="29329" rIns="58669" bIns="29329">
            <a:spAutoFit/>
          </a:bodyPr>
          <a:lstStyle/>
          <a:p>
            <a:pPr eaLnBrk="0" hangingPunct="0">
              <a:lnSpc>
                <a:spcPct val="65000"/>
              </a:lnSpc>
              <a:spcBef>
                <a:spcPct val="50000"/>
              </a:spcBef>
              <a:defRPr/>
            </a:pPr>
            <a:r>
              <a:rPr lang="en-US" sz="400" b="1" dirty="0" smtClean="0">
                <a:solidFill>
                  <a:schemeClr val="bg1">
                    <a:lumMod val="75000"/>
                  </a:schemeClr>
                </a:solidFill>
                <a:latin typeface="Arial" charset="0"/>
              </a:rPr>
              <a:t>RESEARCH POSTER PRESENTATION </a:t>
            </a:r>
            <a:r>
              <a:rPr lang="en-US" sz="400" b="1" dirty="0">
                <a:solidFill>
                  <a:schemeClr val="bg1">
                    <a:lumMod val="75000"/>
                  </a:schemeClr>
                </a:solidFill>
                <a:latin typeface="Arial" charset="0"/>
              </a:rPr>
              <a:t>DESIGN © </a:t>
            </a:r>
            <a:r>
              <a:rPr lang="en-US" sz="400" b="1" dirty="0" smtClean="0">
                <a:solidFill>
                  <a:schemeClr val="bg1">
                    <a:lumMod val="75000"/>
                  </a:schemeClr>
                </a:solidFill>
                <a:latin typeface="Arial" charset="0"/>
              </a:rPr>
              <a:t>2012</a:t>
            </a:r>
            <a:endParaRPr lang="en-US" sz="400" b="1" dirty="0">
              <a:solidFill>
                <a:schemeClr val="bg1">
                  <a:lumMod val="75000"/>
                </a:schemeClr>
              </a:solidFill>
              <a:latin typeface="Arial" charset="0"/>
            </a:endParaRPr>
          </a:p>
          <a:p>
            <a:pPr eaLnBrk="0" hangingPunct="0">
              <a:lnSpc>
                <a:spcPct val="65000"/>
              </a:lnSpc>
              <a:spcBef>
                <a:spcPct val="50000"/>
              </a:spcBef>
              <a:defRPr/>
            </a:pPr>
            <a:r>
              <a:rPr lang="en-US" sz="700" b="1" dirty="0">
                <a:solidFill>
                  <a:schemeClr val="bg1">
                    <a:lumMod val="75000"/>
                  </a:schemeClr>
                </a:solidFill>
                <a:latin typeface="Arial" charset="0"/>
              </a:rPr>
              <a:t>www.PosterPresentations.com</a:t>
            </a:r>
          </a:p>
        </p:txBody>
      </p:sp>
      <p:sp>
        <p:nvSpPr>
          <p:cNvPr id="27" name="Rectangle 33"/>
          <p:cNvSpPr>
            <a:spLocks noChangeArrowheads="1"/>
          </p:cNvSpPr>
          <p:nvPr/>
        </p:nvSpPr>
        <p:spPr bwMode="auto">
          <a:xfrm>
            <a:off x="355997" y="2657475"/>
            <a:ext cx="6209109" cy="13373100"/>
          </a:xfrm>
          <a:prstGeom prst="roundRect">
            <a:avLst>
              <a:gd name="adj" fmla="val 8383"/>
            </a:avLst>
          </a:prstGeom>
          <a:gradFill>
            <a:gsLst>
              <a:gs pos="0">
                <a:srgbClr val="CDD2DE"/>
              </a:gs>
              <a:gs pos="0">
                <a:srgbClr val="F3F5FA"/>
              </a:gs>
              <a:gs pos="100000">
                <a:srgbClr val="F3F5FA"/>
              </a:gs>
            </a:gsLst>
            <a:lin ang="16200000" scaled="1"/>
          </a:gradFill>
          <a:ln w="9525">
            <a:solidFill>
              <a:schemeClr val="tx2"/>
            </a:solidFill>
            <a:miter lim="800000"/>
            <a:headEnd/>
            <a:tailEnd/>
          </a:ln>
          <a:effectLst/>
        </p:spPr>
        <p:txBody>
          <a:bodyPr wrap="none" lIns="58781" tIns="29390" rIns="58781" bIns="29390" anchor="ctr"/>
          <a:lstStyle/>
          <a:p>
            <a:pPr>
              <a:defRPr/>
            </a:pPr>
            <a:endParaRPr lang="en-US" dirty="0"/>
          </a:p>
        </p:txBody>
      </p:sp>
      <p:sp>
        <p:nvSpPr>
          <p:cNvPr id="21" name="Rectangle 33"/>
          <p:cNvSpPr>
            <a:spLocks noChangeArrowheads="1"/>
          </p:cNvSpPr>
          <p:nvPr userDrawn="1"/>
        </p:nvSpPr>
        <p:spPr bwMode="auto">
          <a:xfrm>
            <a:off x="26371154" y="2657475"/>
            <a:ext cx="6209109" cy="13373100"/>
          </a:xfrm>
          <a:prstGeom prst="roundRect">
            <a:avLst>
              <a:gd name="adj" fmla="val 8383"/>
            </a:avLst>
          </a:prstGeom>
          <a:gradFill>
            <a:gsLst>
              <a:gs pos="0">
                <a:srgbClr val="CDD2DE"/>
              </a:gs>
              <a:gs pos="0">
                <a:srgbClr val="F3F5FA"/>
              </a:gs>
              <a:gs pos="100000">
                <a:srgbClr val="F3F5FA"/>
              </a:gs>
            </a:gsLst>
            <a:lin ang="16200000" scaled="1"/>
          </a:gradFill>
          <a:ln w="9525">
            <a:solidFill>
              <a:schemeClr val="tx2"/>
            </a:solidFill>
            <a:miter lim="800000"/>
            <a:headEnd/>
            <a:tailEnd/>
          </a:ln>
          <a:effectLst/>
        </p:spPr>
        <p:txBody>
          <a:bodyPr wrap="none" lIns="58781" tIns="29390" rIns="58781" bIns="29390" anchor="ctr"/>
          <a:lstStyle/>
          <a:p>
            <a:pPr>
              <a:defRPr/>
            </a:pPr>
            <a:endParaRPr lang="en-US" dirty="0"/>
          </a:p>
        </p:txBody>
      </p:sp>
      <p:sp>
        <p:nvSpPr>
          <p:cNvPr id="22" name="Rectangle 33"/>
          <p:cNvSpPr>
            <a:spLocks noChangeArrowheads="1"/>
          </p:cNvSpPr>
          <p:nvPr userDrawn="1"/>
        </p:nvSpPr>
        <p:spPr bwMode="auto">
          <a:xfrm>
            <a:off x="6863656" y="2657475"/>
            <a:ext cx="19208948" cy="13373100"/>
          </a:xfrm>
          <a:prstGeom prst="roundRect">
            <a:avLst>
              <a:gd name="adj" fmla="val 3682"/>
            </a:avLst>
          </a:prstGeom>
          <a:gradFill>
            <a:gsLst>
              <a:gs pos="0">
                <a:srgbClr val="CDD2DE"/>
              </a:gs>
              <a:gs pos="0">
                <a:srgbClr val="F3F5FA"/>
              </a:gs>
              <a:gs pos="100000">
                <a:srgbClr val="F3F5FA"/>
              </a:gs>
            </a:gsLst>
            <a:lin ang="16200000" scaled="1"/>
          </a:gradFill>
          <a:ln w="9525">
            <a:solidFill>
              <a:schemeClr val="tx2"/>
            </a:solidFill>
            <a:miter lim="800000"/>
            <a:headEnd/>
            <a:tailEnd/>
          </a:ln>
          <a:effectLst/>
        </p:spPr>
        <p:txBody>
          <a:bodyPr wrap="none" lIns="58781" tIns="29390" rIns="58781" bIns="29390" anchor="ctr"/>
          <a:lstStyle/>
          <a:p>
            <a:pPr>
              <a:defRPr/>
            </a:pPr>
            <a:endParaRPr lang="en-US" dirty="0"/>
          </a:p>
        </p:txBody>
      </p:sp>
      <p:grpSp>
        <p:nvGrpSpPr>
          <p:cNvPr id="57" name="Group 56"/>
          <p:cNvGrpSpPr>
            <a:grpSpLocks noChangeAspect="1"/>
          </p:cNvGrpSpPr>
          <p:nvPr userDrawn="1"/>
        </p:nvGrpSpPr>
        <p:grpSpPr>
          <a:xfrm>
            <a:off x="33172104" y="11217"/>
            <a:ext cx="6632760" cy="16447982"/>
            <a:chOff x="36782324" y="0"/>
            <a:chExt cx="11062139" cy="27432000"/>
          </a:xfrm>
        </p:grpSpPr>
        <p:sp>
          <p:nvSpPr>
            <p:cNvPr id="58" name="Rectangle 57"/>
            <p:cNvSpPr/>
            <p:nvPr userDrawn="1"/>
          </p:nvSpPr>
          <p:spPr>
            <a:xfrm>
              <a:off x="36782324" y="0"/>
              <a:ext cx="11062139"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r>
                <a:rPr lang="en-US" sz="2800" b="1" spc="600" dirty="0" smtClean="0">
                  <a:solidFill>
                    <a:schemeClr val="bg1"/>
                  </a:solidFill>
                  <a:latin typeface="Trebuchet MS" pitchFamily="34" charset="0"/>
                </a:rPr>
                <a:t>QUICK START (cont.)</a:t>
              </a:r>
            </a:p>
            <a:p>
              <a:pPr algn="ctr"/>
              <a:endParaRPr lang="en-US" sz="2400" b="1"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1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endParaRPr lang="en-US" sz="1400" b="0" baseline="0" dirty="0" smtClean="0">
                <a:solidFill>
                  <a:schemeClr val="bg1">
                    <a:lumMod val="75000"/>
                  </a:schemeClr>
                </a:solidFill>
                <a:latin typeface="Trebuchet MS" pitchFamily="34" charset="0"/>
              </a:endParaRPr>
            </a:p>
            <a:p>
              <a:pPr marL="0" indent="0" algn="l" defTabSz="114300"/>
              <a:r>
                <a:rPr lang="en-US" sz="1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Text</a:t>
              </a:r>
            </a:p>
            <a:p>
              <a:pPr marL="1730375" lvl="2" indent="0" algn="l" defTabSz="114300"/>
              <a:r>
                <a:rPr lang="en-US" sz="1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1400" b="0" baseline="0" dirty="0" smtClean="0">
                  <a:solidFill>
                    <a:schemeClr val="bg1">
                      <a:lumMod val="75000"/>
                    </a:schemeClr>
                  </a:solidFill>
                  <a:latin typeface="Trebuchet MS" pitchFamily="34" charset="0"/>
                </a:rPr>
                <a:t> </a:t>
              </a:r>
              <a:r>
                <a:rPr kumimoji="0" lang="en-US" sz="18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1400" b="0" baseline="0" dirty="0" smtClean="0">
                <a:solidFill>
                  <a:schemeClr val="bg1">
                    <a:lumMod val="75000"/>
                  </a:schemeClr>
                </a:solidFill>
                <a:latin typeface="Trebuchet MS" pitchFamily="34" charset="0"/>
              </a:endParaRPr>
            </a:p>
            <a:p>
              <a:pPr marL="1518341" lvl="2" indent="0" algn="l" defTabSz="114300"/>
              <a:endParaRPr lang="en-US" sz="1400" b="0" baseline="0" dirty="0" smtClean="0">
                <a:solidFill>
                  <a:schemeClr val="bg1">
                    <a:lumMod val="75000"/>
                  </a:schemeClr>
                </a:solidFill>
                <a:latin typeface="Trebuchet MS" pitchFamily="34" charset="0"/>
              </a:endParaRPr>
            </a:p>
            <a:p>
              <a:pPr algn="ctr"/>
              <a:r>
                <a:rPr lang="en-US" sz="1800" b="1" baseline="0" dirty="0" smtClean="0">
                  <a:solidFill>
                    <a:srgbClr val="FFC000"/>
                  </a:solidFill>
                  <a:latin typeface="Trebuchet MS" pitchFamily="34" charset="0"/>
                </a:rPr>
                <a:t>How to add Tables</a:t>
              </a:r>
            </a:p>
            <a:p>
              <a:pPr marL="971550" lvl="1" indent="0" algn="l" defTabSz="114300"/>
              <a:r>
                <a:rPr lang="en-US" sz="1400" b="0" baseline="0" dirty="0" smtClean="0">
                  <a:solidFill>
                    <a:schemeClr val="bg1">
                      <a:lumMod val="75000"/>
                    </a:schemeClr>
                  </a:solidFill>
                  <a:latin typeface="Trebuchet MS" pitchFamily="34" charset="0"/>
                </a:rPr>
                <a:t>To add a table from scratch go to the INSERT menu and click on TABLE. A drop-down box will help you select rows and columns. </a:t>
              </a:r>
            </a:p>
            <a:p>
              <a:pPr marL="0" lvl="0" indent="0" algn="l" defTabSz="114300"/>
              <a:r>
                <a:rPr lang="en-US" sz="1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1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1400" b="0" baseline="0" dirty="0" smtClean="0">
                <a:solidFill>
                  <a:schemeClr val="bg1">
                    <a:lumMod val="75000"/>
                  </a:schemeClr>
                </a:solidFill>
                <a:latin typeface="Trebuchet MS"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pic>
          <p:nvPicPr>
            <p:cNvPr id="59" name="Picture 58"/>
            <p:cNvPicPr/>
            <p:nvPr userDrawn="1"/>
          </p:nvPicPr>
          <p:blipFill>
            <a:blip r:embed="rId3"/>
            <a:stretch>
              <a:fillRect/>
            </a:stretch>
          </p:blipFill>
          <p:spPr>
            <a:xfrm>
              <a:off x="39540164" y="3976767"/>
              <a:ext cx="5586150" cy="1716939"/>
            </a:xfrm>
            <a:prstGeom prst="rect">
              <a:avLst/>
            </a:prstGeom>
          </p:spPr>
        </p:pic>
        <p:pic>
          <p:nvPicPr>
            <p:cNvPr id="60" name="Picture 59"/>
            <p:cNvPicPr>
              <a:picLocks noChangeAspect="1"/>
            </p:cNvPicPr>
            <p:nvPr userDrawn="1"/>
          </p:nvPicPr>
          <p:blipFill>
            <a:blip r:embed="rId4"/>
            <a:stretch>
              <a:fillRect/>
            </a:stretch>
          </p:blipFill>
          <p:spPr>
            <a:xfrm>
              <a:off x="37296876" y="8347566"/>
              <a:ext cx="2969584" cy="1140240"/>
            </a:xfrm>
            <a:prstGeom prst="rect">
              <a:avLst/>
            </a:prstGeom>
            <a:ln>
              <a:noFill/>
            </a:ln>
          </p:spPr>
        </p:pic>
        <p:pic>
          <p:nvPicPr>
            <p:cNvPr id="61" name="Picture 60"/>
            <p:cNvPicPr/>
            <p:nvPr userDrawn="1"/>
          </p:nvPicPr>
          <p:blipFill>
            <a:blip r:embed="rId5"/>
            <a:stretch>
              <a:fillRect/>
            </a:stretch>
          </p:blipFill>
          <p:spPr>
            <a:xfrm>
              <a:off x="37524683" y="12604371"/>
              <a:ext cx="1482265" cy="825421"/>
            </a:xfrm>
            <a:prstGeom prst="rect">
              <a:avLst/>
            </a:prstGeom>
          </p:spPr>
        </p:pic>
        <p:grpSp>
          <p:nvGrpSpPr>
            <p:cNvPr id="62" name="Group 61"/>
            <p:cNvGrpSpPr/>
            <p:nvPr userDrawn="1"/>
          </p:nvGrpSpPr>
          <p:grpSpPr>
            <a:xfrm>
              <a:off x="37163426" y="23152352"/>
              <a:ext cx="10354213" cy="1052915"/>
              <a:chOff x="31687960" y="29635357"/>
              <a:chExt cx="9771399" cy="1090622"/>
            </a:xfrm>
          </p:grpSpPr>
          <p:sp>
            <p:nvSpPr>
              <p:cNvPr id="64" name="Rounded Rectangle 63"/>
              <p:cNvSpPr/>
              <p:nvPr userDrawn="1"/>
            </p:nvSpPr>
            <p:spPr>
              <a:xfrm>
                <a:off x="31687960" y="29635357"/>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algn="ctr"/>
                <a:endParaRPr lang="en-US"/>
              </a:p>
            </p:txBody>
          </p:sp>
          <p:pic>
            <p:nvPicPr>
              <p:cNvPr id="65" name="Picture 64" descr="http://t2.gstatic.com/images?q=tbn:ANd9GcR4APHC6TT9w54M2zn_pvCiBxUNcspYPoVxirLRphBoJabfSvu7zw">
                <a:hlinkClick r:id="rId6"/>
              </p:cNvPr>
              <p:cNvPicPr>
                <a:picLocks noChangeAspect="1" noChangeArrowheads="1"/>
              </p:cNvPicPr>
              <p:nvPr userDrawn="1"/>
            </p:nvPicPr>
            <p:blipFill>
              <a:blip r:embed="rId7" cstate="print"/>
              <a:srcRect/>
              <a:stretch>
                <a:fillRect/>
              </a:stretch>
            </p:blipFill>
            <p:spPr bwMode="auto">
              <a:xfrm>
                <a:off x="31813900" y="29733687"/>
                <a:ext cx="914401" cy="914399"/>
              </a:xfrm>
              <a:prstGeom prst="rect">
                <a:avLst/>
              </a:prstGeom>
              <a:noFill/>
              <a:ln>
                <a:noFill/>
              </a:ln>
            </p:spPr>
          </p:pic>
          <p:sp>
            <p:nvSpPr>
              <p:cNvPr id="66" name="TextBox 66"/>
              <p:cNvSpPr txBox="1"/>
              <p:nvPr userDrawn="1"/>
            </p:nvSpPr>
            <p:spPr>
              <a:xfrm>
                <a:off x="32788169" y="29700257"/>
                <a:ext cx="8671190" cy="903879"/>
              </a:xfrm>
              <a:prstGeom prst="rect">
                <a:avLst/>
              </a:prstGeom>
              <a:noFill/>
              <a:ln>
                <a:noFill/>
              </a:ln>
            </p:spPr>
            <p:txBody>
              <a:bodyPr wrap="square"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r>
                  <a:rPr lang="en-US" sz="1400" dirty="0" smtClean="0">
                    <a:solidFill>
                      <a:schemeClr val="tx2"/>
                    </a:solidFill>
                    <a:latin typeface="Trebuchet MS" pitchFamily="34" charset="0"/>
                  </a:rPr>
                  <a:t>Student</a:t>
                </a:r>
                <a:r>
                  <a:rPr lang="en-US" sz="1400" baseline="0" dirty="0" smtClean="0">
                    <a:solidFill>
                      <a:schemeClr val="tx2"/>
                    </a:solidFill>
                    <a:latin typeface="Trebuchet MS" pitchFamily="34" charset="0"/>
                  </a:rPr>
                  <a:t> discounts are available on our </a:t>
                </a:r>
                <a:r>
                  <a:rPr lang="en-US" sz="1400" baseline="0" dirty="0" err="1" smtClean="0">
                    <a:solidFill>
                      <a:schemeClr val="tx2"/>
                    </a:solidFill>
                    <a:latin typeface="Trebuchet MS" pitchFamily="34" charset="0"/>
                  </a:rPr>
                  <a:t>Facebook</a:t>
                </a:r>
                <a:r>
                  <a:rPr lang="en-US" sz="1400" baseline="0" dirty="0" smtClean="0">
                    <a:solidFill>
                      <a:schemeClr val="tx2"/>
                    </a:solidFill>
                    <a:latin typeface="Trebuchet MS" pitchFamily="34" charset="0"/>
                  </a:rPr>
                  <a:t> page.</a:t>
                </a:r>
                <a:br>
                  <a:rPr lang="en-US" sz="1400" baseline="0" dirty="0" smtClean="0">
                    <a:solidFill>
                      <a:schemeClr val="tx2"/>
                    </a:solidFill>
                    <a:latin typeface="Trebuchet MS" pitchFamily="34" charset="0"/>
                  </a:rPr>
                </a:br>
                <a:r>
                  <a:rPr lang="en-US" sz="1400" baseline="0" dirty="0" smtClean="0">
                    <a:solidFill>
                      <a:schemeClr val="tx2"/>
                    </a:solidFill>
                    <a:latin typeface="Trebuchet MS" pitchFamily="34" charset="0"/>
                  </a:rPr>
                  <a:t>Go to </a:t>
                </a:r>
                <a:r>
                  <a:rPr lang="en-US" sz="1400" u="sng" baseline="0" dirty="0" smtClean="0">
                    <a:solidFill>
                      <a:schemeClr val="tx2"/>
                    </a:solidFill>
                    <a:latin typeface="Trebuchet MS" pitchFamily="34" charset="0"/>
                  </a:rPr>
                  <a:t>PosterPresentations.com</a:t>
                </a:r>
                <a:r>
                  <a:rPr lang="en-US" sz="1400" baseline="0" dirty="0" smtClean="0">
                    <a:solidFill>
                      <a:schemeClr val="tx2"/>
                    </a:solidFill>
                    <a:latin typeface="Trebuchet MS" pitchFamily="34" charset="0"/>
                  </a:rPr>
                  <a:t> and click on the FB icon. </a:t>
                </a:r>
                <a:endParaRPr lang="en-US" sz="1400" dirty="0">
                  <a:solidFill>
                    <a:schemeClr val="tx2"/>
                  </a:solidFill>
                  <a:latin typeface="Trebuchet MS" pitchFamily="34" charset="0"/>
                </a:endParaRPr>
              </a:p>
            </p:txBody>
          </p:sp>
        </p:grpSp>
        <p:sp>
          <p:nvSpPr>
            <p:cNvPr id="63" name="TextBox 63"/>
            <p:cNvSpPr txBox="1"/>
            <p:nvPr userDrawn="1"/>
          </p:nvSpPr>
          <p:spPr>
            <a:xfrm>
              <a:off x="37163425" y="24536528"/>
              <a:ext cx="4118250" cy="2224346"/>
            </a:xfrm>
            <a:prstGeom prst="rect">
              <a:avLst/>
            </a:prstGeom>
            <a:noFill/>
          </p:spPr>
          <p:txBody>
            <a:bodyPr wrap="non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nSpc>
                  <a:spcPts val="2600"/>
                </a:lnSpc>
              </a:pPr>
              <a:r>
                <a:rPr lang="en-US" sz="1400" dirty="0" smtClean="0">
                  <a:solidFill>
                    <a:schemeClr val="bg1"/>
                  </a:solidFill>
                  <a:latin typeface="Calibri" panose="020F0502020204030204" pitchFamily="34" charset="0"/>
                </a:rPr>
                <a:t>© 2013</a:t>
              </a:r>
              <a:r>
                <a:rPr lang="en-US" sz="1400" baseline="0" dirty="0" smtClean="0">
                  <a:solidFill>
                    <a:schemeClr val="bg1"/>
                  </a:solidFill>
                  <a:latin typeface="Calibri" panose="020F0502020204030204" pitchFamily="34" charset="0"/>
                </a:rPr>
                <a:t> </a:t>
              </a:r>
              <a:r>
                <a:rPr lang="en-US" sz="1400" dirty="0" smtClean="0">
                  <a:solidFill>
                    <a:schemeClr val="bg1"/>
                  </a:solidFill>
                  <a:latin typeface="Calibri" panose="020F0502020204030204" pitchFamily="34" charset="0"/>
                </a:rPr>
                <a:t>PosterPresentations.com</a:t>
              </a:r>
            </a:p>
            <a:p>
              <a:pPr>
                <a:lnSpc>
                  <a:spcPts val="2600"/>
                </a:lnSpc>
              </a:pPr>
              <a:r>
                <a:rPr lang="en-US" sz="1400" dirty="0" smtClean="0">
                  <a:solidFill>
                    <a:schemeClr val="bg1"/>
                  </a:solidFill>
                  <a:latin typeface="Calibri" panose="020F0502020204030204" pitchFamily="34" charset="0"/>
                </a:rPr>
                <a:t>     2117 Fourth Street ,</a:t>
              </a:r>
              <a:r>
                <a:rPr lang="en-US" sz="1400" baseline="0" dirty="0" smtClean="0">
                  <a:solidFill>
                    <a:schemeClr val="bg1"/>
                  </a:solidFill>
                  <a:latin typeface="Calibri" panose="020F0502020204030204" pitchFamily="34" charset="0"/>
                </a:rPr>
                <a:t> Unit C        </a:t>
              </a:r>
            </a:p>
            <a:p>
              <a:pPr>
                <a:lnSpc>
                  <a:spcPts val="2600"/>
                </a:lnSpc>
              </a:pPr>
              <a:r>
                <a:rPr lang="en-US" sz="1400" baseline="0" dirty="0" smtClean="0">
                  <a:solidFill>
                    <a:schemeClr val="bg1"/>
                  </a:solidFill>
                  <a:latin typeface="Calibri" panose="020F0502020204030204" pitchFamily="34" charset="0"/>
                </a:rPr>
                <a:t>     Berkeley CA 94710</a:t>
              </a:r>
              <a:br>
                <a:rPr lang="en-US" sz="1400" baseline="0" dirty="0" smtClean="0">
                  <a:solidFill>
                    <a:schemeClr val="bg1"/>
                  </a:solidFill>
                  <a:latin typeface="Calibri" panose="020F0502020204030204" pitchFamily="34" charset="0"/>
                </a:rPr>
              </a:br>
              <a:r>
                <a:rPr lang="en-US" sz="1400" baseline="0" dirty="0" smtClean="0">
                  <a:solidFill>
                    <a:schemeClr val="bg1"/>
                  </a:solidFill>
                  <a:latin typeface="Calibri" panose="020F0502020204030204" pitchFamily="34" charset="0"/>
                </a:rPr>
                <a:t>    </a:t>
              </a:r>
              <a:r>
                <a:rPr lang="en-US" sz="1400" b="1" baseline="0" dirty="0" smtClean="0">
                  <a:solidFill>
                    <a:srgbClr val="FFFF00"/>
                  </a:solidFill>
                  <a:latin typeface="Calibri" panose="020F0502020204030204" pitchFamily="34" charset="0"/>
                </a:rPr>
                <a:t>posterpresenter@gmail.com</a:t>
              </a:r>
              <a:endParaRPr lang="en-US" sz="1400" b="1" dirty="0">
                <a:solidFill>
                  <a:srgbClr val="FFFF00"/>
                </a:solidFill>
                <a:latin typeface="Calibri" panose="020F0502020204030204" pitchFamily="34" charset="0"/>
              </a:endParaRPr>
            </a:p>
          </p:txBody>
        </p:sp>
      </p:grpSp>
      <p:grpSp>
        <p:nvGrpSpPr>
          <p:cNvPr id="37" name="Group 36"/>
          <p:cNvGrpSpPr>
            <a:grpSpLocks noChangeAspect="1"/>
          </p:cNvGrpSpPr>
          <p:nvPr userDrawn="1"/>
        </p:nvGrpSpPr>
        <p:grpSpPr>
          <a:xfrm>
            <a:off x="-6886463" y="2"/>
            <a:ext cx="6608534" cy="16459197"/>
            <a:chOff x="-11220550" y="-1"/>
            <a:chExt cx="11014226" cy="27432000"/>
          </a:xfrm>
        </p:grpSpPr>
        <p:sp>
          <p:nvSpPr>
            <p:cNvPr id="38" name="Rectangle 37"/>
            <p:cNvSpPr/>
            <p:nvPr userDrawn="1"/>
          </p:nvSpPr>
          <p:spPr>
            <a:xfrm>
              <a:off x="-11216136" y="-1"/>
              <a:ext cx="11009812" cy="27432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182880" rIns="182880" bIns="182880" rtlCol="0" anchor="t" anchorCtr="0"/>
            <a:lstStyle>
              <a:defPPr>
                <a:defRPr lang="en-US"/>
              </a:defPPr>
              <a:lvl1pPr marL="0" algn="l" defTabSz="2821436" rtl="0" eaLnBrk="1" latinLnBrk="0" hangingPunct="1">
                <a:defRPr sz="5600" kern="1200">
                  <a:solidFill>
                    <a:schemeClr val="lt1"/>
                  </a:solidFill>
                  <a:latin typeface="+mn-lt"/>
                  <a:ea typeface="+mn-ea"/>
                  <a:cs typeface="+mn-cs"/>
                </a:defRPr>
              </a:lvl1pPr>
              <a:lvl2pPr marL="1410719" algn="l" defTabSz="2821436" rtl="0" eaLnBrk="1" latinLnBrk="0" hangingPunct="1">
                <a:defRPr sz="5600" kern="1200">
                  <a:solidFill>
                    <a:schemeClr val="lt1"/>
                  </a:solidFill>
                  <a:latin typeface="+mn-lt"/>
                  <a:ea typeface="+mn-ea"/>
                  <a:cs typeface="+mn-cs"/>
                </a:defRPr>
              </a:lvl2pPr>
              <a:lvl3pPr marL="2821436" algn="l" defTabSz="2821436" rtl="0" eaLnBrk="1" latinLnBrk="0" hangingPunct="1">
                <a:defRPr sz="5600" kern="1200">
                  <a:solidFill>
                    <a:schemeClr val="lt1"/>
                  </a:solidFill>
                  <a:latin typeface="+mn-lt"/>
                  <a:ea typeface="+mn-ea"/>
                  <a:cs typeface="+mn-cs"/>
                </a:defRPr>
              </a:lvl3pPr>
              <a:lvl4pPr marL="4232155" algn="l" defTabSz="2821436" rtl="0" eaLnBrk="1" latinLnBrk="0" hangingPunct="1">
                <a:defRPr sz="5600" kern="1200">
                  <a:solidFill>
                    <a:schemeClr val="lt1"/>
                  </a:solidFill>
                  <a:latin typeface="+mn-lt"/>
                  <a:ea typeface="+mn-ea"/>
                  <a:cs typeface="+mn-cs"/>
                </a:defRPr>
              </a:lvl4pPr>
              <a:lvl5pPr marL="5642872" algn="l" defTabSz="2821436" rtl="0" eaLnBrk="1" latinLnBrk="0" hangingPunct="1">
                <a:defRPr sz="5600" kern="1200">
                  <a:solidFill>
                    <a:schemeClr val="lt1"/>
                  </a:solidFill>
                  <a:latin typeface="+mn-lt"/>
                  <a:ea typeface="+mn-ea"/>
                  <a:cs typeface="+mn-cs"/>
                </a:defRPr>
              </a:lvl5pPr>
              <a:lvl6pPr marL="7053590" algn="l" defTabSz="2821436" rtl="0" eaLnBrk="1" latinLnBrk="0" hangingPunct="1">
                <a:defRPr sz="5600" kern="1200">
                  <a:solidFill>
                    <a:schemeClr val="lt1"/>
                  </a:solidFill>
                  <a:latin typeface="+mn-lt"/>
                  <a:ea typeface="+mn-ea"/>
                  <a:cs typeface="+mn-cs"/>
                </a:defRPr>
              </a:lvl6pPr>
              <a:lvl7pPr marL="8464309" algn="l" defTabSz="2821436" rtl="0" eaLnBrk="1" latinLnBrk="0" hangingPunct="1">
                <a:defRPr sz="5600" kern="1200">
                  <a:solidFill>
                    <a:schemeClr val="lt1"/>
                  </a:solidFill>
                  <a:latin typeface="+mn-lt"/>
                  <a:ea typeface="+mn-ea"/>
                  <a:cs typeface="+mn-cs"/>
                </a:defRPr>
              </a:lvl7pPr>
              <a:lvl8pPr marL="9875027" algn="l" defTabSz="2821436" rtl="0" eaLnBrk="1" latinLnBrk="0" hangingPunct="1">
                <a:defRPr sz="5600" kern="1200">
                  <a:solidFill>
                    <a:schemeClr val="lt1"/>
                  </a:solidFill>
                  <a:latin typeface="+mn-lt"/>
                  <a:ea typeface="+mn-ea"/>
                  <a:cs typeface="+mn-cs"/>
                </a:defRPr>
              </a:lvl8pPr>
              <a:lvl9pPr marL="11285745" algn="l" defTabSz="2821436" rtl="0" eaLnBrk="1" latinLnBrk="0" hangingPunct="1">
                <a:defRPr sz="5600" kern="1200">
                  <a:solidFill>
                    <a:schemeClr val="lt1"/>
                  </a:solidFill>
                  <a:latin typeface="+mn-lt"/>
                  <a:ea typeface="+mn-ea"/>
                  <a:cs typeface="+mn-cs"/>
                </a:defRPr>
              </a:lvl9pPr>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1800" b="1" spc="0" dirty="0" smtClean="0">
                  <a:solidFill>
                    <a:srgbClr val="FF0000"/>
                  </a:solidFill>
                  <a:latin typeface="Trebuchet MS" pitchFamily="34" charset="0"/>
                </a:rPr>
                <a:t>(—THIS SIDEBAR DOES NOT PRINT—)</a:t>
              </a:r>
              <a:endParaRPr lang="en-US" sz="1800" b="1" spc="600"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DESIGN</a:t>
              </a:r>
              <a:r>
                <a:rPr lang="en-US" sz="2400" b="1" spc="600" baseline="0" dirty="0" smtClean="0">
                  <a:solidFill>
                    <a:schemeClr val="bg1"/>
                  </a:solidFill>
                  <a:latin typeface="Trebuchet MS" pitchFamily="34" charset="0"/>
                </a:rPr>
                <a:t> </a:t>
              </a:r>
              <a:r>
                <a:rPr lang="en-US" sz="2400" b="1" spc="600" dirty="0" smtClean="0">
                  <a:solidFill>
                    <a:schemeClr val="bg1"/>
                  </a:solidFill>
                  <a:latin typeface="Trebuchet MS" pitchFamily="34" charset="0"/>
                </a:rPr>
                <a:t>GUIDE</a:t>
              </a:r>
            </a:p>
            <a:p>
              <a:pPr algn="ctr"/>
              <a:r>
                <a:rPr lang="en-US" sz="1000" b="1" dirty="0" smtClean="0">
                  <a:latin typeface="Trebuchet MS" pitchFamily="34" charset="0"/>
                </a:rPr>
                <a:t> </a:t>
              </a:r>
            </a:p>
            <a:p>
              <a:pPr defTabSz="3765639"/>
              <a:r>
                <a:rPr lang="en-US" sz="1600" i="0" dirty="0" smtClean="0">
                  <a:latin typeface="Trebuchet MS" pitchFamily="34" charset="0"/>
                </a:rPr>
                <a:t>This PowerPoint</a:t>
              </a:r>
              <a:r>
                <a:rPr lang="en-US" sz="1600" i="0" baseline="0" dirty="0" smtClean="0">
                  <a:latin typeface="Trebuchet MS" pitchFamily="34" charset="0"/>
                </a:rPr>
                <a:t> </a:t>
              </a:r>
              <a:r>
                <a:rPr lang="en-US" sz="1600" i="0" dirty="0" smtClean="0">
                  <a:latin typeface="Trebuchet MS" pitchFamily="34" charset="0"/>
                </a:rPr>
                <a:t>2007 template produces</a:t>
              </a:r>
              <a:r>
                <a:rPr lang="en-US" sz="1600" i="0" baseline="0" dirty="0" smtClean="0">
                  <a:latin typeface="Trebuchet MS" pitchFamily="34" charset="0"/>
                </a:rPr>
                <a:t> </a:t>
              </a:r>
              <a:r>
                <a:rPr lang="en-US" sz="1600" i="0" dirty="0" smtClean="0">
                  <a:latin typeface="Trebuchet MS" pitchFamily="34" charset="0"/>
                </a:rPr>
                <a:t>a 36”x72” presentation poster. </a:t>
              </a:r>
              <a:r>
                <a:rPr lang="en-US" sz="1600" dirty="0" smtClean="0">
                  <a:latin typeface="Trebuchet MS" pitchFamily="34" charset="0"/>
                </a:rPr>
                <a:t>You</a:t>
              </a:r>
              <a:r>
                <a:rPr lang="en-US" sz="1600" baseline="0" dirty="0" smtClean="0">
                  <a:latin typeface="Trebuchet MS" pitchFamily="34" charset="0"/>
                </a:rPr>
                <a:t> can u</a:t>
              </a:r>
              <a:r>
                <a:rPr lang="en-US" sz="1600" dirty="0" smtClean="0">
                  <a:latin typeface="Trebuchet MS" pitchFamily="34" charset="0"/>
                </a:rPr>
                <a:t>se</a:t>
              </a:r>
              <a:r>
                <a:rPr lang="en-US" sz="1600" baseline="0" dirty="0" smtClean="0">
                  <a:latin typeface="Trebuchet MS" pitchFamily="34" charset="0"/>
                </a:rPr>
                <a:t> it to create your research poster and </a:t>
              </a:r>
              <a:r>
                <a:rPr lang="en-US" sz="1600" dirty="0" smtClean="0">
                  <a:latin typeface="Trebuchet MS" pitchFamily="34" charset="0"/>
                </a:rPr>
                <a:t>save valuable time placing titles, subtitles,</a:t>
              </a:r>
              <a:r>
                <a:rPr lang="en-US" sz="1600" baseline="0" dirty="0" smtClean="0">
                  <a:latin typeface="Trebuchet MS" pitchFamily="34" charset="0"/>
                </a:rPr>
                <a:t> text, and graphics</a:t>
              </a:r>
              <a:r>
                <a:rPr lang="en-US" sz="1600" dirty="0" smtClean="0">
                  <a:latin typeface="Trebuchet MS" pitchFamily="34" charset="0"/>
                </a:rPr>
                <a:t>. </a:t>
              </a:r>
            </a:p>
            <a:p>
              <a:pPr defTabSz="3765639"/>
              <a:r>
                <a:rPr lang="en-US" sz="1000" dirty="0" smtClean="0">
                  <a:latin typeface="Trebuchet MS" pitchFamily="34" charset="0"/>
                </a:rPr>
                <a:t> </a:t>
              </a:r>
            </a:p>
            <a:p>
              <a:pPr defTabSz="4389219"/>
              <a:r>
                <a:rPr lang="en-US" sz="1600" dirty="0" smtClean="0">
                  <a:latin typeface="Trebuchet MS" pitchFamily="34" charset="0"/>
                </a:rPr>
                <a:t>We provide a series of online answer your poster production questions. To view our template tutorials, go online to </a:t>
              </a:r>
              <a:r>
                <a:rPr lang="en-US" sz="1600" b="1" dirty="0" smtClean="0">
                  <a:solidFill>
                    <a:srgbClr val="FFC000"/>
                  </a:solidFill>
                  <a:latin typeface="Trebuchet MS" pitchFamily="34" charset="0"/>
                </a:rPr>
                <a:t>PosterPresentations.com</a:t>
              </a:r>
              <a:r>
                <a:rPr lang="en-US" sz="1600" b="1" dirty="0" smtClean="0">
                  <a:solidFill>
                    <a:schemeClr val="bg1"/>
                  </a:solidFill>
                  <a:latin typeface="Trebuchet MS" pitchFamily="34" charset="0"/>
                </a:rPr>
                <a:t> </a:t>
              </a:r>
              <a:r>
                <a:rPr lang="en-US" sz="1600" dirty="0" smtClean="0">
                  <a:solidFill>
                    <a:schemeClr val="bg1"/>
                  </a:solidFill>
                  <a:latin typeface="Trebuchet MS" pitchFamily="34" charset="0"/>
                </a:rPr>
                <a:t>and click on HELP DESK.</a:t>
              </a:r>
            </a:p>
            <a:p>
              <a:pPr defTabSz="4389219"/>
              <a:r>
                <a:rPr lang="en-US" sz="1000" dirty="0" smtClean="0">
                  <a:latin typeface="Trebuchet MS" pitchFamily="34" charset="0"/>
                </a:rPr>
                <a:t> </a:t>
              </a:r>
            </a:p>
            <a:p>
              <a:pPr defTabSz="4389219"/>
              <a:r>
                <a:rPr lang="en-US" sz="1600" dirty="0" smtClean="0">
                  <a:solidFill>
                    <a:schemeClr val="bg1"/>
                  </a:solidFill>
                  <a:latin typeface="Trebuchet MS" pitchFamily="34" charset="0"/>
                </a:rPr>
                <a:t>When</a:t>
              </a:r>
              <a:r>
                <a:rPr lang="en-US" sz="1600" baseline="0" dirty="0" smtClean="0">
                  <a:solidFill>
                    <a:schemeClr val="bg1"/>
                  </a:solidFill>
                  <a:latin typeface="Trebuchet MS" pitchFamily="34" charset="0"/>
                </a:rPr>
                <a:t> you are ready to</a:t>
              </a:r>
              <a:r>
                <a:rPr lang="en-US" sz="1600" dirty="0" smtClean="0">
                  <a:solidFill>
                    <a:schemeClr val="bg1"/>
                  </a:solidFill>
                  <a:latin typeface="Trebuchet MS" pitchFamily="34" charset="0"/>
                </a:rPr>
                <a:t> </a:t>
              </a:r>
              <a:r>
                <a:rPr lang="en-US" sz="1600" baseline="0" dirty="0" smtClean="0">
                  <a:solidFill>
                    <a:schemeClr val="bg1"/>
                  </a:solidFill>
                  <a:latin typeface="Trebuchet MS" pitchFamily="34" charset="0"/>
                </a:rPr>
                <a:t> print your poster</a:t>
              </a:r>
              <a:r>
                <a:rPr lang="en-US" sz="1600" dirty="0" smtClean="0">
                  <a:solidFill>
                    <a:schemeClr val="bg1"/>
                  </a:solidFill>
                  <a:latin typeface="Trebuchet MS" pitchFamily="34" charset="0"/>
                </a:rPr>
                <a:t>,</a:t>
              </a:r>
              <a:r>
                <a:rPr lang="en-US" sz="1600" baseline="0" dirty="0" smtClean="0">
                  <a:solidFill>
                    <a:schemeClr val="bg1"/>
                  </a:solidFill>
                  <a:latin typeface="Trebuchet MS" pitchFamily="34" charset="0"/>
                </a:rPr>
                <a:t> go online to </a:t>
              </a:r>
              <a:r>
                <a:rPr lang="en-US" sz="1600" b="0" dirty="0" smtClean="0">
                  <a:solidFill>
                    <a:schemeClr val="bg1"/>
                  </a:solidFill>
                  <a:latin typeface="Trebuchet MS" pitchFamily="34" charset="0"/>
                </a:rPr>
                <a:t>PosterPresentations.com</a:t>
              </a:r>
              <a:r>
                <a:rPr lang="en-US" sz="1600" dirty="0" smtClean="0">
                  <a:solidFill>
                    <a:schemeClr val="bg1"/>
                  </a:solidFill>
                  <a:latin typeface="Trebuchet MS" pitchFamily="34" charset="0"/>
                </a:rPr>
                <a:t/>
              </a:r>
              <a:br>
                <a:rPr lang="en-US" sz="1600" dirty="0" smtClean="0">
                  <a:solidFill>
                    <a:schemeClr val="bg1"/>
                  </a:solidFill>
                  <a:latin typeface="Trebuchet MS" pitchFamily="34" charset="0"/>
                </a:rPr>
              </a:br>
              <a:r>
                <a:rPr lang="en-US" sz="1000" dirty="0" smtClean="0">
                  <a:solidFill>
                    <a:schemeClr val="bg1"/>
                  </a:solidFill>
                  <a:latin typeface="Trebuchet MS" pitchFamily="34" charset="0"/>
                </a:rPr>
                <a:t> </a:t>
              </a:r>
            </a:p>
            <a:p>
              <a:pPr algn="l" defTabSz="3765639"/>
              <a:r>
                <a:rPr lang="en-US" sz="1600" b="0" dirty="0" smtClean="0">
                  <a:solidFill>
                    <a:schemeClr val="bg1"/>
                  </a:solidFill>
                  <a:latin typeface="Trebuchet MS" pitchFamily="34" charset="0"/>
                </a:rPr>
                <a:t>Need</a:t>
              </a:r>
              <a:r>
                <a:rPr lang="en-US" sz="1600" b="0" baseline="0" dirty="0" smtClean="0">
                  <a:solidFill>
                    <a:schemeClr val="bg1"/>
                  </a:solidFill>
                  <a:latin typeface="Trebuchet MS" pitchFamily="34" charset="0"/>
                </a:rPr>
                <a:t> assistance? Call us at </a:t>
              </a:r>
              <a:r>
                <a:rPr lang="en-US" sz="1600" b="0" dirty="0" smtClean="0">
                  <a:solidFill>
                    <a:srgbClr val="FFC000"/>
                  </a:solidFill>
                  <a:latin typeface="Trebuchet MS" pitchFamily="34" charset="0"/>
                </a:rPr>
                <a:t>1.510.649.3001</a:t>
              </a:r>
            </a:p>
            <a:p>
              <a:pPr algn="l" defTabSz="3765639"/>
              <a:r>
                <a:rPr lang="en-US" sz="1000" b="1" dirty="0" smtClean="0">
                  <a:solidFill>
                    <a:srgbClr val="FFFF00"/>
                  </a:solidFill>
                  <a:latin typeface="Trebuchet MS" pitchFamily="34" charset="0"/>
                </a:rPr>
                <a:t> </a:t>
              </a:r>
            </a:p>
            <a:p>
              <a:pPr algn="ctr"/>
              <a:endParaRPr lang="en-US" sz="1400" b="1" dirty="0" smtClean="0">
                <a:solidFill>
                  <a:schemeClr val="bg1"/>
                </a:solidFill>
                <a:latin typeface="Trebuchet MS" pitchFamily="34" charset="0"/>
              </a:endParaRPr>
            </a:p>
            <a:p>
              <a:pPr algn="ctr"/>
              <a:r>
                <a:rPr lang="en-US" sz="2400" b="1" spc="600" dirty="0" smtClean="0">
                  <a:solidFill>
                    <a:schemeClr val="bg1"/>
                  </a:solidFill>
                  <a:latin typeface="Trebuchet MS" pitchFamily="34" charset="0"/>
                </a:rPr>
                <a:t>QUICK START</a:t>
              </a:r>
            </a:p>
            <a:p>
              <a:pPr algn="ctr"/>
              <a:r>
                <a:rPr lang="en-US" sz="1000" b="1" baseline="0" dirty="0" smtClean="0">
                  <a:solidFill>
                    <a:schemeClr val="bg1"/>
                  </a:solidFill>
                  <a:latin typeface="Trebuchet MS" pitchFamily="34" charset="0"/>
                </a:rPr>
                <a:t> </a:t>
              </a:r>
            </a:p>
            <a:p>
              <a:pPr algn="ctr"/>
              <a:r>
                <a:rPr lang="en-US" sz="1800" b="1" baseline="0" dirty="0" smtClean="0">
                  <a:solidFill>
                    <a:srgbClr val="FFC000"/>
                  </a:solidFill>
                  <a:latin typeface="Trebuchet MS" pitchFamily="34" charset="0"/>
                </a:rPr>
                <a:t>Zoom in and out</a:t>
              </a:r>
            </a:p>
            <a:p>
              <a:pPr marL="1203325" indent="0" algn="l" defTabSz="850900"/>
              <a:r>
                <a:rPr lang="en-US" sz="1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1600" b="0" baseline="0" dirty="0" smtClean="0">
                <a:solidFill>
                  <a:schemeClr val="bg1"/>
                </a:solidFill>
                <a:latin typeface="Trebuchet MS" pitchFamily="34" charset="0"/>
              </a:endParaRPr>
            </a:p>
            <a:p>
              <a:pPr algn="ctr"/>
              <a:r>
                <a:rPr lang="en-US" sz="1800" b="1" baseline="0" dirty="0" smtClean="0">
                  <a:solidFill>
                    <a:srgbClr val="FFC000"/>
                  </a:solidFill>
                  <a:latin typeface="Trebuchet MS" pitchFamily="34" charset="0"/>
                </a:rPr>
                <a:t>Title, Authors, and Affiliations</a:t>
              </a:r>
            </a:p>
            <a:p>
              <a:pPr algn="l"/>
              <a:r>
                <a:rPr lang="en-US" sz="1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1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r>
                <a:rPr lang="en-US" sz="1000" b="0" spc="0" baseline="0" dirty="0" smtClean="0">
                  <a:solidFill>
                    <a:schemeClr val="bg1">
                      <a:lumMod val="75000"/>
                    </a:schemeClr>
                  </a:solidFill>
                  <a:latin typeface="Trebuchet MS" pitchFamily="34" charset="0"/>
                </a:rPr>
                <a:t> </a:t>
              </a:r>
            </a:p>
            <a:p>
              <a:pPr algn="l"/>
              <a:r>
                <a:rPr lang="en-US" sz="1400" b="1" spc="300" baseline="0" dirty="0" smtClean="0">
                  <a:solidFill>
                    <a:srgbClr val="FFC000"/>
                  </a:solidFill>
                  <a:latin typeface="Trebuchet MS" pitchFamily="34" charset="0"/>
                </a:rPr>
                <a:t>TIP</a:t>
              </a:r>
              <a:r>
                <a:rPr lang="en-US" sz="1400" b="1"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1600" b="1" baseline="0" dirty="0" smtClean="0">
                  <a:solidFill>
                    <a:schemeClr val="bg1"/>
                  </a:solidFill>
                  <a:latin typeface="Trebuchet MS" pitchFamily="34" charset="0"/>
                </a:rPr>
                <a:t/>
              </a:r>
              <a:br>
                <a:rPr lang="en-US" sz="1600" b="1" baseline="0" dirty="0" smtClean="0">
                  <a:solidFill>
                    <a:schemeClr val="bg1"/>
                  </a:solidFill>
                  <a:latin typeface="Trebuchet MS" pitchFamily="34" charset="0"/>
                </a:rPr>
              </a:br>
              <a:endParaRPr lang="en-US" sz="1600" b="1" dirty="0" smtClean="0">
                <a:solidFill>
                  <a:schemeClr val="bg1"/>
                </a:solidFill>
                <a:latin typeface="Trebuchet MS" pitchFamily="34" charset="0"/>
              </a:endParaRPr>
            </a:p>
            <a:p>
              <a:pPr algn="ctr"/>
              <a:endParaRPr lang="en-US" sz="1600" b="1" dirty="0" smtClean="0">
                <a:solidFill>
                  <a:srgbClr val="FFC000"/>
                </a:solidFill>
                <a:latin typeface="Trebuchet MS" pitchFamily="34" charset="0"/>
              </a:endParaRPr>
            </a:p>
            <a:p>
              <a:pPr algn="ctr"/>
              <a:endParaRPr lang="en-US" sz="1600" b="1" dirty="0" smtClean="0">
                <a:solidFill>
                  <a:srgbClr val="FFC000"/>
                </a:solidFill>
                <a:latin typeface="Trebuchet MS" pitchFamily="34" charset="0"/>
              </a:endParaRPr>
            </a:p>
            <a:p>
              <a:pPr algn="ctr"/>
              <a:r>
                <a:rPr lang="en-US" sz="1800" b="1" dirty="0" smtClean="0">
                  <a:solidFill>
                    <a:srgbClr val="FFC000"/>
                  </a:solidFill>
                  <a:latin typeface="Trebuchet MS" pitchFamily="34" charset="0"/>
                </a:rPr>
                <a:t>Adding Logos</a:t>
              </a:r>
              <a:r>
                <a:rPr lang="en-US" sz="1800" b="1" baseline="0" dirty="0" smtClean="0">
                  <a:solidFill>
                    <a:srgbClr val="FFC000"/>
                  </a:solidFill>
                  <a:latin typeface="Trebuchet MS" pitchFamily="34" charset="0"/>
                </a:rPr>
                <a:t> / Seals</a:t>
              </a:r>
            </a:p>
            <a:p>
              <a:pPr algn="l"/>
              <a:r>
                <a:rPr lang="en-US" sz="1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1000" b="0" spc="300" baseline="0" dirty="0" smtClean="0">
                <a:solidFill>
                  <a:schemeClr val="bg1">
                    <a:lumMod val="75000"/>
                  </a:schemeClr>
                </a:solidFill>
                <a:latin typeface="Trebuchet MS" pitchFamily="34" charset="0"/>
              </a:endParaRPr>
            </a:p>
            <a:p>
              <a:pPr algn="l"/>
              <a:r>
                <a:rPr lang="en-US" sz="1400" b="1" spc="300" baseline="0" dirty="0" smtClean="0">
                  <a:solidFill>
                    <a:srgbClr val="FFC000"/>
                  </a:solidFill>
                  <a:latin typeface="Trebuchet MS" pitchFamily="34" charset="0"/>
                </a:rPr>
                <a:t>TIP:</a:t>
              </a:r>
              <a:r>
                <a:rPr lang="en-US" sz="1400" b="1" spc="0" baseline="0" dirty="0" smtClean="0">
                  <a:solidFill>
                    <a:srgbClr val="FFC000"/>
                  </a:solidFill>
                  <a:latin typeface="Trebuchet MS" pitchFamily="34" charset="0"/>
                </a:rPr>
                <a:t> </a:t>
              </a:r>
              <a:r>
                <a:rPr lang="en-US" sz="1400" b="0" baseline="0" dirty="0" smtClean="0">
                  <a:solidFill>
                    <a:schemeClr val="bg1">
                      <a:lumMod val="75000"/>
                    </a:schemeClr>
                  </a:solidFill>
                  <a:latin typeface="Trebuchet MS" pitchFamily="34" charset="0"/>
                </a:rPr>
                <a:t>See if your company’s logo is available on our free poster templates page.</a:t>
              </a:r>
            </a:p>
            <a:p>
              <a:pPr algn="l"/>
              <a:endParaRPr lang="en-US" sz="1400" b="0" baseline="0" dirty="0" smtClean="0">
                <a:latin typeface="Trebuchet MS" pitchFamily="34" charset="0"/>
              </a:endParaRPr>
            </a:p>
            <a:p>
              <a:pPr algn="ctr"/>
              <a:r>
                <a:rPr lang="en-US" sz="1800" b="1" baseline="0" dirty="0" smtClean="0">
                  <a:solidFill>
                    <a:srgbClr val="FFC000"/>
                  </a:solidFill>
                  <a:latin typeface="Trebuchet MS" pitchFamily="34" charset="0"/>
                </a:rPr>
                <a:t>Photographs / Graphics</a:t>
              </a:r>
            </a:p>
            <a:p>
              <a:pPr algn="l" defTabSz="977900"/>
              <a:r>
                <a:rPr lang="en-US" sz="1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1400" b="0" spc="0" baseline="0" dirty="0" smtClean="0">
                  <a:solidFill>
                    <a:schemeClr val="bg1">
                      <a:lumMod val="75000"/>
                    </a:schemeClr>
                  </a:solidFill>
                  <a:latin typeface="Trebuchet MS" pitchFamily="34" charset="0"/>
                </a:rPr>
                <a:t>disproportionally.</a:t>
              </a:r>
            </a:p>
            <a:p>
              <a:pPr algn="l" defTabSz="977900"/>
              <a:endParaRPr lang="en-US" sz="1400" b="0" baseline="0" dirty="0" smtClean="0">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endParaRPr lang="en-US" sz="1600" b="1" baseline="0" dirty="0" smtClean="0">
                <a:solidFill>
                  <a:srgbClr val="FFC000"/>
                </a:solidFill>
                <a:latin typeface="Trebuchet MS" pitchFamily="34" charset="0"/>
              </a:endParaRPr>
            </a:p>
            <a:p>
              <a:pPr algn="ctr"/>
              <a:r>
                <a:rPr lang="en-US" sz="1800" b="1" baseline="0" dirty="0" smtClean="0">
                  <a:solidFill>
                    <a:srgbClr val="FFC000"/>
                  </a:solidFill>
                  <a:latin typeface="Trebuchet MS" pitchFamily="34" charset="0"/>
                </a:rPr>
                <a:t>Image Quality Check</a:t>
              </a:r>
            </a:p>
            <a:p>
              <a:pPr lvl="0" algn="l" defTabSz="977900"/>
              <a:r>
                <a:rPr lang="en-US" sz="1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1600" b="0" dirty="0" smtClean="0">
                <a:latin typeface="Trebuchet MS" pitchFamily="34" charset="0"/>
              </a:endParaRPr>
            </a:p>
          </p:txBody>
        </p:sp>
        <p:cxnSp>
          <p:nvCxnSpPr>
            <p:cNvPr id="67" name="Straight Connector 66"/>
            <p:cNvCxnSpPr/>
            <p:nvPr userDrawn="1"/>
          </p:nvCxnSpPr>
          <p:spPr>
            <a:xfrm>
              <a:off x="-11220550" y="6395410"/>
              <a:ext cx="10999746" cy="27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68" name="Picture 67"/>
            <p:cNvPicPr>
              <a:picLocks noChangeAspect="1"/>
            </p:cNvPicPr>
            <p:nvPr userDrawn="1"/>
          </p:nvPicPr>
          <p:blipFill>
            <a:blip r:embed="rId8"/>
            <a:stretch>
              <a:fillRect/>
            </a:stretch>
          </p:blipFill>
          <p:spPr>
            <a:xfrm>
              <a:off x="-10736023" y="7928687"/>
              <a:ext cx="1597665" cy="1001614"/>
            </a:xfrm>
            <a:prstGeom prst="rect">
              <a:avLst/>
            </a:prstGeom>
          </p:spPr>
        </p:pic>
        <p:pic>
          <p:nvPicPr>
            <p:cNvPr id="69" name="Picture 68"/>
            <p:cNvPicPr>
              <a:picLocks noChangeAspect="1"/>
            </p:cNvPicPr>
            <p:nvPr userDrawn="1"/>
          </p:nvPicPr>
          <p:blipFill>
            <a:blip r:embed="rId9"/>
            <a:stretch>
              <a:fillRect/>
            </a:stretch>
          </p:blipFill>
          <p:spPr>
            <a:xfrm>
              <a:off x="-10736023" y="12354606"/>
              <a:ext cx="9986807" cy="877997"/>
            </a:xfrm>
            <a:prstGeom prst="rect">
              <a:avLst/>
            </a:prstGeom>
          </p:spPr>
        </p:pic>
        <p:grpSp>
          <p:nvGrpSpPr>
            <p:cNvPr id="70" name="Group 69"/>
            <p:cNvGrpSpPr/>
            <p:nvPr userDrawn="1"/>
          </p:nvGrpSpPr>
          <p:grpSpPr>
            <a:xfrm>
              <a:off x="-9844889" y="19920591"/>
              <a:ext cx="7631078" cy="1987421"/>
              <a:chOff x="-4516464" y="11354920"/>
              <a:chExt cx="3516822" cy="1095725"/>
            </a:xfrm>
          </p:grpSpPr>
          <p:grpSp>
            <p:nvGrpSpPr>
              <p:cNvPr id="76" name="Group 75"/>
              <p:cNvGrpSpPr/>
              <p:nvPr userDrawn="1"/>
            </p:nvGrpSpPr>
            <p:grpSpPr>
              <a:xfrm>
                <a:off x="-2783494" y="11354967"/>
                <a:ext cx="624373" cy="894738"/>
                <a:chOff x="-3958698" y="11538812"/>
                <a:chExt cx="779266" cy="1282149"/>
              </a:xfrm>
            </p:grpSpPr>
            <p:pic>
              <p:nvPicPr>
                <p:cNvPr id="82" name="Picture 81"/>
                <p:cNvPicPr>
                  <a:picLocks noChangeAspect="1"/>
                </p:cNvPicPr>
                <p:nvPr userDrawn="1"/>
              </p:nvPicPr>
              <p:blipFill>
                <a:blip r:embed="rId10"/>
                <a:stretch>
                  <a:fillRect/>
                </a:stretch>
              </p:blipFill>
              <p:spPr>
                <a:xfrm>
                  <a:off x="-3948160" y="11538812"/>
                  <a:ext cx="768728" cy="1090753"/>
                </a:xfrm>
                <a:prstGeom prst="rect">
                  <a:avLst/>
                </a:prstGeom>
              </p:spPr>
            </p:pic>
            <p:sp>
              <p:nvSpPr>
                <p:cNvPr id="83" name="TextBox 56"/>
                <p:cNvSpPr txBox="1"/>
                <p:nvPr userDrawn="1"/>
              </p:nvSpPr>
              <p:spPr>
                <a:xfrm>
                  <a:off x="-3958698" y="12577802"/>
                  <a:ext cx="779263" cy="243159"/>
                </a:xfrm>
                <a:prstGeom prst="rect">
                  <a:avLst/>
                </a:prstGeom>
                <a:solidFill>
                  <a:schemeClr val="accent1"/>
                </a:solidFill>
                <a:ln>
                  <a:noFill/>
                </a:ln>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200" b="1" dirty="0" smtClean="0">
                      <a:solidFill>
                        <a:schemeClr val="tx1"/>
                      </a:solidFill>
                    </a:rPr>
                    <a:t>ORIGINAL</a:t>
                  </a:r>
                  <a:endParaRPr lang="en-US" sz="1200" b="1" dirty="0">
                    <a:solidFill>
                      <a:schemeClr val="tx1"/>
                    </a:solidFill>
                  </a:endParaRPr>
                </a:p>
              </p:txBody>
            </p:sp>
          </p:grpSp>
          <p:grpSp>
            <p:nvGrpSpPr>
              <p:cNvPr id="77" name="Group 76"/>
              <p:cNvGrpSpPr/>
              <p:nvPr userDrawn="1"/>
            </p:nvGrpSpPr>
            <p:grpSpPr>
              <a:xfrm>
                <a:off x="-2033159" y="11354920"/>
                <a:ext cx="1033517" cy="907668"/>
                <a:chOff x="-2921738" y="11604219"/>
                <a:chExt cx="1420279" cy="1247338"/>
              </a:xfrm>
            </p:grpSpPr>
            <p:pic>
              <p:nvPicPr>
                <p:cNvPr id="80" name="Picture 79"/>
                <p:cNvPicPr>
                  <a:picLocks noChangeAspect="1"/>
                </p:cNvPicPr>
                <p:nvPr userDrawn="1"/>
              </p:nvPicPr>
              <p:blipFill>
                <a:blip r:embed="rId10"/>
                <a:stretch>
                  <a:fillRect/>
                </a:stretch>
              </p:blipFill>
              <p:spPr>
                <a:xfrm>
                  <a:off x="-2921738" y="11604219"/>
                  <a:ext cx="1420279" cy="1029695"/>
                </a:xfrm>
                <a:prstGeom prst="rect">
                  <a:avLst/>
                </a:prstGeom>
              </p:spPr>
            </p:pic>
            <p:sp>
              <p:nvSpPr>
                <p:cNvPr id="81" name="TextBox 54"/>
                <p:cNvSpPr txBox="1"/>
                <p:nvPr userDrawn="1"/>
              </p:nvSpPr>
              <p:spPr>
                <a:xfrm>
                  <a:off x="-2918992" y="12579503"/>
                  <a:ext cx="1417533" cy="272054"/>
                </a:xfrm>
                <a:prstGeom prst="rect">
                  <a:avLst/>
                </a:prstGeom>
                <a:solidFill>
                  <a:srgbClr val="FF0000"/>
                </a:solid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00" b="1" dirty="0" smtClean="0">
                      <a:solidFill>
                        <a:schemeClr val="bg1"/>
                      </a:solidFill>
                    </a:rPr>
                    <a:t>DISTORTED</a:t>
                  </a:r>
                  <a:endParaRPr lang="en-US" sz="700" b="1" dirty="0">
                    <a:solidFill>
                      <a:schemeClr val="bg1"/>
                    </a:solidFill>
                  </a:endParaRPr>
                </a:p>
              </p:txBody>
            </p:sp>
          </p:grpSp>
          <p:pic>
            <p:nvPicPr>
              <p:cNvPr id="78" name="Picture 77"/>
              <p:cNvPicPr>
                <a:picLocks noChangeAspect="1"/>
              </p:cNvPicPr>
              <p:nvPr userDrawn="1"/>
            </p:nvPicPr>
            <p:blipFill>
              <a:blip r:embed="rId11"/>
              <a:stretch>
                <a:fillRect/>
              </a:stretch>
            </p:blipFill>
            <p:spPr>
              <a:xfrm>
                <a:off x="-4516464" y="11354941"/>
                <a:ext cx="1098742" cy="847761"/>
              </a:xfrm>
              <a:prstGeom prst="rect">
                <a:avLst/>
              </a:prstGeom>
            </p:spPr>
          </p:pic>
          <p:sp>
            <p:nvSpPr>
              <p:cNvPr id="79" name="TextBox 52"/>
              <p:cNvSpPr txBox="1"/>
              <p:nvPr userDrawn="1"/>
            </p:nvSpPr>
            <p:spPr>
              <a:xfrm>
                <a:off x="-4471893" y="12252677"/>
                <a:ext cx="1035685" cy="197968"/>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400" dirty="0" smtClean="0">
                    <a:solidFill>
                      <a:schemeClr val="bg1"/>
                    </a:solidFill>
                  </a:rPr>
                  <a:t>Corner</a:t>
                </a:r>
                <a:r>
                  <a:rPr lang="en-US" sz="1400" baseline="0" dirty="0" smtClean="0">
                    <a:solidFill>
                      <a:schemeClr val="bg1"/>
                    </a:solidFill>
                  </a:rPr>
                  <a:t> handles</a:t>
                </a:r>
                <a:endParaRPr lang="en-US" sz="1400" dirty="0">
                  <a:solidFill>
                    <a:schemeClr val="bg1"/>
                  </a:solidFill>
                </a:endParaRPr>
              </a:p>
            </p:txBody>
          </p:sp>
        </p:grpSp>
        <p:grpSp>
          <p:nvGrpSpPr>
            <p:cNvPr id="71" name="Group 70"/>
            <p:cNvGrpSpPr/>
            <p:nvPr userDrawn="1"/>
          </p:nvGrpSpPr>
          <p:grpSpPr>
            <a:xfrm>
              <a:off x="-10181357" y="24207460"/>
              <a:ext cx="7832477" cy="2027097"/>
              <a:chOff x="-4693251" y="13693523"/>
              <a:chExt cx="3609638" cy="1117601"/>
            </a:xfrm>
          </p:grpSpPr>
          <p:pic>
            <p:nvPicPr>
              <p:cNvPr id="72" name="Picture 71"/>
              <p:cNvPicPr/>
              <p:nvPr userDrawn="1"/>
            </p:nvPicPr>
            <p:blipFill>
              <a:blip r:embed="rId12"/>
              <a:stretch>
                <a:fillRect/>
              </a:stretch>
            </p:blipFill>
            <p:spPr>
              <a:xfrm>
                <a:off x="-4444891" y="13843563"/>
                <a:ext cx="1512652" cy="772700"/>
              </a:xfrm>
              <a:prstGeom prst="rect">
                <a:avLst/>
              </a:prstGeom>
            </p:spPr>
          </p:pic>
          <p:pic>
            <p:nvPicPr>
              <p:cNvPr id="73" name="Picture 72"/>
              <p:cNvPicPr/>
              <p:nvPr userDrawn="1"/>
            </p:nvPicPr>
            <p:blipFill>
              <a:blip r:embed="rId13"/>
              <a:stretch>
                <a:fillRect/>
              </a:stretch>
            </p:blipFill>
            <p:spPr>
              <a:xfrm>
                <a:off x="-2862054" y="13843563"/>
                <a:ext cx="1512652" cy="772700"/>
              </a:xfrm>
              <a:prstGeom prst="rect">
                <a:avLst/>
              </a:prstGeom>
            </p:spPr>
          </p:pic>
          <p:sp>
            <p:nvSpPr>
              <p:cNvPr id="74" name="TextBox 47"/>
              <p:cNvSpPr txBox="1"/>
              <p:nvPr userDrawn="1"/>
            </p:nvSpPr>
            <p:spPr>
              <a:xfrm rot="16200000">
                <a:off x="-5187042" y="14187314"/>
                <a:ext cx="1117601" cy="130020"/>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100" dirty="0" smtClean="0">
                    <a:solidFill>
                      <a:srgbClr val="92D050"/>
                    </a:solidFill>
                  </a:rPr>
                  <a:t>Good</a:t>
                </a:r>
                <a:r>
                  <a:rPr lang="en-US" sz="1100" baseline="0" dirty="0" smtClean="0">
                    <a:solidFill>
                      <a:srgbClr val="92D050"/>
                    </a:solidFill>
                  </a:rPr>
                  <a:t> </a:t>
                </a:r>
                <a:r>
                  <a:rPr lang="en-US" sz="1100" baseline="0" dirty="0" smtClean="0">
                    <a:solidFill>
                      <a:schemeClr val="bg1"/>
                    </a:solidFill>
                  </a:rPr>
                  <a:t>printing quality</a:t>
                </a:r>
                <a:endParaRPr lang="en-US" sz="1100" dirty="0">
                  <a:solidFill>
                    <a:schemeClr val="bg1"/>
                  </a:solidFill>
                </a:endParaRPr>
              </a:p>
            </p:txBody>
          </p:sp>
          <p:sp>
            <p:nvSpPr>
              <p:cNvPr id="75" name="TextBox 48"/>
              <p:cNvSpPr txBox="1"/>
              <p:nvPr userDrawn="1"/>
            </p:nvSpPr>
            <p:spPr>
              <a:xfrm rot="16200000">
                <a:off x="-1713334" y="14181403"/>
                <a:ext cx="1117601" cy="141841"/>
              </a:xfrm>
              <a:prstGeom prst="rect">
                <a:avLst/>
              </a:prstGeom>
              <a:noFill/>
            </p:spPr>
            <p:txBody>
              <a:bodyPr wrap="square" lIns="0" tIns="0" rIns="0" bIns="0" rtlCol="0">
                <a:spAutoFit/>
              </a:bodyPr>
              <a:lst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iming>
    <p:tnLst>
      <p:par>
        <p:cTn id="1" dur="indefinite" restart="never" nodeType="tmRoot"/>
      </p:par>
    </p:tnLst>
  </p:timing>
  <p:txStyles>
    <p:titleStyle>
      <a:lvl1pPr algn="ctr" defTabSz="2821436" rtl="0" eaLnBrk="1" latinLnBrk="0" hangingPunct="1">
        <a:spcBef>
          <a:spcPct val="0"/>
        </a:spcBef>
        <a:buNone/>
        <a:defRPr sz="5600" kern="1200">
          <a:solidFill>
            <a:schemeClr val="bg1"/>
          </a:solidFill>
          <a:latin typeface="Trebuchet MS" pitchFamily="34" charset="0"/>
          <a:ea typeface="+mj-ea"/>
          <a:cs typeface="+mj-cs"/>
        </a:defRPr>
      </a:lvl1pPr>
    </p:titleStyle>
    <p:bodyStyle>
      <a:lvl1pPr marL="1058039" indent="-1058039" algn="l" defTabSz="2821436" rtl="0" eaLnBrk="1" latinLnBrk="0" hangingPunct="1">
        <a:spcBef>
          <a:spcPct val="20000"/>
        </a:spcBef>
        <a:buFont typeface="Arial" pitchFamily="34" charset="0"/>
        <a:buChar char="•"/>
        <a:defRPr sz="9900" kern="1200">
          <a:solidFill>
            <a:schemeClr val="tx1"/>
          </a:solidFill>
          <a:latin typeface="+mn-lt"/>
          <a:ea typeface="+mn-ea"/>
          <a:cs typeface="+mn-cs"/>
        </a:defRPr>
      </a:lvl1pPr>
      <a:lvl2pPr marL="2292417" indent="-881699" algn="l" defTabSz="2821436" rtl="0" eaLnBrk="1" latinLnBrk="0" hangingPunct="1">
        <a:spcBef>
          <a:spcPct val="20000"/>
        </a:spcBef>
        <a:buFont typeface="Arial" pitchFamily="34" charset="0"/>
        <a:buChar char="–"/>
        <a:defRPr sz="8700" kern="1200">
          <a:solidFill>
            <a:schemeClr val="tx1"/>
          </a:solidFill>
          <a:latin typeface="+mn-lt"/>
          <a:ea typeface="+mn-ea"/>
          <a:cs typeface="+mn-cs"/>
        </a:defRPr>
      </a:lvl2pPr>
      <a:lvl3pPr marL="3526796" indent="-705359" algn="l" defTabSz="2821436" rtl="0" eaLnBrk="1" latinLnBrk="0" hangingPunct="1">
        <a:spcBef>
          <a:spcPct val="20000"/>
        </a:spcBef>
        <a:buFont typeface="Arial" pitchFamily="34" charset="0"/>
        <a:buChar char="•"/>
        <a:defRPr sz="7400" kern="1200">
          <a:solidFill>
            <a:schemeClr val="tx1"/>
          </a:solidFill>
          <a:latin typeface="+mn-lt"/>
          <a:ea typeface="+mn-ea"/>
          <a:cs typeface="+mn-cs"/>
        </a:defRPr>
      </a:lvl3pPr>
      <a:lvl4pPr marL="4937514"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4pPr>
      <a:lvl5pPr marL="6348231"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5pPr>
      <a:lvl6pPr marL="7758950"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6pPr>
      <a:lvl7pPr marL="9169667"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7pPr>
      <a:lvl8pPr marL="10580386"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8pPr>
      <a:lvl9pPr marL="11991103"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9pPr>
    </p:bodyStyle>
    <p:otherStyle>
      <a:defPPr>
        <a:defRPr lang="en-US"/>
      </a:defPPr>
      <a:lvl1pPr marL="0" algn="l" defTabSz="2821436" rtl="0" eaLnBrk="1" latinLnBrk="0" hangingPunct="1">
        <a:defRPr sz="5600" kern="1200">
          <a:solidFill>
            <a:schemeClr val="tx1"/>
          </a:solidFill>
          <a:latin typeface="+mn-lt"/>
          <a:ea typeface="+mn-ea"/>
          <a:cs typeface="+mn-cs"/>
        </a:defRPr>
      </a:lvl1pPr>
      <a:lvl2pPr marL="1410719" algn="l" defTabSz="2821436" rtl="0" eaLnBrk="1" latinLnBrk="0" hangingPunct="1">
        <a:defRPr sz="5600" kern="1200">
          <a:solidFill>
            <a:schemeClr val="tx1"/>
          </a:solidFill>
          <a:latin typeface="+mn-lt"/>
          <a:ea typeface="+mn-ea"/>
          <a:cs typeface="+mn-cs"/>
        </a:defRPr>
      </a:lvl2pPr>
      <a:lvl3pPr marL="2821436" algn="l" defTabSz="2821436" rtl="0" eaLnBrk="1" latinLnBrk="0" hangingPunct="1">
        <a:defRPr sz="5600" kern="1200">
          <a:solidFill>
            <a:schemeClr val="tx1"/>
          </a:solidFill>
          <a:latin typeface="+mn-lt"/>
          <a:ea typeface="+mn-ea"/>
          <a:cs typeface="+mn-cs"/>
        </a:defRPr>
      </a:lvl3pPr>
      <a:lvl4pPr marL="4232155" algn="l" defTabSz="2821436" rtl="0" eaLnBrk="1" latinLnBrk="0" hangingPunct="1">
        <a:defRPr sz="5600" kern="1200">
          <a:solidFill>
            <a:schemeClr val="tx1"/>
          </a:solidFill>
          <a:latin typeface="+mn-lt"/>
          <a:ea typeface="+mn-ea"/>
          <a:cs typeface="+mn-cs"/>
        </a:defRPr>
      </a:lvl4pPr>
      <a:lvl5pPr marL="5642872" algn="l" defTabSz="2821436" rtl="0" eaLnBrk="1" latinLnBrk="0" hangingPunct="1">
        <a:defRPr sz="5600" kern="1200">
          <a:solidFill>
            <a:schemeClr val="tx1"/>
          </a:solidFill>
          <a:latin typeface="+mn-lt"/>
          <a:ea typeface="+mn-ea"/>
          <a:cs typeface="+mn-cs"/>
        </a:defRPr>
      </a:lvl5pPr>
      <a:lvl6pPr marL="7053590" algn="l" defTabSz="2821436" rtl="0" eaLnBrk="1" latinLnBrk="0" hangingPunct="1">
        <a:defRPr sz="5600" kern="1200">
          <a:solidFill>
            <a:schemeClr val="tx1"/>
          </a:solidFill>
          <a:latin typeface="+mn-lt"/>
          <a:ea typeface="+mn-ea"/>
          <a:cs typeface="+mn-cs"/>
        </a:defRPr>
      </a:lvl6pPr>
      <a:lvl7pPr marL="8464309" algn="l" defTabSz="2821436" rtl="0" eaLnBrk="1" latinLnBrk="0" hangingPunct="1">
        <a:defRPr sz="5600" kern="1200">
          <a:solidFill>
            <a:schemeClr val="tx1"/>
          </a:solidFill>
          <a:latin typeface="+mn-lt"/>
          <a:ea typeface="+mn-ea"/>
          <a:cs typeface="+mn-cs"/>
        </a:defRPr>
      </a:lvl7pPr>
      <a:lvl8pPr marL="9875027" algn="l" defTabSz="2821436" rtl="0" eaLnBrk="1" latinLnBrk="0" hangingPunct="1">
        <a:defRPr sz="5600" kern="1200">
          <a:solidFill>
            <a:schemeClr val="tx1"/>
          </a:solidFill>
          <a:latin typeface="+mn-lt"/>
          <a:ea typeface="+mn-ea"/>
          <a:cs typeface="+mn-cs"/>
        </a:defRPr>
      </a:lvl8pPr>
      <a:lvl9pPr marL="11285745" algn="l" defTabSz="2821436" rtl="0" eaLnBrk="1" latinLnBrk="0" hangingPunct="1">
        <a:defRPr sz="5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18" Type="http://schemas.openxmlformats.org/officeDocument/2006/relationships/image" Target="../media/image26.png"/><Relationship Id="rId3" Type="http://schemas.openxmlformats.org/officeDocument/2006/relationships/image" Target="../media/image11.png"/><Relationship Id="rId7" Type="http://schemas.openxmlformats.org/officeDocument/2006/relationships/image" Target="../media/image15.emf"/><Relationship Id="rId12" Type="http://schemas.openxmlformats.org/officeDocument/2006/relationships/image" Target="../media/image20.png"/><Relationship Id="rId17" Type="http://schemas.openxmlformats.org/officeDocument/2006/relationships/image" Target="../media/image25.png"/><Relationship Id="rId2" Type="http://schemas.openxmlformats.org/officeDocument/2006/relationships/notesSlide" Target="../notesSlides/notesSlide1.xml"/><Relationship Id="rId16" Type="http://schemas.openxmlformats.org/officeDocument/2006/relationships/image" Target="../media/image24.jpeg"/><Relationship Id="rId1" Type="http://schemas.openxmlformats.org/officeDocument/2006/relationships/slideLayout" Target="../slideLayouts/slideLayout3.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image" Target="../media/image23.png"/><Relationship Id="rId10" Type="http://schemas.openxmlformats.org/officeDocument/2006/relationships/image" Target="../media/image18.png"/><Relationship Id="rId19" Type="http://schemas.openxmlformats.org/officeDocument/2006/relationships/image" Target="../media/image27.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t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 Placeholder 37"/>
          <p:cNvSpPr>
            <a:spLocks noGrp="1"/>
          </p:cNvSpPr>
          <p:nvPr>
            <p:ph type="body" sz="quarter" idx="10"/>
          </p:nvPr>
        </p:nvSpPr>
        <p:spPr>
          <a:xfrm>
            <a:off x="372256" y="10236733"/>
            <a:ext cx="4584848" cy="2360646"/>
          </a:xfrm>
        </p:spPr>
        <p:txBody>
          <a:bodyPr/>
          <a:lstStyle/>
          <a:p>
            <a:pPr marL="342900" indent="-342900">
              <a:buFont typeface="Wingdings" pitchFamily="2" charset="2"/>
              <a:buChar char="Ø"/>
            </a:pPr>
            <a:r>
              <a:rPr lang="en-US" sz="2200" b="1" dirty="0">
                <a:solidFill>
                  <a:schemeClr val="tx1"/>
                </a:solidFill>
              </a:rPr>
              <a:t>A </a:t>
            </a:r>
            <a:r>
              <a:rPr lang="en-US" sz="2200" dirty="0">
                <a:solidFill>
                  <a:schemeClr val="tx1"/>
                </a:solidFill>
              </a:rPr>
              <a:t>24-well growth assay </a:t>
            </a:r>
            <a:r>
              <a:rPr lang="en-US" sz="2200" dirty="0" smtClean="0">
                <a:solidFill>
                  <a:schemeClr val="tx1"/>
                </a:solidFill>
              </a:rPr>
              <a:t> was </a:t>
            </a:r>
            <a:r>
              <a:rPr lang="en-US" sz="2200" dirty="0">
                <a:solidFill>
                  <a:schemeClr val="tx1"/>
                </a:solidFill>
              </a:rPr>
              <a:t>used to determine salt tolerance levels for </a:t>
            </a:r>
            <a:r>
              <a:rPr lang="en-US" sz="2200" i="1" dirty="0">
                <a:solidFill>
                  <a:schemeClr val="tx1"/>
                </a:solidFill>
              </a:rPr>
              <a:t>Frankia</a:t>
            </a:r>
            <a:r>
              <a:rPr lang="en-US" sz="2200" dirty="0">
                <a:solidFill>
                  <a:schemeClr val="tx1"/>
                </a:solidFill>
              </a:rPr>
              <a:t> strains. </a:t>
            </a:r>
            <a:endParaRPr lang="en-US" sz="2200" dirty="0" smtClean="0">
              <a:solidFill>
                <a:schemeClr val="tx1"/>
              </a:solidFill>
            </a:endParaRPr>
          </a:p>
          <a:p>
            <a:endParaRPr lang="en-US" sz="2300" dirty="0">
              <a:solidFill>
                <a:schemeClr val="tx1"/>
              </a:solidFill>
            </a:endParaRPr>
          </a:p>
          <a:p>
            <a:endParaRPr lang="en-US" sz="2400" dirty="0">
              <a:solidFill>
                <a:schemeClr val="tx1"/>
              </a:solidFill>
            </a:endParaRPr>
          </a:p>
        </p:txBody>
      </p:sp>
      <p:sp>
        <p:nvSpPr>
          <p:cNvPr id="39" name="Text Placeholder 38"/>
          <p:cNvSpPr>
            <a:spLocks noGrp="1"/>
          </p:cNvSpPr>
          <p:nvPr>
            <p:ph type="body" sz="quarter" idx="11"/>
          </p:nvPr>
        </p:nvSpPr>
        <p:spPr>
          <a:xfrm>
            <a:off x="355998" y="2618158"/>
            <a:ext cx="6218224" cy="549597"/>
          </a:xfrm>
        </p:spPr>
        <p:txBody>
          <a:bodyPr/>
          <a:lstStyle/>
          <a:p>
            <a:r>
              <a:rPr lang="en-US" sz="2800" smtClean="0"/>
              <a:t>Introduction</a:t>
            </a:r>
            <a:endParaRPr lang="en-US" sz="2800" dirty="0"/>
          </a:p>
        </p:txBody>
      </p:sp>
      <p:sp>
        <p:nvSpPr>
          <p:cNvPr id="41" name="Text Placeholder 40"/>
          <p:cNvSpPr>
            <a:spLocks noGrp="1"/>
          </p:cNvSpPr>
          <p:nvPr>
            <p:ph type="body" sz="quarter" idx="21"/>
          </p:nvPr>
        </p:nvSpPr>
        <p:spPr>
          <a:xfrm>
            <a:off x="26305940" y="9781124"/>
            <a:ext cx="6218224" cy="569387"/>
          </a:xfrm>
        </p:spPr>
        <p:txBody>
          <a:bodyPr/>
          <a:lstStyle/>
          <a:p>
            <a:pPr algn="ctr"/>
            <a:r>
              <a:rPr lang="en-US" sz="2800" b="1" dirty="0" smtClean="0"/>
              <a:t>References</a:t>
            </a:r>
            <a:r>
              <a:rPr lang="en-US" sz="2800" dirty="0" smtClean="0"/>
              <a:t> </a:t>
            </a:r>
            <a:endParaRPr lang="en-US" sz="2800" dirty="0"/>
          </a:p>
        </p:txBody>
      </p:sp>
      <p:sp>
        <p:nvSpPr>
          <p:cNvPr id="42" name="Text Placeholder 41"/>
          <p:cNvSpPr>
            <a:spLocks noGrp="1"/>
          </p:cNvSpPr>
          <p:nvPr>
            <p:ph type="body" sz="quarter" idx="22"/>
          </p:nvPr>
        </p:nvSpPr>
        <p:spPr>
          <a:xfrm>
            <a:off x="343927" y="9713262"/>
            <a:ext cx="6218224" cy="549597"/>
          </a:xfrm>
        </p:spPr>
        <p:txBody>
          <a:bodyPr/>
          <a:lstStyle/>
          <a:p>
            <a:r>
              <a:rPr lang="en-US" sz="2800" dirty="0" smtClean="0"/>
              <a:t>Material and Methods</a:t>
            </a:r>
            <a:endParaRPr lang="en-US" sz="2800" dirty="0"/>
          </a:p>
        </p:txBody>
      </p:sp>
      <p:sp>
        <p:nvSpPr>
          <p:cNvPr id="43" name="Text Placeholder 42"/>
          <p:cNvSpPr>
            <a:spLocks noGrp="1"/>
          </p:cNvSpPr>
          <p:nvPr>
            <p:ph type="body" sz="quarter" idx="24"/>
          </p:nvPr>
        </p:nvSpPr>
        <p:spPr>
          <a:xfrm>
            <a:off x="6863419" y="2618157"/>
            <a:ext cx="19196981" cy="549597"/>
          </a:xfrm>
        </p:spPr>
        <p:txBody>
          <a:bodyPr/>
          <a:lstStyle/>
          <a:p>
            <a:r>
              <a:rPr lang="en-US" sz="2800" dirty="0" smtClean="0">
                <a:latin typeface="Trebuchet MS" pitchFamily="34" charset="0"/>
              </a:rPr>
              <a:t>Results</a:t>
            </a:r>
            <a:endParaRPr lang="en-US" sz="2800" dirty="0">
              <a:latin typeface="Trebuchet MS" pitchFamily="34" charset="0"/>
            </a:endParaRPr>
          </a:p>
        </p:txBody>
      </p:sp>
      <p:sp>
        <p:nvSpPr>
          <p:cNvPr id="44" name="Text Placeholder 43"/>
          <p:cNvSpPr>
            <a:spLocks noGrp="1"/>
          </p:cNvSpPr>
          <p:nvPr>
            <p:ph type="body" sz="quarter" idx="25"/>
          </p:nvPr>
        </p:nvSpPr>
        <p:spPr>
          <a:xfrm>
            <a:off x="26360438" y="2618157"/>
            <a:ext cx="6204347" cy="549597"/>
          </a:xfrm>
        </p:spPr>
        <p:txBody>
          <a:bodyPr/>
          <a:lstStyle/>
          <a:p>
            <a:r>
              <a:rPr lang="en-US" sz="2800" dirty="0" smtClean="0">
                <a:latin typeface="Trebuchet MS" pitchFamily="34" charset="0"/>
              </a:rPr>
              <a:t>Results</a:t>
            </a:r>
            <a:endParaRPr lang="en-US" sz="2800" dirty="0">
              <a:latin typeface="Trebuchet MS" pitchFamily="34" charset="0"/>
            </a:endParaRPr>
          </a:p>
        </p:txBody>
      </p:sp>
      <p:sp>
        <p:nvSpPr>
          <p:cNvPr id="46" name="Text Placeholder 45"/>
          <p:cNvSpPr>
            <a:spLocks noGrp="1"/>
          </p:cNvSpPr>
          <p:nvPr>
            <p:ph type="body" sz="quarter" idx="27"/>
          </p:nvPr>
        </p:nvSpPr>
        <p:spPr>
          <a:xfrm>
            <a:off x="26360438" y="8736506"/>
            <a:ext cx="6143114" cy="549597"/>
          </a:xfrm>
        </p:spPr>
        <p:txBody>
          <a:bodyPr/>
          <a:lstStyle/>
          <a:p>
            <a:r>
              <a:rPr lang="en-US" sz="2800" u="none" dirty="0" smtClean="0">
                <a:latin typeface="Trebuchet MS" pitchFamily="34" charset="0"/>
              </a:rPr>
              <a:t>Conclusion</a:t>
            </a:r>
            <a:endParaRPr lang="en-US" sz="2800" u="none" dirty="0">
              <a:latin typeface="Trebuchet MS" pitchFamily="34" charset="0"/>
            </a:endParaRPr>
          </a:p>
        </p:txBody>
      </p:sp>
      <p:sp>
        <p:nvSpPr>
          <p:cNvPr id="47" name="Text Placeholder 46"/>
          <p:cNvSpPr>
            <a:spLocks noGrp="1"/>
          </p:cNvSpPr>
          <p:nvPr>
            <p:ph type="body" sz="quarter" idx="28"/>
          </p:nvPr>
        </p:nvSpPr>
        <p:spPr>
          <a:xfrm>
            <a:off x="26324548" y="9213195"/>
            <a:ext cx="6204347" cy="827919"/>
          </a:xfrm>
        </p:spPr>
        <p:txBody>
          <a:bodyPr/>
          <a:lstStyle/>
          <a:p>
            <a:r>
              <a:rPr lang="en-US" dirty="0"/>
              <a:t>These preliminary results are uncovering the mechanisms of salt stress tolerance in </a:t>
            </a:r>
            <a:r>
              <a:rPr lang="en-US" i="1" dirty="0" err="1"/>
              <a:t>Frankia</a:t>
            </a:r>
            <a:endParaRPr lang="en-US" dirty="0"/>
          </a:p>
          <a:p>
            <a:endParaRPr lang="en-US" dirty="0"/>
          </a:p>
        </p:txBody>
      </p:sp>
      <p:sp>
        <p:nvSpPr>
          <p:cNvPr id="48" name="Text Placeholder 47"/>
          <p:cNvSpPr>
            <a:spLocks noGrp="1"/>
          </p:cNvSpPr>
          <p:nvPr>
            <p:ph type="body" sz="quarter" idx="29"/>
          </p:nvPr>
        </p:nvSpPr>
        <p:spPr>
          <a:xfrm>
            <a:off x="26383699" y="13826663"/>
            <a:ext cx="6204347" cy="549597"/>
          </a:xfrm>
        </p:spPr>
        <p:txBody>
          <a:bodyPr/>
          <a:lstStyle/>
          <a:p>
            <a:r>
              <a:rPr lang="en-US" sz="2800" dirty="0" smtClean="0"/>
              <a:t>Acknowledgement </a:t>
            </a:r>
            <a:endParaRPr lang="en-US" sz="2800" dirty="0"/>
          </a:p>
        </p:txBody>
      </p:sp>
      <p:sp>
        <p:nvSpPr>
          <p:cNvPr id="53" name="Text Placeholder 52"/>
          <p:cNvSpPr>
            <a:spLocks noGrp="1"/>
          </p:cNvSpPr>
          <p:nvPr>
            <p:ph type="body" sz="quarter" idx="196"/>
          </p:nvPr>
        </p:nvSpPr>
        <p:spPr>
          <a:xfrm>
            <a:off x="12156831" y="12954597"/>
            <a:ext cx="8159993" cy="514504"/>
          </a:xfrm>
        </p:spPr>
        <p:style>
          <a:lnRef idx="2">
            <a:schemeClr val="dk1"/>
          </a:lnRef>
          <a:fillRef idx="1">
            <a:schemeClr val="lt1"/>
          </a:fillRef>
          <a:effectRef idx="0">
            <a:schemeClr val="dk1"/>
          </a:effectRef>
          <a:fontRef idx="minor">
            <a:schemeClr val="dk1"/>
          </a:fontRef>
        </p:style>
        <p:txBody>
          <a:bodyPr/>
          <a:lstStyle/>
          <a:p>
            <a:r>
              <a:rPr lang="en-US" sz="2400" b="1" dirty="0" smtClean="0"/>
              <a:t>Ornithine Biosynthesis is up regulated under salt stress</a:t>
            </a:r>
          </a:p>
        </p:txBody>
      </p:sp>
      <p:sp>
        <p:nvSpPr>
          <p:cNvPr id="54" name="Text Placeholder 53"/>
          <p:cNvSpPr>
            <a:spLocks noGrp="1"/>
          </p:cNvSpPr>
          <p:nvPr>
            <p:ph type="body" sz="quarter" idx="197"/>
          </p:nvPr>
        </p:nvSpPr>
        <p:spPr>
          <a:xfrm>
            <a:off x="372256" y="3390144"/>
            <a:ext cx="6218224" cy="6675674"/>
          </a:xfrm>
        </p:spPr>
        <p:txBody>
          <a:bodyPr/>
          <a:lstStyle/>
          <a:p>
            <a:pPr lvl="0" algn="just" defTabSz="2507943"/>
            <a:r>
              <a:rPr lang="en-US" sz="2400" dirty="0" smtClean="0">
                <a:solidFill>
                  <a:prstClr val="black"/>
                </a:solidFill>
              </a:rPr>
              <a:t>Salinization of soils and groundwater is a serious problem causing drastic reduction in agricultural production. </a:t>
            </a:r>
            <a:r>
              <a:rPr lang="en-US" sz="2400" dirty="0" err="1" smtClean="0">
                <a:solidFill>
                  <a:prstClr val="black"/>
                </a:solidFill>
              </a:rPr>
              <a:t>Actinorhizal</a:t>
            </a:r>
            <a:r>
              <a:rPr lang="en-US" sz="2400" dirty="0" smtClean="0">
                <a:solidFill>
                  <a:prstClr val="black"/>
                </a:solidFill>
              </a:rPr>
              <a:t> plants form a symbiotic association with the </a:t>
            </a:r>
            <a:r>
              <a:rPr lang="en-US" sz="2400" dirty="0" err="1" smtClean="0">
                <a:solidFill>
                  <a:prstClr val="black"/>
                </a:solidFill>
              </a:rPr>
              <a:t>actinobacteria</a:t>
            </a:r>
            <a:r>
              <a:rPr lang="en-US" sz="2400" dirty="0" smtClean="0">
                <a:solidFill>
                  <a:prstClr val="black"/>
                </a:solidFill>
              </a:rPr>
              <a:t>, </a:t>
            </a:r>
            <a:r>
              <a:rPr lang="en-US" sz="2400" i="1" dirty="0" err="1" smtClean="0">
                <a:solidFill>
                  <a:prstClr val="black"/>
                </a:solidFill>
              </a:rPr>
              <a:t>Frankia</a:t>
            </a:r>
            <a:r>
              <a:rPr lang="en-US" sz="2400" dirty="0" smtClean="0">
                <a:solidFill>
                  <a:prstClr val="black"/>
                </a:solidFill>
              </a:rPr>
              <a:t>, and are able to tolerate a variety of abiotic stresses including salt stress. Among the </a:t>
            </a:r>
            <a:r>
              <a:rPr lang="en-US" sz="2400" dirty="0" err="1" smtClean="0">
                <a:solidFill>
                  <a:prstClr val="black"/>
                </a:solidFill>
              </a:rPr>
              <a:t>actinorhizal</a:t>
            </a:r>
            <a:r>
              <a:rPr lang="en-US" sz="2400" dirty="0" smtClean="0">
                <a:solidFill>
                  <a:prstClr val="black"/>
                </a:solidFill>
              </a:rPr>
              <a:t> plants, some trees of the genus </a:t>
            </a:r>
            <a:r>
              <a:rPr lang="en-US" sz="2400" i="1" dirty="0" err="1" smtClean="0">
                <a:solidFill>
                  <a:prstClr val="black"/>
                </a:solidFill>
              </a:rPr>
              <a:t>Casuarina</a:t>
            </a:r>
            <a:r>
              <a:rPr lang="en-US" sz="2400" dirty="0" smtClean="0">
                <a:solidFill>
                  <a:prstClr val="black"/>
                </a:solidFill>
              </a:rPr>
              <a:t> have been shown to grow well under these conditions. The bacterial partner, </a:t>
            </a:r>
            <a:r>
              <a:rPr lang="en-US" sz="2400" i="1" dirty="0" err="1" smtClean="0">
                <a:solidFill>
                  <a:prstClr val="black"/>
                </a:solidFill>
              </a:rPr>
              <a:t>Frankia</a:t>
            </a:r>
            <a:r>
              <a:rPr lang="en-US" sz="2400" dirty="0" smtClean="0">
                <a:solidFill>
                  <a:prstClr val="black"/>
                </a:solidFill>
              </a:rPr>
              <a:t>, of the </a:t>
            </a:r>
            <a:r>
              <a:rPr lang="en-US" sz="2400" dirty="0" err="1" smtClean="0">
                <a:solidFill>
                  <a:prstClr val="black"/>
                </a:solidFill>
              </a:rPr>
              <a:t>actinorhizal</a:t>
            </a:r>
            <a:r>
              <a:rPr lang="en-US" sz="2400" dirty="0" smtClean="0">
                <a:solidFill>
                  <a:prstClr val="black"/>
                </a:solidFill>
              </a:rPr>
              <a:t> symbiosis plays a role in the ability of these plants to survive under harsh conditions. The aim of this study was to identify salt-tolerant </a:t>
            </a:r>
            <a:r>
              <a:rPr lang="en-US" sz="2400" i="1" dirty="0" err="1" smtClean="0">
                <a:solidFill>
                  <a:prstClr val="black"/>
                </a:solidFill>
              </a:rPr>
              <a:t>Frankia</a:t>
            </a:r>
            <a:r>
              <a:rPr lang="en-US" sz="2400" dirty="0" smtClean="0">
                <a:solidFill>
                  <a:prstClr val="black"/>
                </a:solidFill>
              </a:rPr>
              <a:t> strains and to determine the genes responsible for the molecular mechanisms of salt stress tolerance.</a:t>
            </a:r>
          </a:p>
          <a:p>
            <a:endParaRPr lang="en-US" dirty="0"/>
          </a:p>
        </p:txBody>
      </p:sp>
      <p:sp>
        <p:nvSpPr>
          <p:cNvPr id="51" name="Text Placeholder 50"/>
          <p:cNvSpPr>
            <a:spLocks noGrp="1"/>
          </p:cNvSpPr>
          <p:nvPr>
            <p:ph type="body" sz="quarter" idx="150"/>
          </p:nvPr>
        </p:nvSpPr>
        <p:spPr>
          <a:xfrm>
            <a:off x="147488" y="870864"/>
            <a:ext cx="32564784" cy="1079861"/>
          </a:xfrm>
        </p:spPr>
        <p:txBody>
          <a:bodyPr>
            <a:noAutofit/>
          </a:bodyPr>
          <a:lstStyle/>
          <a:p>
            <a:r>
              <a:rPr lang="en-US" sz="3200" smtClean="0"/>
              <a:t>Rediet OSHONE</a:t>
            </a:r>
            <a:r>
              <a:rPr lang="en-US" sz="3200" baseline="30000" smtClean="0"/>
              <a:t>1</a:t>
            </a:r>
            <a:r>
              <a:rPr lang="en-US" sz="3200" smtClean="0"/>
              <a:t>, Mariama NGOM</a:t>
            </a:r>
            <a:r>
              <a:rPr lang="en-US" sz="3200" baseline="30000" smtClean="0"/>
              <a:t>2,3,5</a:t>
            </a:r>
            <a:r>
              <a:rPr lang="en-US" sz="3200" smtClean="0"/>
              <a:t>, Nathalie DIAGNE</a:t>
            </a:r>
            <a:r>
              <a:rPr lang="en-US" sz="3200" baseline="30000" smtClean="0"/>
              <a:t>3,5</a:t>
            </a:r>
            <a:r>
              <a:rPr lang="en-US" sz="3200" smtClean="0"/>
              <a:t>, Diegane DIOUF</a:t>
            </a:r>
            <a:r>
              <a:rPr lang="en-US" sz="3200" baseline="30000" smtClean="0"/>
              <a:t>3,5</a:t>
            </a:r>
            <a:r>
              <a:rPr lang="en-US" sz="3200" smtClean="0"/>
              <a:t>, Valérie HOCHER</a:t>
            </a:r>
            <a:r>
              <a:rPr lang="en-US" sz="3200" baseline="30000" smtClean="0"/>
              <a:t>4,5</a:t>
            </a:r>
            <a:r>
              <a:rPr lang="en-US" sz="3200" smtClean="0"/>
              <a:t>, Mame Oureye SY</a:t>
            </a:r>
            <a:r>
              <a:rPr lang="en-US" sz="3200" baseline="30000" smtClean="0"/>
              <a:t>2,5</a:t>
            </a:r>
            <a:r>
              <a:rPr lang="en-US" sz="3200" smtClean="0"/>
              <a:t>, Laurent LAPLAZE</a:t>
            </a:r>
            <a:r>
              <a:rPr lang="en-US" sz="3200" baseline="30000" smtClean="0"/>
              <a:t>4,5</a:t>
            </a:r>
            <a:r>
              <a:rPr lang="en-US" sz="3200" smtClean="0"/>
              <a:t>, Antony CHAMPION</a:t>
            </a:r>
            <a:r>
              <a:rPr lang="en-US" sz="3200" baseline="30000" smtClean="0"/>
              <a:t>3,4,5</a:t>
            </a:r>
            <a:r>
              <a:rPr lang="en-US" sz="3200" smtClean="0"/>
              <a:t>, and Louis S. </a:t>
            </a:r>
            <a:r>
              <a:rPr lang="en-US" sz="3600" smtClean="0"/>
              <a:t>TISA</a:t>
            </a:r>
            <a:r>
              <a:rPr lang="en-US" sz="3600" baseline="30000" smtClean="0"/>
              <a:t>1</a:t>
            </a:r>
            <a:endParaRPr lang="en-US" sz="3600" dirty="0"/>
          </a:p>
        </p:txBody>
      </p:sp>
      <p:sp>
        <p:nvSpPr>
          <p:cNvPr id="55" name="Text Placeholder 54"/>
          <p:cNvSpPr>
            <a:spLocks noGrp="1"/>
          </p:cNvSpPr>
          <p:nvPr>
            <p:ph type="body" sz="quarter" idx="198"/>
          </p:nvPr>
        </p:nvSpPr>
        <p:spPr>
          <a:xfrm>
            <a:off x="4075611" y="1624729"/>
            <a:ext cx="26578560" cy="634555"/>
          </a:xfrm>
        </p:spPr>
        <p:txBody>
          <a:bodyPr>
            <a:normAutofit fontScale="25000" lnSpcReduction="20000"/>
          </a:bodyPr>
          <a:lstStyle/>
          <a:p>
            <a:r>
              <a:rPr lang="fr-FR" sz="8000" smtClean="0"/>
              <a:t>1. University of  New Hampshire, USA  2. Laboratoire Campus de Biotechnologie Végétale, Faculté des Sciences &amp; Techniques, Université Cheikh Anta Diop (UCAD), Dakar, Sénégal  3. Laboratoire Commun de Microbiologie IRD/ISRA/UCAD, Dakar, Sénégal  4. Equipe Rhizogenèse, UMR DIADE, IRD, Montpellier, France  5. Laboratoire mixte international Adaptation des Plantes et microorganismes associés aux Stress Environnementaux (LAPSE), Dakar, Sénégal</a:t>
            </a:r>
            <a:endParaRPr lang="en-US" sz="8000" smtClean="0"/>
          </a:p>
          <a:p>
            <a:endParaRPr lang="en-US" sz="12800" smtClean="0"/>
          </a:p>
          <a:p>
            <a:endParaRPr lang="en-US" dirty="0"/>
          </a:p>
        </p:txBody>
      </p:sp>
      <p:sp>
        <p:nvSpPr>
          <p:cNvPr id="56" name="Text Placeholder 55"/>
          <p:cNvSpPr>
            <a:spLocks noGrp="1"/>
          </p:cNvSpPr>
          <p:nvPr>
            <p:ph type="body" sz="quarter" idx="199"/>
          </p:nvPr>
        </p:nvSpPr>
        <p:spPr>
          <a:xfrm>
            <a:off x="0" y="0"/>
            <a:ext cx="32918400" cy="834414"/>
          </a:xfrm>
        </p:spPr>
        <p:txBody>
          <a:bodyPr>
            <a:normAutofit fontScale="85000" lnSpcReduction="20000"/>
          </a:bodyPr>
          <a:lstStyle/>
          <a:p>
            <a:r>
              <a:rPr lang="en-US" sz="6500" dirty="0" smtClean="0"/>
              <a:t>Identification and Molecular Characterization of Salt Stress Tolerance in</a:t>
            </a:r>
            <a:r>
              <a:rPr lang="en-US" sz="6500" i="1" dirty="0" smtClean="0"/>
              <a:t> </a:t>
            </a:r>
            <a:r>
              <a:rPr lang="en-US" sz="6500" i="1" dirty="0" err="1" smtClean="0"/>
              <a:t>Frankia</a:t>
            </a:r>
            <a:r>
              <a:rPr lang="en-US" sz="6500" dirty="0" smtClean="0"/>
              <a:t> Isolates from </a:t>
            </a:r>
            <a:r>
              <a:rPr lang="en-US" sz="6500" i="1" dirty="0" err="1" smtClean="0"/>
              <a:t>Casuarina</a:t>
            </a:r>
            <a:r>
              <a:rPr lang="en-US" sz="6500" dirty="0" smtClean="0"/>
              <a:t> Plants</a:t>
            </a:r>
          </a:p>
          <a:p>
            <a:endParaRPr lang="en-US" dirty="0" smtClean="0"/>
          </a:p>
          <a:p>
            <a:endParaRPr lang="en-US" dirty="0" smtClean="0"/>
          </a:p>
          <a:p>
            <a:endParaRPr lang="en-US"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49167" y="6550960"/>
            <a:ext cx="10185134" cy="4672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 b="12987"/>
          <a:stretch/>
        </p:blipFill>
        <p:spPr bwMode="auto">
          <a:xfrm>
            <a:off x="6962457" y="4253780"/>
            <a:ext cx="3358107" cy="196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62457" y="5921909"/>
            <a:ext cx="3244446" cy="176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246906" y="3665246"/>
            <a:ext cx="2560472" cy="18134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3"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047260" y="8074288"/>
            <a:ext cx="4057651" cy="42143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949602" y="3645616"/>
            <a:ext cx="2514379" cy="1978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4966345" y="3647976"/>
            <a:ext cx="2642795" cy="1940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6" name="Picture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454761" y="4465561"/>
            <a:ext cx="2967567" cy="2245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7" name="Picture 1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0293727" y="4340648"/>
            <a:ext cx="2215138" cy="2127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8" name="Picture 1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8252678" y="6667131"/>
            <a:ext cx="3148618" cy="1984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52" name="Picture 16"/>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2873789" y="13764126"/>
            <a:ext cx="6653353" cy="2260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54" name="Picture 1053"/>
          <p:cNvPicPr>
            <a:picLocks noChangeAspect="1"/>
          </p:cNvPicPr>
          <p:nvPr/>
        </p:nvPicPr>
        <p:blipFill rotWithShape="1">
          <a:blip r:embed="rId14">
            <a:extLst>
              <a:ext uri="{28A0092B-C50C-407E-A947-70E740481C1C}">
                <a14:useLocalDpi xmlns:a14="http://schemas.microsoft.com/office/drawing/2010/main" val="0"/>
              </a:ext>
            </a:extLst>
          </a:blip>
          <a:srcRect l="3512" t="20113" r="2847" b="7666"/>
          <a:stretch/>
        </p:blipFill>
        <p:spPr>
          <a:xfrm>
            <a:off x="21525004" y="4001162"/>
            <a:ext cx="4265528" cy="2467413"/>
          </a:xfrm>
          <a:prstGeom prst="rect">
            <a:avLst/>
          </a:prstGeom>
        </p:spPr>
      </p:pic>
      <p:sp>
        <p:nvSpPr>
          <p:cNvPr id="167" name="Text Placeholder 52"/>
          <p:cNvSpPr txBox="1">
            <a:spLocks/>
          </p:cNvSpPr>
          <p:nvPr/>
        </p:nvSpPr>
        <p:spPr>
          <a:xfrm>
            <a:off x="21255137" y="3041525"/>
            <a:ext cx="4805263" cy="877163"/>
          </a:xfrm>
          <a:prstGeom prst="rect">
            <a:avLst/>
          </a:prstGeom>
        </p:spPr>
        <p:style>
          <a:lnRef idx="2">
            <a:schemeClr val="accent2"/>
          </a:lnRef>
          <a:fillRef idx="1">
            <a:schemeClr val="lt1"/>
          </a:fillRef>
          <a:effectRef idx="0">
            <a:schemeClr val="accent2"/>
          </a:effectRef>
          <a:fontRef idx="minor">
            <a:schemeClr val="dk1"/>
          </a:fontRef>
        </p:style>
        <p:txBody>
          <a:bodyPr wrap="square" lIns="68580" tIns="68580" rIns="68580" bIns="68580">
            <a:spAutoFit/>
          </a:bodyPr>
          <a:lstStyle>
            <a:lvl1pPr marL="0" indent="0" algn="l" defTabSz="2821436" rtl="0" eaLnBrk="1" latinLnBrk="0" hangingPunct="1">
              <a:spcBef>
                <a:spcPct val="20000"/>
              </a:spcBef>
              <a:buFont typeface="Arial" pitchFamily="34" charset="0"/>
              <a:buNone/>
              <a:defRPr sz="1400" kern="1200">
                <a:solidFill>
                  <a:schemeClr val="accent5">
                    <a:lumMod val="50000"/>
                  </a:schemeClr>
                </a:solidFill>
                <a:latin typeface="Trebuchet MS" pitchFamily="34" charset="0"/>
                <a:ea typeface="+mn-ea"/>
                <a:cs typeface="+mn-cs"/>
              </a:defRPr>
            </a:lvl1pPr>
            <a:lvl2pPr marL="955174" indent="-367375"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2pPr>
            <a:lvl3pPr marL="1322548" indent="-367375"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3pPr>
            <a:lvl4pPr marL="1726661" indent="-404113"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4pPr>
            <a:lvl5pPr marL="2020560" indent="-293900"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5pPr>
            <a:lvl6pPr marL="7758950"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6pPr>
            <a:lvl7pPr marL="9169667"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7pPr>
            <a:lvl8pPr marL="10580386"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8pPr>
            <a:lvl9pPr marL="11991103"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9pPr>
          </a:lstStyle>
          <a:p>
            <a:pPr algn="ctr"/>
            <a:r>
              <a:rPr lang="en-US" sz="2400" b="1" dirty="0" smtClean="0"/>
              <a:t>Membrane composition changes under salt stress</a:t>
            </a:r>
            <a:endParaRPr lang="en-US" dirty="0"/>
          </a:p>
        </p:txBody>
      </p:sp>
      <p:sp>
        <p:nvSpPr>
          <p:cNvPr id="171" name="Text Placeholder 51"/>
          <p:cNvSpPr txBox="1">
            <a:spLocks/>
          </p:cNvSpPr>
          <p:nvPr/>
        </p:nvSpPr>
        <p:spPr>
          <a:xfrm>
            <a:off x="11824208" y="5623643"/>
            <a:ext cx="8927071" cy="877163"/>
          </a:xfrm>
          <a:prstGeom prst="rect">
            <a:avLst/>
          </a:prstGeom>
        </p:spPr>
        <p:style>
          <a:lnRef idx="2">
            <a:schemeClr val="accent3"/>
          </a:lnRef>
          <a:fillRef idx="1">
            <a:schemeClr val="lt1"/>
          </a:fillRef>
          <a:effectRef idx="0">
            <a:schemeClr val="accent3"/>
          </a:effectRef>
          <a:fontRef idx="minor">
            <a:schemeClr val="dk1"/>
          </a:fontRef>
        </p:style>
        <p:txBody>
          <a:bodyPr wrap="square" lIns="68580" tIns="68580" rIns="68580" bIns="68580">
            <a:spAutoFit/>
          </a:bodyPr>
          <a:lstStyle>
            <a:lvl1pPr marL="0" indent="0" algn="l" defTabSz="2821436" rtl="0" eaLnBrk="1" latinLnBrk="0" hangingPunct="1">
              <a:spcBef>
                <a:spcPct val="20000"/>
              </a:spcBef>
              <a:buFont typeface="Arial" pitchFamily="34" charset="0"/>
              <a:buNone/>
              <a:defRPr sz="1400" kern="1200">
                <a:solidFill>
                  <a:schemeClr val="accent5">
                    <a:lumMod val="50000"/>
                  </a:schemeClr>
                </a:solidFill>
                <a:latin typeface="Trebuchet MS" pitchFamily="34" charset="0"/>
                <a:ea typeface="+mn-ea"/>
                <a:cs typeface="+mn-cs"/>
              </a:defRPr>
            </a:lvl1pPr>
            <a:lvl2pPr marL="955174" indent="-367375"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2pPr>
            <a:lvl3pPr marL="1322548" indent="-367375"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3pPr>
            <a:lvl4pPr marL="1726661" indent="-404113"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4pPr>
            <a:lvl5pPr marL="2020560" indent="-293900"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5pPr>
            <a:lvl6pPr marL="7758950"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6pPr>
            <a:lvl7pPr marL="9169667"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7pPr>
            <a:lvl8pPr marL="10580386"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8pPr>
            <a:lvl9pPr marL="11991103"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9pPr>
          </a:lstStyle>
          <a:p>
            <a:pPr algn="ctr"/>
            <a:r>
              <a:rPr lang="en-US" sz="2400" b="1" dirty="0" smtClean="0"/>
              <a:t>RNA sequencing based differential gene expression analysis in CcI3 exposed to salt and osmotic stress </a:t>
            </a:r>
            <a:endParaRPr lang="en-US" sz="2400" b="1" dirty="0"/>
          </a:p>
        </p:txBody>
      </p:sp>
      <p:sp>
        <p:nvSpPr>
          <p:cNvPr id="172" name="Text Placeholder 51"/>
          <p:cNvSpPr txBox="1">
            <a:spLocks/>
          </p:cNvSpPr>
          <p:nvPr/>
        </p:nvSpPr>
        <p:spPr>
          <a:xfrm>
            <a:off x="11824208" y="3118084"/>
            <a:ext cx="8983169" cy="507831"/>
          </a:xfrm>
          <a:prstGeom prst="rect">
            <a:avLst/>
          </a:prstGeom>
        </p:spPr>
        <p:style>
          <a:lnRef idx="2">
            <a:schemeClr val="accent1"/>
          </a:lnRef>
          <a:fillRef idx="1">
            <a:schemeClr val="lt1"/>
          </a:fillRef>
          <a:effectRef idx="0">
            <a:schemeClr val="accent1"/>
          </a:effectRef>
          <a:fontRef idx="minor">
            <a:schemeClr val="dk1"/>
          </a:fontRef>
        </p:style>
        <p:txBody>
          <a:bodyPr wrap="square" lIns="68580" tIns="68580" rIns="68580" bIns="68580">
            <a:spAutoFit/>
          </a:bodyPr>
          <a:lstStyle>
            <a:lvl1pPr marL="0" indent="0" algn="l" defTabSz="2821436" rtl="0" eaLnBrk="1" latinLnBrk="0" hangingPunct="1">
              <a:spcBef>
                <a:spcPct val="20000"/>
              </a:spcBef>
              <a:buFont typeface="Arial" pitchFamily="34" charset="0"/>
              <a:buNone/>
              <a:defRPr sz="1400" kern="1200">
                <a:solidFill>
                  <a:schemeClr val="accent5">
                    <a:lumMod val="50000"/>
                  </a:schemeClr>
                </a:solidFill>
                <a:latin typeface="Trebuchet MS" pitchFamily="34" charset="0"/>
                <a:ea typeface="+mn-ea"/>
                <a:cs typeface="+mn-cs"/>
              </a:defRPr>
            </a:lvl1pPr>
            <a:lvl2pPr marL="955174" indent="-367375"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2pPr>
            <a:lvl3pPr marL="1322548" indent="-367375"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3pPr>
            <a:lvl4pPr marL="1726661" indent="-404113"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4pPr>
            <a:lvl5pPr marL="2020560" indent="-293900"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5pPr>
            <a:lvl6pPr marL="7758950"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6pPr>
            <a:lvl7pPr marL="9169667"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7pPr>
            <a:lvl8pPr marL="10580386"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8pPr>
            <a:lvl9pPr marL="11991103"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9pPr>
          </a:lstStyle>
          <a:p>
            <a:pPr algn="ctr"/>
            <a:r>
              <a:rPr lang="en-US" sz="2400" b="1" dirty="0" smtClean="0"/>
              <a:t>Genomic </a:t>
            </a:r>
            <a:r>
              <a:rPr lang="en-US" sz="2400" b="1" dirty="0" err="1" smtClean="0"/>
              <a:t>synteny</a:t>
            </a:r>
            <a:r>
              <a:rPr lang="en-US" sz="2400" b="1" dirty="0" smtClean="0"/>
              <a:t> of CcI3 to CcI6, </a:t>
            </a:r>
            <a:r>
              <a:rPr lang="en-US" sz="2400" b="1" dirty="0" err="1" smtClean="0"/>
              <a:t>Thr</a:t>
            </a:r>
            <a:r>
              <a:rPr lang="en-US" sz="2400" b="1" dirty="0" smtClean="0"/>
              <a:t>, and BMG5.23</a:t>
            </a:r>
            <a:endParaRPr lang="en-US" sz="2400" b="1" dirty="0"/>
          </a:p>
        </p:txBody>
      </p:sp>
      <p:sp>
        <p:nvSpPr>
          <p:cNvPr id="173" name="Text Placeholder 52"/>
          <p:cNvSpPr>
            <a:spLocks noGrp="1"/>
          </p:cNvSpPr>
          <p:nvPr>
            <p:ph type="body" sz="quarter" idx="196"/>
          </p:nvPr>
        </p:nvSpPr>
        <p:spPr>
          <a:xfrm>
            <a:off x="7004858" y="2978219"/>
            <a:ext cx="4142453" cy="1369606"/>
          </a:xfrm>
        </p:spPr>
        <p:style>
          <a:lnRef idx="2">
            <a:schemeClr val="accent6"/>
          </a:lnRef>
          <a:fillRef idx="1">
            <a:schemeClr val="lt1"/>
          </a:fillRef>
          <a:effectRef idx="0">
            <a:schemeClr val="accent6"/>
          </a:effectRef>
          <a:fontRef idx="minor">
            <a:schemeClr val="dk1"/>
          </a:fontRef>
        </p:style>
        <p:txBody>
          <a:bodyPr/>
          <a:lstStyle/>
          <a:p>
            <a:r>
              <a:rPr lang="en-US" sz="2000" b="1" dirty="0" smtClean="0"/>
              <a:t>CcI3 identified as the most salt sensitive strain, while Allo2, BMG5.23, CcI6, and </a:t>
            </a:r>
            <a:r>
              <a:rPr lang="en-US" sz="2000" b="1" dirty="0" err="1" smtClean="0"/>
              <a:t>CeD</a:t>
            </a:r>
            <a:r>
              <a:rPr lang="en-US" sz="2000" b="1" dirty="0" smtClean="0"/>
              <a:t> are salt tolerant</a:t>
            </a:r>
            <a:endParaRPr lang="en-US" sz="2000" dirty="0"/>
          </a:p>
        </p:txBody>
      </p:sp>
      <p:sp>
        <p:nvSpPr>
          <p:cNvPr id="181" name="Text Placeholder 52"/>
          <p:cNvSpPr txBox="1">
            <a:spLocks/>
          </p:cNvSpPr>
          <p:nvPr/>
        </p:nvSpPr>
        <p:spPr>
          <a:xfrm>
            <a:off x="21255137" y="6935377"/>
            <a:ext cx="4805263" cy="1246495"/>
          </a:xfrm>
          <a:prstGeom prst="rect">
            <a:avLst/>
          </a:prstGeom>
        </p:spPr>
        <p:style>
          <a:lnRef idx="2">
            <a:schemeClr val="accent4"/>
          </a:lnRef>
          <a:fillRef idx="1">
            <a:schemeClr val="lt1"/>
          </a:fillRef>
          <a:effectRef idx="0">
            <a:schemeClr val="accent4"/>
          </a:effectRef>
          <a:fontRef idx="minor">
            <a:schemeClr val="dk1"/>
          </a:fontRef>
        </p:style>
        <p:txBody>
          <a:bodyPr wrap="square" lIns="68580" tIns="68580" rIns="68580" bIns="68580">
            <a:spAutoFit/>
          </a:bodyPr>
          <a:lstStyle>
            <a:lvl1pPr marL="0" indent="0" algn="l" defTabSz="2821436" rtl="0" eaLnBrk="1" latinLnBrk="0" hangingPunct="1">
              <a:spcBef>
                <a:spcPct val="20000"/>
              </a:spcBef>
              <a:buFont typeface="Arial" pitchFamily="34" charset="0"/>
              <a:buNone/>
              <a:defRPr sz="1400" kern="1200">
                <a:solidFill>
                  <a:schemeClr val="accent5">
                    <a:lumMod val="50000"/>
                  </a:schemeClr>
                </a:solidFill>
                <a:latin typeface="Trebuchet MS" pitchFamily="34" charset="0"/>
                <a:ea typeface="+mn-ea"/>
                <a:cs typeface="+mn-cs"/>
              </a:defRPr>
            </a:lvl1pPr>
            <a:lvl2pPr marL="955174" indent="-367375"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2pPr>
            <a:lvl3pPr marL="1322548" indent="-367375"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3pPr>
            <a:lvl4pPr marL="1726661" indent="-404113"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4pPr>
            <a:lvl5pPr marL="2020560" indent="-293900"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5pPr>
            <a:lvl6pPr marL="7758950"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6pPr>
            <a:lvl7pPr marL="9169667"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7pPr>
            <a:lvl8pPr marL="10580386"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8pPr>
            <a:lvl9pPr marL="11991103"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9pPr>
          </a:lstStyle>
          <a:p>
            <a:pPr algn="ctr"/>
            <a:r>
              <a:rPr lang="en-US" sz="2400" b="1" dirty="0" err="1" smtClean="0"/>
              <a:t>Trehalose</a:t>
            </a:r>
            <a:r>
              <a:rPr lang="en-US" sz="2400" b="1" dirty="0" smtClean="0"/>
              <a:t> biosynthesis is involved in the early response to salinity </a:t>
            </a:r>
            <a:endParaRPr lang="en-US" sz="2400" b="1" dirty="0"/>
          </a:p>
        </p:txBody>
      </p:sp>
      <p:grpSp>
        <p:nvGrpSpPr>
          <p:cNvPr id="137" name="Group 136"/>
          <p:cNvGrpSpPr/>
          <p:nvPr/>
        </p:nvGrpSpPr>
        <p:grpSpPr>
          <a:xfrm>
            <a:off x="12417662" y="11553435"/>
            <a:ext cx="7041941" cy="1554275"/>
            <a:chOff x="12225904" y="9272032"/>
            <a:chExt cx="8181975" cy="1663700"/>
          </a:xfrm>
        </p:grpSpPr>
        <p:pic>
          <p:nvPicPr>
            <p:cNvPr id="134" name="Picture 19"/>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2225904" y="9272032"/>
              <a:ext cx="8181975" cy="166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36" name="Straight Arrow Connector 135"/>
            <p:cNvCxnSpPr/>
            <p:nvPr/>
          </p:nvCxnSpPr>
          <p:spPr>
            <a:xfrm>
              <a:off x="13447059" y="9902475"/>
              <a:ext cx="2312894" cy="0"/>
            </a:xfrm>
            <a:prstGeom prst="straightConnector1">
              <a:avLst/>
            </a:prstGeom>
            <a:ln w="19050">
              <a:solidFill>
                <a:srgbClr val="C00000"/>
              </a:solidFill>
              <a:tailEnd type="arrow"/>
            </a:ln>
          </p:spPr>
          <p:style>
            <a:lnRef idx="1">
              <a:schemeClr val="accent1"/>
            </a:lnRef>
            <a:fillRef idx="0">
              <a:schemeClr val="accent1"/>
            </a:fillRef>
            <a:effectRef idx="0">
              <a:schemeClr val="accent1"/>
            </a:effectRef>
            <a:fontRef idx="minor">
              <a:schemeClr val="tx1"/>
            </a:fontRef>
          </p:style>
        </p:cxnSp>
      </p:grpSp>
      <p:sp>
        <p:nvSpPr>
          <p:cNvPr id="200" name="Text Placeholder 51"/>
          <p:cNvSpPr txBox="1">
            <a:spLocks/>
          </p:cNvSpPr>
          <p:nvPr/>
        </p:nvSpPr>
        <p:spPr>
          <a:xfrm>
            <a:off x="11824208" y="11231167"/>
            <a:ext cx="8700339" cy="507831"/>
          </a:xfrm>
          <a:prstGeom prst="rect">
            <a:avLst/>
          </a:prstGeom>
        </p:spPr>
        <p:style>
          <a:lnRef idx="2">
            <a:schemeClr val="accent4"/>
          </a:lnRef>
          <a:fillRef idx="1">
            <a:schemeClr val="lt1"/>
          </a:fillRef>
          <a:effectRef idx="0">
            <a:schemeClr val="accent4"/>
          </a:effectRef>
          <a:fontRef idx="minor">
            <a:schemeClr val="dk1"/>
          </a:fontRef>
        </p:style>
        <p:txBody>
          <a:bodyPr wrap="square" lIns="68580" tIns="68580" rIns="68580" bIns="68580">
            <a:spAutoFit/>
          </a:bodyPr>
          <a:lstStyle>
            <a:lvl1pPr marL="0" indent="0" algn="l" defTabSz="2821436" rtl="0" eaLnBrk="1" latinLnBrk="0" hangingPunct="1">
              <a:spcBef>
                <a:spcPct val="20000"/>
              </a:spcBef>
              <a:buFont typeface="Arial" pitchFamily="34" charset="0"/>
              <a:buNone/>
              <a:defRPr sz="1400" kern="1200">
                <a:solidFill>
                  <a:schemeClr val="accent5">
                    <a:lumMod val="50000"/>
                  </a:schemeClr>
                </a:solidFill>
                <a:latin typeface="Trebuchet MS" pitchFamily="34" charset="0"/>
                <a:ea typeface="+mn-ea"/>
                <a:cs typeface="+mn-cs"/>
              </a:defRPr>
            </a:lvl1pPr>
            <a:lvl2pPr marL="955174" indent="-367375"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2pPr>
            <a:lvl3pPr marL="1322548" indent="-367375"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3pPr>
            <a:lvl4pPr marL="1726661" indent="-404113"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4pPr>
            <a:lvl5pPr marL="2020560" indent="-293900" algn="l" defTabSz="2821436" rtl="0" eaLnBrk="1" latinLnBrk="0" hangingPunct="1">
              <a:spcBef>
                <a:spcPct val="20000"/>
              </a:spcBef>
              <a:buFont typeface="Arial" pitchFamily="34" charset="0"/>
              <a:buChar char="»"/>
              <a:defRPr sz="1600" kern="1200">
                <a:solidFill>
                  <a:schemeClr val="tx1"/>
                </a:solidFill>
                <a:latin typeface="Trebuchet MS" pitchFamily="34" charset="0"/>
                <a:ea typeface="+mn-ea"/>
                <a:cs typeface="+mn-cs"/>
              </a:defRPr>
            </a:lvl5pPr>
            <a:lvl6pPr marL="7758950"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6pPr>
            <a:lvl7pPr marL="9169667"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7pPr>
            <a:lvl8pPr marL="10580386"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8pPr>
            <a:lvl9pPr marL="11991103" indent="-705359" algn="l" defTabSz="2821436" rtl="0" eaLnBrk="1" latinLnBrk="0" hangingPunct="1">
              <a:spcBef>
                <a:spcPct val="20000"/>
              </a:spcBef>
              <a:buFont typeface="Arial" pitchFamily="34" charset="0"/>
              <a:buChar char="•"/>
              <a:defRPr sz="6200" kern="1200">
                <a:solidFill>
                  <a:schemeClr val="tx1"/>
                </a:solidFill>
                <a:latin typeface="+mn-lt"/>
                <a:ea typeface="+mn-ea"/>
                <a:cs typeface="+mn-cs"/>
              </a:defRPr>
            </a:lvl9pPr>
          </a:lstStyle>
          <a:p>
            <a:r>
              <a:rPr lang="en-US" sz="2400" b="1" dirty="0" smtClean="0"/>
              <a:t>Aldehyde detoxification is important in salt stress tolerance </a:t>
            </a:r>
            <a:endParaRPr lang="en-US" sz="2400" b="1" dirty="0"/>
          </a:p>
        </p:txBody>
      </p:sp>
      <p:pic>
        <p:nvPicPr>
          <p:cNvPr id="71" name="Picture 70"/>
          <p:cNvPicPr>
            <a:picLocks noChangeAspect="1"/>
          </p:cNvPicPr>
          <p:nvPr/>
        </p:nvPicPr>
        <p:blipFill rotWithShape="1">
          <a:blip r:embed="rId16" cstate="print">
            <a:extLst>
              <a:ext uri="{28A0092B-C50C-407E-A947-70E740481C1C}">
                <a14:useLocalDpi xmlns:a14="http://schemas.microsoft.com/office/drawing/2010/main" val="0"/>
              </a:ext>
            </a:extLst>
          </a:blip>
          <a:srcRect l="20000" t="23052" r="21579" b="22210"/>
          <a:stretch/>
        </p:blipFill>
        <p:spPr>
          <a:xfrm>
            <a:off x="4646861" y="10404598"/>
            <a:ext cx="1418443" cy="996744"/>
          </a:xfrm>
          <a:prstGeom prst="rect">
            <a:avLst/>
          </a:prstGeom>
        </p:spPr>
      </p:pic>
      <p:sp>
        <p:nvSpPr>
          <p:cNvPr id="72" name="TextBox 71"/>
          <p:cNvSpPr txBox="1"/>
          <p:nvPr/>
        </p:nvSpPr>
        <p:spPr>
          <a:xfrm>
            <a:off x="355998" y="11925816"/>
            <a:ext cx="6206153" cy="4185761"/>
          </a:xfrm>
          <a:prstGeom prst="rect">
            <a:avLst/>
          </a:prstGeom>
          <a:noFill/>
        </p:spPr>
        <p:txBody>
          <a:bodyPr wrap="square" rtlCol="0">
            <a:spAutoFit/>
          </a:bodyPr>
          <a:lstStyle/>
          <a:p>
            <a:pPr marL="342900" indent="-342900" algn="just">
              <a:buFont typeface="Wingdings" pitchFamily="2" charset="2"/>
              <a:buChar char="Ø"/>
            </a:pPr>
            <a:r>
              <a:rPr lang="en-US" sz="2200" dirty="0" smtClean="0">
                <a:latin typeface="Trebuchet MS" pitchFamily="34" charset="0"/>
              </a:rPr>
              <a:t>RNA sequencing was performed in triplicate for cells under salt and osmotic stress. </a:t>
            </a:r>
          </a:p>
          <a:p>
            <a:pPr marL="342900" indent="-342900" algn="just">
              <a:buFont typeface="Wingdings" pitchFamily="2" charset="2"/>
              <a:buChar char="Ø"/>
            </a:pPr>
            <a:r>
              <a:rPr lang="en-US" sz="2200" dirty="0" smtClean="0">
                <a:latin typeface="Trebuchet MS" pitchFamily="34" charset="0"/>
              </a:rPr>
              <a:t>The genomes of salt tolerant strains were sequenced and compared to the genome of the salt sensitive strain. </a:t>
            </a:r>
          </a:p>
          <a:p>
            <a:pPr marL="342900" indent="-342900" algn="just">
              <a:buFont typeface="Wingdings" pitchFamily="2" charset="2"/>
              <a:buChar char="Ø"/>
            </a:pPr>
            <a:r>
              <a:rPr lang="en-US" sz="2200" dirty="0" smtClean="0">
                <a:latin typeface="Trebuchet MS" pitchFamily="34" charset="0"/>
              </a:rPr>
              <a:t>Quantitative PCR was performed on a sub set of the genes to confirm results of the RNA </a:t>
            </a:r>
            <a:r>
              <a:rPr lang="en-US" sz="2200" dirty="0" err="1" smtClean="0">
                <a:latin typeface="Trebuchet MS" pitchFamily="34" charset="0"/>
              </a:rPr>
              <a:t>seq</a:t>
            </a:r>
            <a:r>
              <a:rPr lang="en-US" sz="2200" dirty="0" smtClean="0">
                <a:latin typeface="Trebuchet MS" pitchFamily="34" charset="0"/>
              </a:rPr>
              <a:t> analysis.</a:t>
            </a:r>
          </a:p>
          <a:p>
            <a:pPr marL="342900" indent="-342900" algn="just">
              <a:buFont typeface="Wingdings" pitchFamily="2" charset="2"/>
              <a:buChar char="Ø"/>
            </a:pPr>
            <a:r>
              <a:rPr lang="en-US" sz="2200" dirty="0" smtClean="0">
                <a:latin typeface="Trebuchet MS" pitchFamily="34" charset="0"/>
              </a:rPr>
              <a:t> Amino acid analysis was used to determine changes in the amino acid profile under salt stress.</a:t>
            </a:r>
          </a:p>
          <a:p>
            <a:pPr algn="just"/>
            <a:endParaRPr lang="en-US" sz="2400" dirty="0"/>
          </a:p>
        </p:txBody>
      </p:sp>
      <p:sp>
        <p:nvSpPr>
          <p:cNvPr id="73" name="TextBox 72"/>
          <p:cNvSpPr txBox="1"/>
          <p:nvPr/>
        </p:nvSpPr>
        <p:spPr>
          <a:xfrm>
            <a:off x="3324562" y="11485082"/>
            <a:ext cx="3237589" cy="338554"/>
          </a:xfrm>
          <a:prstGeom prst="rect">
            <a:avLst/>
          </a:prstGeom>
          <a:noFill/>
        </p:spPr>
        <p:txBody>
          <a:bodyPr wrap="square" rtlCol="0">
            <a:spAutoFit/>
          </a:bodyPr>
          <a:lstStyle/>
          <a:p>
            <a:r>
              <a:rPr lang="en-US" sz="1600" b="1" dirty="0"/>
              <a:t> </a:t>
            </a:r>
            <a:r>
              <a:rPr lang="en-US" sz="1600" b="1" dirty="0" smtClean="0"/>
              <a:t>          A 24 well plate growth assay </a:t>
            </a:r>
            <a:r>
              <a:rPr lang="en-US" sz="1600" b="1" baseline="30000" dirty="0" smtClean="0"/>
              <a:t>2</a:t>
            </a:r>
            <a:endParaRPr lang="en-US" sz="1600" b="1" dirty="0"/>
          </a:p>
        </p:txBody>
      </p:sp>
      <p:sp>
        <p:nvSpPr>
          <p:cNvPr id="24" name="TextBox 23"/>
          <p:cNvSpPr txBox="1"/>
          <p:nvPr/>
        </p:nvSpPr>
        <p:spPr>
          <a:xfrm>
            <a:off x="7183082" y="12597375"/>
            <a:ext cx="3660719" cy="70788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000" b="1" dirty="0" smtClean="0">
                <a:latin typeface="Trebuchet MS" pitchFamily="34" charset="0"/>
              </a:rPr>
              <a:t>Analysis of homologous coding sequences</a:t>
            </a:r>
            <a:endParaRPr lang="en-US" sz="2000" b="1" dirty="0">
              <a:latin typeface="Trebuchet MS" pitchFamily="34" charset="0"/>
            </a:endParaRPr>
          </a:p>
        </p:txBody>
      </p:sp>
      <p:sp>
        <p:nvSpPr>
          <p:cNvPr id="78" name="Text Placeholder 52"/>
          <p:cNvSpPr>
            <a:spLocks noGrp="1"/>
          </p:cNvSpPr>
          <p:nvPr>
            <p:ph type="body" sz="quarter" idx="196"/>
          </p:nvPr>
        </p:nvSpPr>
        <p:spPr>
          <a:xfrm>
            <a:off x="6863420" y="7558624"/>
            <a:ext cx="3980382" cy="446277"/>
          </a:xfrm>
        </p:spPr>
        <p:style>
          <a:lnRef idx="2">
            <a:schemeClr val="accent2"/>
          </a:lnRef>
          <a:fillRef idx="1">
            <a:schemeClr val="lt1"/>
          </a:fillRef>
          <a:effectRef idx="0">
            <a:schemeClr val="accent2"/>
          </a:effectRef>
          <a:fontRef idx="minor">
            <a:schemeClr val="dk1"/>
          </a:fontRef>
        </p:style>
        <p:txBody>
          <a:bodyPr/>
          <a:lstStyle/>
          <a:p>
            <a:r>
              <a:rPr lang="en-US" sz="2000" b="1" dirty="0" smtClean="0"/>
              <a:t>Functional category comparison</a:t>
            </a:r>
            <a:endParaRPr lang="en-US" sz="2000" dirty="0"/>
          </a:p>
        </p:txBody>
      </p:sp>
      <p:sp>
        <p:nvSpPr>
          <p:cNvPr id="79" name="Text Placeholder 310"/>
          <p:cNvSpPr>
            <a:spLocks noGrp="1"/>
          </p:cNvSpPr>
          <p:nvPr>
            <p:ph type="body" sz="quarter" idx="26"/>
          </p:nvPr>
        </p:nvSpPr>
        <p:spPr>
          <a:xfrm>
            <a:off x="26383699" y="3118084"/>
            <a:ext cx="6204347" cy="877163"/>
          </a:xfrm>
        </p:spPr>
        <p:style>
          <a:lnRef idx="2">
            <a:schemeClr val="accent5"/>
          </a:lnRef>
          <a:fillRef idx="1">
            <a:schemeClr val="lt1"/>
          </a:fillRef>
          <a:effectRef idx="0">
            <a:schemeClr val="accent5"/>
          </a:effectRef>
          <a:fontRef idx="minor">
            <a:schemeClr val="dk1"/>
          </a:fontRef>
        </p:style>
        <p:txBody>
          <a:bodyPr/>
          <a:lstStyle/>
          <a:p>
            <a:pPr algn="ctr"/>
            <a:r>
              <a:rPr lang="en-US" sz="2400" b="1" dirty="0"/>
              <a:t>Salt sensitive strain shows drastic </a:t>
            </a:r>
            <a:r>
              <a:rPr lang="en-US" sz="2400" b="1" dirty="0" smtClean="0"/>
              <a:t>change in </a:t>
            </a:r>
            <a:r>
              <a:rPr lang="en-US" sz="2400" b="1" dirty="0"/>
              <a:t>amino acid profile under </a:t>
            </a:r>
            <a:r>
              <a:rPr lang="en-US" sz="2400" b="1" dirty="0" smtClean="0"/>
              <a:t>stress</a:t>
            </a:r>
            <a:endParaRPr lang="en-US" sz="2400" dirty="0"/>
          </a:p>
        </p:txBody>
      </p:sp>
      <p:pic>
        <p:nvPicPr>
          <p:cNvPr id="26" name="Picture 3"/>
          <p:cNvPicPr>
            <a:picLocks noChangeAspect="1" noChangeArrowheads="1"/>
          </p:cNvPicPr>
          <p:nvPr/>
        </p:nvPicPr>
        <p:blipFill rotWithShape="1">
          <a:blip r:embed="rId17">
            <a:extLst>
              <a:ext uri="{28A0092B-C50C-407E-A947-70E740481C1C}">
                <a14:useLocalDpi xmlns:a14="http://schemas.microsoft.com/office/drawing/2010/main" val="0"/>
              </a:ext>
            </a:extLst>
          </a:blip>
          <a:srcRect l="2735" t="23089" b="7776"/>
          <a:stretch/>
        </p:blipFill>
        <p:spPr bwMode="auto">
          <a:xfrm>
            <a:off x="21434301" y="12868284"/>
            <a:ext cx="4446933" cy="2968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83" name="Group 82"/>
          <p:cNvGrpSpPr/>
          <p:nvPr/>
        </p:nvGrpSpPr>
        <p:grpSpPr>
          <a:xfrm>
            <a:off x="21525004" y="8195124"/>
            <a:ext cx="4286851" cy="2982505"/>
            <a:chOff x="21779345" y="10028053"/>
            <a:chExt cx="3768437" cy="2516875"/>
          </a:xfrm>
        </p:grpSpPr>
        <p:pic>
          <p:nvPicPr>
            <p:cNvPr id="84" name="Picture 17"/>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1779345" y="10028053"/>
              <a:ext cx="3768437" cy="251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5" name="TextBox 84"/>
            <p:cNvSpPr txBox="1"/>
            <p:nvPr/>
          </p:nvSpPr>
          <p:spPr>
            <a:xfrm>
              <a:off x="22944964" y="10091221"/>
              <a:ext cx="666407" cy="338554"/>
            </a:xfrm>
            <a:prstGeom prst="rect">
              <a:avLst/>
            </a:prstGeom>
            <a:noFill/>
          </p:spPr>
          <p:txBody>
            <a:bodyPr wrap="square" rtlCol="0">
              <a:spAutoFit/>
            </a:bodyPr>
            <a:lstStyle/>
            <a:p>
              <a:r>
                <a:rPr lang="en-US" sz="1600" dirty="0"/>
                <a:t>*</a:t>
              </a:r>
            </a:p>
          </p:txBody>
        </p:sp>
        <p:sp>
          <p:nvSpPr>
            <p:cNvPr id="86" name="TextBox 85"/>
            <p:cNvSpPr txBox="1"/>
            <p:nvPr/>
          </p:nvSpPr>
          <p:spPr>
            <a:xfrm>
              <a:off x="23056315" y="10622728"/>
              <a:ext cx="666407" cy="338554"/>
            </a:xfrm>
            <a:prstGeom prst="rect">
              <a:avLst/>
            </a:prstGeom>
            <a:noFill/>
          </p:spPr>
          <p:txBody>
            <a:bodyPr wrap="square" rtlCol="0">
              <a:spAutoFit/>
            </a:bodyPr>
            <a:lstStyle/>
            <a:p>
              <a:r>
                <a:rPr lang="en-US" sz="1600" dirty="0"/>
                <a:t>*</a:t>
              </a:r>
            </a:p>
          </p:txBody>
        </p:sp>
        <p:sp>
          <p:nvSpPr>
            <p:cNvPr id="87" name="TextBox 86"/>
            <p:cNvSpPr txBox="1"/>
            <p:nvPr/>
          </p:nvSpPr>
          <p:spPr>
            <a:xfrm>
              <a:off x="23611371" y="10378257"/>
              <a:ext cx="666407" cy="338554"/>
            </a:xfrm>
            <a:prstGeom prst="rect">
              <a:avLst/>
            </a:prstGeom>
            <a:noFill/>
          </p:spPr>
          <p:txBody>
            <a:bodyPr wrap="square" rtlCol="0">
              <a:spAutoFit/>
            </a:bodyPr>
            <a:lstStyle/>
            <a:p>
              <a:r>
                <a:rPr lang="en-US" sz="1600" dirty="0"/>
                <a:t>*</a:t>
              </a:r>
            </a:p>
          </p:txBody>
        </p:sp>
        <p:sp>
          <p:nvSpPr>
            <p:cNvPr id="88" name="TextBox 87"/>
            <p:cNvSpPr txBox="1"/>
            <p:nvPr/>
          </p:nvSpPr>
          <p:spPr>
            <a:xfrm>
              <a:off x="23700389" y="10632874"/>
              <a:ext cx="666407" cy="338554"/>
            </a:xfrm>
            <a:prstGeom prst="rect">
              <a:avLst/>
            </a:prstGeom>
            <a:noFill/>
          </p:spPr>
          <p:txBody>
            <a:bodyPr wrap="square" rtlCol="0">
              <a:spAutoFit/>
            </a:bodyPr>
            <a:lstStyle/>
            <a:p>
              <a:r>
                <a:rPr lang="en-US" sz="1600" dirty="0"/>
                <a:t>*</a:t>
              </a:r>
            </a:p>
          </p:txBody>
        </p:sp>
      </p:grpSp>
      <p:sp>
        <p:nvSpPr>
          <p:cNvPr id="27" name="TextBox 26"/>
          <p:cNvSpPr txBox="1"/>
          <p:nvPr/>
        </p:nvSpPr>
        <p:spPr>
          <a:xfrm>
            <a:off x="20621862" y="11415058"/>
            <a:ext cx="5469644" cy="1200329"/>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sz="2400" b="1" dirty="0">
                <a:latin typeface="Trebuchet MS" pitchFamily="34" charset="0"/>
              </a:rPr>
              <a:t>pH homeostasis and </a:t>
            </a:r>
            <a:r>
              <a:rPr lang="en-US" sz="2400" b="1" dirty="0" err="1">
                <a:latin typeface="Trebuchet MS" pitchFamily="34" charset="0"/>
              </a:rPr>
              <a:t>Phospohate</a:t>
            </a:r>
            <a:r>
              <a:rPr lang="en-US" sz="2400" b="1" dirty="0">
                <a:latin typeface="Trebuchet MS" pitchFamily="34" charset="0"/>
              </a:rPr>
              <a:t> uptake are important under salt stress</a:t>
            </a:r>
          </a:p>
        </p:txBody>
      </p:sp>
      <p:sp>
        <p:nvSpPr>
          <p:cNvPr id="89" name="Text Placeholder 47"/>
          <p:cNvSpPr>
            <a:spLocks noGrp="1"/>
          </p:cNvSpPr>
          <p:nvPr>
            <p:ph type="body" sz="quarter" idx="29"/>
          </p:nvPr>
        </p:nvSpPr>
        <p:spPr>
          <a:xfrm>
            <a:off x="26360438" y="9949448"/>
            <a:ext cx="6204347" cy="4396804"/>
          </a:xfrm>
        </p:spPr>
        <p:txBody>
          <a:bodyPr/>
          <a:lstStyle/>
          <a:p>
            <a:pPr algn="l"/>
            <a:endParaRPr lang="en-US" sz="1400" b="0" u="none" dirty="0" smtClean="0">
              <a:latin typeface="Trebuchet MS" pitchFamily="34" charset="0"/>
            </a:endParaRPr>
          </a:p>
          <a:p>
            <a:pPr algn="l"/>
            <a:r>
              <a:rPr lang="en-US" sz="1200" b="0" u="none" dirty="0" smtClean="0">
                <a:latin typeface="Trebuchet MS" pitchFamily="34" charset="0"/>
              </a:rPr>
              <a:t>1. Benson </a:t>
            </a:r>
            <a:r>
              <a:rPr lang="en-US" sz="1200" b="0" u="none" dirty="0">
                <a:latin typeface="Trebuchet MS" pitchFamily="34" charset="0"/>
              </a:rPr>
              <a:t>DR and </a:t>
            </a:r>
            <a:r>
              <a:rPr lang="en-US" sz="1200" b="0" u="none" dirty="0" err="1">
                <a:latin typeface="Trebuchet MS" pitchFamily="34" charset="0"/>
              </a:rPr>
              <a:t>Silvester</a:t>
            </a:r>
            <a:r>
              <a:rPr lang="en-US" sz="1200" b="0" u="none" dirty="0">
                <a:latin typeface="Trebuchet MS" pitchFamily="34" charset="0"/>
              </a:rPr>
              <a:t> WB 1993 Biology of </a:t>
            </a:r>
            <a:r>
              <a:rPr lang="en-US" sz="1200" b="0" u="none" dirty="0" err="1">
                <a:latin typeface="Trebuchet MS" pitchFamily="34" charset="0"/>
              </a:rPr>
              <a:t>Frankia</a:t>
            </a:r>
            <a:r>
              <a:rPr lang="en-US" sz="1200" b="0" u="none" dirty="0">
                <a:latin typeface="Trebuchet MS" pitchFamily="34" charset="0"/>
              </a:rPr>
              <a:t> </a:t>
            </a:r>
            <a:r>
              <a:rPr lang="en-US" sz="1200" b="0" u="none" dirty="0" err="1" smtClean="0">
                <a:latin typeface="Trebuchet MS" pitchFamily="34" charset="0"/>
              </a:rPr>
              <a:t>strains,actinomycete</a:t>
            </a:r>
            <a:r>
              <a:rPr lang="en-US" sz="1200" b="0" u="none" dirty="0" smtClean="0">
                <a:latin typeface="Trebuchet MS" pitchFamily="34" charset="0"/>
              </a:rPr>
              <a:t> </a:t>
            </a:r>
            <a:r>
              <a:rPr lang="en-US" sz="1200" b="0" u="none" dirty="0" err="1">
                <a:latin typeface="Trebuchet MS" pitchFamily="34" charset="0"/>
              </a:rPr>
              <a:t>symbionts</a:t>
            </a:r>
            <a:r>
              <a:rPr lang="en-US" sz="1200" b="0" u="none" dirty="0">
                <a:latin typeface="Trebuchet MS" pitchFamily="34" charset="0"/>
              </a:rPr>
              <a:t> of </a:t>
            </a:r>
            <a:r>
              <a:rPr lang="en-US" sz="1200" b="0" u="none" dirty="0" err="1">
                <a:latin typeface="Trebuchet MS" pitchFamily="34" charset="0"/>
              </a:rPr>
              <a:t>actinorhizal</a:t>
            </a:r>
            <a:r>
              <a:rPr lang="en-US" sz="1200" b="0" u="none" dirty="0">
                <a:latin typeface="Trebuchet MS" pitchFamily="34" charset="0"/>
              </a:rPr>
              <a:t> </a:t>
            </a:r>
            <a:r>
              <a:rPr lang="en-US" sz="1200" b="0" u="none" dirty="0" smtClean="0">
                <a:latin typeface="Trebuchet MS" pitchFamily="34" charset="0"/>
              </a:rPr>
              <a:t>plants</a:t>
            </a:r>
          </a:p>
          <a:p>
            <a:pPr algn="l"/>
            <a:endParaRPr lang="en-US" sz="1200" b="0" u="none" dirty="0">
              <a:latin typeface="Trebuchet MS" pitchFamily="34" charset="0"/>
            </a:endParaRPr>
          </a:p>
          <a:p>
            <a:pPr algn="l"/>
            <a:r>
              <a:rPr lang="en-US" sz="1200" b="0" u="none" dirty="0" smtClean="0"/>
              <a:t>2. </a:t>
            </a:r>
            <a:r>
              <a:rPr lang="en-US" sz="1200" b="0" u="none" dirty="0" err="1" smtClean="0"/>
              <a:t>Furnholm</a:t>
            </a:r>
            <a:r>
              <a:rPr lang="en-US" sz="1200" b="0" u="none" dirty="0" smtClean="0"/>
              <a:t> T et al. 2012. Development </a:t>
            </a:r>
            <a:r>
              <a:rPr lang="en-US" sz="1200" b="0" u="none" dirty="0"/>
              <a:t>of a semi-high-throughput growth assay for filamentous </a:t>
            </a:r>
            <a:r>
              <a:rPr lang="en-US" sz="1200" b="0" u="none" dirty="0" err="1" smtClean="0"/>
              <a:t>actinobacteria</a:t>
            </a:r>
            <a:r>
              <a:rPr lang="en-US" sz="1200" b="0" u="none" dirty="0" smtClean="0"/>
              <a:t> </a:t>
            </a:r>
            <a:r>
              <a:rPr lang="pl-PL" sz="1200" b="0" u="none" dirty="0" smtClean="0"/>
              <a:t>Frankia</a:t>
            </a:r>
            <a:r>
              <a:rPr lang="pl-PL" sz="1200" b="0" u="none" dirty="0"/>
              <a:t>. Arch. Microbiol. 194 13–20</a:t>
            </a:r>
            <a:endParaRPr lang="en-US" sz="1200" b="0" u="none" dirty="0">
              <a:latin typeface="Trebuchet MS" pitchFamily="34" charset="0"/>
            </a:endParaRPr>
          </a:p>
          <a:p>
            <a:pPr algn="l"/>
            <a:endParaRPr lang="en-US" sz="1200" b="0" u="none" dirty="0" smtClean="0">
              <a:latin typeface="Trebuchet MS" pitchFamily="34" charset="0"/>
            </a:endParaRPr>
          </a:p>
          <a:p>
            <a:pPr algn="l"/>
            <a:r>
              <a:rPr lang="en-US" sz="1200" b="0" u="none" dirty="0" smtClean="0">
                <a:latin typeface="Trebuchet MS" pitchFamily="34" charset="0"/>
              </a:rPr>
              <a:t>3. Hurst </a:t>
            </a:r>
            <a:r>
              <a:rPr lang="en-US" sz="1200" b="0" u="none" dirty="0">
                <a:latin typeface="Trebuchet MS" pitchFamily="34" charset="0"/>
              </a:rPr>
              <a:t>et al</a:t>
            </a:r>
            <a:r>
              <a:rPr lang="en-US" sz="1200" b="0" u="none" dirty="0" smtClean="0">
                <a:latin typeface="Trebuchet MS" pitchFamily="34" charset="0"/>
              </a:rPr>
              <a:t>. </a:t>
            </a:r>
            <a:r>
              <a:rPr lang="en-US" sz="1200" b="0" u="none" dirty="0">
                <a:latin typeface="Trebuchet MS" pitchFamily="34" charset="0"/>
              </a:rPr>
              <a:t>2014. Draft genome sequence of</a:t>
            </a:r>
            <a:r>
              <a:rPr lang="en-US" sz="1200" b="0" i="1" u="none" dirty="0">
                <a:latin typeface="Trebuchet MS" pitchFamily="34" charset="0"/>
              </a:rPr>
              <a:t> </a:t>
            </a:r>
            <a:r>
              <a:rPr lang="en-US" sz="1200" b="0" i="1" u="none" dirty="0" err="1">
                <a:latin typeface="Trebuchet MS" pitchFamily="34" charset="0"/>
              </a:rPr>
              <a:t>Frankia</a:t>
            </a:r>
            <a:r>
              <a:rPr lang="en-US" sz="1200" b="0" i="1" u="none" dirty="0">
                <a:latin typeface="Trebuchet MS" pitchFamily="34" charset="0"/>
              </a:rPr>
              <a:t> </a:t>
            </a:r>
            <a:r>
              <a:rPr lang="en-US" sz="1200" b="0" u="none" dirty="0">
                <a:latin typeface="Trebuchet MS" pitchFamily="34" charset="0"/>
              </a:rPr>
              <a:t>sp. Strain </a:t>
            </a:r>
            <a:r>
              <a:rPr lang="en-US" sz="1200" b="0" u="none" dirty="0" err="1" smtClean="0">
                <a:latin typeface="Trebuchet MS" pitchFamily="34" charset="0"/>
              </a:rPr>
              <a:t>Thr</a:t>
            </a:r>
            <a:r>
              <a:rPr lang="en-US" sz="1200" b="0" u="none" dirty="0" smtClean="0">
                <a:latin typeface="Trebuchet MS" pitchFamily="34" charset="0"/>
              </a:rPr>
              <a:t>. </a:t>
            </a:r>
            <a:r>
              <a:rPr lang="en-US" sz="1200" b="0" u="none" dirty="0" err="1" smtClean="0">
                <a:latin typeface="Trebuchet MS" pitchFamily="34" charset="0"/>
              </a:rPr>
              <a:t>genomeA</a:t>
            </a:r>
            <a:r>
              <a:rPr lang="en-US" sz="1200" b="0" u="none" dirty="0" smtClean="0">
                <a:latin typeface="Trebuchet MS" pitchFamily="34" charset="0"/>
              </a:rPr>
              <a:t> </a:t>
            </a:r>
          </a:p>
          <a:p>
            <a:pPr algn="l"/>
            <a:endParaRPr lang="en-US" sz="1200" b="0" u="none" dirty="0" smtClean="0"/>
          </a:p>
          <a:p>
            <a:pPr algn="l"/>
            <a:r>
              <a:rPr lang="en-US" sz="1200" b="0" u="none" dirty="0" smtClean="0">
                <a:latin typeface="Trebuchet MS" pitchFamily="34" charset="0"/>
              </a:rPr>
              <a:t>4. </a:t>
            </a:r>
            <a:r>
              <a:rPr lang="en-US" sz="1200" b="0" u="none" dirty="0" err="1" smtClean="0">
                <a:latin typeface="Trebuchet MS" pitchFamily="34" charset="0"/>
              </a:rPr>
              <a:t>Ghodhbane-Gtari</a:t>
            </a:r>
            <a:r>
              <a:rPr lang="en-US" sz="1200" b="0" u="none" dirty="0" smtClean="0">
                <a:latin typeface="Trebuchet MS" pitchFamily="34" charset="0"/>
              </a:rPr>
              <a:t> F. et al. 2013  Draft </a:t>
            </a:r>
            <a:r>
              <a:rPr lang="en-US" sz="1200" b="0" u="none" dirty="0">
                <a:latin typeface="Trebuchet MS" pitchFamily="34" charset="0"/>
              </a:rPr>
              <a:t>Genome Sequence of </a:t>
            </a:r>
            <a:r>
              <a:rPr lang="en-US" sz="1200" b="0" i="1" u="none" dirty="0" err="1">
                <a:latin typeface="Trebuchet MS" pitchFamily="34" charset="0"/>
              </a:rPr>
              <a:t>Frankia</a:t>
            </a:r>
            <a:r>
              <a:rPr lang="en-US" sz="1200" b="0" u="none" dirty="0">
                <a:latin typeface="Trebuchet MS" pitchFamily="34" charset="0"/>
              </a:rPr>
              <a:t> sp. strain </a:t>
            </a:r>
            <a:r>
              <a:rPr lang="en-US" sz="1200" b="0" u="none" dirty="0" smtClean="0">
                <a:latin typeface="Trebuchet MS" pitchFamily="34" charset="0"/>
              </a:rPr>
              <a:t>BMG5.23 </a:t>
            </a:r>
            <a:r>
              <a:rPr lang="en-US" sz="1200" b="0" u="none" dirty="0" err="1" smtClean="0">
                <a:latin typeface="Trebuchet MS" pitchFamily="34" charset="0"/>
              </a:rPr>
              <a:t>genomeA</a:t>
            </a:r>
            <a:r>
              <a:rPr lang="en-US" sz="1200" b="0" u="none" dirty="0" smtClean="0">
                <a:latin typeface="Trebuchet MS" pitchFamily="34" charset="0"/>
              </a:rPr>
              <a:t> </a:t>
            </a:r>
            <a:endParaRPr lang="en-US" sz="1200" b="0" u="none" dirty="0">
              <a:latin typeface="Trebuchet MS" pitchFamily="34" charset="0"/>
            </a:endParaRPr>
          </a:p>
          <a:p>
            <a:pPr algn="l"/>
            <a:endParaRPr lang="en-US" sz="1200" b="0" u="none" dirty="0" smtClean="0">
              <a:latin typeface="Trebuchet MS" pitchFamily="34" charset="0"/>
            </a:endParaRPr>
          </a:p>
          <a:p>
            <a:pPr algn="l"/>
            <a:r>
              <a:rPr lang="en-US" sz="1200" b="0" u="none" dirty="0" smtClean="0">
                <a:latin typeface="Trebuchet MS" pitchFamily="34" charset="0"/>
              </a:rPr>
              <a:t>5. Mansour et al.2014. Draft genome sequence of </a:t>
            </a:r>
            <a:r>
              <a:rPr lang="en-US" sz="1200" b="0" u="none" dirty="0" err="1" smtClean="0">
                <a:latin typeface="Trebuchet MS" pitchFamily="34" charset="0"/>
              </a:rPr>
              <a:t>Frankia</a:t>
            </a:r>
            <a:r>
              <a:rPr lang="en-US" sz="1200" b="0" u="none" dirty="0" smtClean="0">
                <a:latin typeface="Trebuchet MS" pitchFamily="34" charset="0"/>
              </a:rPr>
              <a:t> sp. Strain CcI6. </a:t>
            </a:r>
            <a:r>
              <a:rPr lang="en-US" sz="1200" b="0" u="none" dirty="0"/>
              <a:t>2(1): e01205-13</a:t>
            </a:r>
            <a:endParaRPr lang="en-US" sz="1200" b="0" u="none" dirty="0" smtClean="0">
              <a:latin typeface="Trebuchet MS" pitchFamily="34" charset="0"/>
            </a:endParaRPr>
          </a:p>
          <a:p>
            <a:pPr algn="l"/>
            <a:endParaRPr lang="en-US" sz="1200" b="0" u="none" dirty="0">
              <a:latin typeface="Trebuchet MS" pitchFamily="34" charset="0"/>
            </a:endParaRPr>
          </a:p>
          <a:p>
            <a:pPr algn="l"/>
            <a:r>
              <a:rPr lang="en-US" sz="1200" b="0" u="none" dirty="0" smtClean="0">
                <a:latin typeface="Trebuchet MS" pitchFamily="34" charset="0"/>
              </a:rPr>
              <a:t>6. </a:t>
            </a:r>
            <a:r>
              <a:rPr lang="en-US" sz="1200" b="0" u="none" dirty="0" err="1" smtClean="0">
                <a:latin typeface="Trebuchet MS" pitchFamily="34" charset="0"/>
              </a:rPr>
              <a:t>Oshone</a:t>
            </a:r>
            <a:r>
              <a:rPr lang="en-US" sz="1200" b="0" u="none" dirty="0" smtClean="0">
                <a:latin typeface="Trebuchet MS" pitchFamily="34" charset="0"/>
              </a:rPr>
              <a:t> R et al. 2013</a:t>
            </a:r>
            <a:r>
              <a:rPr lang="en-US" sz="1200" b="0" u="none" dirty="0">
                <a:latin typeface="Trebuchet MS" pitchFamily="34" charset="0"/>
              </a:rPr>
              <a:t>. Effect of salt stress on the physiology of </a:t>
            </a:r>
            <a:r>
              <a:rPr lang="en-US" sz="1200" b="0" i="1" u="none" dirty="0" err="1">
                <a:latin typeface="Trebuchet MS" pitchFamily="34" charset="0"/>
              </a:rPr>
              <a:t>Frankia</a:t>
            </a:r>
            <a:r>
              <a:rPr lang="en-US" sz="1200" b="0" u="none" dirty="0">
                <a:latin typeface="Trebuchet MS" pitchFamily="34" charset="0"/>
              </a:rPr>
              <a:t> sp. strain CcI6. J. </a:t>
            </a:r>
            <a:r>
              <a:rPr lang="en-US" sz="1200" b="0" u="none" dirty="0" err="1">
                <a:latin typeface="Trebuchet MS" pitchFamily="34" charset="0"/>
              </a:rPr>
              <a:t>Biosci</a:t>
            </a:r>
            <a:r>
              <a:rPr lang="en-US" sz="1200" b="0" u="none" dirty="0">
                <a:latin typeface="Trebuchet MS" pitchFamily="34" charset="0"/>
              </a:rPr>
              <a:t>. 38:699–702</a:t>
            </a:r>
          </a:p>
          <a:p>
            <a:pPr algn="l"/>
            <a:endParaRPr lang="en-US" sz="1200" b="0" u="none" dirty="0">
              <a:latin typeface="Trebuchet MS" pitchFamily="34" charset="0"/>
            </a:endParaRPr>
          </a:p>
          <a:p>
            <a:pPr algn="l"/>
            <a:r>
              <a:rPr lang="en-US" sz="1200" b="0" u="none" dirty="0" smtClean="0">
                <a:latin typeface="Trebuchet MS" pitchFamily="34" charset="0"/>
              </a:rPr>
              <a:t>7. </a:t>
            </a:r>
            <a:r>
              <a:rPr lang="en-US" sz="1200" b="0" u="none" dirty="0" err="1" smtClean="0">
                <a:latin typeface="Trebuchet MS" pitchFamily="34" charset="0"/>
              </a:rPr>
              <a:t>Rengasamy</a:t>
            </a:r>
            <a:r>
              <a:rPr lang="en-US" sz="1200" b="0" u="none" dirty="0" smtClean="0">
                <a:latin typeface="Trebuchet MS" pitchFamily="34" charset="0"/>
              </a:rPr>
              <a:t> </a:t>
            </a:r>
            <a:r>
              <a:rPr lang="en-US" sz="1200" b="0" u="none" dirty="0">
                <a:latin typeface="Trebuchet MS" pitchFamily="34" charset="0"/>
              </a:rPr>
              <a:t>P 2006 World salinization with emphasis on Australia. </a:t>
            </a:r>
            <a:r>
              <a:rPr lang="de-DE" sz="1200" b="0" u="none" dirty="0">
                <a:latin typeface="Trebuchet MS" pitchFamily="34" charset="0"/>
              </a:rPr>
              <a:t>J. Exp. Bot. 57 </a:t>
            </a:r>
            <a:r>
              <a:rPr lang="de-DE" sz="1200" b="0" u="none" dirty="0" smtClean="0">
                <a:latin typeface="Trebuchet MS" pitchFamily="34" charset="0"/>
              </a:rPr>
              <a:t>1017–1023</a:t>
            </a:r>
          </a:p>
          <a:p>
            <a:endParaRPr lang="en-US" sz="1200" dirty="0"/>
          </a:p>
        </p:txBody>
      </p:sp>
      <p:sp>
        <p:nvSpPr>
          <p:cNvPr id="90" name="Text Placeholder 312"/>
          <p:cNvSpPr>
            <a:spLocks noGrp="1"/>
          </p:cNvSpPr>
          <p:nvPr>
            <p:ph type="body" sz="quarter" idx="30"/>
          </p:nvPr>
        </p:nvSpPr>
        <p:spPr>
          <a:xfrm>
            <a:off x="26382508" y="14372639"/>
            <a:ext cx="6205538" cy="1738938"/>
          </a:xfrm>
        </p:spPr>
        <p:txBody>
          <a:bodyPr/>
          <a:lstStyle/>
          <a:p>
            <a:pPr algn="just"/>
            <a:r>
              <a:rPr lang="en-US" sz="1600" dirty="0" smtClean="0"/>
              <a:t>This </a:t>
            </a:r>
            <a:r>
              <a:rPr lang="en-US" sz="1600" dirty="0"/>
              <a:t>research is supported in part by Hatch NH585, JGI 2012 CSP585, and by the  College of Life Sciences and Agriculture at the University of New Hampshire, Durham. </a:t>
            </a:r>
            <a:r>
              <a:rPr lang="en-US" sz="1600" dirty="0" smtClean="0"/>
              <a:t>Travel support was obtained from the </a:t>
            </a:r>
            <a:r>
              <a:rPr lang="en-US" sz="1600" dirty="0"/>
              <a:t>MCBS department, Graduate School, and the Zsigray </a:t>
            </a:r>
            <a:r>
              <a:rPr lang="en-US" sz="1600" dirty="0" smtClean="0"/>
              <a:t>Fund</a:t>
            </a:r>
            <a:r>
              <a:rPr lang="en-US" sz="1600" dirty="0"/>
              <a:t>.</a:t>
            </a:r>
          </a:p>
          <a:p>
            <a:endParaRPr lang="en-US" sz="2000" dirty="0"/>
          </a:p>
        </p:txBody>
      </p:sp>
      <p:pic>
        <p:nvPicPr>
          <p:cNvPr id="30" name="Picture 29"/>
          <p:cNvPicPr>
            <a:picLocks noChangeAspect="1"/>
          </p:cNvPicPr>
          <p:nvPr/>
        </p:nvPicPr>
        <p:blipFill rotWithShape="1">
          <a:blip r:embed="rId19">
            <a:extLst>
              <a:ext uri="{28A0092B-C50C-407E-A947-70E740481C1C}">
                <a14:useLocalDpi xmlns:a14="http://schemas.microsoft.com/office/drawing/2010/main" val="0"/>
              </a:ext>
            </a:extLst>
          </a:blip>
          <a:srcRect t="-955"/>
          <a:stretch/>
        </p:blipFill>
        <p:spPr>
          <a:xfrm>
            <a:off x="7346804" y="13338097"/>
            <a:ext cx="3333274" cy="2686297"/>
          </a:xfrm>
          <a:prstGeom prst="rect">
            <a:avLst/>
          </a:prstGeom>
        </p:spPr>
      </p:pic>
    </p:spTree>
    <p:extLst>
      <p:ext uri="{BB962C8B-B14F-4D97-AF65-F5344CB8AC3E}">
        <p14:creationId xmlns:p14="http://schemas.microsoft.com/office/powerpoint/2010/main" val="120211301"/>
      </p:ext>
    </p:extLst>
  </p:cSld>
  <p:clrMapOvr>
    <a:masterClrMapping/>
  </p:clrMapOvr>
  <p:timing>
    <p:tnLst>
      <p:par>
        <p:cTn id="1" dur="indefinite" restart="never" nodeType="tmRoot"/>
      </p:par>
    </p:tnLst>
  </p:timing>
</p:sld>
</file>

<file path=ppt/theme/theme1.xml><?xml version="1.0" encoding="utf-8"?>
<a:theme xmlns:a="http://schemas.openxmlformats.org/drawingml/2006/main" name="PosterPresentations.com-36x72-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PosterPresentations.com-36x72-Template-V2">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PosterPresentations.com-36x72-Template-V2b</Template>
  <TotalTime>1515</TotalTime>
  <Words>555</Words>
  <Application>Microsoft Office PowerPoint</Application>
  <PresentationFormat>Custom</PresentationFormat>
  <Paragraphs>50</Paragraphs>
  <Slides>1</Slides>
  <Notes>1</Notes>
  <HiddenSlides>0</HiddenSlides>
  <MMClips>0</MMClips>
  <ScaleCrop>false</ScaleCrop>
  <HeadingPairs>
    <vt:vector size="4" baseType="variant">
      <vt:variant>
        <vt:lpstr>Theme</vt:lpstr>
      </vt:variant>
      <vt:variant>
        <vt:i4>3</vt:i4>
      </vt:variant>
      <vt:variant>
        <vt:lpstr>Slide Titles</vt:lpstr>
      </vt:variant>
      <vt:variant>
        <vt:i4>1</vt:i4>
      </vt:variant>
    </vt:vector>
  </HeadingPairs>
  <TitlesOfParts>
    <vt:vector size="4" baseType="lpstr">
      <vt:lpstr>PosterPresentations.com-36x72-Template-V2b</vt:lpstr>
      <vt:lpstr>1_PosterPresentations.com-36x72-Template-V2</vt:lpstr>
      <vt:lpstr>1_Classic 3 Columns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PosterPresentations.com - 510.649.3001</dc:creator>
  <cp:lastModifiedBy>Gee</cp:lastModifiedBy>
  <cp:revision>91</cp:revision>
  <dcterms:created xsi:type="dcterms:W3CDTF">2011-04-21T17:12:27Z</dcterms:created>
  <dcterms:modified xsi:type="dcterms:W3CDTF">2014-05-16T09:23:09Z</dcterms:modified>
</cp:coreProperties>
</file>