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42062400" cy="32918400"/>
  <p:notesSz cx="6858000" cy="9144000"/>
  <p:defaultTextStyle>
    <a:defPPr>
      <a:defRPr lang="en-US"/>
    </a:defPPr>
    <a:lvl1pPr algn="l" defTabSz="3598863" rtl="0" fontAlgn="base">
      <a:spcBef>
        <a:spcPct val="0"/>
      </a:spcBef>
      <a:spcAft>
        <a:spcPct val="0"/>
      </a:spcAft>
      <a:defRPr sz="7000" kern="1200">
        <a:solidFill>
          <a:schemeClr val="tx1"/>
        </a:solidFill>
        <a:latin typeface="Arial" charset="0"/>
        <a:ea typeface="+mn-ea"/>
        <a:cs typeface="+mn-cs"/>
      </a:defRPr>
    </a:lvl1pPr>
    <a:lvl2pPr marL="1798638" indent="-1341438" algn="l" defTabSz="3598863" rtl="0" fontAlgn="base">
      <a:spcBef>
        <a:spcPct val="0"/>
      </a:spcBef>
      <a:spcAft>
        <a:spcPct val="0"/>
      </a:spcAft>
      <a:defRPr sz="7000" kern="1200">
        <a:solidFill>
          <a:schemeClr val="tx1"/>
        </a:solidFill>
        <a:latin typeface="Arial" charset="0"/>
        <a:ea typeface="+mn-ea"/>
        <a:cs typeface="+mn-cs"/>
      </a:defRPr>
    </a:lvl2pPr>
    <a:lvl3pPr marL="3598863" indent="-2684463" algn="l" defTabSz="3598863" rtl="0" fontAlgn="base">
      <a:spcBef>
        <a:spcPct val="0"/>
      </a:spcBef>
      <a:spcAft>
        <a:spcPct val="0"/>
      </a:spcAft>
      <a:defRPr sz="7000" kern="1200">
        <a:solidFill>
          <a:schemeClr val="tx1"/>
        </a:solidFill>
        <a:latin typeface="Arial" charset="0"/>
        <a:ea typeface="+mn-ea"/>
        <a:cs typeface="+mn-cs"/>
      </a:defRPr>
    </a:lvl3pPr>
    <a:lvl4pPr marL="5397500" indent="-4025900" algn="l" defTabSz="3598863" rtl="0" fontAlgn="base">
      <a:spcBef>
        <a:spcPct val="0"/>
      </a:spcBef>
      <a:spcAft>
        <a:spcPct val="0"/>
      </a:spcAft>
      <a:defRPr sz="7000" kern="1200">
        <a:solidFill>
          <a:schemeClr val="tx1"/>
        </a:solidFill>
        <a:latin typeface="Arial" charset="0"/>
        <a:ea typeface="+mn-ea"/>
        <a:cs typeface="+mn-cs"/>
      </a:defRPr>
    </a:lvl4pPr>
    <a:lvl5pPr marL="7197725" indent="-5368925" algn="l" defTabSz="3598863" rtl="0" fontAlgn="base">
      <a:spcBef>
        <a:spcPct val="0"/>
      </a:spcBef>
      <a:spcAft>
        <a:spcPct val="0"/>
      </a:spcAft>
      <a:defRPr sz="7000" kern="1200">
        <a:solidFill>
          <a:schemeClr val="tx1"/>
        </a:solidFill>
        <a:latin typeface="Arial" charset="0"/>
        <a:ea typeface="+mn-ea"/>
        <a:cs typeface="+mn-cs"/>
      </a:defRPr>
    </a:lvl5pPr>
    <a:lvl6pPr marL="2286000" algn="l" defTabSz="914400" rtl="0" eaLnBrk="1" latinLnBrk="0" hangingPunct="1">
      <a:defRPr sz="7000" kern="1200">
        <a:solidFill>
          <a:schemeClr val="tx1"/>
        </a:solidFill>
        <a:latin typeface="Arial" charset="0"/>
        <a:ea typeface="+mn-ea"/>
        <a:cs typeface="+mn-cs"/>
      </a:defRPr>
    </a:lvl6pPr>
    <a:lvl7pPr marL="2743200" algn="l" defTabSz="914400" rtl="0" eaLnBrk="1" latinLnBrk="0" hangingPunct="1">
      <a:defRPr sz="7000" kern="1200">
        <a:solidFill>
          <a:schemeClr val="tx1"/>
        </a:solidFill>
        <a:latin typeface="Arial" charset="0"/>
        <a:ea typeface="+mn-ea"/>
        <a:cs typeface="+mn-cs"/>
      </a:defRPr>
    </a:lvl7pPr>
    <a:lvl8pPr marL="3200400" algn="l" defTabSz="914400" rtl="0" eaLnBrk="1" latinLnBrk="0" hangingPunct="1">
      <a:defRPr sz="7000" kern="1200">
        <a:solidFill>
          <a:schemeClr val="tx1"/>
        </a:solidFill>
        <a:latin typeface="Arial" charset="0"/>
        <a:ea typeface="+mn-ea"/>
        <a:cs typeface="+mn-cs"/>
      </a:defRPr>
    </a:lvl8pPr>
    <a:lvl9pPr marL="3657600" algn="l" defTabSz="914400" rtl="0" eaLnBrk="1" latinLnBrk="0" hangingPunct="1">
      <a:defRPr sz="7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D9D9D9"/>
    <a:srgbClr val="BFBFBF"/>
    <a:srgbClr val="A9D18E"/>
    <a:srgbClr val="7F6000"/>
    <a:srgbClr val="498012"/>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5434" autoAdjust="0"/>
    <p:restoredTop sz="94660"/>
  </p:normalViewPr>
  <p:slideViewPr>
    <p:cSldViewPr snapToGrid="0">
      <p:cViewPr>
        <p:scale>
          <a:sx n="25" d="100"/>
          <a:sy n="25" d="100"/>
        </p:scale>
        <p:origin x="480" y="-72"/>
      </p:cViewPr>
      <p:guideLst>
        <p:guide orient="horz" pos="10368"/>
        <p:guide pos="13248"/>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54680" y="5387342"/>
            <a:ext cx="35753040" cy="11460480"/>
          </a:xfrm>
        </p:spPr>
        <p:txBody>
          <a:bodyPr anchor="b"/>
          <a:lstStyle>
            <a:lvl1pPr algn="ctr">
              <a:defRPr sz="27600"/>
            </a:lvl1pPr>
          </a:lstStyle>
          <a:p>
            <a:r>
              <a:rPr lang="en-US" smtClean="0"/>
              <a:t>Click to edit Master title style</a:t>
            </a:r>
            <a:endParaRPr lang="en-US" dirty="0"/>
          </a:p>
        </p:txBody>
      </p:sp>
      <p:sp>
        <p:nvSpPr>
          <p:cNvPr id="3" name="Subtitle 2"/>
          <p:cNvSpPr>
            <a:spLocks noGrp="1"/>
          </p:cNvSpPr>
          <p:nvPr>
            <p:ph type="subTitle" idx="1"/>
          </p:nvPr>
        </p:nvSpPr>
        <p:spPr>
          <a:xfrm>
            <a:off x="5257800" y="17289782"/>
            <a:ext cx="31546800" cy="7947658"/>
          </a:xfrm>
        </p:spPr>
        <p:txBody>
          <a:bodyPr/>
          <a:lstStyle>
            <a:lvl1pPr marL="0" indent="0" algn="ctr">
              <a:buNone/>
              <a:defRPr sz="11040"/>
            </a:lvl1pPr>
            <a:lvl2pPr marL="2103120" indent="0" algn="ctr">
              <a:buNone/>
              <a:defRPr sz="9200"/>
            </a:lvl2pPr>
            <a:lvl3pPr marL="4206240" indent="0" algn="ctr">
              <a:buNone/>
              <a:defRPr sz="8280"/>
            </a:lvl3pPr>
            <a:lvl4pPr marL="6309360" indent="0" algn="ctr">
              <a:buNone/>
              <a:defRPr sz="7360"/>
            </a:lvl4pPr>
            <a:lvl5pPr marL="8412480" indent="0" algn="ctr">
              <a:buNone/>
              <a:defRPr sz="7360"/>
            </a:lvl5pPr>
            <a:lvl6pPr marL="10515600" indent="0" algn="ctr">
              <a:buNone/>
              <a:defRPr sz="7360"/>
            </a:lvl6pPr>
            <a:lvl7pPr marL="12618720" indent="0" algn="ctr">
              <a:buNone/>
              <a:defRPr sz="7360"/>
            </a:lvl7pPr>
            <a:lvl8pPr marL="14721840" indent="0" algn="ctr">
              <a:buNone/>
              <a:defRPr sz="7360"/>
            </a:lvl8pPr>
            <a:lvl9pPr marL="16824960" indent="0" algn="ctr">
              <a:buNone/>
              <a:defRPr sz="7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DD34D5B6-A53C-4CA9-87C8-8B3A3DE9E6E5}"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1F0187C-2C7E-44B9-B4C6-5A315ADD788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F06CCCA2-5371-466A-ACEB-ECE7497FCFC9}"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B12658F-4D8D-4A72-AF9A-116830ED98C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69885" y="8206749"/>
            <a:ext cx="36278820" cy="13693138"/>
          </a:xfrm>
        </p:spPr>
        <p:txBody>
          <a:bodyPr anchor="b"/>
          <a:lstStyle>
            <a:lvl1pPr>
              <a:defRPr sz="27600"/>
            </a:lvl1pPr>
          </a:lstStyle>
          <a:p>
            <a:r>
              <a:rPr lang="en-US" smtClean="0"/>
              <a:t>Click to edit Master title style</a:t>
            </a:r>
            <a:endParaRPr lang="en-US" dirty="0"/>
          </a:p>
        </p:txBody>
      </p:sp>
      <p:sp>
        <p:nvSpPr>
          <p:cNvPr id="3" name="Text Placeholder 2"/>
          <p:cNvSpPr>
            <a:spLocks noGrp="1"/>
          </p:cNvSpPr>
          <p:nvPr>
            <p:ph type="body" idx="1"/>
          </p:nvPr>
        </p:nvSpPr>
        <p:spPr>
          <a:xfrm>
            <a:off x="2869885" y="22029429"/>
            <a:ext cx="36278820" cy="7200898"/>
          </a:xfrm>
        </p:spPr>
        <p:txBody>
          <a:bodyPr/>
          <a:lstStyle>
            <a:lvl1pPr marL="0" indent="0">
              <a:buNone/>
              <a:defRPr sz="11040">
                <a:solidFill>
                  <a:schemeClr val="tx1"/>
                </a:solidFill>
              </a:defRPr>
            </a:lvl1pPr>
            <a:lvl2pPr marL="2103120" indent="0">
              <a:buNone/>
              <a:defRPr sz="9200">
                <a:solidFill>
                  <a:schemeClr val="tx1">
                    <a:tint val="75000"/>
                  </a:schemeClr>
                </a:solidFill>
              </a:defRPr>
            </a:lvl2pPr>
            <a:lvl3pPr marL="4206240" indent="0">
              <a:buNone/>
              <a:defRPr sz="8280">
                <a:solidFill>
                  <a:schemeClr val="tx1">
                    <a:tint val="75000"/>
                  </a:schemeClr>
                </a:solidFill>
              </a:defRPr>
            </a:lvl3pPr>
            <a:lvl4pPr marL="6309360" indent="0">
              <a:buNone/>
              <a:defRPr sz="7360">
                <a:solidFill>
                  <a:schemeClr val="tx1">
                    <a:tint val="75000"/>
                  </a:schemeClr>
                </a:solidFill>
              </a:defRPr>
            </a:lvl4pPr>
            <a:lvl5pPr marL="8412480" indent="0">
              <a:buNone/>
              <a:defRPr sz="7360">
                <a:solidFill>
                  <a:schemeClr val="tx1">
                    <a:tint val="75000"/>
                  </a:schemeClr>
                </a:solidFill>
              </a:defRPr>
            </a:lvl5pPr>
            <a:lvl6pPr marL="10515600" indent="0">
              <a:buNone/>
              <a:defRPr sz="7360">
                <a:solidFill>
                  <a:schemeClr val="tx1">
                    <a:tint val="75000"/>
                  </a:schemeClr>
                </a:solidFill>
              </a:defRPr>
            </a:lvl6pPr>
            <a:lvl7pPr marL="12618720" indent="0">
              <a:buNone/>
              <a:defRPr sz="7360">
                <a:solidFill>
                  <a:schemeClr val="tx1">
                    <a:tint val="75000"/>
                  </a:schemeClr>
                </a:solidFill>
              </a:defRPr>
            </a:lvl7pPr>
            <a:lvl8pPr marL="14721840" indent="0">
              <a:buNone/>
              <a:defRPr sz="7360">
                <a:solidFill>
                  <a:schemeClr val="tx1">
                    <a:tint val="75000"/>
                  </a:schemeClr>
                </a:solidFill>
              </a:defRPr>
            </a:lvl8pPr>
            <a:lvl9pPr marL="16824960" indent="0">
              <a:buNone/>
              <a:defRPr sz="73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93EFB0D-42EA-4B32-BEA4-4324C8897943}"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724DE88-2DE8-403E-9B54-7BECBE3BBC3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8917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12940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62AEF53-6163-4849-9A23-A29E06AABB90}"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6B2A798-951E-458C-A8C6-DD53CEFBD7B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7269" y="1752607"/>
            <a:ext cx="3627882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897273" y="8069582"/>
            <a:ext cx="17794364"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4" name="Content Placeholder 3"/>
          <p:cNvSpPr>
            <a:spLocks noGrp="1"/>
          </p:cNvSpPr>
          <p:nvPr>
            <p:ph sz="half" idx="2"/>
          </p:nvPr>
        </p:nvSpPr>
        <p:spPr>
          <a:xfrm>
            <a:off x="2897273" y="12024360"/>
            <a:ext cx="17794364"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1294092" y="8069582"/>
            <a:ext cx="17881999"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6" name="Content Placeholder 5"/>
          <p:cNvSpPr>
            <a:spLocks noGrp="1"/>
          </p:cNvSpPr>
          <p:nvPr>
            <p:ph sz="quarter" idx="4"/>
          </p:nvPr>
        </p:nvSpPr>
        <p:spPr>
          <a:xfrm>
            <a:off x="21294092" y="12024360"/>
            <a:ext cx="17881999"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66434688-5923-4D1C-8E28-6A46B2ED4CEB}" type="datetimeFigureOut">
              <a:rPr lang="en-US"/>
              <a:pPr>
                <a:defRPr/>
              </a:pPr>
              <a:t>5/29/2014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A9BE330-3224-420A-850C-761CDDFFCFC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DFF3D44A-8CBC-44FB-B2AA-DC3D4245C550}" type="datetimeFigureOut">
              <a:rPr lang="en-US"/>
              <a:pPr>
                <a:defRPr/>
              </a:pPr>
              <a:t>5/29/2014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5540E16-F42F-4D7C-B3BE-61F311BF801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8C151B1-1BEF-4EEE-B336-4D66D4A62BFB}" type="datetimeFigureOut">
              <a:rPr lang="en-US"/>
              <a:pPr>
                <a:defRPr/>
              </a:pPr>
              <a:t>5/29/2014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41333373-B173-451E-B3A1-DD47F3EA6B7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Content Placeholder 2"/>
          <p:cNvSpPr>
            <a:spLocks noGrp="1"/>
          </p:cNvSpPr>
          <p:nvPr>
            <p:ph idx="1"/>
          </p:nvPr>
        </p:nvSpPr>
        <p:spPr>
          <a:xfrm>
            <a:off x="17881999" y="4739647"/>
            <a:ext cx="21294090" cy="23393400"/>
          </a:xfrm>
        </p:spPr>
        <p:txBody>
          <a:bodyPr/>
          <a:lstStyle>
            <a:lvl1pPr>
              <a:defRPr sz="14720"/>
            </a:lvl1pPr>
            <a:lvl2pPr>
              <a:defRPr sz="12880"/>
            </a:lvl2pPr>
            <a:lvl3pPr>
              <a:defRPr sz="1104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02876FA-7222-45F3-ADA0-705789ADD7DC}"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F6E535C-D025-4E19-BAB4-85C1F4FB2A0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81999" y="4739647"/>
            <a:ext cx="21294090" cy="23393400"/>
          </a:xfrm>
        </p:spPr>
        <p:txBody>
          <a:bodyPr rtlCol="0">
            <a:normAutofit/>
          </a:bodyPr>
          <a:lstStyle>
            <a:lvl1pPr marL="0" indent="0">
              <a:buNone/>
              <a:defRPr sz="14720"/>
            </a:lvl1pPr>
            <a:lvl2pPr marL="2103120" indent="0">
              <a:buNone/>
              <a:defRPr sz="12880"/>
            </a:lvl2pPr>
            <a:lvl3pPr marL="4206240" indent="0">
              <a:buNone/>
              <a:defRPr sz="11040"/>
            </a:lvl3pPr>
            <a:lvl4pPr marL="6309360" indent="0">
              <a:buNone/>
              <a:defRPr sz="9200"/>
            </a:lvl4pPr>
            <a:lvl5pPr marL="8412480" indent="0">
              <a:buNone/>
              <a:defRPr sz="9200"/>
            </a:lvl5pPr>
            <a:lvl6pPr marL="10515600" indent="0">
              <a:buNone/>
              <a:defRPr sz="9200"/>
            </a:lvl6pPr>
            <a:lvl7pPr marL="12618720" indent="0">
              <a:buNone/>
              <a:defRPr sz="9200"/>
            </a:lvl7pPr>
            <a:lvl8pPr marL="14721840" indent="0">
              <a:buNone/>
              <a:defRPr sz="9200"/>
            </a:lvl8pPr>
            <a:lvl9pPr marL="16824960" indent="0">
              <a:buNone/>
              <a:defRPr sz="92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55D14A9-129A-4773-9F2B-E71367791BFE}"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954A1E8-70D4-4D19-9BAD-56CD223CF8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E562FB2-EF1B-4515-9EAC-C0298A0E316F}"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C984AD6-7328-41F2-9E4B-F646F1E461C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100907" y="1752600"/>
            <a:ext cx="9069705"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1792" y="1752600"/>
            <a:ext cx="26683335"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3C0B568-7597-4085-AD4B-CA876D9B0868}"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CD59539-E354-4C72-966F-CE5F3D3F247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892425" y="1752600"/>
            <a:ext cx="36277550" cy="63627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2892425" y="8763000"/>
            <a:ext cx="36277550" cy="208867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892425" y="30510163"/>
            <a:ext cx="9463088" cy="1752600"/>
          </a:xfrm>
          <a:prstGeom prst="rect">
            <a:avLst/>
          </a:prstGeom>
        </p:spPr>
        <p:txBody>
          <a:bodyPr vert="horz" lIns="91440" tIns="45720" rIns="91440" bIns="45720" rtlCol="0" anchor="ctr"/>
          <a:lstStyle>
            <a:lvl1pPr algn="l" defTabSz="3599078" fontAlgn="auto">
              <a:spcBef>
                <a:spcPts val="0"/>
              </a:spcBef>
              <a:spcAft>
                <a:spcPts val="0"/>
              </a:spcAft>
              <a:defRPr sz="5520">
                <a:solidFill>
                  <a:schemeClr val="tx1">
                    <a:tint val="75000"/>
                  </a:schemeClr>
                </a:solidFill>
                <a:latin typeface="+mn-lt"/>
              </a:defRPr>
            </a:lvl1pPr>
          </a:lstStyle>
          <a:p>
            <a:pPr>
              <a:defRPr/>
            </a:pPr>
            <a:fld id="{48F07561-0E75-4432-A24B-6537FF9BFC12}" type="datetimeFigureOut">
              <a:rPr lang="en-US"/>
              <a:pPr>
                <a:defRPr/>
              </a:pPr>
              <a:t>5/29/2014</a:t>
            </a:fld>
            <a:endParaRPr lang="en-US"/>
          </a:p>
        </p:txBody>
      </p:sp>
      <p:sp>
        <p:nvSpPr>
          <p:cNvPr id="5" name="Footer Placeholder 4"/>
          <p:cNvSpPr>
            <a:spLocks noGrp="1"/>
          </p:cNvSpPr>
          <p:nvPr>
            <p:ph type="ftr" sz="quarter" idx="3"/>
          </p:nvPr>
        </p:nvSpPr>
        <p:spPr>
          <a:xfrm>
            <a:off x="13933488" y="30510163"/>
            <a:ext cx="14195425" cy="1752600"/>
          </a:xfrm>
          <a:prstGeom prst="rect">
            <a:avLst/>
          </a:prstGeom>
        </p:spPr>
        <p:txBody>
          <a:bodyPr vert="horz" lIns="91440" tIns="45720" rIns="91440" bIns="45720" rtlCol="0" anchor="ctr"/>
          <a:lstStyle>
            <a:lvl1pPr algn="ctr" defTabSz="3599078" fontAlgn="auto">
              <a:spcBef>
                <a:spcPts val="0"/>
              </a:spcBef>
              <a:spcAft>
                <a:spcPts val="0"/>
              </a:spcAft>
              <a:defRPr sz="552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9706888" y="30510163"/>
            <a:ext cx="9463087" cy="1752600"/>
          </a:xfrm>
          <a:prstGeom prst="rect">
            <a:avLst/>
          </a:prstGeom>
        </p:spPr>
        <p:txBody>
          <a:bodyPr vert="horz" lIns="91440" tIns="45720" rIns="91440" bIns="45720" rtlCol="0" anchor="ctr"/>
          <a:lstStyle>
            <a:lvl1pPr algn="r" defTabSz="3599078" fontAlgn="auto">
              <a:spcBef>
                <a:spcPts val="0"/>
              </a:spcBef>
              <a:spcAft>
                <a:spcPts val="0"/>
              </a:spcAft>
              <a:defRPr sz="5520">
                <a:solidFill>
                  <a:schemeClr val="tx1">
                    <a:tint val="75000"/>
                  </a:schemeClr>
                </a:solidFill>
                <a:latin typeface="+mn-lt"/>
              </a:defRPr>
            </a:lvl1pPr>
          </a:lstStyle>
          <a:p>
            <a:pPr>
              <a:defRPr/>
            </a:pPr>
            <a:fld id="{CBA8F8F2-6A03-48A2-BF35-7A5D26B4C6D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l" defTabSz="4205288" rtl="0" eaLnBrk="0" fontAlgn="base" hangingPunct="0">
        <a:lnSpc>
          <a:spcPct val="90000"/>
        </a:lnSpc>
        <a:spcBef>
          <a:spcPct val="0"/>
        </a:spcBef>
        <a:spcAft>
          <a:spcPct val="0"/>
        </a:spcAft>
        <a:defRPr sz="20200" kern="1200">
          <a:solidFill>
            <a:schemeClr val="tx1"/>
          </a:solidFill>
          <a:latin typeface="+mj-lt"/>
          <a:ea typeface="+mj-ea"/>
          <a:cs typeface="+mj-cs"/>
        </a:defRPr>
      </a:lvl1pPr>
      <a:lvl2pPr algn="l" defTabSz="4205288" rtl="0" eaLnBrk="0" fontAlgn="base" hangingPunct="0">
        <a:lnSpc>
          <a:spcPct val="90000"/>
        </a:lnSpc>
        <a:spcBef>
          <a:spcPct val="0"/>
        </a:spcBef>
        <a:spcAft>
          <a:spcPct val="0"/>
        </a:spcAft>
        <a:defRPr sz="20200">
          <a:solidFill>
            <a:schemeClr val="tx1"/>
          </a:solidFill>
          <a:latin typeface="Calibri Light"/>
        </a:defRPr>
      </a:lvl2pPr>
      <a:lvl3pPr algn="l" defTabSz="4205288" rtl="0" eaLnBrk="0" fontAlgn="base" hangingPunct="0">
        <a:lnSpc>
          <a:spcPct val="90000"/>
        </a:lnSpc>
        <a:spcBef>
          <a:spcPct val="0"/>
        </a:spcBef>
        <a:spcAft>
          <a:spcPct val="0"/>
        </a:spcAft>
        <a:defRPr sz="20200">
          <a:solidFill>
            <a:schemeClr val="tx1"/>
          </a:solidFill>
          <a:latin typeface="Calibri Light"/>
        </a:defRPr>
      </a:lvl3pPr>
      <a:lvl4pPr algn="l" defTabSz="4205288" rtl="0" eaLnBrk="0" fontAlgn="base" hangingPunct="0">
        <a:lnSpc>
          <a:spcPct val="90000"/>
        </a:lnSpc>
        <a:spcBef>
          <a:spcPct val="0"/>
        </a:spcBef>
        <a:spcAft>
          <a:spcPct val="0"/>
        </a:spcAft>
        <a:defRPr sz="20200">
          <a:solidFill>
            <a:schemeClr val="tx1"/>
          </a:solidFill>
          <a:latin typeface="Calibri Light"/>
        </a:defRPr>
      </a:lvl4pPr>
      <a:lvl5pPr algn="l" defTabSz="4205288" rtl="0" eaLnBrk="0" fontAlgn="base" hangingPunct="0">
        <a:lnSpc>
          <a:spcPct val="90000"/>
        </a:lnSpc>
        <a:spcBef>
          <a:spcPct val="0"/>
        </a:spcBef>
        <a:spcAft>
          <a:spcPct val="0"/>
        </a:spcAft>
        <a:defRPr sz="20200">
          <a:solidFill>
            <a:schemeClr val="tx1"/>
          </a:solidFill>
          <a:latin typeface="Calibri Light"/>
        </a:defRPr>
      </a:lvl5pPr>
      <a:lvl6pPr marL="457200" algn="l" defTabSz="4205288" rtl="0" fontAlgn="base">
        <a:lnSpc>
          <a:spcPct val="90000"/>
        </a:lnSpc>
        <a:spcBef>
          <a:spcPct val="0"/>
        </a:spcBef>
        <a:spcAft>
          <a:spcPct val="0"/>
        </a:spcAft>
        <a:defRPr sz="20200">
          <a:solidFill>
            <a:schemeClr val="tx1"/>
          </a:solidFill>
          <a:latin typeface="Calibri Light"/>
        </a:defRPr>
      </a:lvl6pPr>
      <a:lvl7pPr marL="914400" algn="l" defTabSz="4205288" rtl="0" fontAlgn="base">
        <a:lnSpc>
          <a:spcPct val="90000"/>
        </a:lnSpc>
        <a:spcBef>
          <a:spcPct val="0"/>
        </a:spcBef>
        <a:spcAft>
          <a:spcPct val="0"/>
        </a:spcAft>
        <a:defRPr sz="20200">
          <a:solidFill>
            <a:schemeClr val="tx1"/>
          </a:solidFill>
          <a:latin typeface="Calibri Light"/>
        </a:defRPr>
      </a:lvl7pPr>
      <a:lvl8pPr marL="1371600" algn="l" defTabSz="4205288" rtl="0" fontAlgn="base">
        <a:lnSpc>
          <a:spcPct val="90000"/>
        </a:lnSpc>
        <a:spcBef>
          <a:spcPct val="0"/>
        </a:spcBef>
        <a:spcAft>
          <a:spcPct val="0"/>
        </a:spcAft>
        <a:defRPr sz="20200">
          <a:solidFill>
            <a:schemeClr val="tx1"/>
          </a:solidFill>
          <a:latin typeface="Calibri Light"/>
        </a:defRPr>
      </a:lvl8pPr>
      <a:lvl9pPr marL="1828800" algn="l" defTabSz="4205288" rtl="0" fontAlgn="base">
        <a:lnSpc>
          <a:spcPct val="90000"/>
        </a:lnSpc>
        <a:spcBef>
          <a:spcPct val="0"/>
        </a:spcBef>
        <a:spcAft>
          <a:spcPct val="0"/>
        </a:spcAft>
        <a:defRPr sz="20200">
          <a:solidFill>
            <a:schemeClr val="tx1"/>
          </a:solidFill>
          <a:latin typeface="Calibri Light"/>
        </a:defRPr>
      </a:lvl9pPr>
    </p:titleStyle>
    <p:bodyStyle>
      <a:lvl1pPr marL="1050925" indent="-1050925" algn="l" defTabSz="4205288" rtl="0" eaLnBrk="0" fontAlgn="base" hangingPunct="0">
        <a:lnSpc>
          <a:spcPct val="90000"/>
        </a:lnSpc>
        <a:spcBef>
          <a:spcPts val="4600"/>
        </a:spcBef>
        <a:spcAft>
          <a:spcPct val="0"/>
        </a:spcAft>
        <a:buFont typeface="Arial" charset="0"/>
        <a:buChar char="•"/>
        <a:defRPr sz="12800" kern="1200">
          <a:solidFill>
            <a:schemeClr val="tx1"/>
          </a:solidFill>
          <a:latin typeface="+mn-lt"/>
          <a:ea typeface="+mn-ea"/>
          <a:cs typeface="+mn-cs"/>
        </a:defRPr>
      </a:lvl1pPr>
      <a:lvl2pPr marL="3154363" indent="-1050925" algn="l" defTabSz="4205288" rtl="0" eaLnBrk="0" fontAlgn="base" hangingPunct="0">
        <a:lnSpc>
          <a:spcPct val="90000"/>
        </a:lnSpc>
        <a:spcBef>
          <a:spcPts val="2300"/>
        </a:spcBef>
        <a:spcAft>
          <a:spcPct val="0"/>
        </a:spcAft>
        <a:buFont typeface="Arial" charset="0"/>
        <a:buChar char="•"/>
        <a:defRPr sz="11000" kern="1200">
          <a:solidFill>
            <a:schemeClr val="tx1"/>
          </a:solidFill>
          <a:latin typeface="+mn-lt"/>
          <a:ea typeface="+mn-ea"/>
          <a:cs typeface="+mn-cs"/>
        </a:defRPr>
      </a:lvl2pPr>
      <a:lvl3pPr marL="5257800" indent="-1050925" algn="l" defTabSz="4205288" rtl="0" eaLnBrk="0" fontAlgn="base" hangingPunct="0">
        <a:lnSpc>
          <a:spcPct val="90000"/>
        </a:lnSpc>
        <a:spcBef>
          <a:spcPts val="2300"/>
        </a:spcBef>
        <a:spcAft>
          <a:spcPct val="0"/>
        </a:spcAft>
        <a:buFont typeface="Arial" charset="0"/>
        <a:buChar char="•"/>
        <a:defRPr sz="9200" kern="1200">
          <a:solidFill>
            <a:schemeClr val="tx1"/>
          </a:solidFill>
          <a:latin typeface="+mn-lt"/>
          <a:ea typeface="+mn-ea"/>
          <a:cs typeface="+mn-cs"/>
        </a:defRPr>
      </a:lvl3pPr>
      <a:lvl4pPr marL="7359650"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4pPr>
      <a:lvl5pPr marL="9463088"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5pPr>
      <a:lvl6pPr marL="1156716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6pPr>
      <a:lvl7pPr marL="1367028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7pPr>
      <a:lvl8pPr marL="1577340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8pPr>
      <a:lvl9pPr marL="1787652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9pPr>
    </p:bodyStyle>
    <p:otherStyle>
      <a:defPPr>
        <a:defRPr lang="en-US"/>
      </a:defPPr>
      <a:lvl1pPr marL="0" algn="l" defTabSz="4206240" rtl="0" eaLnBrk="1" latinLnBrk="0" hangingPunct="1">
        <a:defRPr sz="8280" kern="1200">
          <a:solidFill>
            <a:schemeClr val="tx1"/>
          </a:solidFill>
          <a:latin typeface="+mn-lt"/>
          <a:ea typeface="+mn-ea"/>
          <a:cs typeface="+mn-cs"/>
        </a:defRPr>
      </a:lvl1pPr>
      <a:lvl2pPr marL="2103120" algn="l" defTabSz="4206240" rtl="0" eaLnBrk="1" latinLnBrk="0" hangingPunct="1">
        <a:defRPr sz="8280" kern="1200">
          <a:solidFill>
            <a:schemeClr val="tx1"/>
          </a:solidFill>
          <a:latin typeface="+mn-lt"/>
          <a:ea typeface="+mn-ea"/>
          <a:cs typeface="+mn-cs"/>
        </a:defRPr>
      </a:lvl2pPr>
      <a:lvl3pPr marL="4206240" algn="l" defTabSz="4206240" rtl="0" eaLnBrk="1" latinLnBrk="0" hangingPunct="1">
        <a:defRPr sz="8280" kern="1200">
          <a:solidFill>
            <a:schemeClr val="tx1"/>
          </a:solidFill>
          <a:latin typeface="+mn-lt"/>
          <a:ea typeface="+mn-ea"/>
          <a:cs typeface="+mn-cs"/>
        </a:defRPr>
      </a:lvl3pPr>
      <a:lvl4pPr marL="6309360" algn="l" defTabSz="4206240" rtl="0" eaLnBrk="1" latinLnBrk="0" hangingPunct="1">
        <a:defRPr sz="8280" kern="1200">
          <a:solidFill>
            <a:schemeClr val="tx1"/>
          </a:solidFill>
          <a:latin typeface="+mn-lt"/>
          <a:ea typeface="+mn-ea"/>
          <a:cs typeface="+mn-cs"/>
        </a:defRPr>
      </a:lvl4pPr>
      <a:lvl5pPr marL="8412480" algn="l" defTabSz="4206240" rtl="0" eaLnBrk="1" latinLnBrk="0" hangingPunct="1">
        <a:defRPr sz="8280" kern="1200">
          <a:solidFill>
            <a:schemeClr val="tx1"/>
          </a:solidFill>
          <a:latin typeface="+mn-lt"/>
          <a:ea typeface="+mn-ea"/>
          <a:cs typeface="+mn-cs"/>
        </a:defRPr>
      </a:lvl5pPr>
      <a:lvl6pPr marL="10515600" algn="l" defTabSz="4206240" rtl="0" eaLnBrk="1" latinLnBrk="0" hangingPunct="1">
        <a:defRPr sz="8280" kern="1200">
          <a:solidFill>
            <a:schemeClr val="tx1"/>
          </a:solidFill>
          <a:latin typeface="+mn-lt"/>
          <a:ea typeface="+mn-ea"/>
          <a:cs typeface="+mn-cs"/>
        </a:defRPr>
      </a:lvl6pPr>
      <a:lvl7pPr marL="12618720" algn="l" defTabSz="4206240" rtl="0" eaLnBrk="1" latinLnBrk="0" hangingPunct="1">
        <a:defRPr sz="8280" kern="1200">
          <a:solidFill>
            <a:schemeClr val="tx1"/>
          </a:solidFill>
          <a:latin typeface="+mn-lt"/>
          <a:ea typeface="+mn-ea"/>
          <a:cs typeface="+mn-cs"/>
        </a:defRPr>
      </a:lvl7pPr>
      <a:lvl8pPr marL="14721840" algn="l" defTabSz="4206240" rtl="0" eaLnBrk="1" latinLnBrk="0" hangingPunct="1">
        <a:defRPr sz="8280" kern="1200">
          <a:solidFill>
            <a:schemeClr val="tx1"/>
          </a:solidFill>
          <a:latin typeface="+mn-lt"/>
          <a:ea typeface="+mn-ea"/>
          <a:cs typeface="+mn-cs"/>
        </a:defRPr>
      </a:lvl8pPr>
      <a:lvl9pPr marL="16824960" algn="l" defTabSz="4206240" rtl="0" eaLnBrk="1" latinLnBrk="0" hangingPunct="1">
        <a:defRPr sz="8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l="-2000" r="-2000"/>
          </a:stretch>
        </a:blipFill>
        <a:effectLst/>
      </p:bgPr>
    </p:bg>
    <p:spTree>
      <p:nvGrpSpPr>
        <p:cNvPr id="1" name=""/>
        <p:cNvGrpSpPr/>
        <p:nvPr/>
      </p:nvGrpSpPr>
      <p:grpSpPr>
        <a:xfrm>
          <a:off x="0" y="0"/>
          <a:ext cx="0" cy="0"/>
          <a:chOff x="0" y="0"/>
          <a:chExt cx="0" cy="0"/>
        </a:xfrm>
      </p:grpSpPr>
      <p:sp>
        <p:nvSpPr>
          <p:cNvPr id="22" name="Rectangle 21"/>
          <p:cNvSpPr/>
          <p:nvPr/>
        </p:nvSpPr>
        <p:spPr>
          <a:xfrm>
            <a:off x="858838" y="577850"/>
            <a:ext cx="40241537" cy="4668838"/>
          </a:xfrm>
          <a:prstGeom prst="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solidFill>
                  <a:srgbClr val="FFFFFF"/>
                </a:solidFill>
              </a:rPr>
              <a:t> </a:t>
            </a:r>
          </a:p>
        </p:txBody>
      </p:sp>
      <p:sp>
        <p:nvSpPr>
          <p:cNvPr id="26" name="Rectangle 25"/>
          <p:cNvSpPr/>
          <p:nvPr/>
        </p:nvSpPr>
        <p:spPr>
          <a:xfrm>
            <a:off x="800100" y="6445250"/>
            <a:ext cx="12534900" cy="6935788"/>
          </a:xfrm>
          <a:prstGeom prst="rect">
            <a:avLst/>
          </a:prstGeom>
          <a:solidFill>
            <a:srgbClr val="EDEDE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spcBef>
                <a:spcPct val="50000"/>
              </a:spcBef>
              <a:defRPr/>
            </a:pPr>
            <a:r>
              <a:rPr lang="en-US" sz="3200">
                <a:solidFill>
                  <a:srgbClr val="FFFFFF"/>
                </a:solidFill>
              </a:rPr>
              <a:t>B</a:t>
            </a:r>
          </a:p>
        </p:txBody>
      </p:sp>
      <p:sp>
        <p:nvSpPr>
          <p:cNvPr id="28" name="Rectangle 27"/>
          <p:cNvSpPr/>
          <p:nvPr/>
        </p:nvSpPr>
        <p:spPr>
          <a:xfrm>
            <a:off x="29149675" y="26549350"/>
            <a:ext cx="12007850" cy="3054350"/>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dirty="0"/>
          </a:p>
        </p:txBody>
      </p:sp>
      <p:sp>
        <p:nvSpPr>
          <p:cNvPr id="30" name="Rectangle 29"/>
          <p:cNvSpPr/>
          <p:nvPr/>
        </p:nvSpPr>
        <p:spPr>
          <a:xfrm>
            <a:off x="877888" y="18164175"/>
            <a:ext cx="11963400" cy="14754225"/>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solidFill>
                  <a:srgbClr val="FFFFFF"/>
                </a:solidFill>
              </a:rPr>
              <a:t> </a:t>
            </a:r>
          </a:p>
        </p:txBody>
      </p:sp>
      <p:sp>
        <p:nvSpPr>
          <p:cNvPr id="31" name="Rectangle 30"/>
          <p:cNvSpPr/>
          <p:nvPr/>
        </p:nvSpPr>
        <p:spPr>
          <a:xfrm>
            <a:off x="29062363" y="6683375"/>
            <a:ext cx="11895137" cy="18119725"/>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13399" name="TextBox 23"/>
          <p:cNvSpPr txBox="1">
            <a:spLocks noChangeArrowheads="1"/>
          </p:cNvSpPr>
          <p:nvPr/>
        </p:nvSpPr>
        <p:spPr bwMode="auto">
          <a:xfrm>
            <a:off x="4668838" y="795338"/>
            <a:ext cx="32918400" cy="1295400"/>
          </a:xfrm>
          <a:prstGeom prst="rect">
            <a:avLst/>
          </a:prstGeom>
          <a:noFill/>
          <a:ln w="9525">
            <a:noFill/>
            <a:miter lim="800000"/>
            <a:headEnd/>
            <a:tailEnd/>
          </a:ln>
        </p:spPr>
        <p:txBody>
          <a:bodyPr>
            <a:spAutoFit/>
          </a:bodyPr>
          <a:lstStyle/>
          <a:p>
            <a:pPr algn="ctr"/>
            <a:r>
              <a:rPr lang="en-US" sz="7900" b="1">
                <a:latin typeface="Calibri" pitchFamily="34" charset="0"/>
                <a:ea typeface="helvetica"/>
                <a:cs typeface="helvetica"/>
              </a:rPr>
              <a:t>Effects of precipitation amounts on TM5/4</a:t>
            </a:r>
          </a:p>
        </p:txBody>
      </p:sp>
      <p:sp>
        <p:nvSpPr>
          <p:cNvPr id="35" name="Rectangle 34"/>
          <p:cNvSpPr/>
          <p:nvPr/>
        </p:nvSpPr>
        <p:spPr>
          <a:xfrm>
            <a:off x="533400" y="13604875"/>
            <a:ext cx="12573000" cy="4103688"/>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dirty="0"/>
          </a:p>
        </p:txBody>
      </p:sp>
      <p:sp>
        <p:nvSpPr>
          <p:cNvPr id="13401" name="TextBox 1028"/>
          <p:cNvSpPr txBox="1">
            <a:spLocks noChangeArrowheads="1"/>
          </p:cNvSpPr>
          <p:nvPr/>
        </p:nvSpPr>
        <p:spPr bwMode="auto">
          <a:xfrm>
            <a:off x="29376688" y="28789313"/>
            <a:ext cx="11612562" cy="762000"/>
          </a:xfrm>
          <a:prstGeom prst="rect">
            <a:avLst/>
          </a:prstGeom>
          <a:noFill/>
          <a:ln w="9525">
            <a:noFill/>
            <a:miter lim="800000"/>
            <a:headEnd/>
            <a:tailEnd/>
          </a:ln>
        </p:spPr>
        <p:txBody>
          <a:bodyPr>
            <a:spAutoFit/>
          </a:bodyPr>
          <a:lstStyle/>
          <a:p>
            <a:pPr algn="ctr"/>
            <a:endParaRPr lang="en-US" sz="2000">
              <a:latin typeface="Calibri" pitchFamily="34" charset="0"/>
            </a:endParaRPr>
          </a:p>
          <a:p>
            <a:pPr algn="ctr"/>
            <a:endParaRPr lang="en-US" sz="2400" b="1">
              <a:latin typeface="Calibri" pitchFamily="34" charset="0"/>
            </a:endParaRPr>
          </a:p>
        </p:txBody>
      </p:sp>
      <p:sp>
        <p:nvSpPr>
          <p:cNvPr id="20" name="Rectangle 19"/>
          <p:cNvSpPr/>
          <p:nvPr/>
        </p:nvSpPr>
        <p:spPr>
          <a:xfrm>
            <a:off x="13816013" y="5792788"/>
            <a:ext cx="14751050" cy="26592212"/>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latin typeface="Arial" charset="0"/>
            </a:endParaRPr>
          </a:p>
        </p:txBody>
      </p:sp>
      <p:sp>
        <p:nvSpPr>
          <p:cNvPr id="13403" name="TextBox 10"/>
          <p:cNvSpPr txBox="1">
            <a:spLocks noChangeArrowheads="1"/>
          </p:cNvSpPr>
          <p:nvPr/>
        </p:nvSpPr>
        <p:spPr bwMode="auto">
          <a:xfrm>
            <a:off x="9051925" y="12458700"/>
            <a:ext cx="3560763" cy="822325"/>
          </a:xfrm>
          <a:prstGeom prst="rect">
            <a:avLst/>
          </a:prstGeom>
          <a:noFill/>
          <a:ln w="9525">
            <a:noFill/>
            <a:miter lim="800000"/>
            <a:headEnd/>
            <a:tailEnd/>
          </a:ln>
        </p:spPr>
        <p:txBody>
          <a:bodyPr>
            <a:spAutoFit/>
          </a:bodyPr>
          <a:lstStyle/>
          <a:p>
            <a:endParaRPr lang="en-US" sz="2400" b="1" i="1">
              <a:latin typeface="Calibri" pitchFamily="34" charset="0"/>
            </a:endParaRPr>
          </a:p>
          <a:p>
            <a:endParaRPr lang="en-US" sz="2400">
              <a:latin typeface="Calibri" pitchFamily="34" charset="0"/>
            </a:endParaRPr>
          </a:p>
        </p:txBody>
      </p:sp>
      <p:sp>
        <p:nvSpPr>
          <p:cNvPr id="13404" name="TextBox 56"/>
          <p:cNvSpPr txBox="1">
            <a:spLocks noChangeArrowheads="1"/>
          </p:cNvSpPr>
          <p:nvPr/>
        </p:nvSpPr>
        <p:spPr bwMode="auto">
          <a:xfrm>
            <a:off x="820738" y="29530675"/>
            <a:ext cx="11645900" cy="3387725"/>
          </a:xfrm>
          <a:prstGeom prst="rect">
            <a:avLst/>
          </a:prstGeom>
          <a:noFill/>
          <a:ln w="9525">
            <a:noFill/>
            <a:miter lim="800000"/>
            <a:headEnd/>
            <a:tailEnd/>
          </a:ln>
        </p:spPr>
        <p:txBody>
          <a:bodyPr>
            <a:spAutoFit/>
          </a:bodyPr>
          <a:lstStyle/>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p:txBody>
      </p:sp>
      <p:sp>
        <p:nvSpPr>
          <p:cNvPr id="13405" name="TextBox 7"/>
          <p:cNvSpPr txBox="1">
            <a:spLocks noChangeArrowheads="1"/>
          </p:cNvSpPr>
          <p:nvPr/>
        </p:nvSpPr>
        <p:spPr bwMode="auto">
          <a:xfrm>
            <a:off x="12284075" y="29014738"/>
            <a:ext cx="14495463" cy="457200"/>
          </a:xfrm>
          <a:prstGeom prst="rect">
            <a:avLst/>
          </a:prstGeom>
          <a:noFill/>
          <a:ln w="9525">
            <a:noFill/>
            <a:miter lim="800000"/>
            <a:headEnd/>
            <a:tailEnd/>
          </a:ln>
        </p:spPr>
        <p:txBody>
          <a:bodyPr>
            <a:spAutoFit/>
          </a:bodyPr>
          <a:lstStyle/>
          <a:p>
            <a:pPr marL="341313" indent="-341313" algn="just">
              <a:buFont typeface="Arial" charset="0"/>
              <a:buNone/>
            </a:pPr>
            <a:endParaRPr lang="en-US" sz="2400">
              <a:latin typeface="Calibri" pitchFamily="34" charset="0"/>
            </a:endParaRPr>
          </a:p>
        </p:txBody>
      </p:sp>
      <p:sp>
        <p:nvSpPr>
          <p:cNvPr id="13406" name="TextBox 13"/>
          <p:cNvSpPr txBox="1">
            <a:spLocks noChangeArrowheads="1"/>
          </p:cNvSpPr>
          <p:nvPr/>
        </p:nvSpPr>
        <p:spPr bwMode="auto">
          <a:xfrm>
            <a:off x="13716000" y="19456400"/>
            <a:ext cx="14516100" cy="457200"/>
          </a:xfrm>
          <a:prstGeom prst="rect">
            <a:avLst/>
          </a:prstGeom>
          <a:noFill/>
          <a:ln w="9525">
            <a:noFill/>
            <a:miter lim="800000"/>
            <a:headEnd/>
            <a:tailEnd/>
          </a:ln>
        </p:spPr>
        <p:txBody>
          <a:bodyPr>
            <a:spAutoFit/>
          </a:bodyPr>
          <a:lstStyle/>
          <a:p>
            <a:pPr marL="341313" indent="-341313" algn="just">
              <a:buFont typeface="Arial" charset="0"/>
              <a:buChar char="•"/>
            </a:pPr>
            <a:endParaRPr lang="en-US" sz="2400">
              <a:latin typeface="Calibri" pitchFamily="34" charset="0"/>
            </a:endParaRPr>
          </a:p>
        </p:txBody>
      </p:sp>
      <p:sp>
        <p:nvSpPr>
          <p:cNvPr id="13407" name="Text Box 24"/>
          <p:cNvSpPr txBox="1">
            <a:spLocks noChangeArrowheads="1"/>
          </p:cNvSpPr>
          <p:nvPr/>
        </p:nvSpPr>
        <p:spPr bwMode="auto">
          <a:xfrm>
            <a:off x="5983288" y="2755900"/>
            <a:ext cx="25700037" cy="1158875"/>
          </a:xfrm>
          <a:prstGeom prst="rect">
            <a:avLst/>
          </a:prstGeom>
          <a:noFill/>
          <a:ln w="9525">
            <a:noFill/>
            <a:miter lim="800000"/>
            <a:headEnd/>
            <a:tailEnd/>
          </a:ln>
        </p:spPr>
        <p:txBody>
          <a:bodyPr>
            <a:spAutoFit/>
          </a:bodyPr>
          <a:lstStyle/>
          <a:p>
            <a:pPr defTabSz="914400">
              <a:spcBef>
                <a:spcPct val="50000"/>
              </a:spcBef>
            </a:pPr>
            <a:endParaRPr lang="en-US"/>
          </a:p>
        </p:txBody>
      </p:sp>
      <p:sp>
        <p:nvSpPr>
          <p:cNvPr id="13408" name="Text Box 25"/>
          <p:cNvSpPr txBox="1">
            <a:spLocks noChangeArrowheads="1"/>
          </p:cNvSpPr>
          <p:nvPr/>
        </p:nvSpPr>
        <p:spPr bwMode="auto">
          <a:xfrm>
            <a:off x="12247563" y="2695575"/>
            <a:ext cx="22763162" cy="1158875"/>
          </a:xfrm>
          <a:prstGeom prst="rect">
            <a:avLst/>
          </a:prstGeom>
          <a:noFill/>
          <a:ln w="9525">
            <a:noFill/>
            <a:miter lim="800000"/>
            <a:headEnd/>
            <a:tailEnd/>
          </a:ln>
        </p:spPr>
        <p:txBody>
          <a:bodyPr>
            <a:spAutoFit/>
          </a:bodyPr>
          <a:lstStyle/>
          <a:p>
            <a:pPr defTabSz="914400">
              <a:spcBef>
                <a:spcPct val="50000"/>
              </a:spcBef>
            </a:pPr>
            <a:r>
              <a:rPr lang="en-US"/>
              <a:t>Dominique Bandy, Kelsey Locke, Sidney Giambrone</a:t>
            </a:r>
          </a:p>
        </p:txBody>
      </p:sp>
      <p:sp>
        <p:nvSpPr>
          <p:cNvPr id="13409" name="Text Box 26"/>
          <p:cNvSpPr txBox="1">
            <a:spLocks noChangeArrowheads="1"/>
          </p:cNvSpPr>
          <p:nvPr/>
        </p:nvSpPr>
        <p:spPr bwMode="auto">
          <a:xfrm>
            <a:off x="723900" y="13816013"/>
            <a:ext cx="12585700" cy="2835275"/>
          </a:xfrm>
          <a:prstGeom prst="rect">
            <a:avLst/>
          </a:prstGeom>
          <a:noFill/>
          <a:ln w="9525">
            <a:noFill/>
            <a:miter lim="800000"/>
            <a:headEnd/>
            <a:tailEnd/>
          </a:ln>
        </p:spPr>
        <p:txBody>
          <a:bodyPr>
            <a:spAutoFit/>
          </a:bodyPr>
          <a:lstStyle/>
          <a:p>
            <a:pPr defTabSz="914400">
              <a:spcBef>
                <a:spcPct val="50000"/>
              </a:spcBef>
            </a:pPr>
            <a:r>
              <a:rPr lang="en-US" sz="3600"/>
              <a:t>Question:</a:t>
            </a:r>
          </a:p>
          <a:p>
            <a:pPr defTabSz="914400">
              <a:spcBef>
                <a:spcPct val="50000"/>
              </a:spcBef>
            </a:pPr>
            <a:r>
              <a:rPr lang="en-US" sz="3200"/>
              <a:t>How do precipitation amounts affect Tm5/4 ratios? Would the amount of precipitation affect the amount of water in the needles? This is shown by the TM5/4 ratio, If there is more water in the needles, then they are healthier.</a:t>
            </a:r>
          </a:p>
        </p:txBody>
      </p:sp>
      <p:sp>
        <p:nvSpPr>
          <p:cNvPr id="13410" name="Text Box 30"/>
          <p:cNvSpPr txBox="1">
            <a:spLocks noChangeArrowheads="1"/>
          </p:cNvSpPr>
          <p:nvPr/>
        </p:nvSpPr>
        <p:spPr bwMode="auto">
          <a:xfrm>
            <a:off x="14816138" y="6480175"/>
            <a:ext cx="11652250" cy="4297363"/>
          </a:xfrm>
          <a:prstGeom prst="rect">
            <a:avLst/>
          </a:prstGeom>
          <a:noFill/>
          <a:ln w="9525">
            <a:noFill/>
            <a:miter lim="800000"/>
            <a:headEnd/>
            <a:tailEnd/>
          </a:ln>
        </p:spPr>
        <p:txBody>
          <a:bodyPr>
            <a:spAutoFit/>
          </a:bodyPr>
          <a:lstStyle/>
          <a:p>
            <a:pPr defTabSz="914400">
              <a:spcBef>
                <a:spcPct val="50000"/>
              </a:spcBef>
            </a:pPr>
            <a:r>
              <a:rPr lang="en-US" sz="3600"/>
              <a:t> Hypothesis:</a:t>
            </a:r>
          </a:p>
          <a:p>
            <a:pPr defTabSz="914400">
              <a:spcBef>
                <a:spcPct val="50000"/>
              </a:spcBef>
            </a:pPr>
            <a:r>
              <a:rPr lang="en-US" sz="3200"/>
              <a:t>Our team thought that the answer will be yes the precipitation amounts will affect Tm5/4 ratios. We think this is because TM5/4 shows how much water is in the needles. Precipitation is how much rain hits the ground. If the amount of rain that falls to the ground is great, then the TM5/4 ratio will go down because the  tree has more water. Same as if the precipitation goes down, Tm5/4 will go up. </a:t>
            </a:r>
          </a:p>
        </p:txBody>
      </p:sp>
      <p:sp>
        <p:nvSpPr>
          <p:cNvPr id="13411" name="Text Box 31"/>
          <p:cNvSpPr txBox="1">
            <a:spLocks noChangeArrowheads="1"/>
          </p:cNvSpPr>
          <p:nvPr/>
        </p:nvSpPr>
        <p:spPr bwMode="auto">
          <a:xfrm>
            <a:off x="1357313" y="18592800"/>
            <a:ext cx="10836275" cy="14098588"/>
          </a:xfrm>
          <a:prstGeom prst="rect">
            <a:avLst/>
          </a:prstGeom>
          <a:noFill/>
          <a:ln w="9525">
            <a:noFill/>
            <a:miter lim="800000"/>
            <a:headEnd/>
            <a:tailEnd/>
          </a:ln>
        </p:spPr>
        <p:txBody>
          <a:bodyPr>
            <a:spAutoFit/>
          </a:bodyPr>
          <a:lstStyle/>
          <a:p>
            <a:pPr marL="1333500" indent="-1333500" defTabSz="914400">
              <a:spcBef>
                <a:spcPct val="50000"/>
              </a:spcBef>
            </a:pPr>
            <a:r>
              <a:rPr lang="en-US" sz="3600"/>
              <a:t>Procedure:</a:t>
            </a:r>
          </a:p>
          <a:p>
            <a:pPr marL="1333500" indent="-1333500" defTabSz="914400">
              <a:spcBef>
                <a:spcPct val="50000"/>
              </a:spcBef>
              <a:buFontTx/>
              <a:buAutoNum type="arabicPeriod"/>
            </a:pPr>
            <a:r>
              <a:rPr lang="en-US" sz="3600"/>
              <a:t> Wrote down our testable question and developed  a hypothesis.</a:t>
            </a:r>
          </a:p>
          <a:p>
            <a:pPr marL="1333500" indent="-1333500" defTabSz="914400">
              <a:spcBef>
                <a:spcPct val="50000"/>
              </a:spcBef>
              <a:buFontTx/>
              <a:buAutoNum type="arabicPeriod"/>
            </a:pPr>
            <a:r>
              <a:rPr lang="en-US" sz="3600"/>
              <a:t>Used data from Forest Watch books from 1997-2012.</a:t>
            </a:r>
          </a:p>
          <a:p>
            <a:pPr marL="1333500" indent="-1333500" defTabSz="914400">
              <a:spcBef>
                <a:spcPct val="50000"/>
              </a:spcBef>
              <a:buFontTx/>
              <a:buAutoNum type="arabicPeriod"/>
            </a:pPr>
            <a:r>
              <a:rPr lang="en-US" sz="3600"/>
              <a:t>Collected data from trees in St. Johnsbury, Vt.</a:t>
            </a:r>
          </a:p>
          <a:p>
            <a:pPr marL="1333500" indent="-1333500" defTabSz="914400">
              <a:spcBef>
                <a:spcPct val="50000"/>
              </a:spcBef>
              <a:buFontTx/>
              <a:buAutoNum type="arabicPeriod"/>
            </a:pPr>
            <a:r>
              <a:rPr lang="en-US" sz="3600"/>
              <a:t>Found the mean  average for all of the Tm5/4 ratios from 1997-2012.</a:t>
            </a:r>
          </a:p>
          <a:p>
            <a:pPr marL="1333500" indent="-1333500" defTabSz="914400">
              <a:spcBef>
                <a:spcPct val="50000"/>
              </a:spcBef>
              <a:buFontTx/>
              <a:buAutoNum type="arabicPeriod"/>
            </a:pPr>
            <a:r>
              <a:rPr lang="en-US" sz="3600"/>
              <a:t>Entered TM5/4 from St. Johnsbury trees onto a spread sheet.</a:t>
            </a:r>
          </a:p>
          <a:p>
            <a:pPr marL="1333500" indent="-1333500" defTabSz="914400">
              <a:spcBef>
                <a:spcPct val="50000"/>
              </a:spcBef>
              <a:buFontTx/>
              <a:buAutoNum type="arabicPeriod"/>
            </a:pPr>
            <a:r>
              <a:rPr lang="en-US" sz="3600"/>
              <a:t>Collected precipitation data from St. Johnsbury VT.</a:t>
            </a:r>
          </a:p>
          <a:p>
            <a:pPr marL="1333500" indent="-1333500" defTabSz="914400">
              <a:spcBef>
                <a:spcPct val="50000"/>
              </a:spcBef>
              <a:buFontTx/>
              <a:buAutoNum type="arabicPeriod"/>
            </a:pPr>
            <a:r>
              <a:rPr lang="en-US" sz="3600"/>
              <a:t>Put precipitation amounts from April to August on a spread sheet compared to TM5/4</a:t>
            </a:r>
          </a:p>
          <a:p>
            <a:pPr marL="1333500" indent="-1333500" defTabSz="914400">
              <a:spcBef>
                <a:spcPct val="50000"/>
              </a:spcBef>
              <a:buFontTx/>
              <a:buAutoNum type="arabicPeriod"/>
            </a:pPr>
            <a:r>
              <a:rPr lang="en-US" sz="3600"/>
              <a:t>Precipitation amounts in April, May, June, July, and August on a separate spread sheet because these are months that the tree mostly grows.</a:t>
            </a:r>
          </a:p>
          <a:p>
            <a:pPr marL="1333500" indent="-1333500" defTabSz="914400">
              <a:spcBef>
                <a:spcPct val="50000"/>
              </a:spcBef>
              <a:buFontTx/>
              <a:buAutoNum type="arabicPeriod"/>
            </a:pPr>
            <a:r>
              <a:rPr lang="en-US" sz="3600"/>
              <a:t>Made graphs of all these months on precipitation.</a:t>
            </a:r>
          </a:p>
        </p:txBody>
      </p:sp>
      <p:sp>
        <p:nvSpPr>
          <p:cNvPr id="13412" name="Text Box 34"/>
          <p:cNvSpPr txBox="1">
            <a:spLocks noChangeArrowheads="1"/>
          </p:cNvSpPr>
          <p:nvPr/>
        </p:nvSpPr>
        <p:spPr bwMode="auto">
          <a:xfrm>
            <a:off x="13812838" y="5943600"/>
            <a:ext cx="14171612" cy="1158875"/>
          </a:xfrm>
          <a:prstGeom prst="rect">
            <a:avLst/>
          </a:prstGeom>
          <a:noFill/>
          <a:ln w="9525">
            <a:noFill/>
            <a:miter lim="800000"/>
            <a:headEnd/>
            <a:tailEnd/>
          </a:ln>
        </p:spPr>
        <p:txBody>
          <a:bodyPr>
            <a:spAutoFit/>
          </a:bodyPr>
          <a:lstStyle/>
          <a:p>
            <a:pPr defTabSz="914400">
              <a:spcBef>
                <a:spcPct val="50000"/>
              </a:spcBef>
            </a:pPr>
            <a:endParaRPr lang="en-US"/>
          </a:p>
        </p:txBody>
      </p:sp>
      <p:sp>
        <p:nvSpPr>
          <p:cNvPr id="13413" name="Text Box 37"/>
          <p:cNvSpPr txBox="1">
            <a:spLocks noChangeArrowheads="1"/>
          </p:cNvSpPr>
          <p:nvPr/>
        </p:nvSpPr>
        <p:spPr bwMode="auto">
          <a:xfrm>
            <a:off x="13860463" y="15641638"/>
            <a:ext cx="14414500" cy="1373187"/>
          </a:xfrm>
          <a:prstGeom prst="rect">
            <a:avLst/>
          </a:prstGeom>
          <a:noFill/>
          <a:ln w="9525">
            <a:noFill/>
            <a:miter lim="800000"/>
            <a:headEnd/>
            <a:tailEnd/>
          </a:ln>
        </p:spPr>
        <p:txBody>
          <a:bodyPr>
            <a:spAutoFit/>
          </a:bodyPr>
          <a:lstStyle/>
          <a:p>
            <a:pPr defTabSz="914400">
              <a:spcBef>
                <a:spcPct val="50000"/>
              </a:spcBef>
            </a:pPr>
            <a:endParaRPr lang="en-US" sz="3600"/>
          </a:p>
          <a:p>
            <a:pPr defTabSz="914400">
              <a:spcBef>
                <a:spcPct val="50000"/>
              </a:spcBef>
            </a:pPr>
            <a:endParaRPr lang="en-US" sz="3200"/>
          </a:p>
        </p:txBody>
      </p:sp>
      <p:pic>
        <p:nvPicPr>
          <p:cNvPr id="13414" name="Picture 41" descr="school logo"/>
          <p:cNvPicPr>
            <a:picLocks noChangeAspect="1" noChangeArrowheads="1"/>
          </p:cNvPicPr>
          <p:nvPr/>
        </p:nvPicPr>
        <p:blipFill>
          <a:blip r:embed="rId4"/>
          <a:srcRect/>
          <a:stretch>
            <a:fillRect/>
          </a:stretch>
        </p:blipFill>
        <p:spPr bwMode="auto">
          <a:xfrm>
            <a:off x="1484313" y="960438"/>
            <a:ext cx="4475162" cy="3965575"/>
          </a:xfrm>
          <a:prstGeom prst="rect">
            <a:avLst/>
          </a:prstGeom>
          <a:noFill/>
          <a:ln w="9525">
            <a:noFill/>
            <a:miter lim="800000"/>
            <a:headEnd/>
            <a:tailEnd/>
          </a:ln>
        </p:spPr>
      </p:pic>
      <p:sp>
        <p:nvSpPr>
          <p:cNvPr id="13415" name="Text Box 42"/>
          <p:cNvSpPr txBox="1">
            <a:spLocks noChangeArrowheads="1"/>
          </p:cNvSpPr>
          <p:nvPr/>
        </p:nvSpPr>
        <p:spPr bwMode="auto">
          <a:xfrm>
            <a:off x="29149675" y="26577925"/>
            <a:ext cx="11909425" cy="2835275"/>
          </a:xfrm>
          <a:prstGeom prst="rect">
            <a:avLst/>
          </a:prstGeom>
          <a:noFill/>
          <a:ln w="9525">
            <a:noFill/>
            <a:miter lim="800000"/>
            <a:headEnd/>
            <a:tailEnd/>
          </a:ln>
        </p:spPr>
        <p:txBody>
          <a:bodyPr>
            <a:spAutoFit/>
          </a:bodyPr>
          <a:lstStyle/>
          <a:p>
            <a:pPr defTabSz="914400">
              <a:spcBef>
                <a:spcPct val="50000"/>
              </a:spcBef>
            </a:pPr>
            <a:r>
              <a:rPr lang="en-US" sz="3600"/>
              <a:t>Acknowledgements:</a:t>
            </a:r>
          </a:p>
          <a:p>
            <a:pPr defTabSz="914400">
              <a:spcBef>
                <a:spcPct val="50000"/>
              </a:spcBef>
            </a:pPr>
            <a:r>
              <a:rPr lang="en-US" sz="3200"/>
              <a:t>We’d like to thank Mr. Wurzburg for introducing us to this organization. Thank you, Mr. Wurzburg, you have been a big help in this project. Thank you also to Forest Watch for providing us with the information we needed to complete this poster. </a:t>
            </a:r>
          </a:p>
        </p:txBody>
      </p:sp>
      <p:sp>
        <p:nvSpPr>
          <p:cNvPr id="13416" name="Text Box 44"/>
          <p:cNvSpPr txBox="1">
            <a:spLocks noChangeArrowheads="1"/>
          </p:cNvSpPr>
          <p:nvPr/>
        </p:nvSpPr>
        <p:spPr bwMode="auto">
          <a:xfrm>
            <a:off x="29222700" y="21183600"/>
            <a:ext cx="9410700" cy="2241550"/>
          </a:xfrm>
          <a:prstGeom prst="rect">
            <a:avLst/>
          </a:prstGeom>
          <a:noFill/>
          <a:ln w="9525">
            <a:noFill/>
            <a:miter lim="800000"/>
            <a:headEnd/>
            <a:tailEnd/>
          </a:ln>
        </p:spPr>
        <p:txBody>
          <a:bodyPr>
            <a:spAutoFit/>
          </a:bodyPr>
          <a:lstStyle/>
          <a:p>
            <a:pPr marL="1333500" indent="-1333500" defTabSz="914400">
              <a:spcBef>
                <a:spcPct val="50000"/>
              </a:spcBef>
              <a:buFontTx/>
              <a:buAutoNum type="arabicPeriod"/>
            </a:pPr>
            <a:endParaRPr lang="en-US" sz="3600"/>
          </a:p>
          <a:p>
            <a:pPr marL="1333500" indent="-1333500" defTabSz="914400">
              <a:spcBef>
                <a:spcPct val="50000"/>
              </a:spcBef>
            </a:pPr>
            <a:endParaRPr lang="en-US"/>
          </a:p>
        </p:txBody>
      </p:sp>
      <p:sp>
        <p:nvSpPr>
          <p:cNvPr id="13417" name="AutoShape 46"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18" name="AutoShape 48"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19" name="Text Box 52"/>
          <p:cNvSpPr txBox="1">
            <a:spLocks noChangeArrowheads="1"/>
          </p:cNvSpPr>
          <p:nvPr/>
        </p:nvSpPr>
        <p:spPr bwMode="auto">
          <a:xfrm>
            <a:off x="13896975" y="19184938"/>
            <a:ext cx="14439900" cy="2041525"/>
          </a:xfrm>
          <a:prstGeom prst="rect">
            <a:avLst/>
          </a:prstGeom>
          <a:noFill/>
          <a:ln w="9525">
            <a:noFill/>
            <a:miter lim="800000"/>
            <a:headEnd/>
            <a:tailEnd/>
          </a:ln>
        </p:spPr>
        <p:txBody>
          <a:bodyPr>
            <a:spAutoFit/>
          </a:bodyPr>
          <a:lstStyle/>
          <a:p>
            <a:pPr defTabSz="914400">
              <a:spcBef>
                <a:spcPct val="50000"/>
              </a:spcBef>
            </a:pPr>
            <a:r>
              <a:rPr lang="en-US" sz="3200"/>
              <a:t>This graph shows the precipitation and the TM5/4 together. Also, this graph shows that when the precipitation either goes up or down it affects the TM5/4.If it rains more the TM5/4 will go up. If the precipitation amounts go down the then TM5/4 will goes up.</a:t>
            </a:r>
          </a:p>
        </p:txBody>
      </p:sp>
      <p:sp>
        <p:nvSpPr>
          <p:cNvPr id="13420" name="Text Box 34"/>
          <p:cNvSpPr txBox="1">
            <a:spLocks noChangeArrowheads="1"/>
          </p:cNvSpPr>
          <p:nvPr/>
        </p:nvSpPr>
        <p:spPr bwMode="auto">
          <a:xfrm>
            <a:off x="29184600" y="6819900"/>
            <a:ext cx="11506200" cy="16662400"/>
          </a:xfrm>
          <a:prstGeom prst="rect">
            <a:avLst/>
          </a:prstGeom>
          <a:noFill/>
          <a:ln w="9525">
            <a:noFill/>
            <a:miter lim="800000"/>
            <a:headEnd/>
            <a:tailEnd/>
          </a:ln>
        </p:spPr>
        <p:txBody>
          <a:bodyPr>
            <a:spAutoFit/>
          </a:bodyPr>
          <a:lstStyle/>
          <a:p>
            <a:pPr defTabSz="914400">
              <a:spcBef>
                <a:spcPct val="50000"/>
              </a:spcBef>
            </a:pPr>
            <a:r>
              <a:rPr lang="en-US" sz="3200"/>
              <a:t>Conclusion:</a:t>
            </a:r>
          </a:p>
          <a:p>
            <a:pPr defTabSz="914400"/>
            <a:r>
              <a:rPr lang="en-US" sz="3200"/>
              <a:t>In 1998 the precipitation got lower while the TM5/4 decreased. This follows our hypothesis because if the precipitation goes down, then that means that not a lot of water is falling. If there is not a lot of precipitation falling, there will be lower water content in the trees, so the TM5/4 ratios will go up. Also, in 1999 the precipitation got lower while the TM5/4 got higher. In 2000, the same thing happened as in 1997. The precipitation increased and the TM5/4 decreased. 2001 still follows our hypothesis even though the TM5/4 went up just a little bit when the precipitation goes down quite a bit. However 2002 does not follow the hypothesis because the precipitation increased which means a lot of rainfall, while the TM5/4 also rose. It doesn’t exactly make much sense so there may be something affecting the trees. In 2003 the precipitation dropped but the TM5/4 only went up by 0.01. In 2004 the precipitation was 2.678 while the TM5/4 was .87. This was a terrible year concerning water content in the needles. The precipitation also went down a bit. This may have something do with a disease. So the data we collected and analyzed shows that precipitation sometimes affects TM5/4 ratios. We, however, had some questions to ask for TM5/4 ratios. After 2004, one of the worst years for, there was no TM5/4 data for 2005, there was nothing to compare it to so we don’t know if it increased or decreased after that year. Also concerning 2004, we wondered what caused this dramatic change in TM5/4 ratios that then went back to normal in 2006. The precipitation once went down a little bit and the TM5/4 went way up into the .8’s and .9’s. That was near 2004. In 2006 and 2007 the TM5/4 came back down around .4 and .5. In 2010 or 2011 the TM5/4 went back up a little to about .5 or .55. Something else might be causing this along with the precipitation because if the precipitation goes up, the TM5/4 should go down some and sometimes that doesn’t happen. </a:t>
            </a:r>
          </a:p>
        </p:txBody>
      </p:sp>
      <p:pic>
        <p:nvPicPr>
          <p:cNvPr id="13421" name="Picture 5" descr="fwlogo"/>
          <p:cNvPicPr>
            <a:picLocks noChangeAspect="1" noChangeArrowheads="1"/>
          </p:cNvPicPr>
          <p:nvPr/>
        </p:nvPicPr>
        <p:blipFill>
          <a:blip r:embed="rId5"/>
          <a:srcRect/>
          <a:stretch>
            <a:fillRect/>
          </a:stretch>
        </p:blipFill>
        <p:spPr bwMode="auto">
          <a:xfrm>
            <a:off x="6562725" y="1025525"/>
            <a:ext cx="4556125" cy="3756025"/>
          </a:xfrm>
          <a:prstGeom prst="rect">
            <a:avLst/>
          </a:prstGeom>
          <a:noFill/>
          <a:ln w="9525">
            <a:noFill/>
            <a:miter lim="800000"/>
            <a:headEnd/>
            <a:tailEnd/>
          </a:ln>
        </p:spPr>
      </p:pic>
      <p:sp>
        <p:nvSpPr>
          <p:cNvPr id="13422" name="Text Box 32"/>
          <p:cNvSpPr txBox="1">
            <a:spLocks noChangeArrowheads="1"/>
          </p:cNvSpPr>
          <p:nvPr/>
        </p:nvSpPr>
        <p:spPr bwMode="auto">
          <a:xfrm>
            <a:off x="1447800" y="6553200"/>
            <a:ext cx="11544300" cy="6734175"/>
          </a:xfrm>
          <a:prstGeom prst="rect">
            <a:avLst/>
          </a:prstGeom>
          <a:noFill/>
          <a:ln w="9525">
            <a:noFill/>
            <a:miter lim="800000"/>
            <a:headEnd/>
            <a:tailEnd/>
          </a:ln>
        </p:spPr>
        <p:txBody>
          <a:bodyPr>
            <a:spAutoFit/>
          </a:bodyPr>
          <a:lstStyle/>
          <a:p>
            <a:pPr defTabSz="914400">
              <a:spcBef>
                <a:spcPct val="50000"/>
              </a:spcBef>
            </a:pPr>
            <a:r>
              <a:rPr lang="en-US" sz="3600"/>
              <a:t>Background:</a:t>
            </a:r>
          </a:p>
          <a:p>
            <a:pPr defTabSz="914400">
              <a:spcBef>
                <a:spcPct val="50000"/>
              </a:spcBef>
            </a:pPr>
            <a:r>
              <a:rPr lang="en-US" sz="3200"/>
              <a:t>The data we observed came from our white pine trees in local forests in St. Johnsbury, Vermont. However, the collected data came from Forest Watch books (the years ranging from 1997-2012). The precipitation average over the years came from our mentor Cameron McIntire from UNH, who obtained them from the National  Weather Service. TM5/4 tells us how much water is in the tree and if the needles are healthy. If the precipitation amounts (how much rain falls) go up then the TM5/4 will go down because if the TM5/4 is lower, the needles have water and are healthy. If the precipitation amounts go down, the TM5/4 will go up because there is not a lot of water and the needles are starting to dehydrate. </a:t>
            </a:r>
          </a:p>
        </p:txBody>
      </p:sp>
      <p:sp>
        <p:nvSpPr>
          <p:cNvPr id="13423" name="AutoShape 34"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24" name="AutoShape 36"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25" name="AutoShape 38"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26" name="AutoShape 40"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27" name="AutoShape 42" descr="Inline image 1"/>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graphicFrame>
        <p:nvGraphicFramePr>
          <p:cNvPr id="13392" name="Object 80"/>
          <p:cNvGraphicFramePr>
            <a:graphicFrameLocks noChangeAspect="1"/>
          </p:cNvGraphicFramePr>
          <p:nvPr/>
        </p:nvGraphicFramePr>
        <p:xfrm>
          <a:off x="13622338" y="11180763"/>
          <a:ext cx="14660562" cy="8048625"/>
        </p:xfrm>
        <a:graphic>
          <a:graphicData uri="http://schemas.openxmlformats.org/presentationml/2006/ole">
            <p:oleObj spid="_x0000_s13392" name="Chart" r:id="rId6" imgW="9715500" imgH="5334000" progId="Excel.Chart.8">
              <p:embed/>
            </p:oleObj>
          </a:graphicData>
        </a:graphic>
      </p:graphicFrame>
      <p:pic>
        <p:nvPicPr>
          <p:cNvPr id="13428" name="Picture 3"/>
          <p:cNvPicPr>
            <a:picLocks noChangeAspect="1" noChangeArrowheads="1"/>
          </p:cNvPicPr>
          <p:nvPr/>
        </p:nvPicPr>
        <p:blipFill>
          <a:blip r:embed="rId7"/>
          <a:srcRect/>
          <a:stretch>
            <a:fillRect/>
          </a:stretch>
        </p:blipFill>
        <p:spPr bwMode="auto">
          <a:xfrm>
            <a:off x="33983613" y="1336675"/>
            <a:ext cx="5121275" cy="3297238"/>
          </a:xfrm>
          <a:prstGeom prst="rect">
            <a:avLst/>
          </a:prstGeom>
          <a:noFill/>
          <a:ln w="9525">
            <a:noFill/>
            <a:miter lim="800000"/>
            <a:headEnd/>
            <a:tailEnd/>
          </a:ln>
        </p:spPr>
      </p:pic>
      <p:graphicFrame>
        <p:nvGraphicFramePr>
          <p:cNvPr id="13429" name="Object 117"/>
          <p:cNvGraphicFramePr>
            <a:graphicFrameLocks noChangeAspect="1"/>
          </p:cNvGraphicFramePr>
          <p:nvPr/>
        </p:nvGraphicFramePr>
        <p:xfrm>
          <a:off x="13874750" y="21237575"/>
          <a:ext cx="14482763" cy="8807450"/>
        </p:xfrm>
        <a:graphic>
          <a:graphicData uri="http://schemas.openxmlformats.org/presentationml/2006/ole">
            <p:oleObj spid="_x0000_s13429" name="Chart" r:id="rId8" imgW="9715500" imgH="5334000" progId="Excel.Chart.8">
              <p:embed/>
            </p:oleObj>
          </a:graphicData>
        </a:graphic>
      </p:graphicFrame>
      <p:sp>
        <p:nvSpPr>
          <p:cNvPr id="13430" name="Text Box 118"/>
          <p:cNvSpPr txBox="1">
            <a:spLocks noChangeArrowheads="1"/>
          </p:cNvSpPr>
          <p:nvPr/>
        </p:nvSpPr>
        <p:spPr bwMode="auto">
          <a:xfrm>
            <a:off x="14363700" y="29641800"/>
            <a:ext cx="13906500" cy="1066800"/>
          </a:xfrm>
          <a:prstGeom prst="rect">
            <a:avLst/>
          </a:prstGeom>
          <a:noFill/>
          <a:ln w="9525">
            <a:noFill/>
            <a:miter lim="800000"/>
            <a:headEnd/>
            <a:tailEnd/>
          </a:ln>
          <a:effectLst/>
        </p:spPr>
        <p:txBody>
          <a:bodyPr>
            <a:spAutoFit/>
          </a:bodyPr>
          <a:lstStyle/>
          <a:p>
            <a:pPr defTabSz="914400">
              <a:spcBef>
                <a:spcPct val="50000"/>
              </a:spcBef>
            </a:pPr>
            <a:r>
              <a:rPr lang="en-US" sz="3200"/>
              <a:t>This graph shows TM5/4, and precipitation amounts of every year for the months of April, May, June, July, and August.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962</TotalTime>
  <Words>815</Words>
  <Application>Microsoft Office PowerPoint</Application>
  <PresentationFormat>Custom</PresentationFormat>
  <Paragraphs>31</Paragraphs>
  <Slides>1</Slides>
  <Notes>0</Notes>
  <HiddenSlides>0</HiddenSlides>
  <MMClips>0</MMClips>
  <ScaleCrop>false</ScaleCrop>
  <HeadingPairs>
    <vt:vector size="8" baseType="variant">
      <vt:variant>
        <vt:lpstr>Fonts Used</vt:lpstr>
      </vt:variant>
      <vt:variant>
        <vt:i4>4</vt:i4>
      </vt:variant>
      <vt:variant>
        <vt:lpstr>Design Template</vt:lpstr>
      </vt:variant>
      <vt:variant>
        <vt:i4>1</vt:i4>
      </vt:variant>
      <vt:variant>
        <vt:lpstr>Embedded OLE Servers</vt:lpstr>
      </vt:variant>
      <vt:variant>
        <vt:i4>2</vt:i4>
      </vt:variant>
      <vt:variant>
        <vt:lpstr>Slide Titles</vt:lpstr>
      </vt:variant>
      <vt:variant>
        <vt:i4>1</vt:i4>
      </vt:variant>
    </vt:vector>
  </HeadingPairs>
  <TitlesOfParts>
    <vt:vector size="8" baseType="lpstr">
      <vt:lpstr>Arial</vt:lpstr>
      <vt:lpstr>Calibri Light</vt:lpstr>
      <vt:lpstr>Calibri</vt:lpstr>
      <vt:lpstr>helvetica</vt:lpstr>
      <vt:lpstr>Office Theme</vt:lpstr>
      <vt:lpstr>Chart</vt:lpstr>
      <vt:lpstr>Microsoft Office Excel Chart</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Lab</dc:creator>
  <cp:lastModifiedBy>owurzburg</cp:lastModifiedBy>
  <cp:revision>78</cp:revision>
  <dcterms:created xsi:type="dcterms:W3CDTF">2014-02-28T16:47:10Z</dcterms:created>
  <dcterms:modified xsi:type="dcterms:W3CDTF">2014-05-29T13:54:55Z</dcterms:modified>
</cp:coreProperties>
</file>