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2062400" cy="32918400"/>
  <p:notesSz cx="7045325" cy="9345613"/>
  <p:defaultTextStyle>
    <a:defPPr>
      <a:defRPr lang="en-US"/>
    </a:defPPr>
    <a:lvl1pPr algn="l" defTabSz="3598863" rtl="0" fontAlgn="base">
      <a:spcBef>
        <a:spcPct val="0"/>
      </a:spcBef>
      <a:spcAft>
        <a:spcPct val="0"/>
      </a:spcAft>
      <a:defRPr sz="7000" kern="1200">
        <a:solidFill>
          <a:schemeClr val="tx1"/>
        </a:solidFill>
        <a:latin typeface="Arial" charset="0"/>
        <a:ea typeface="+mn-ea"/>
        <a:cs typeface="+mn-cs"/>
      </a:defRPr>
    </a:lvl1pPr>
    <a:lvl2pPr marL="1798638" indent="-1341438" algn="l" defTabSz="3598863" rtl="0" fontAlgn="base">
      <a:spcBef>
        <a:spcPct val="0"/>
      </a:spcBef>
      <a:spcAft>
        <a:spcPct val="0"/>
      </a:spcAft>
      <a:defRPr sz="7000" kern="1200">
        <a:solidFill>
          <a:schemeClr val="tx1"/>
        </a:solidFill>
        <a:latin typeface="Arial" charset="0"/>
        <a:ea typeface="+mn-ea"/>
        <a:cs typeface="+mn-cs"/>
      </a:defRPr>
    </a:lvl2pPr>
    <a:lvl3pPr marL="3598863" indent="-2684463" algn="l" defTabSz="3598863" rtl="0" fontAlgn="base">
      <a:spcBef>
        <a:spcPct val="0"/>
      </a:spcBef>
      <a:spcAft>
        <a:spcPct val="0"/>
      </a:spcAft>
      <a:defRPr sz="7000" kern="1200">
        <a:solidFill>
          <a:schemeClr val="tx1"/>
        </a:solidFill>
        <a:latin typeface="Arial" charset="0"/>
        <a:ea typeface="+mn-ea"/>
        <a:cs typeface="+mn-cs"/>
      </a:defRPr>
    </a:lvl3pPr>
    <a:lvl4pPr marL="5397500" indent="-4025900" algn="l" defTabSz="3598863" rtl="0" fontAlgn="base">
      <a:spcBef>
        <a:spcPct val="0"/>
      </a:spcBef>
      <a:spcAft>
        <a:spcPct val="0"/>
      </a:spcAft>
      <a:defRPr sz="7000" kern="1200">
        <a:solidFill>
          <a:schemeClr val="tx1"/>
        </a:solidFill>
        <a:latin typeface="Arial" charset="0"/>
        <a:ea typeface="+mn-ea"/>
        <a:cs typeface="+mn-cs"/>
      </a:defRPr>
    </a:lvl4pPr>
    <a:lvl5pPr marL="7197725" indent="-5368925" algn="l" defTabSz="3598863" rtl="0" fontAlgn="base">
      <a:spcBef>
        <a:spcPct val="0"/>
      </a:spcBef>
      <a:spcAft>
        <a:spcPct val="0"/>
      </a:spcAft>
      <a:defRPr sz="7000" kern="1200">
        <a:solidFill>
          <a:schemeClr val="tx1"/>
        </a:solidFill>
        <a:latin typeface="Arial" charset="0"/>
        <a:ea typeface="+mn-ea"/>
        <a:cs typeface="+mn-cs"/>
      </a:defRPr>
    </a:lvl5pPr>
    <a:lvl6pPr marL="2286000" algn="l" defTabSz="914400" rtl="0" eaLnBrk="1" latinLnBrk="0" hangingPunct="1">
      <a:defRPr sz="7000" kern="1200">
        <a:solidFill>
          <a:schemeClr val="tx1"/>
        </a:solidFill>
        <a:latin typeface="Arial" charset="0"/>
        <a:ea typeface="+mn-ea"/>
        <a:cs typeface="+mn-cs"/>
      </a:defRPr>
    </a:lvl6pPr>
    <a:lvl7pPr marL="2743200" algn="l" defTabSz="914400" rtl="0" eaLnBrk="1" latinLnBrk="0" hangingPunct="1">
      <a:defRPr sz="7000" kern="1200">
        <a:solidFill>
          <a:schemeClr val="tx1"/>
        </a:solidFill>
        <a:latin typeface="Arial" charset="0"/>
        <a:ea typeface="+mn-ea"/>
        <a:cs typeface="+mn-cs"/>
      </a:defRPr>
    </a:lvl7pPr>
    <a:lvl8pPr marL="3200400" algn="l" defTabSz="914400" rtl="0" eaLnBrk="1" latinLnBrk="0" hangingPunct="1">
      <a:defRPr sz="7000" kern="1200">
        <a:solidFill>
          <a:schemeClr val="tx1"/>
        </a:solidFill>
        <a:latin typeface="Arial" charset="0"/>
        <a:ea typeface="+mn-ea"/>
        <a:cs typeface="+mn-cs"/>
      </a:defRPr>
    </a:lvl8pPr>
    <a:lvl9pPr marL="3657600" algn="l" defTabSz="914400" rtl="0" eaLnBrk="1" latinLnBrk="0" hangingPunct="1">
      <a:defRPr sz="7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DEDED"/>
    <a:srgbClr val="D9D9D9"/>
    <a:srgbClr val="BFBFBF"/>
    <a:srgbClr val="A9D18E"/>
    <a:srgbClr val="7F6000"/>
    <a:srgbClr val="498012"/>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74656" autoAdjust="0"/>
    <p:restoredTop sz="94595" autoAdjust="0"/>
  </p:normalViewPr>
  <p:slideViewPr>
    <p:cSldViewPr snapToGrid="0">
      <p:cViewPr>
        <p:scale>
          <a:sx n="25" d="100"/>
          <a:sy n="25" d="100"/>
        </p:scale>
        <p:origin x="684" y="2022"/>
      </p:cViewPr>
      <p:guideLst>
        <p:guide orient="horz" pos="10368"/>
        <p:guide pos="13248"/>
      </p:guideLst>
    </p:cSldViewPr>
  </p:slideViewPr>
  <p:outlineViewPr>
    <p:cViewPr>
      <p:scale>
        <a:sx n="33" d="100"/>
        <a:sy n="33" d="100"/>
      </p:scale>
      <p:origin x="0" y="0"/>
    </p:cViewPr>
  </p:outlin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5387342"/>
            <a:ext cx="35753040" cy="11460480"/>
          </a:xfrm>
        </p:spPr>
        <p:txBody>
          <a:bodyPr anchor="b"/>
          <a:lstStyle>
            <a:lvl1pPr algn="ctr">
              <a:defRPr sz="27600"/>
            </a:lvl1pPr>
          </a:lstStyle>
          <a:p>
            <a:r>
              <a:rPr lang="en-US" smtClean="0"/>
              <a:t>Click to edit Master title style</a:t>
            </a:r>
            <a:endParaRPr lang="en-US" dirty="0"/>
          </a:p>
        </p:txBody>
      </p:sp>
      <p:sp>
        <p:nvSpPr>
          <p:cNvPr id="3" name="Subtitle 2"/>
          <p:cNvSpPr>
            <a:spLocks noGrp="1"/>
          </p:cNvSpPr>
          <p:nvPr>
            <p:ph type="subTitle" idx="1"/>
          </p:nvPr>
        </p:nvSpPr>
        <p:spPr>
          <a:xfrm>
            <a:off x="5257800" y="17289782"/>
            <a:ext cx="31546800" cy="7947658"/>
          </a:xfrm>
        </p:spPr>
        <p:txBody>
          <a:bodyPr/>
          <a:lstStyle>
            <a:lvl1pPr marL="0" indent="0" algn="ctr">
              <a:buNone/>
              <a:defRPr sz="11040"/>
            </a:lvl1pPr>
            <a:lvl2pPr marL="2103120" indent="0" algn="ctr">
              <a:buNone/>
              <a:defRPr sz="9200"/>
            </a:lvl2pPr>
            <a:lvl3pPr marL="4206240" indent="0" algn="ctr">
              <a:buNone/>
              <a:defRPr sz="8280"/>
            </a:lvl3pPr>
            <a:lvl4pPr marL="6309360" indent="0" algn="ctr">
              <a:buNone/>
              <a:defRPr sz="7360"/>
            </a:lvl4pPr>
            <a:lvl5pPr marL="8412480" indent="0" algn="ctr">
              <a:buNone/>
              <a:defRPr sz="7360"/>
            </a:lvl5pPr>
            <a:lvl6pPr marL="10515600" indent="0" algn="ctr">
              <a:buNone/>
              <a:defRPr sz="7360"/>
            </a:lvl6pPr>
            <a:lvl7pPr marL="12618720" indent="0" algn="ctr">
              <a:buNone/>
              <a:defRPr sz="7360"/>
            </a:lvl7pPr>
            <a:lvl8pPr marL="14721840" indent="0" algn="ctr">
              <a:buNone/>
              <a:defRPr sz="7360"/>
            </a:lvl8pPr>
            <a:lvl9pPr marL="16824960" indent="0" algn="ctr">
              <a:buNone/>
              <a:defRPr sz="736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6F426273-A5BF-47C6-BEC0-53F310B3FE0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F12A4E-2A3F-4BA4-B07F-02503252BD5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8075BA2E-E27A-4C39-975C-78DD504E2C7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77FC5E5-711A-4F62-816F-3B2EF8C59A9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69885" y="8206749"/>
            <a:ext cx="36278820" cy="13693138"/>
          </a:xfrm>
        </p:spPr>
        <p:txBody>
          <a:bodyPr anchor="b"/>
          <a:lstStyle>
            <a:lvl1pPr>
              <a:defRPr sz="27600"/>
            </a:lvl1pPr>
          </a:lstStyle>
          <a:p>
            <a:r>
              <a:rPr lang="en-US" smtClean="0"/>
              <a:t>Click to edit Master title style</a:t>
            </a:r>
            <a:endParaRPr lang="en-US" dirty="0"/>
          </a:p>
        </p:txBody>
      </p:sp>
      <p:sp>
        <p:nvSpPr>
          <p:cNvPr id="3" name="Text Placeholder 2"/>
          <p:cNvSpPr>
            <a:spLocks noGrp="1"/>
          </p:cNvSpPr>
          <p:nvPr>
            <p:ph type="body" idx="1"/>
          </p:nvPr>
        </p:nvSpPr>
        <p:spPr>
          <a:xfrm>
            <a:off x="2869885" y="22029429"/>
            <a:ext cx="36278820" cy="7200898"/>
          </a:xfrm>
        </p:spPr>
        <p:txBody>
          <a:bodyPr/>
          <a:lstStyle>
            <a:lvl1pPr marL="0" indent="0">
              <a:buNone/>
              <a:defRPr sz="11040">
                <a:solidFill>
                  <a:schemeClr val="tx1"/>
                </a:solidFill>
              </a:defRPr>
            </a:lvl1pPr>
            <a:lvl2pPr marL="2103120" indent="0">
              <a:buNone/>
              <a:defRPr sz="9200">
                <a:solidFill>
                  <a:schemeClr val="tx1">
                    <a:tint val="75000"/>
                  </a:schemeClr>
                </a:solidFill>
              </a:defRPr>
            </a:lvl2pPr>
            <a:lvl3pPr marL="4206240" indent="0">
              <a:buNone/>
              <a:defRPr sz="8280">
                <a:solidFill>
                  <a:schemeClr val="tx1">
                    <a:tint val="75000"/>
                  </a:schemeClr>
                </a:solidFill>
              </a:defRPr>
            </a:lvl3pPr>
            <a:lvl4pPr marL="6309360" indent="0">
              <a:buNone/>
              <a:defRPr sz="7360">
                <a:solidFill>
                  <a:schemeClr val="tx1">
                    <a:tint val="75000"/>
                  </a:schemeClr>
                </a:solidFill>
              </a:defRPr>
            </a:lvl4pPr>
            <a:lvl5pPr marL="8412480" indent="0">
              <a:buNone/>
              <a:defRPr sz="7360">
                <a:solidFill>
                  <a:schemeClr val="tx1">
                    <a:tint val="75000"/>
                  </a:schemeClr>
                </a:solidFill>
              </a:defRPr>
            </a:lvl5pPr>
            <a:lvl6pPr marL="10515600" indent="0">
              <a:buNone/>
              <a:defRPr sz="7360">
                <a:solidFill>
                  <a:schemeClr val="tx1">
                    <a:tint val="75000"/>
                  </a:schemeClr>
                </a:solidFill>
              </a:defRPr>
            </a:lvl6pPr>
            <a:lvl7pPr marL="12618720" indent="0">
              <a:buNone/>
              <a:defRPr sz="7360">
                <a:solidFill>
                  <a:schemeClr val="tx1">
                    <a:tint val="75000"/>
                  </a:schemeClr>
                </a:solidFill>
              </a:defRPr>
            </a:lvl7pPr>
            <a:lvl8pPr marL="14721840" indent="0">
              <a:buNone/>
              <a:defRPr sz="7360">
                <a:solidFill>
                  <a:schemeClr val="tx1">
                    <a:tint val="75000"/>
                  </a:schemeClr>
                </a:solidFill>
              </a:defRPr>
            </a:lvl8pPr>
            <a:lvl9pPr marL="16824960" indent="0">
              <a:buNone/>
              <a:defRPr sz="73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908C015D-B347-4EEB-A5EA-2D85CAF311EB}"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CAD5339-C17D-416B-A42F-4105A76B736C}"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8917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1294090" y="8763000"/>
            <a:ext cx="1787652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9C6C57D9-0863-46ED-942D-5A73D3B78DC4}"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68B7340-2EA5-4725-B132-CB4F488509C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7269" y="1752607"/>
            <a:ext cx="3627882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897273" y="8069582"/>
            <a:ext cx="17794364"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4" name="Content Placeholder 3"/>
          <p:cNvSpPr>
            <a:spLocks noGrp="1"/>
          </p:cNvSpPr>
          <p:nvPr>
            <p:ph sz="half" idx="2"/>
          </p:nvPr>
        </p:nvSpPr>
        <p:spPr>
          <a:xfrm>
            <a:off x="2897273" y="12024360"/>
            <a:ext cx="17794364"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1294092" y="8069582"/>
            <a:ext cx="17881999" cy="3954778"/>
          </a:xfrm>
        </p:spPr>
        <p:txBody>
          <a:bodyPr anchor="b"/>
          <a:lstStyle>
            <a:lvl1pPr marL="0" indent="0">
              <a:buNone/>
              <a:defRPr sz="11040" b="1"/>
            </a:lvl1pPr>
            <a:lvl2pPr marL="2103120" indent="0">
              <a:buNone/>
              <a:defRPr sz="9200" b="1"/>
            </a:lvl2pPr>
            <a:lvl3pPr marL="4206240" indent="0">
              <a:buNone/>
              <a:defRPr sz="8280" b="1"/>
            </a:lvl3pPr>
            <a:lvl4pPr marL="6309360" indent="0">
              <a:buNone/>
              <a:defRPr sz="7360" b="1"/>
            </a:lvl4pPr>
            <a:lvl5pPr marL="8412480" indent="0">
              <a:buNone/>
              <a:defRPr sz="7360" b="1"/>
            </a:lvl5pPr>
            <a:lvl6pPr marL="10515600" indent="0">
              <a:buNone/>
              <a:defRPr sz="7360" b="1"/>
            </a:lvl6pPr>
            <a:lvl7pPr marL="12618720" indent="0">
              <a:buNone/>
              <a:defRPr sz="7360" b="1"/>
            </a:lvl7pPr>
            <a:lvl8pPr marL="14721840" indent="0">
              <a:buNone/>
              <a:defRPr sz="7360" b="1"/>
            </a:lvl8pPr>
            <a:lvl9pPr marL="16824960" indent="0">
              <a:buNone/>
              <a:defRPr sz="7360" b="1"/>
            </a:lvl9pPr>
          </a:lstStyle>
          <a:p>
            <a:pPr lvl="0"/>
            <a:r>
              <a:rPr lang="en-US" smtClean="0"/>
              <a:t>Click to edit Master text styles</a:t>
            </a:r>
          </a:p>
        </p:txBody>
      </p:sp>
      <p:sp>
        <p:nvSpPr>
          <p:cNvPr id="6" name="Content Placeholder 5"/>
          <p:cNvSpPr>
            <a:spLocks noGrp="1"/>
          </p:cNvSpPr>
          <p:nvPr>
            <p:ph sz="quarter" idx="4"/>
          </p:nvPr>
        </p:nvSpPr>
        <p:spPr>
          <a:xfrm>
            <a:off x="21294092" y="12024360"/>
            <a:ext cx="17881999"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FD09C252-FD15-4E7E-9A87-E9C564703ADE}" type="datetimeFigureOut">
              <a:rPr lang="en-US"/>
              <a:pPr>
                <a:defRPr/>
              </a:pPr>
              <a:t>5/29/2014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BD847BC-40AA-4DDE-AE69-4DED0EAFCAF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BB7F3D78-2C9F-423E-ACE2-7AE73FDC6BC5}" type="datetimeFigureOut">
              <a:rPr lang="en-US"/>
              <a:pPr>
                <a:defRPr/>
              </a:pPr>
              <a:t>5/29/2014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7226B28-7AED-43ED-9564-BB1E3AC2834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3ED2B70-9A52-4D56-9336-0658D20B5F3C}" type="datetimeFigureOut">
              <a:rPr lang="en-US"/>
              <a:pPr>
                <a:defRPr/>
              </a:pPr>
              <a:t>5/29/2014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C805EE62-5F84-4F81-BB6F-14B43AB539C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Content Placeholder 2"/>
          <p:cNvSpPr>
            <a:spLocks noGrp="1"/>
          </p:cNvSpPr>
          <p:nvPr>
            <p:ph idx="1"/>
          </p:nvPr>
        </p:nvSpPr>
        <p:spPr>
          <a:xfrm>
            <a:off x="17881999" y="4739647"/>
            <a:ext cx="21294090" cy="23393400"/>
          </a:xfrm>
        </p:spPr>
        <p:txBody>
          <a:bodyPr/>
          <a:lstStyle>
            <a:lvl1pPr>
              <a:defRPr sz="14720"/>
            </a:lvl1pPr>
            <a:lvl2pPr>
              <a:defRPr sz="12880"/>
            </a:lvl2pPr>
            <a:lvl3pPr>
              <a:defRPr sz="11040"/>
            </a:lvl3pPr>
            <a:lvl4pPr>
              <a:defRPr sz="9200"/>
            </a:lvl4pPr>
            <a:lvl5pPr>
              <a:defRPr sz="9200"/>
            </a:lvl5pPr>
            <a:lvl6pPr>
              <a:defRPr sz="9200"/>
            </a:lvl6pPr>
            <a:lvl7pPr>
              <a:defRPr sz="9200"/>
            </a:lvl7pPr>
            <a:lvl8pPr>
              <a:defRPr sz="9200"/>
            </a:lvl8pPr>
            <a:lvl9pPr>
              <a:defRPr sz="9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3D82DAE-B980-41D8-85AC-2244590C2274}"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430BAA1-16BE-468D-B532-82EF66CDC0B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7269" y="2194560"/>
            <a:ext cx="13566219" cy="7680960"/>
          </a:xfrm>
        </p:spPr>
        <p:txBody>
          <a:bodyPr anchor="b"/>
          <a:lstStyle>
            <a:lvl1pPr>
              <a:defRPr sz="1472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881999" y="4739647"/>
            <a:ext cx="21294090" cy="23393400"/>
          </a:xfrm>
        </p:spPr>
        <p:txBody>
          <a:bodyPr rtlCol="0">
            <a:normAutofit/>
          </a:bodyPr>
          <a:lstStyle>
            <a:lvl1pPr marL="0" indent="0">
              <a:buNone/>
              <a:defRPr sz="14720"/>
            </a:lvl1pPr>
            <a:lvl2pPr marL="2103120" indent="0">
              <a:buNone/>
              <a:defRPr sz="12880"/>
            </a:lvl2pPr>
            <a:lvl3pPr marL="4206240" indent="0">
              <a:buNone/>
              <a:defRPr sz="11040"/>
            </a:lvl3pPr>
            <a:lvl4pPr marL="6309360" indent="0">
              <a:buNone/>
              <a:defRPr sz="9200"/>
            </a:lvl4pPr>
            <a:lvl5pPr marL="8412480" indent="0">
              <a:buNone/>
              <a:defRPr sz="9200"/>
            </a:lvl5pPr>
            <a:lvl6pPr marL="10515600" indent="0">
              <a:buNone/>
              <a:defRPr sz="9200"/>
            </a:lvl6pPr>
            <a:lvl7pPr marL="12618720" indent="0">
              <a:buNone/>
              <a:defRPr sz="9200"/>
            </a:lvl7pPr>
            <a:lvl8pPr marL="14721840" indent="0">
              <a:buNone/>
              <a:defRPr sz="9200"/>
            </a:lvl8pPr>
            <a:lvl9pPr marL="16824960" indent="0">
              <a:buNone/>
              <a:defRPr sz="92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897269" y="9875520"/>
            <a:ext cx="13566219" cy="18295622"/>
          </a:xfrm>
        </p:spPr>
        <p:txBody>
          <a:bodyPr/>
          <a:lstStyle>
            <a:lvl1pPr marL="0" indent="0">
              <a:buNone/>
              <a:defRPr sz="7360"/>
            </a:lvl1pPr>
            <a:lvl2pPr marL="2103120" indent="0">
              <a:buNone/>
              <a:defRPr sz="6440"/>
            </a:lvl2pPr>
            <a:lvl3pPr marL="4206240" indent="0">
              <a:buNone/>
              <a:defRPr sz="5520"/>
            </a:lvl3pPr>
            <a:lvl4pPr marL="6309360" indent="0">
              <a:buNone/>
              <a:defRPr sz="4600"/>
            </a:lvl4pPr>
            <a:lvl5pPr marL="8412480" indent="0">
              <a:buNone/>
              <a:defRPr sz="4600"/>
            </a:lvl5pPr>
            <a:lvl6pPr marL="10515600" indent="0">
              <a:buNone/>
              <a:defRPr sz="4600"/>
            </a:lvl6pPr>
            <a:lvl7pPr marL="12618720" indent="0">
              <a:buNone/>
              <a:defRPr sz="4600"/>
            </a:lvl7pPr>
            <a:lvl8pPr marL="14721840" indent="0">
              <a:buNone/>
              <a:defRPr sz="4600"/>
            </a:lvl8pPr>
            <a:lvl9pPr marL="16824960" indent="0">
              <a:buNone/>
              <a:defRPr sz="46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0044D90-EB91-4FBF-B51C-709F6D8367A2}" type="datetimeFigureOut">
              <a:rPr lang="en-US"/>
              <a:pPr>
                <a:defRPr/>
              </a:pPr>
              <a:t>5/29/2014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D9C6105-2042-42C5-823E-9604305F0B41}"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3E6F4E40-1422-490F-8766-E0104A54FB29}"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3683BE-0D01-40A4-9D47-3114325707D5}"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100907" y="1752600"/>
            <a:ext cx="9069705"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1792" y="1752600"/>
            <a:ext cx="26683335"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8FD6ECC7-851C-4962-A29C-F41603A83653}" type="datetimeFigureOut">
              <a:rPr lang="en-US"/>
              <a:pPr>
                <a:defRPr/>
              </a:pPr>
              <a:t>5/29/2014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8611F10-D75E-4C7E-9E51-D3D4CD79664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2892425" y="1752600"/>
            <a:ext cx="36277550" cy="63627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2892425" y="8763000"/>
            <a:ext cx="36277550" cy="208867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2892425" y="30510163"/>
            <a:ext cx="9463088" cy="1752600"/>
          </a:xfrm>
          <a:prstGeom prst="rect">
            <a:avLst/>
          </a:prstGeom>
        </p:spPr>
        <p:txBody>
          <a:bodyPr vert="horz" lIns="91440" tIns="45720" rIns="91440" bIns="45720" rtlCol="0" anchor="ctr"/>
          <a:lstStyle>
            <a:lvl1pPr algn="l" defTabSz="3599078" fontAlgn="auto">
              <a:spcBef>
                <a:spcPts val="0"/>
              </a:spcBef>
              <a:spcAft>
                <a:spcPts val="0"/>
              </a:spcAft>
              <a:defRPr sz="5520">
                <a:solidFill>
                  <a:schemeClr val="tx1">
                    <a:tint val="75000"/>
                  </a:schemeClr>
                </a:solidFill>
                <a:latin typeface="+mn-lt"/>
              </a:defRPr>
            </a:lvl1pPr>
          </a:lstStyle>
          <a:p>
            <a:pPr>
              <a:defRPr/>
            </a:pPr>
            <a:fld id="{C123CCBC-1B96-4AA0-BE2A-372B8F93FA4F}" type="datetimeFigureOut">
              <a:rPr lang="en-US"/>
              <a:pPr>
                <a:defRPr/>
              </a:pPr>
              <a:t>5/29/2014</a:t>
            </a:fld>
            <a:endParaRPr lang="en-US"/>
          </a:p>
        </p:txBody>
      </p:sp>
      <p:sp>
        <p:nvSpPr>
          <p:cNvPr id="5" name="Footer Placeholder 4"/>
          <p:cNvSpPr>
            <a:spLocks noGrp="1"/>
          </p:cNvSpPr>
          <p:nvPr>
            <p:ph type="ftr" sz="quarter" idx="3"/>
          </p:nvPr>
        </p:nvSpPr>
        <p:spPr>
          <a:xfrm>
            <a:off x="13933488" y="30510163"/>
            <a:ext cx="14195425" cy="1752600"/>
          </a:xfrm>
          <a:prstGeom prst="rect">
            <a:avLst/>
          </a:prstGeom>
        </p:spPr>
        <p:txBody>
          <a:bodyPr vert="horz" lIns="91440" tIns="45720" rIns="91440" bIns="45720" rtlCol="0" anchor="ctr"/>
          <a:lstStyle>
            <a:lvl1pPr algn="ctr" defTabSz="3599078" fontAlgn="auto">
              <a:spcBef>
                <a:spcPts val="0"/>
              </a:spcBef>
              <a:spcAft>
                <a:spcPts val="0"/>
              </a:spcAft>
              <a:defRPr sz="552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29706888" y="30510163"/>
            <a:ext cx="9463087" cy="1752600"/>
          </a:xfrm>
          <a:prstGeom prst="rect">
            <a:avLst/>
          </a:prstGeom>
        </p:spPr>
        <p:txBody>
          <a:bodyPr vert="horz" lIns="91440" tIns="45720" rIns="91440" bIns="45720" rtlCol="0" anchor="ctr"/>
          <a:lstStyle>
            <a:lvl1pPr algn="r" defTabSz="3599078" fontAlgn="auto">
              <a:spcBef>
                <a:spcPts val="0"/>
              </a:spcBef>
              <a:spcAft>
                <a:spcPts val="0"/>
              </a:spcAft>
              <a:defRPr sz="5520">
                <a:solidFill>
                  <a:schemeClr val="tx1">
                    <a:tint val="75000"/>
                  </a:schemeClr>
                </a:solidFill>
                <a:latin typeface="+mn-lt"/>
              </a:defRPr>
            </a:lvl1pPr>
          </a:lstStyle>
          <a:p>
            <a:pPr>
              <a:defRPr/>
            </a:pPr>
            <a:fld id="{09D7AE78-C981-4EBB-B78C-B369446FC6A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692" r:id="rId4"/>
    <p:sldLayoutId id="2147483691" r:id="rId5"/>
    <p:sldLayoutId id="2147483690" r:id="rId6"/>
    <p:sldLayoutId id="2147483689" r:id="rId7"/>
    <p:sldLayoutId id="2147483688" r:id="rId8"/>
    <p:sldLayoutId id="2147483687" r:id="rId9"/>
    <p:sldLayoutId id="2147483686" r:id="rId10"/>
    <p:sldLayoutId id="2147483685" r:id="rId11"/>
  </p:sldLayoutIdLst>
  <p:txStyles>
    <p:titleStyle>
      <a:lvl1pPr algn="l" defTabSz="4205288" rtl="0" eaLnBrk="0" fontAlgn="base" hangingPunct="0">
        <a:lnSpc>
          <a:spcPct val="90000"/>
        </a:lnSpc>
        <a:spcBef>
          <a:spcPct val="0"/>
        </a:spcBef>
        <a:spcAft>
          <a:spcPct val="0"/>
        </a:spcAft>
        <a:defRPr sz="20200" kern="1200">
          <a:solidFill>
            <a:schemeClr val="tx1"/>
          </a:solidFill>
          <a:latin typeface="+mj-lt"/>
          <a:ea typeface="+mj-ea"/>
          <a:cs typeface="+mj-cs"/>
        </a:defRPr>
      </a:lvl1pPr>
      <a:lvl2pPr algn="l" defTabSz="4205288" rtl="0" eaLnBrk="0" fontAlgn="base" hangingPunct="0">
        <a:lnSpc>
          <a:spcPct val="90000"/>
        </a:lnSpc>
        <a:spcBef>
          <a:spcPct val="0"/>
        </a:spcBef>
        <a:spcAft>
          <a:spcPct val="0"/>
        </a:spcAft>
        <a:defRPr sz="20200">
          <a:solidFill>
            <a:schemeClr val="tx1"/>
          </a:solidFill>
          <a:latin typeface="Calibri Light"/>
        </a:defRPr>
      </a:lvl2pPr>
      <a:lvl3pPr algn="l" defTabSz="4205288" rtl="0" eaLnBrk="0" fontAlgn="base" hangingPunct="0">
        <a:lnSpc>
          <a:spcPct val="90000"/>
        </a:lnSpc>
        <a:spcBef>
          <a:spcPct val="0"/>
        </a:spcBef>
        <a:spcAft>
          <a:spcPct val="0"/>
        </a:spcAft>
        <a:defRPr sz="20200">
          <a:solidFill>
            <a:schemeClr val="tx1"/>
          </a:solidFill>
          <a:latin typeface="Calibri Light"/>
        </a:defRPr>
      </a:lvl3pPr>
      <a:lvl4pPr algn="l" defTabSz="4205288" rtl="0" eaLnBrk="0" fontAlgn="base" hangingPunct="0">
        <a:lnSpc>
          <a:spcPct val="90000"/>
        </a:lnSpc>
        <a:spcBef>
          <a:spcPct val="0"/>
        </a:spcBef>
        <a:spcAft>
          <a:spcPct val="0"/>
        </a:spcAft>
        <a:defRPr sz="20200">
          <a:solidFill>
            <a:schemeClr val="tx1"/>
          </a:solidFill>
          <a:latin typeface="Calibri Light"/>
        </a:defRPr>
      </a:lvl4pPr>
      <a:lvl5pPr algn="l" defTabSz="4205288" rtl="0" eaLnBrk="0" fontAlgn="base" hangingPunct="0">
        <a:lnSpc>
          <a:spcPct val="90000"/>
        </a:lnSpc>
        <a:spcBef>
          <a:spcPct val="0"/>
        </a:spcBef>
        <a:spcAft>
          <a:spcPct val="0"/>
        </a:spcAft>
        <a:defRPr sz="20200">
          <a:solidFill>
            <a:schemeClr val="tx1"/>
          </a:solidFill>
          <a:latin typeface="Calibri Light"/>
        </a:defRPr>
      </a:lvl5pPr>
      <a:lvl6pPr marL="457200" algn="l" defTabSz="4205288" rtl="0" fontAlgn="base">
        <a:lnSpc>
          <a:spcPct val="90000"/>
        </a:lnSpc>
        <a:spcBef>
          <a:spcPct val="0"/>
        </a:spcBef>
        <a:spcAft>
          <a:spcPct val="0"/>
        </a:spcAft>
        <a:defRPr sz="20200">
          <a:solidFill>
            <a:schemeClr val="tx1"/>
          </a:solidFill>
          <a:latin typeface="Calibri Light"/>
        </a:defRPr>
      </a:lvl6pPr>
      <a:lvl7pPr marL="914400" algn="l" defTabSz="4205288" rtl="0" fontAlgn="base">
        <a:lnSpc>
          <a:spcPct val="90000"/>
        </a:lnSpc>
        <a:spcBef>
          <a:spcPct val="0"/>
        </a:spcBef>
        <a:spcAft>
          <a:spcPct val="0"/>
        </a:spcAft>
        <a:defRPr sz="20200">
          <a:solidFill>
            <a:schemeClr val="tx1"/>
          </a:solidFill>
          <a:latin typeface="Calibri Light"/>
        </a:defRPr>
      </a:lvl7pPr>
      <a:lvl8pPr marL="1371600" algn="l" defTabSz="4205288" rtl="0" fontAlgn="base">
        <a:lnSpc>
          <a:spcPct val="90000"/>
        </a:lnSpc>
        <a:spcBef>
          <a:spcPct val="0"/>
        </a:spcBef>
        <a:spcAft>
          <a:spcPct val="0"/>
        </a:spcAft>
        <a:defRPr sz="20200">
          <a:solidFill>
            <a:schemeClr val="tx1"/>
          </a:solidFill>
          <a:latin typeface="Calibri Light"/>
        </a:defRPr>
      </a:lvl8pPr>
      <a:lvl9pPr marL="1828800" algn="l" defTabSz="4205288" rtl="0" fontAlgn="base">
        <a:lnSpc>
          <a:spcPct val="90000"/>
        </a:lnSpc>
        <a:spcBef>
          <a:spcPct val="0"/>
        </a:spcBef>
        <a:spcAft>
          <a:spcPct val="0"/>
        </a:spcAft>
        <a:defRPr sz="20200">
          <a:solidFill>
            <a:schemeClr val="tx1"/>
          </a:solidFill>
          <a:latin typeface="Calibri Light"/>
        </a:defRPr>
      </a:lvl9pPr>
    </p:titleStyle>
    <p:bodyStyle>
      <a:lvl1pPr marL="1050925" indent="-1050925" algn="l" defTabSz="4205288" rtl="0" eaLnBrk="0" fontAlgn="base" hangingPunct="0">
        <a:lnSpc>
          <a:spcPct val="90000"/>
        </a:lnSpc>
        <a:spcBef>
          <a:spcPts val="4600"/>
        </a:spcBef>
        <a:spcAft>
          <a:spcPct val="0"/>
        </a:spcAft>
        <a:buFont typeface="Arial" charset="0"/>
        <a:buChar char="•"/>
        <a:defRPr sz="12800" kern="1200">
          <a:solidFill>
            <a:schemeClr val="tx1"/>
          </a:solidFill>
          <a:latin typeface="+mn-lt"/>
          <a:ea typeface="+mn-ea"/>
          <a:cs typeface="+mn-cs"/>
        </a:defRPr>
      </a:lvl1pPr>
      <a:lvl2pPr marL="3154363" indent="-1050925" algn="l" defTabSz="4205288" rtl="0" eaLnBrk="0" fontAlgn="base" hangingPunct="0">
        <a:lnSpc>
          <a:spcPct val="90000"/>
        </a:lnSpc>
        <a:spcBef>
          <a:spcPts val="2300"/>
        </a:spcBef>
        <a:spcAft>
          <a:spcPct val="0"/>
        </a:spcAft>
        <a:buFont typeface="Arial" charset="0"/>
        <a:buChar char="•"/>
        <a:defRPr sz="11000" kern="1200">
          <a:solidFill>
            <a:schemeClr val="tx1"/>
          </a:solidFill>
          <a:latin typeface="+mn-lt"/>
          <a:ea typeface="+mn-ea"/>
          <a:cs typeface="+mn-cs"/>
        </a:defRPr>
      </a:lvl2pPr>
      <a:lvl3pPr marL="5257800" indent="-1050925" algn="l" defTabSz="4205288" rtl="0" eaLnBrk="0" fontAlgn="base" hangingPunct="0">
        <a:lnSpc>
          <a:spcPct val="90000"/>
        </a:lnSpc>
        <a:spcBef>
          <a:spcPts val="2300"/>
        </a:spcBef>
        <a:spcAft>
          <a:spcPct val="0"/>
        </a:spcAft>
        <a:buFont typeface="Arial" charset="0"/>
        <a:buChar char="•"/>
        <a:defRPr sz="9200" kern="1200">
          <a:solidFill>
            <a:schemeClr val="tx1"/>
          </a:solidFill>
          <a:latin typeface="+mn-lt"/>
          <a:ea typeface="+mn-ea"/>
          <a:cs typeface="+mn-cs"/>
        </a:defRPr>
      </a:lvl3pPr>
      <a:lvl4pPr marL="7359650"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4pPr>
      <a:lvl5pPr marL="9463088" indent="-1050925" algn="l" defTabSz="4205288" rtl="0" eaLnBrk="0" fontAlgn="base" hangingPunct="0">
        <a:lnSpc>
          <a:spcPct val="90000"/>
        </a:lnSpc>
        <a:spcBef>
          <a:spcPts val="2300"/>
        </a:spcBef>
        <a:spcAft>
          <a:spcPct val="0"/>
        </a:spcAft>
        <a:buFont typeface="Arial" charset="0"/>
        <a:buChar char="•"/>
        <a:defRPr sz="8200" kern="1200">
          <a:solidFill>
            <a:schemeClr val="tx1"/>
          </a:solidFill>
          <a:latin typeface="+mn-lt"/>
          <a:ea typeface="+mn-ea"/>
          <a:cs typeface="+mn-cs"/>
        </a:defRPr>
      </a:lvl5pPr>
      <a:lvl6pPr marL="1156716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6pPr>
      <a:lvl7pPr marL="1367028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7pPr>
      <a:lvl8pPr marL="1577340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8pPr>
      <a:lvl9pPr marL="17876520" indent="-1051560" algn="l" defTabSz="4206240" rtl="0" eaLnBrk="1" latinLnBrk="0" hangingPunct="1">
        <a:lnSpc>
          <a:spcPct val="90000"/>
        </a:lnSpc>
        <a:spcBef>
          <a:spcPts val="2300"/>
        </a:spcBef>
        <a:buFont typeface="Arial" panose="020B0604020202020204" pitchFamily="34" charset="0"/>
        <a:buChar char="•"/>
        <a:defRPr sz="8280" kern="1200">
          <a:solidFill>
            <a:schemeClr val="tx1"/>
          </a:solidFill>
          <a:latin typeface="+mn-lt"/>
          <a:ea typeface="+mn-ea"/>
          <a:cs typeface="+mn-cs"/>
        </a:defRPr>
      </a:lvl9pPr>
    </p:bodyStyle>
    <p:otherStyle>
      <a:defPPr>
        <a:defRPr lang="en-US"/>
      </a:defPPr>
      <a:lvl1pPr marL="0" algn="l" defTabSz="4206240" rtl="0" eaLnBrk="1" latinLnBrk="0" hangingPunct="1">
        <a:defRPr sz="8280" kern="1200">
          <a:solidFill>
            <a:schemeClr val="tx1"/>
          </a:solidFill>
          <a:latin typeface="+mn-lt"/>
          <a:ea typeface="+mn-ea"/>
          <a:cs typeface="+mn-cs"/>
        </a:defRPr>
      </a:lvl1pPr>
      <a:lvl2pPr marL="2103120" algn="l" defTabSz="4206240" rtl="0" eaLnBrk="1" latinLnBrk="0" hangingPunct="1">
        <a:defRPr sz="8280" kern="1200">
          <a:solidFill>
            <a:schemeClr val="tx1"/>
          </a:solidFill>
          <a:latin typeface="+mn-lt"/>
          <a:ea typeface="+mn-ea"/>
          <a:cs typeface="+mn-cs"/>
        </a:defRPr>
      </a:lvl2pPr>
      <a:lvl3pPr marL="4206240" algn="l" defTabSz="4206240" rtl="0" eaLnBrk="1" latinLnBrk="0" hangingPunct="1">
        <a:defRPr sz="8280" kern="1200">
          <a:solidFill>
            <a:schemeClr val="tx1"/>
          </a:solidFill>
          <a:latin typeface="+mn-lt"/>
          <a:ea typeface="+mn-ea"/>
          <a:cs typeface="+mn-cs"/>
        </a:defRPr>
      </a:lvl3pPr>
      <a:lvl4pPr marL="6309360" algn="l" defTabSz="4206240" rtl="0" eaLnBrk="1" latinLnBrk="0" hangingPunct="1">
        <a:defRPr sz="8280" kern="1200">
          <a:solidFill>
            <a:schemeClr val="tx1"/>
          </a:solidFill>
          <a:latin typeface="+mn-lt"/>
          <a:ea typeface="+mn-ea"/>
          <a:cs typeface="+mn-cs"/>
        </a:defRPr>
      </a:lvl4pPr>
      <a:lvl5pPr marL="8412480" algn="l" defTabSz="4206240" rtl="0" eaLnBrk="1" latinLnBrk="0" hangingPunct="1">
        <a:defRPr sz="8280" kern="1200">
          <a:solidFill>
            <a:schemeClr val="tx1"/>
          </a:solidFill>
          <a:latin typeface="+mn-lt"/>
          <a:ea typeface="+mn-ea"/>
          <a:cs typeface="+mn-cs"/>
        </a:defRPr>
      </a:lvl5pPr>
      <a:lvl6pPr marL="10515600" algn="l" defTabSz="4206240" rtl="0" eaLnBrk="1" latinLnBrk="0" hangingPunct="1">
        <a:defRPr sz="8280" kern="1200">
          <a:solidFill>
            <a:schemeClr val="tx1"/>
          </a:solidFill>
          <a:latin typeface="+mn-lt"/>
          <a:ea typeface="+mn-ea"/>
          <a:cs typeface="+mn-cs"/>
        </a:defRPr>
      </a:lvl6pPr>
      <a:lvl7pPr marL="12618720" algn="l" defTabSz="4206240" rtl="0" eaLnBrk="1" latinLnBrk="0" hangingPunct="1">
        <a:defRPr sz="8280" kern="1200">
          <a:solidFill>
            <a:schemeClr val="tx1"/>
          </a:solidFill>
          <a:latin typeface="+mn-lt"/>
          <a:ea typeface="+mn-ea"/>
          <a:cs typeface="+mn-cs"/>
        </a:defRPr>
      </a:lvl7pPr>
      <a:lvl8pPr marL="14721840" algn="l" defTabSz="4206240" rtl="0" eaLnBrk="1" latinLnBrk="0" hangingPunct="1">
        <a:defRPr sz="8280" kern="1200">
          <a:solidFill>
            <a:schemeClr val="tx1"/>
          </a:solidFill>
          <a:latin typeface="+mn-lt"/>
          <a:ea typeface="+mn-ea"/>
          <a:cs typeface="+mn-cs"/>
        </a:defRPr>
      </a:lvl8pPr>
      <a:lvl9pPr marL="16824960" algn="l" defTabSz="4206240" rtl="0" eaLnBrk="1" latinLnBrk="0" hangingPunct="1">
        <a:defRPr sz="8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2000" r="-2000"/>
          </a:stretch>
        </a:blipFill>
        <a:effectLst/>
      </p:bgPr>
    </p:bg>
    <p:spTree>
      <p:nvGrpSpPr>
        <p:cNvPr id="1" name=""/>
        <p:cNvGrpSpPr/>
        <p:nvPr/>
      </p:nvGrpSpPr>
      <p:grpSpPr>
        <a:xfrm>
          <a:off x="0" y="0"/>
          <a:ext cx="0" cy="0"/>
          <a:chOff x="0" y="0"/>
          <a:chExt cx="0" cy="0"/>
        </a:xfrm>
      </p:grpSpPr>
      <p:sp>
        <p:nvSpPr>
          <p:cNvPr id="22" name="Rectangle 21"/>
          <p:cNvSpPr/>
          <p:nvPr/>
        </p:nvSpPr>
        <p:spPr>
          <a:xfrm>
            <a:off x="914400" y="769938"/>
            <a:ext cx="40241538" cy="4668837"/>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solidFill>
                  <a:schemeClr val="tx1"/>
                </a:solidFill>
                <a:latin typeface="Arial" charset="0"/>
              </a:rPr>
              <a:t>Olivia Brimmer, Katie Blassingame, Sophia Hendrick </a:t>
            </a:r>
          </a:p>
        </p:txBody>
      </p:sp>
      <p:sp>
        <p:nvSpPr>
          <p:cNvPr id="26" name="Rectangle 25"/>
          <p:cNvSpPr/>
          <p:nvPr/>
        </p:nvSpPr>
        <p:spPr>
          <a:xfrm>
            <a:off x="935038" y="5892800"/>
            <a:ext cx="12177712" cy="7596188"/>
          </a:xfrm>
          <a:prstGeom prst="rect">
            <a:avLst/>
          </a:prstGeom>
          <a:solidFill>
            <a:srgbClr val="EDEDED"/>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a:solidFill>
                  <a:schemeClr val="tx1"/>
                </a:solidFill>
                <a:latin typeface="Arial" charset="0"/>
              </a:rPr>
              <a:t>Background:</a:t>
            </a:r>
            <a:endParaRPr lang="en-US" sz="3200">
              <a:solidFill>
                <a:schemeClr val="tx1"/>
              </a:solidFill>
              <a:latin typeface="Arial" charset="0"/>
            </a:endParaRPr>
          </a:p>
          <a:p>
            <a:pPr>
              <a:defRPr/>
            </a:pPr>
            <a:r>
              <a:rPr lang="en-US" sz="3200">
                <a:solidFill>
                  <a:schemeClr val="tx1"/>
                </a:solidFill>
                <a:latin typeface="Arial" charset="0"/>
              </a:rPr>
              <a:t/>
            </a:r>
            <a:br>
              <a:rPr lang="en-US" sz="3200">
                <a:solidFill>
                  <a:schemeClr val="tx1"/>
                </a:solidFill>
                <a:latin typeface="Arial" charset="0"/>
              </a:rPr>
            </a:br>
            <a:r>
              <a:rPr lang="en-US" sz="3200">
                <a:solidFill>
                  <a:schemeClr val="tx1"/>
                </a:solidFill>
                <a:latin typeface="Arial" charset="0"/>
              </a:rPr>
              <a:t> The NIR 3/1 is a scientific ratio that is mainly used to catalogue the water content and overall health of an evergreen and its needles, specifically the ‘White Pine species of evergreen. The NIR in the ratio stands for Near Infrared. The health of the needles (and the tree) can be estimated by the NIR 3/1’s use of decimals. For example, if the needle’s NIR 3/1 ratio is lower than .9, then the tree is very healthy and sustained. If the NIR 3/1 ratio is .9, then the tree is acceptably healthy, but not ideally so. If the NIR 3/1 ratio reaches a higher level than .9, the tree is exhibiting slight stress and action on the tree’s part is recommended. If the NIR 3/1 ratio exceeds 1.0, then the tree has most likely expired or is on the brink of expiring and immediate action is stressed to attempt to revive the said tree.        </a:t>
            </a:r>
          </a:p>
        </p:txBody>
      </p:sp>
      <p:sp>
        <p:nvSpPr>
          <p:cNvPr id="28" name="Rectangle 27"/>
          <p:cNvSpPr/>
          <p:nvPr/>
        </p:nvSpPr>
        <p:spPr>
          <a:xfrm>
            <a:off x="29168725" y="5821363"/>
            <a:ext cx="12007850" cy="13628687"/>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3599078" fontAlgn="auto">
              <a:spcBef>
                <a:spcPts val="0"/>
              </a:spcBef>
              <a:spcAft>
                <a:spcPts val="0"/>
              </a:spcAft>
              <a:defRPr/>
            </a:pPr>
            <a:endParaRPr lang="en-US" sz="7085" dirty="0"/>
          </a:p>
        </p:txBody>
      </p:sp>
      <p:sp>
        <p:nvSpPr>
          <p:cNvPr id="31" name="Rectangle 30"/>
          <p:cNvSpPr/>
          <p:nvPr/>
        </p:nvSpPr>
        <p:spPr>
          <a:xfrm>
            <a:off x="28981400" y="19721513"/>
            <a:ext cx="11895138" cy="7210425"/>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US" sz="3200" b="1">
                <a:solidFill>
                  <a:schemeClr val="tx1"/>
                </a:solidFill>
                <a:latin typeface="Arial" charset="0"/>
              </a:rPr>
              <a:t>Conclusion:</a:t>
            </a:r>
            <a:r>
              <a:rPr lang="en-US" sz="3200">
                <a:solidFill>
                  <a:schemeClr val="tx1"/>
                </a:solidFill>
                <a:latin typeface="Arial" charset="0"/>
              </a:rPr>
              <a:t>  </a:t>
            </a:r>
          </a:p>
          <a:p>
            <a:r>
              <a:rPr lang="en-US" sz="3200">
                <a:solidFill>
                  <a:schemeClr val="tx1"/>
                </a:solidFill>
                <a:latin typeface="Arial" charset="0"/>
              </a:rPr>
              <a:t>   To conclude our study, we have found that the data doesn't prove that precipitation was the variable that changed the NIR 3/1 ratio. The years 1996-2001 supported our hypothesis, but this halted in 2002. As you can see the 1996-2001 data shows the NIR 3/1 ratio increasing as the precipitation decreases and vise versa. But after that the data was mixed. This data shows both numbers increasing or decreasing in the same years, or having one number stay the same and one changing. There must have been another variable affecting the NIR 3/1 ratio. </a:t>
            </a:r>
          </a:p>
        </p:txBody>
      </p:sp>
      <p:sp>
        <p:nvSpPr>
          <p:cNvPr id="13384" name="TextBox 23"/>
          <p:cNvSpPr txBox="1">
            <a:spLocks noChangeArrowheads="1"/>
          </p:cNvSpPr>
          <p:nvPr/>
        </p:nvSpPr>
        <p:spPr bwMode="auto">
          <a:xfrm>
            <a:off x="4668838" y="795338"/>
            <a:ext cx="32918400" cy="1555750"/>
          </a:xfrm>
          <a:prstGeom prst="rect">
            <a:avLst/>
          </a:prstGeom>
          <a:noFill/>
          <a:ln w="9525">
            <a:noFill/>
            <a:miter lim="800000"/>
            <a:headEnd/>
            <a:tailEnd/>
          </a:ln>
        </p:spPr>
        <p:txBody>
          <a:bodyPr>
            <a:spAutoFit/>
          </a:bodyPr>
          <a:lstStyle/>
          <a:p>
            <a:pPr algn="ctr"/>
            <a:r>
              <a:rPr lang="en-US" sz="9600" u="sng"/>
              <a:t>Effects of precipitation on the NIR 3/1</a:t>
            </a:r>
            <a:r>
              <a:rPr lang="en-US"/>
              <a:t> </a:t>
            </a:r>
          </a:p>
        </p:txBody>
      </p:sp>
      <p:sp>
        <p:nvSpPr>
          <p:cNvPr id="35" name="Rectangle 34"/>
          <p:cNvSpPr/>
          <p:nvPr/>
        </p:nvSpPr>
        <p:spPr>
          <a:xfrm>
            <a:off x="654050" y="23929975"/>
            <a:ext cx="12001500" cy="6237288"/>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sz="3200" b="1">
              <a:solidFill>
                <a:schemeClr val="tx1"/>
              </a:solidFill>
              <a:latin typeface="Arial" charset="0"/>
            </a:endParaRPr>
          </a:p>
          <a:p>
            <a:pPr>
              <a:defRPr/>
            </a:pPr>
            <a:r>
              <a:rPr lang="en-US" sz="3200" b="1">
                <a:solidFill>
                  <a:schemeClr val="tx1"/>
                </a:solidFill>
                <a:latin typeface="Arial" charset="0"/>
              </a:rPr>
              <a:t>Hypothesis:</a:t>
            </a:r>
          </a:p>
          <a:p>
            <a:pPr>
              <a:defRPr/>
            </a:pPr>
            <a:r>
              <a:rPr lang="en-US" sz="3200">
                <a:solidFill>
                  <a:schemeClr val="tx1"/>
                </a:solidFill>
                <a:latin typeface="Arial" charset="0"/>
              </a:rPr>
              <a:t>With any great change in precipitation, there would be weather stress on the tree and the needles. That would cause the NIR 3/1 to change by increasing or decreasing in ratio. If precipitation amounts are very high or low the NIR 3/1 ration will go up. We believe this will happen because if there were too much precipitation, the needle would get too much water. If there is a drought, the needles won’t have enough water, then couldn’t do photosynthesis. And then the tree stops growing, or grows more slowly.</a:t>
            </a:r>
          </a:p>
          <a:p>
            <a:pPr algn="ctr">
              <a:defRPr/>
            </a:pPr>
            <a:r>
              <a:rPr lang="en-US" sz="3200">
                <a:solidFill>
                  <a:schemeClr val="tx1"/>
                </a:solidFill>
                <a:latin typeface="Arial" charset="0"/>
              </a:rPr>
              <a:t/>
            </a:r>
            <a:br>
              <a:rPr lang="en-US" sz="3200">
                <a:solidFill>
                  <a:schemeClr val="tx1"/>
                </a:solidFill>
                <a:latin typeface="Arial" charset="0"/>
              </a:rPr>
            </a:br>
            <a:endParaRPr lang="en-US" sz="3200">
              <a:solidFill>
                <a:schemeClr val="tx1"/>
              </a:solidFill>
              <a:latin typeface="Arial" charset="0"/>
            </a:endParaRPr>
          </a:p>
        </p:txBody>
      </p:sp>
      <p:sp>
        <p:nvSpPr>
          <p:cNvPr id="13386" name="TextBox 1026"/>
          <p:cNvSpPr txBox="1">
            <a:spLocks noChangeArrowheads="1"/>
          </p:cNvSpPr>
          <p:nvPr/>
        </p:nvSpPr>
        <p:spPr bwMode="auto">
          <a:xfrm>
            <a:off x="29260800" y="6000750"/>
            <a:ext cx="11895138" cy="641350"/>
          </a:xfrm>
          <a:prstGeom prst="rect">
            <a:avLst/>
          </a:prstGeom>
          <a:noFill/>
          <a:ln w="9525">
            <a:noFill/>
            <a:miter lim="800000"/>
            <a:headEnd/>
            <a:tailEnd/>
          </a:ln>
        </p:spPr>
        <p:txBody>
          <a:bodyPr>
            <a:spAutoFit/>
          </a:bodyPr>
          <a:lstStyle/>
          <a:p>
            <a:pPr algn="ctr"/>
            <a:r>
              <a:rPr lang="en-US" sz="3600" b="1">
                <a:latin typeface="Calibri" pitchFamily="34" charset="0"/>
              </a:rPr>
              <a:t>                             </a:t>
            </a:r>
          </a:p>
        </p:txBody>
      </p:sp>
      <p:sp>
        <p:nvSpPr>
          <p:cNvPr id="13387" name="TextBox 1028"/>
          <p:cNvSpPr txBox="1">
            <a:spLocks noChangeArrowheads="1"/>
          </p:cNvSpPr>
          <p:nvPr/>
        </p:nvSpPr>
        <p:spPr bwMode="auto">
          <a:xfrm>
            <a:off x="29078238" y="19824700"/>
            <a:ext cx="11612562" cy="762000"/>
          </a:xfrm>
          <a:prstGeom prst="rect">
            <a:avLst/>
          </a:prstGeom>
          <a:noFill/>
          <a:ln w="9525">
            <a:noFill/>
            <a:miter lim="800000"/>
            <a:headEnd/>
            <a:tailEnd/>
          </a:ln>
        </p:spPr>
        <p:txBody>
          <a:bodyPr>
            <a:spAutoFit/>
          </a:bodyPr>
          <a:lstStyle/>
          <a:p>
            <a:pPr algn="ctr"/>
            <a:r>
              <a:rPr lang="en-US" sz="2000">
                <a:latin typeface="Calibri" pitchFamily="34" charset="0"/>
              </a:rPr>
              <a:t>. </a:t>
            </a:r>
          </a:p>
          <a:p>
            <a:pPr algn="ctr"/>
            <a:endParaRPr lang="en-US" sz="2400" b="1">
              <a:latin typeface="Calibri" pitchFamily="34" charset="0"/>
            </a:endParaRPr>
          </a:p>
        </p:txBody>
      </p:sp>
      <p:sp>
        <p:nvSpPr>
          <p:cNvPr id="13388" name="Rectangle 19"/>
          <p:cNvSpPr>
            <a:spLocks noChangeArrowheads="1"/>
          </p:cNvSpPr>
          <p:nvPr/>
        </p:nvSpPr>
        <p:spPr bwMode="auto">
          <a:xfrm>
            <a:off x="13215938" y="6142038"/>
            <a:ext cx="14655800" cy="25492075"/>
          </a:xfrm>
          <a:prstGeom prst="rect">
            <a:avLst/>
          </a:prstGeom>
          <a:solidFill>
            <a:schemeClr val="bg1"/>
          </a:solidFill>
          <a:ln w="12700" algn="ctr">
            <a:solidFill>
              <a:schemeClr val="tx1"/>
            </a:solidFill>
            <a:miter lim="800000"/>
            <a:headEnd/>
            <a:tailEnd/>
          </a:ln>
        </p:spPr>
        <p:txBody>
          <a:bodyPr anchor="ctr"/>
          <a:lstStyle/>
          <a:p>
            <a:pPr algn="ctr"/>
            <a:endParaRPr lang="en-US" sz="3600">
              <a:solidFill>
                <a:srgbClr val="000000"/>
              </a:solidFill>
              <a:latin typeface="Calibri" pitchFamily="34" charset="0"/>
            </a:endParaRPr>
          </a:p>
        </p:txBody>
      </p:sp>
      <p:sp>
        <p:nvSpPr>
          <p:cNvPr id="23" name="Rectangle 22"/>
          <p:cNvSpPr/>
          <p:nvPr/>
        </p:nvSpPr>
        <p:spPr>
          <a:xfrm>
            <a:off x="28768675" y="27827288"/>
            <a:ext cx="11895138" cy="4329112"/>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3600">
              <a:solidFill>
                <a:schemeClr val="tx1"/>
              </a:solidFill>
            </a:endParaRPr>
          </a:p>
          <a:p>
            <a:pPr algn="ctr"/>
            <a:endParaRPr lang="en-US" sz="3600">
              <a:solidFill>
                <a:schemeClr val="tx1"/>
              </a:solidFill>
            </a:endParaRPr>
          </a:p>
          <a:p>
            <a:pPr algn="ctr"/>
            <a:endParaRPr lang="en-US" sz="3600">
              <a:solidFill>
                <a:schemeClr val="tx1"/>
              </a:solidFill>
            </a:endParaRPr>
          </a:p>
          <a:p>
            <a:endParaRPr lang="en-US" sz="3600" b="1">
              <a:solidFill>
                <a:schemeClr val="tx1"/>
              </a:solidFill>
            </a:endParaRPr>
          </a:p>
          <a:p>
            <a:r>
              <a:rPr lang="en-US" sz="3600" b="1">
                <a:solidFill>
                  <a:schemeClr val="tx1"/>
                </a:solidFill>
              </a:rPr>
              <a:t>Further Questions</a:t>
            </a:r>
          </a:p>
          <a:p>
            <a:endParaRPr lang="en-US" sz="3600" b="1">
              <a:solidFill>
                <a:schemeClr val="tx1"/>
              </a:solidFill>
            </a:endParaRPr>
          </a:p>
          <a:p>
            <a:r>
              <a:rPr lang="en-US" sz="3200">
                <a:solidFill>
                  <a:schemeClr val="tx1"/>
                </a:solidFill>
                <a:latin typeface="Arial" charset="0"/>
              </a:rPr>
              <a:t>What was affecting the NIR 3/1 ratio? Because of the mixed data we know that there were other forces involved. It could have been smoke, sun, ozone and more but it wasn’t just the precipitation affecting the health of the tree and the NIR 3/1 ratio.</a:t>
            </a:r>
            <a:r>
              <a:rPr lang="en-US">
                <a:solidFill>
                  <a:schemeClr val="tx1"/>
                </a:solidFill>
                <a:latin typeface="Arial" charset="0"/>
              </a:rPr>
              <a:t> </a:t>
            </a:r>
          </a:p>
          <a:p>
            <a:pPr algn="ctr"/>
            <a:r>
              <a:rPr lang="en-US">
                <a:solidFill>
                  <a:schemeClr val="tx1"/>
                </a:solidFill>
                <a:latin typeface="Arial" charset="0"/>
              </a:rPr>
              <a:t/>
            </a:r>
            <a:br>
              <a:rPr lang="en-US">
                <a:solidFill>
                  <a:schemeClr val="tx1"/>
                </a:solidFill>
                <a:latin typeface="Arial" charset="0"/>
              </a:rPr>
            </a:br>
            <a:endParaRPr lang="en-US" sz="3600">
              <a:solidFill>
                <a:schemeClr val="tx1"/>
              </a:solidFill>
            </a:endParaRPr>
          </a:p>
          <a:p>
            <a:pPr algn="ctr"/>
            <a:r>
              <a:rPr lang="en-US">
                <a:solidFill>
                  <a:srgbClr val="FFFFFF"/>
                </a:solidFill>
              </a:rPr>
              <a:t> </a:t>
            </a:r>
          </a:p>
        </p:txBody>
      </p:sp>
      <p:sp>
        <p:nvSpPr>
          <p:cNvPr id="13390" name="TextBox 3"/>
          <p:cNvSpPr txBox="1">
            <a:spLocks noChangeArrowheads="1"/>
          </p:cNvSpPr>
          <p:nvPr/>
        </p:nvSpPr>
        <p:spPr bwMode="auto">
          <a:xfrm>
            <a:off x="29303663" y="23591838"/>
            <a:ext cx="11531600" cy="822325"/>
          </a:xfrm>
          <a:prstGeom prst="rect">
            <a:avLst/>
          </a:prstGeom>
          <a:noFill/>
          <a:ln w="9525">
            <a:noFill/>
            <a:miter lim="800000"/>
            <a:headEnd/>
            <a:tailEnd/>
          </a:ln>
        </p:spPr>
        <p:txBody>
          <a:bodyPr>
            <a:spAutoFit/>
          </a:bodyPr>
          <a:lstStyle/>
          <a:p>
            <a:pPr algn="ctr"/>
            <a:endParaRPr lang="en-US" sz="2400" b="1">
              <a:latin typeface="Calibri" pitchFamily="34" charset="0"/>
            </a:endParaRPr>
          </a:p>
          <a:p>
            <a:endParaRPr lang="en-US" sz="2400">
              <a:latin typeface="Calibri" pitchFamily="34" charset="0"/>
            </a:endParaRPr>
          </a:p>
        </p:txBody>
      </p:sp>
      <p:sp>
        <p:nvSpPr>
          <p:cNvPr id="13391" name="TextBox 10"/>
          <p:cNvSpPr txBox="1">
            <a:spLocks noChangeArrowheads="1"/>
          </p:cNvSpPr>
          <p:nvPr/>
        </p:nvSpPr>
        <p:spPr bwMode="auto">
          <a:xfrm>
            <a:off x="9051925" y="12458700"/>
            <a:ext cx="3560763" cy="822325"/>
          </a:xfrm>
          <a:prstGeom prst="rect">
            <a:avLst/>
          </a:prstGeom>
          <a:noFill/>
          <a:ln w="9525">
            <a:noFill/>
            <a:miter lim="800000"/>
            <a:headEnd/>
            <a:tailEnd/>
          </a:ln>
        </p:spPr>
        <p:txBody>
          <a:bodyPr>
            <a:spAutoFit/>
          </a:bodyPr>
          <a:lstStyle/>
          <a:p>
            <a:endParaRPr lang="en-US" sz="2400" b="1" i="1">
              <a:latin typeface="Calibri" pitchFamily="34" charset="0"/>
            </a:endParaRPr>
          </a:p>
          <a:p>
            <a:endParaRPr lang="en-US" sz="2400">
              <a:latin typeface="Calibri" pitchFamily="34" charset="0"/>
            </a:endParaRPr>
          </a:p>
        </p:txBody>
      </p:sp>
      <p:sp>
        <p:nvSpPr>
          <p:cNvPr id="56" name="Rectangle 55"/>
          <p:cNvSpPr/>
          <p:nvPr/>
        </p:nvSpPr>
        <p:spPr>
          <a:xfrm>
            <a:off x="977900" y="17272000"/>
            <a:ext cx="11990388" cy="4756150"/>
          </a:xfrm>
          <a:prstGeom prst="rect">
            <a:avLst/>
          </a:prstGeom>
          <a:solidFill>
            <a:schemeClr val="accent3">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sz="3200" b="1">
                <a:solidFill>
                  <a:schemeClr val="tx1"/>
                </a:solidFill>
                <a:latin typeface="Arial" charset="0"/>
              </a:rPr>
              <a:t>Question:</a:t>
            </a:r>
          </a:p>
          <a:p>
            <a:pPr>
              <a:defRPr/>
            </a:pPr>
            <a:r>
              <a:rPr lang="en-US" sz="3200">
                <a:solidFill>
                  <a:schemeClr val="tx1"/>
                </a:solidFill>
                <a:latin typeface="Arial" charset="0"/>
              </a:rPr>
              <a:t>How do precipitation amounts affect the NIR 3/1ratio? </a:t>
            </a:r>
            <a:endParaRPr lang="en-US" sz="3200" b="1">
              <a:solidFill>
                <a:schemeClr val="tx1"/>
              </a:solidFill>
              <a:latin typeface="Arial" charset="0"/>
            </a:endParaRPr>
          </a:p>
          <a:p>
            <a:pPr>
              <a:defRPr/>
            </a:pPr>
            <a:r>
              <a:rPr lang="en-US" sz="3200" b="1">
                <a:solidFill>
                  <a:schemeClr val="tx1"/>
                </a:solidFill>
                <a:latin typeface="Arial" charset="0"/>
              </a:rPr>
              <a:t/>
            </a:r>
            <a:br>
              <a:rPr lang="en-US" sz="3200" b="1">
                <a:solidFill>
                  <a:schemeClr val="tx1"/>
                </a:solidFill>
                <a:latin typeface="Arial" charset="0"/>
              </a:rPr>
            </a:br>
            <a:endParaRPr lang="en-US" sz="3200" b="1">
              <a:solidFill>
                <a:schemeClr val="tx1"/>
              </a:solidFill>
              <a:latin typeface="Arial" charset="0"/>
            </a:endParaRPr>
          </a:p>
        </p:txBody>
      </p:sp>
      <p:sp>
        <p:nvSpPr>
          <p:cNvPr id="13393" name="TextBox 56"/>
          <p:cNvSpPr txBox="1">
            <a:spLocks noChangeArrowheads="1"/>
          </p:cNvSpPr>
          <p:nvPr/>
        </p:nvSpPr>
        <p:spPr bwMode="auto">
          <a:xfrm>
            <a:off x="554038" y="24953913"/>
            <a:ext cx="12103100" cy="3387725"/>
          </a:xfrm>
          <a:prstGeom prst="rect">
            <a:avLst/>
          </a:prstGeom>
          <a:noFill/>
          <a:ln w="9525">
            <a:noFill/>
            <a:miter lim="800000"/>
            <a:headEnd/>
            <a:tailEnd/>
          </a:ln>
        </p:spPr>
        <p:txBody>
          <a:bodyPr>
            <a:spAutoFit/>
          </a:bodyPr>
          <a:lstStyle/>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a:p>
            <a:pPr algn="ctr"/>
            <a:endParaRPr lang="en-US" sz="3600" b="1">
              <a:latin typeface="Calibri" pitchFamily="34" charset="0"/>
            </a:endParaRPr>
          </a:p>
        </p:txBody>
      </p:sp>
      <p:sp>
        <p:nvSpPr>
          <p:cNvPr id="13394" name="Text Box 34"/>
          <p:cNvSpPr txBox="1">
            <a:spLocks noChangeArrowheads="1"/>
          </p:cNvSpPr>
          <p:nvPr/>
        </p:nvSpPr>
        <p:spPr bwMode="auto">
          <a:xfrm>
            <a:off x="13716000" y="22907625"/>
            <a:ext cx="5919788" cy="1158875"/>
          </a:xfrm>
          <a:prstGeom prst="rect">
            <a:avLst/>
          </a:prstGeom>
          <a:noFill/>
          <a:ln w="9525">
            <a:noFill/>
            <a:miter lim="800000"/>
            <a:headEnd/>
            <a:tailEnd/>
          </a:ln>
        </p:spPr>
        <p:txBody>
          <a:bodyPr>
            <a:spAutoFit/>
          </a:bodyPr>
          <a:lstStyle/>
          <a:p>
            <a:pPr defTabSz="914400">
              <a:spcBef>
                <a:spcPct val="50000"/>
              </a:spcBef>
            </a:pPr>
            <a:endParaRPr lang="en-US"/>
          </a:p>
        </p:txBody>
      </p:sp>
      <p:sp>
        <p:nvSpPr>
          <p:cNvPr id="13395" name="Text Box 48"/>
          <p:cNvSpPr txBox="1">
            <a:spLocks noChangeArrowheads="1"/>
          </p:cNvSpPr>
          <p:nvPr/>
        </p:nvSpPr>
        <p:spPr bwMode="auto">
          <a:xfrm>
            <a:off x="29429075" y="6592888"/>
            <a:ext cx="11190288" cy="1158875"/>
          </a:xfrm>
          <a:prstGeom prst="rect">
            <a:avLst/>
          </a:prstGeom>
          <a:noFill/>
          <a:ln w="9525">
            <a:noFill/>
            <a:miter lim="800000"/>
            <a:headEnd/>
            <a:tailEnd/>
          </a:ln>
        </p:spPr>
        <p:txBody>
          <a:bodyPr>
            <a:spAutoFit/>
          </a:bodyPr>
          <a:lstStyle/>
          <a:p>
            <a:pPr defTabSz="914400">
              <a:spcBef>
                <a:spcPct val="50000"/>
              </a:spcBef>
            </a:pPr>
            <a:endParaRPr lang="en-US"/>
          </a:p>
        </p:txBody>
      </p:sp>
      <p:sp>
        <p:nvSpPr>
          <p:cNvPr id="13396" name="Text Box 50"/>
          <p:cNvSpPr txBox="1">
            <a:spLocks noChangeArrowheads="1"/>
          </p:cNvSpPr>
          <p:nvPr/>
        </p:nvSpPr>
        <p:spPr bwMode="auto">
          <a:xfrm>
            <a:off x="29308425" y="6135688"/>
            <a:ext cx="11598275" cy="12615862"/>
          </a:xfrm>
          <a:prstGeom prst="rect">
            <a:avLst/>
          </a:prstGeom>
          <a:noFill/>
          <a:ln w="9525">
            <a:noFill/>
            <a:miter lim="800000"/>
            <a:headEnd/>
            <a:tailEnd/>
          </a:ln>
        </p:spPr>
        <p:txBody>
          <a:bodyPr>
            <a:spAutoFit/>
          </a:bodyPr>
          <a:lstStyle/>
          <a:p>
            <a:pPr defTabSz="914400"/>
            <a:r>
              <a:rPr lang="en-US" sz="3200" b="1"/>
              <a:t>Procedure/Methods:</a:t>
            </a:r>
            <a:endParaRPr lang="en-US" sz="3200"/>
          </a:p>
          <a:p>
            <a:pPr defTabSz="914400"/>
            <a:r>
              <a:rPr lang="en-US" sz="3200"/>
              <a:t>1. We started by gathering the precipitation data from the National Weather Service and putting it on a spreadsheet.</a:t>
            </a:r>
          </a:p>
          <a:p>
            <a:pPr defTabSz="914400"/>
            <a:r>
              <a:rPr lang="en-US" sz="3200"/>
              <a:t>2. Then, we decided which years to keep, and we decided on 1997-2013 because those were the years we had NIR 3/1 data.</a:t>
            </a:r>
          </a:p>
          <a:p>
            <a:pPr defTabSz="914400"/>
            <a:r>
              <a:rPr lang="en-US" sz="3200"/>
              <a:t>3. Next, we chose the months we should use, and we decided to use April through July.</a:t>
            </a:r>
          </a:p>
          <a:p>
            <a:pPr defTabSz="914400"/>
            <a:r>
              <a:rPr lang="en-US" sz="3200"/>
              <a:t>4. After that, we used the Forest Watch Data books and the Forest watch website to get the information about NIR 3/1 that we needed to use for our project, putting the information we found into the same spreadsheet as the precipitation data so we could compare them to see if our hypothesis.</a:t>
            </a:r>
          </a:p>
          <a:p>
            <a:pPr defTabSz="914400"/>
            <a:r>
              <a:rPr lang="en-US" sz="3200"/>
              <a:t>5. We then put all of the information onto a Microsoft Excel spreadsheet where we could make a chart to represent it.</a:t>
            </a:r>
          </a:p>
          <a:p>
            <a:pPr defTabSz="914400"/>
            <a:r>
              <a:rPr lang="en-US" sz="3200"/>
              <a:t>6. Lastly, our group put everything onto a poster.</a:t>
            </a:r>
          </a:p>
          <a:p>
            <a:pPr defTabSz="914400"/>
            <a:endParaRPr lang="en-US" sz="3200"/>
          </a:p>
          <a:p>
            <a:pPr defTabSz="914400"/>
            <a:endParaRPr lang="en-US" sz="3200"/>
          </a:p>
          <a:p>
            <a:pPr defTabSz="914400"/>
            <a:endParaRPr lang="en-US" sz="3200"/>
          </a:p>
          <a:p>
            <a:pPr defTabSz="914400"/>
            <a:endParaRPr lang="en-US" sz="3200"/>
          </a:p>
          <a:p>
            <a:pPr defTabSz="914400"/>
            <a:r>
              <a:rPr lang="en-US"/>
              <a:t> </a:t>
            </a:r>
            <a:r>
              <a:rPr lang="en-US" sz="3600" b="1"/>
              <a:t>Study Area:</a:t>
            </a:r>
            <a:r>
              <a:rPr lang="en-US" sz="3600"/>
              <a:t> We based our information on the written data from a St. Johnsbury weather data from the National Weather Service and information collected by Forest Watch on St. Johnsbury School in St. Johnsbury, Vermont.</a:t>
            </a:r>
            <a:endParaRPr lang="en-US"/>
          </a:p>
        </p:txBody>
      </p:sp>
      <p:pic>
        <p:nvPicPr>
          <p:cNvPr id="13397" name="Picture 55" descr="p03_YrH-bZUBgrJVSZn1siWRhdwUGR_MVYQxb5BapwZ3EOW99pzX_iDelHs2w6bZUMzkTWkHAPQA2JNd5jFyqPQfq5HADKIKlWoShbPmMsb7tYbwHybw6j2pUAZOE-84I-3B"/>
          <p:cNvPicPr>
            <a:picLocks noChangeAspect="1" noChangeArrowheads="1"/>
          </p:cNvPicPr>
          <p:nvPr/>
        </p:nvPicPr>
        <p:blipFill>
          <a:blip r:embed="rId4"/>
          <a:srcRect/>
          <a:stretch>
            <a:fillRect/>
          </a:stretch>
        </p:blipFill>
        <p:spPr bwMode="auto">
          <a:xfrm>
            <a:off x="33756600" y="1492250"/>
            <a:ext cx="6945313" cy="3430588"/>
          </a:xfrm>
          <a:prstGeom prst="rect">
            <a:avLst/>
          </a:prstGeom>
          <a:noFill/>
          <a:ln w="9525">
            <a:noFill/>
            <a:miter lim="800000"/>
            <a:headEnd/>
            <a:tailEnd/>
          </a:ln>
        </p:spPr>
      </p:pic>
      <p:pic>
        <p:nvPicPr>
          <p:cNvPr id="13398" name="Picture 5" descr="fwlogo"/>
          <p:cNvPicPr>
            <a:picLocks noChangeAspect="1" noChangeArrowheads="1"/>
          </p:cNvPicPr>
          <p:nvPr/>
        </p:nvPicPr>
        <p:blipFill>
          <a:blip r:embed="rId5"/>
          <a:srcRect/>
          <a:stretch>
            <a:fillRect/>
          </a:stretch>
        </p:blipFill>
        <p:spPr bwMode="auto">
          <a:xfrm>
            <a:off x="1295400" y="968375"/>
            <a:ext cx="4086225" cy="3925888"/>
          </a:xfrm>
          <a:prstGeom prst="rect">
            <a:avLst/>
          </a:prstGeom>
          <a:noFill/>
          <a:ln w="9525">
            <a:noFill/>
            <a:miter lim="800000"/>
            <a:headEnd/>
            <a:tailEnd/>
          </a:ln>
        </p:spPr>
      </p:pic>
      <p:graphicFrame>
        <p:nvGraphicFramePr>
          <p:cNvPr id="13378" name="Object 66"/>
          <p:cNvGraphicFramePr>
            <a:graphicFrameLocks noChangeAspect="1"/>
          </p:cNvGraphicFramePr>
          <p:nvPr/>
        </p:nvGraphicFramePr>
        <p:xfrm>
          <a:off x="13458825" y="5995988"/>
          <a:ext cx="14430375" cy="10517187"/>
        </p:xfrm>
        <a:graphic>
          <a:graphicData uri="http://schemas.openxmlformats.org/presentationml/2006/ole">
            <p:oleObj spid="_x0000_s13378" name="Chart" r:id="rId6" imgW="7095956" imgH="5172132" progId="Excel.Chart.8">
              <p:embed/>
            </p:oleObj>
          </a:graphicData>
        </a:graphic>
      </p:graphicFrame>
      <p:sp>
        <p:nvSpPr>
          <p:cNvPr id="13399" name="Text Box 89"/>
          <p:cNvSpPr txBox="1">
            <a:spLocks noChangeArrowheads="1"/>
          </p:cNvSpPr>
          <p:nvPr/>
        </p:nvSpPr>
        <p:spPr bwMode="auto">
          <a:xfrm>
            <a:off x="13944600" y="17830800"/>
            <a:ext cx="13106400" cy="4965700"/>
          </a:xfrm>
          <a:prstGeom prst="rect">
            <a:avLst/>
          </a:prstGeom>
          <a:noFill/>
          <a:ln w="9525">
            <a:noFill/>
            <a:miter lim="800000"/>
            <a:headEnd/>
            <a:tailEnd/>
          </a:ln>
        </p:spPr>
        <p:txBody>
          <a:bodyPr>
            <a:spAutoFit/>
          </a:bodyPr>
          <a:lstStyle/>
          <a:p>
            <a:pPr defTabSz="914400">
              <a:spcBef>
                <a:spcPct val="50000"/>
              </a:spcBef>
            </a:pPr>
            <a:r>
              <a:rPr lang="en-US" sz="3200"/>
              <a:t>This graph shows the precipitation amounts and the NIR 3/1 and how the NIR 3/1 is almost mirroring the precipitation amounts. For instance, when there is more precipitation, the NIR 3/1 goes down meaning the needles or tree are healthier, and vice versa. When the precipitation amounts and the NIR 3/1 are almost symmetrical (nearly reflecting each other), the graph shows our hypothesis. Sometimes, the graph did not make our hypothesis exactly true. For example, the NIR 3/1 and the precipitation amounts would both go up (not the same amount), or  would both be going down to a different extent than each other. The years that </a:t>
            </a:r>
          </a:p>
        </p:txBody>
      </p:sp>
      <p:pic>
        <p:nvPicPr>
          <p:cNvPr id="13400" name="Picture 88" descr="CIMG0016"/>
          <p:cNvPicPr>
            <a:picLocks noChangeAspect="1" noChangeArrowheads="1"/>
          </p:cNvPicPr>
          <p:nvPr/>
        </p:nvPicPr>
        <p:blipFill>
          <a:blip r:embed="rId7"/>
          <a:srcRect/>
          <a:stretch>
            <a:fillRect/>
          </a:stretch>
        </p:blipFill>
        <p:spPr bwMode="auto">
          <a:xfrm>
            <a:off x="16167100" y="23126700"/>
            <a:ext cx="8813800" cy="661035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790</TotalTime>
  <Words>696</Words>
  <Application>Microsoft Office PowerPoint</Application>
  <PresentationFormat>Custom</PresentationFormat>
  <Paragraphs>41</Paragraphs>
  <Slides>1</Slides>
  <Notes>0</Notes>
  <HiddenSlides>0</HiddenSlides>
  <MMClips>0</MMClips>
  <ScaleCrop>false</ScaleCrop>
  <HeadingPairs>
    <vt:vector size="8" baseType="variant">
      <vt:variant>
        <vt:lpstr>Fonts Used</vt:lpstr>
      </vt:variant>
      <vt:variant>
        <vt:i4>3</vt:i4>
      </vt: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 Light</vt:lpstr>
      <vt:lpstr>Calibri</vt:lpstr>
      <vt:lpstr>Office Theme</vt:lpstr>
      <vt:lpstr>Chart</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Lab</dc:creator>
  <cp:lastModifiedBy>owurzburg</cp:lastModifiedBy>
  <cp:revision>70</cp:revision>
  <dcterms:created xsi:type="dcterms:W3CDTF">2014-02-28T16:47:10Z</dcterms:created>
  <dcterms:modified xsi:type="dcterms:W3CDTF">2014-05-29T14:30:18Z</dcterms:modified>
</cp:coreProperties>
</file>