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42062400" cy="32918400"/>
  <p:notesSz cx="6858000" cy="9144000"/>
  <p:defaultTextStyle>
    <a:defPPr>
      <a:defRPr lang="en-US"/>
    </a:defPPr>
    <a:lvl1pPr algn="l" defTabSz="3598863" rtl="0" fontAlgn="base">
      <a:spcBef>
        <a:spcPct val="0"/>
      </a:spcBef>
      <a:spcAft>
        <a:spcPct val="0"/>
      </a:spcAft>
      <a:defRPr sz="7000" kern="1200">
        <a:solidFill>
          <a:srgbClr val="FFFFFF"/>
        </a:solidFill>
        <a:latin typeface="Calibri" pitchFamily="34" charset="0"/>
        <a:ea typeface="+mn-ea"/>
        <a:cs typeface="+mn-cs"/>
      </a:defRPr>
    </a:lvl1pPr>
    <a:lvl2pPr marL="1798638" indent="-1341438" algn="l" defTabSz="3598863" rtl="0" fontAlgn="base">
      <a:spcBef>
        <a:spcPct val="0"/>
      </a:spcBef>
      <a:spcAft>
        <a:spcPct val="0"/>
      </a:spcAft>
      <a:defRPr sz="7000" kern="1200">
        <a:solidFill>
          <a:srgbClr val="FFFFFF"/>
        </a:solidFill>
        <a:latin typeface="Calibri" pitchFamily="34" charset="0"/>
        <a:ea typeface="+mn-ea"/>
        <a:cs typeface="+mn-cs"/>
      </a:defRPr>
    </a:lvl2pPr>
    <a:lvl3pPr marL="3598863" indent="-2684463" algn="l" defTabSz="3598863" rtl="0" fontAlgn="base">
      <a:spcBef>
        <a:spcPct val="0"/>
      </a:spcBef>
      <a:spcAft>
        <a:spcPct val="0"/>
      </a:spcAft>
      <a:defRPr sz="7000" kern="1200">
        <a:solidFill>
          <a:srgbClr val="FFFFFF"/>
        </a:solidFill>
        <a:latin typeface="Calibri" pitchFamily="34" charset="0"/>
        <a:ea typeface="+mn-ea"/>
        <a:cs typeface="+mn-cs"/>
      </a:defRPr>
    </a:lvl3pPr>
    <a:lvl4pPr marL="5397500" indent="-4025900" algn="l" defTabSz="3598863" rtl="0" fontAlgn="base">
      <a:spcBef>
        <a:spcPct val="0"/>
      </a:spcBef>
      <a:spcAft>
        <a:spcPct val="0"/>
      </a:spcAft>
      <a:defRPr sz="7000" kern="1200">
        <a:solidFill>
          <a:srgbClr val="FFFFFF"/>
        </a:solidFill>
        <a:latin typeface="Calibri" pitchFamily="34" charset="0"/>
        <a:ea typeface="+mn-ea"/>
        <a:cs typeface="+mn-cs"/>
      </a:defRPr>
    </a:lvl4pPr>
    <a:lvl5pPr marL="7197725" indent="-5368925" algn="l" defTabSz="3598863" rtl="0" fontAlgn="base">
      <a:spcBef>
        <a:spcPct val="0"/>
      </a:spcBef>
      <a:spcAft>
        <a:spcPct val="0"/>
      </a:spcAft>
      <a:defRPr sz="7000" kern="1200">
        <a:solidFill>
          <a:srgbClr val="FFFFFF"/>
        </a:solidFill>
        <a:latin typeface="Calibri" pitchFamily="34" charset="0"/>
        <a:ea typeface="+mn-ea"/>
        <a:cs typeface="+mn-cs"/>
      </a:defRPr>
    </a:lvl5pPr>
    <a:lvl6pPr marL="2286000" algn="l" defTabSz="914400" rtl="0" eaLnBrk="1" latinLnBrk="0" hangingPunct="1">
      <a:defRPr sz="7000" kern="1200">
        <a:solidFill>
          <a:srgbClr val="FFFFFF"/>
        </a:solidFill>
        <a:latin typeface="Calibri" pitchFamily="34" charset="0"/>
        <a:ea typeface="+mn-ea"/>
        <a:cs typeface="+mn-cs"/>
      </a:defRPr>
    </a:lvl6pPr>
    <a:lvl7pPr marL="2743200" algn="l" defTabSz="914400" rtl="0" eaLnBrk="1" latinLnBrk="0" hangingPunct="1">
      <a:defRPr sz="7000" kern="1200">
        <a:solidFill>
          <a:srgbClr val="FFFFFF"/>
        </a:solidFill>
        <a:latin typeface="Calibri" pitchFamily="34" charset="0"/>
        <a:ea typeface="+mn-ea"/>
        <a:cs typeface="+mn-cs"/>
      </a:defRPr>
    </a:lvl7pPr>
    <a:lvl8pPr marL="3200400" algn="l" defTabSz="914400" rtl="0" eaLnBrk="1" latinLnBrk="0" hangingPunct="1">
      <a:defRPr sz="7000" kern="1200">
        <a:solidFill>
          <a:srgbClr val="FFFFFF"/>
        </a:solidFill>
        <a:latin typeface="Calibri" pitchFamily="34" charset="0"/>
        <a:ea typeface="+mn-ea"/>
        <a:cs typeface="+mn-cs"/>
      </a:defRPr>
    </a:lvl8pPr>
    <a:lvl9pPr marL="3657600" algn="l" defTabSz="914400" rtl="0" eaLnBrk="1" latinLnBrk="0" hangingPunct="1">
      <a:defRPr sz="7000" kern="1200">
        <a:solidFill>
          <a:srgbClr val="FFFFFF"/>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D9D9D9"/>
    <a:srgbClr val="BFBFBF"/>
    <a:srgbClr val="A9D18E"/>
    <a:srgbClr val="7F6000"/>
    <a:srgbClr val="498012"/>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5434" autoAdjust="0"/>
    <p:restoredTop sz="94660"/>
  </p:normalViewPr>
  <p:slideViewPr>
    <p:cSldViewPr snapToGrid="0">
      <p:cViewPr>
        <p:scale>
          <a:sx n="25" d="100"/>
          <a:sy n="25" d="100"/>
        </p:scale>
        <p:origin x="-72" y="-42"/>
      </p:cViewPr>
      <p:guideLst>
        <p:guide orient="horz" pos="10368"/>
        <p:guide pos="13248"/>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5387342"/>
            <a:ext cx="35753040" cy="11460480"/>
          </a:xfrm>
        </p:spPr>
        <p:txBody>
          <a:bodyPr anchor="b"/>
          <a:lstStyle>
            <a:lvl1pPr algn="ctr">
              <a:defRPr sz="27600"/>
            </a:lvl1pPr>
          </a:lstStyle>
          <a:p>
            <a:r>
              <a:rPr lang="en-US" smtClean="0"/>
              <a:t>Click to edit Master title style</a:t>
            </a:r>
            <a:endParaRPr lang="en-US" dirty="0"/>
          </a:p>
        </p:txBody>
      </p:sp>
      <p:sp>
        <p:nvSpPr>
          <p:cNvPr id="3" name="Subtitle 2"/>
          <p:cNvSpPr>
            <a:spLocks noGrp="1"/>
          </p:cNvSpPr>
          <p:nvPr>
            <p:ph type="subTitle" idx="1"/>
          </p:nvPr>
        </p:nvSpPr>
        <p:spPr>
          <a:xfrm>
            <a:off x="5257800" y="17289782"/>
            <a:ext cx="31546800" cy="7947658"/>
          </a:xfrm>
        </p:spPr>
        <p:txBody>
          <a:bodyPr/>
          <a:lstStyle>
            <a:lvl1pPr marL="0" indent="0" algn="ctr">
              <a:buNone/>
              <a:defRPr sz="11040"/>
            </a:lvl1pPr>
            <a:lvl2pPr marL="2103120" indent="0" algn="ctr">
              <a:buNone/>
              <a:defRPr sz="9200"/>
            </a:lvl2pPr>
            <a:lvl3pPr marL="4206240" indent="0" algn="ctr">
              <a:buNone/>
              <a:defRPr sz="8280"/>
            </a:lvl3pPr>
            <a:lvl4pPr marL="6309360" indent="0" algn="ctr">
              <a:buNone/>
              <a:defRPr sz="7360"/>
            </a:lvl4pPr>
            <a:lvl5pPr marL="8412480" indent="0" algn="ctr">
              <a:buNone/>
              <a:defRPr sz="7360"/>
            </a:lvl5pPr>
            <a:lvl6pPr marL="10515600" indent="0" algn="ctr">
              <a:buNone/>
              <a:defRPr sz="7360"/>
            </a:lvl6pPr>
            <a:lvl7pPr marL="12618720" indent="0" algn="ctr">
              <a:buNone/>
              <a:defRPr sz="7360"/>
            </a:lvl7pPr>
            <a:lvl8pPr marL="14721840" indent="0" algn="ctr">
              <a:buNone/>
              <a:defRPr sz="7360"/>
            </a:lvl8pPr>
            <a:lvl9pPr marL="16824960" indent="0" algn="ctr">
              <a:buNone/>
              <a:defRPr sz="7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C2EC997C-12DF-4B57-8E07-64ABE7C79326}"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FA4DAC9-41B5-4F23-9E39-E437CBACBA4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84CD9301-0E25-4C03-A3AA-290FFCAD8A9A}"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60AC260-73DE-4480-85E2-124A292673F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9885" y="8206749"/>
            <a:ext cx="36278820" cy="13693138"/>
          </a:xfrm>
        </p:spPr>
        <p:txBody>
          <a:bodyPr anchor="b"/>
          <a:lstStyle>
            <a:lvl1pPr>
              <a:defRPr sz="27600"/>
            </a:lvl1pPr>
          </a:lstStyle>
          <a:p>
            <a:r>
              <a:rPr lang="en-US" smtClean="0"/>
              <a:t>Click to edit Master title style</a:t>
            </a:r>
            <a:endParaRPr lang="en-US" dirty="0"/>
          </a:p>
        </p:txBody>
      </p:sp>
      <p:sp>
        <p:nvSpPr>
          <p:cNvPr id="3" name="Text Placeholder 2"/>
          <p:cNvSpPr>
            <a:spLocks noGrp="1"/>
          </p:cNvSpPr>
          <p:nvPr>
            <p:ph type="body" idx="1"/>
          </p:nvPr>
        </p:nvSpPr>
        <p:spPr>
          <a:xfrm>
            <a:off x="2869885" y="22029429"/>
            <a:ext cx="36278820" cy="7200898"/>
          </a:xfrm>
        </p:spPr>
        <p:txBody>
          <a:bodyPr/>
          <a:lstStyle>
            <a:lvl1pPr marL="0" indent="0">
              <a:buNone/>
              <a:defRPr sz="11040">
                <a:solidFill>
                  <a:schemeClr val="tx1"/>
                </a:solidFill>
              </a:defRPr>
            </a:lvl1pPr>
            <a:lvl2pPr marL="2103120" indent="0">
              <a:buNone/>
              <a:defRPr sz="9200">
                <a:solidFill>
                  <a:schemeClr val="tx1">
                    <a:tint val="75000"/>
                  </a:schemeClr>
                </a:solidFill>
              </a:defRPr>
            </a:lvl2pPr>
            <a:lvl3pPr marL="4206240" indent="0">
              <a:buNone/>
              <a:defRPr sz="8280">
                <a:solidFill>
                  <a:schemeClr val="tx1">
                    <a:tint val="75000"/>
                  </a:schemeClr>
                </a:solidFill>
              </a:defRPr>
            </a:lvl3pPr>
            <a:lvl4pPr marL="6309360" indent="0">
              <a:buNone/>
              <a:defRPr sz="7360">
                <a:solidFill>
                  <a:schemeClr val="tx1">
                    <a:tint val="75000"/>
                  </a:schemeClr>
                </a:solidFill>
              </a:defRPr>
            </a:lvl4pPr>
            <a:lvl5pPr marL="8412480" indent="0">
              <a:buNone/>
              <a:defRPr sz="7360">
                <a:solidFill>
                  <a:schemeClr val="tx1">
                    <a:tint val="75000"/>
                  </a:schemeClr>
                </a:solidFill>
              </a:defRPr>
            </a:lvl5pPr>
            <a:lvl6pPr marL="10515600" indent="0">
              <a:buNone/>
              <a:defRPr sz="7360">
                <a:solidFill>
                  <a:schemeClr val="tx1">
                    <a:tint val="75000"/>
                  </a:schemeClr>
                </a:solidFill>
              </a:defRPr>
            </a:lvl6pPr>
            <a:lvl7pPr marL="12618720" indent="0">
              <a:buNone/>
              <a:defRPr sz="7360">
                <a:solidFill>
                  <a:schemeClr val="tx1">
                    <a:tint val="75000"/>
                  </a:schemeClr>
                </a:solidFill>
              </a:defRPr>
            </a:lvl7pPr>
            <a:lvl8pPr marL="14721840" indent="0">
              <a:buNone/>
              <a:defRPr sz="7360">
                <a:solidFill>
                  <a:schemeClr val="tx1">
                    <a:tint val="75000"/>
                  </a:schemeClr>
                </a:solidFill>
              </a:defRPr>
            </a:lvl8pPr>
            <a:lvl9pPr marL="16824960" indent="0">
              <a:buNone/>
              <a:defRPr sz="73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ED742B-A1D1-4308-A752-B84DFFD19C36}"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8E275C8-968E-4F40-8381-267262E2C4F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8917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12940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2C7F725-F6FB-447C-B6FE-40B53340472D}"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50C2987-8BEF-432F-909F-E295013EABE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7269" y="1752607"/>
            <a:ext cx="3627882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897273" y="8069582"/>
            <a:ext cx="17794364"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4" name="Content Placeholder 3"/>
          <p:cNvSpPr>
            <a:spLocks noGrp="1"/>
          </p:cNvSpPr>
          <p:nvPr>
            <p:ph sz="half" idx="2"/>
          </p:nvPr>
        </p:nvSpPr>
        <p:spPr>
          <a:xfrm>
            <a:off x="2897273" y="12024360"/>
            <a:ext cx="17794364"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1294092" y="8069582"/>
            <a:ext cx="17881999"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6" name="Content Placeholder 5"/>
          <p:cNvSpPr>
            <a:spLocks noGrp="1"/>
          </p:cNvSpPr>
          <p:nvPr>
            <p:ph sz="quarter" idx="4"/>
          </p:nvPr>
        </p:nvSpPr>
        <p:spPr>
          <a:xfrm>
            <a:off x="21294092" y="12024360"/>
            <a:ext cx="17881999"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DD7AE073-EEC2-4B85-B2FC-28FE2FFE7633}" type="datetimeFigureOut">
              <a:rPr lang="en-US"/>
              <a:pPr>
                <a:defRPr/>
              </a:pPr>
              <a:t>5/29/2014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5308013-EABA-49B9-A81D-F7506CD11F1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E3F49E7A-22E1-4FD9-A83C-27E6C492AC77}" type="datetimeFigureOut">
              <a:rPr lang="en-US"/>
              <a:pPr>
                <a:defRPr/>
              </a:pPr>
              <a:t>5/29/2014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0491F75-E31B-4363-83E3-76C80483AB1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511D0D1-C50B-418C-8C93-E7B69917342D}" type="datetimeFigureOut">
              <a:rPr lang="en-US"/>
              <a:pPr>
                <a:defRPr/>
              </a:pPr>
              <a:t>5/29/2014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63552B6-14FC-4E0A-82A2-6F10DF3CAED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Content Placeholder 2"/>
          <p:cNvSpPr>
            <a:spLocks noGrp="1"/>
          </p:cNvSpPr>
          <p:nvPr>
            <p:ph idx="1"/>
          </p:nvPr>
        </p:nvSpPr>
        <p:spPr>
          <a:xfrm>
            <a:off x="17881999" y="4739647"/>
            <a:ext cx="21294090" cy="23393400"/>
          </a:xfrm>
        </p:spPr>
        <p:txBody>
          <a:bodyPr/>
          <a:lstStyle>
            <a:lvl1pPr>
              <a:defRPr sz="14720"/>
            </a:lvl1pPr>
            <a:lvl2pPr>
              <a:defRPr sz="12880"/>
            </a:lvl2pPr>
            <a:lvl3pPr>
              <a:defRPr sz="1104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C4470B3-4FBD-413B-B33A-3C4A5D0777EA}"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ED62A1C-B963-4D47-B398-964332A74C6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81999" y="4739647"/>
            <a:ext cx="21294090" cy="23393400"/>
          </a:xfrm>
        </p:spPr>
        <p:txBody>
          <a:bodyPr rtlCol="0">
            <a:normAutofit/>
          </a:bodyPr>
          <a:lstStyle>
            <a:lvl1pPr marL="0" indent="0">
              <a:buNone/>
              <a:defRPr sz="14720"/>
            </a:lvl1pPr>
            <a:lvl2pPr marL="2103120" indent="0">
              <a:buNone/>
              <a:defRPr sz="12880"/>
            </a:lvl2pPr>
            <a:lvl3pPr marL="4206240" indent="0">
              <a:buNone/>
              <a:defRPr sz="11040"/>
            </a:lvl3pPr>
            <a:lvl4pPr marL="6309360" indent="0">
              <a:buNone/>
              <a:defRPr sz="9200"/>
            </a:lvl4pPr>
            <a:lvl5pPr marL="8412480" indent="0">
              <a:buNone/>
              <a:defRPr sz="9200"/>
            </a:lvl5pPr>
            <a:lvl6pPr marL="10515600" indent="0">
              <a:buNone/>
              <a:defRPr sz="9200"/>
            </a:lvl6pPr>
            <a:lvl7pPr marL="12618720" indent="0">
              <a:buNone/>
              <a:defRPr sz="9200"/>
            </a:lvl7pPr>
            <a:lvl8pPr marL="14721840" indent="0">
              <a:buNone/>
              <a:defRPr sz="9200"/>
            </a:lvl8pPr>
            <a:lvl9pPr marL="16824960" indent="0">
              <a:buNone/>
              <a:defRPr sz="92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B48A87F-B2CC-49A2-9F4E-8FF04CF23369}"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1418459-820B-4E73-86E3-184727F579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8949AE4E-357E-4248-B8C3-D8B5CED2B999}"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630695A-A9AE-4CA1-81E1-94CBC4E855E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100907" y="1752600"/>
            <a:ext cx="9069705"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1792" y="1752600"/>
            <a:ext cx="26683335"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3182125-842E-4A23-BECB-3B304C8BF382}"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886AD0F-191A-435F-8289-B846A641771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892425" y="1752600"/>
            <a:ext cx="36277550" cy="6362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2892425" y="8763000"/>
            <a:ext cx="36277550" cy="208867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892425" y="30510163"/>
            <a:ext cx="9463088" cy="1752600"/>
          </a:xfrm>
          <a:prstGeom prst="rect">
            <a:avLst/>
          </a:prstGeom>
        </p:spPr>
        <p:txBody>
          <a:bodyPr vert="horz" lIns="91440" tIns="45720" rIns="91440" bIns="45720" rtlCol="0" anchor="ctr"/>
          <a:lstStyle>
            <a:lvl1pPr algn="l" defTabSz="3599078" fontAlgn="auto">
              <a:spcBef>
                <a:spcPts val="0"/>
              </a:spcBef>
              <a:spcAft>
                <a:spcPts val="0"/>
              </a:spcAft>
              <a:defRPr sz="5520">
                <a:solidFill>
                  <a:schemeClr val="tx1">
                    <a:tint val="75000"/>
                  </a:schemeClr>
                </a:solidFill>
                <a:latin typeface="+mn-lt"/>
              </a:defRPr>
            </a:lvl1pPr>
          </a:lstStyle>
          <a:p>
            <a:pPr>
              <a:defRPr/>
            </a:pPr>
            <a:fld id="{A982325D-CE52-4645-B889-85DE3AF9E487}" type="datetimeFigureOut">
              <a:rPr lang="en-US"/>
              <a:pPr>
                <a:defRPr/>
              </a:pPr>
              <a:t>5/29/2014</a:t>
            </a:fld>
            <a:endParaRPr lang="en-US"/>
          </a:p>
        </p:txBody>
      </p:sp>
      <p:sp>
        <p:nvSpPr>
          <p:cNvPr id="5" name="Footer Placeholder 4"/>
          <p:cNvSpPr>
            <a:spLocks noGrp="1"/>
          </p:cNvSpPr>
          <p:nvPr>
            <p:ph type="ftr" sz="quarter" idx="3"/>
          </p:nvPr>
        </p:nvSpPr>
        <p:spPr>
          <a:xfrm>
            <a:off x="13933488" y="30510163"/>
            <a:ext cx="14195425" cy="1752600"/>
          </a:xfrm>
          <a:prstGeom prst="rect">
            <a:avLst/>
          </a:prstGeom>
        </p:spPr>
        <p:txBody>
          <a:bodyPr vert="horz" lIns="91440" tIns="45720" rIns="91440" bIns="45720" rtlCol="0" anchor="ctr"/>
          <a:lstStyle>
            <a:lvl1pPr algn="ctr" defTabSz="3599078" fontAlgn="auto">
              <a:spcBef>
                <a:spcPts val="0"/>
              </a:spcBef>
              <a:spcAft>
                <a:spcPts val="0"/>
              </a:spcAft>
              <a:defRPr sz="552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9706888" y="30510163"/>
            <a:ext cx="9463087" cy="1752600"/>
          </a:xfrm>
          <a:prstGeom prst="rect">
            <a:avLst/>
          </a:prstGeom>
        </p:spPr>
        <p:txBody>
          <a:bodyPr vert="horz" lIns="91440" tIns="45720" rIns="91440" bIns="45720" rtlCol="0" anchor="ctr"/>
          <a:lstStyle>
            <a:lvl1pPr algn="r" defTabSz="3599078" fontAlgn="auto">
              <a:spcBef>
                <a:spcPts val="0"/>
              </a:spcBef>
              <a:spcAft>
                <a:spcPts val="0"/>
              </a:spcAft>
              <a:defRPr sz="5520">
                <a:solidFill>
                  <a:schemeClr val="tx1">
                    <a:tint val="75000"/>
                  </a:schemeClr>
                </a:solidFill>
                <a:latin typeface="+mn-lt"/>
              </a:defRPr>
            </a:lvl1pPr>
          </a:lstStyle>
          <a:p>
            <a:pPr>
              <a:defRPr/>
            </a:pPr>
            <a:fld id="{03988CA7-A4DB-4ECD-87C6-7D1140354E0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l" defTabSz="4205288" rtl="0" eaLnBrk="0" fontAlgn="base" hangingPunct="0">
        <a:lnSpc>
          <a:spcPct val="90000"/>
        </a:lnSpc>
        <a:spcBef>
          <a:spcPct val="0"/>
        </a:spcBef>
        <a:spcAft>
          <a:spcPct val="0"/>
        </a:spcAft>
        <a:defRPr sz="20200" kern="1200">
          <a:solidFill>
            <a:schemeClr val="tx1"/>
          </a:solidFill>
          <a:latin typeface="+mj-lt"/>
          <a:ea typeface="+mj-ea"/>
          <a:cs typeface="+mj-cs"/>
        </a:defRPr>
      </a:lvl1pPr>
      <a:lvl2pPr algn="l" defTabSz="4205288" rtl="0" eaLnBrk="0" fontAlgn="base" hangingPunct="0">
        <a:lnSpc>
          <a:spcPct val="90000"/>
        </a:lnSpc>
        <a:spcBef>
          <a:spcPct val="0"/>
        </a:spcBef>
        <a:spcAft>
          <a:spcPct val="0"/>
        </a:spcAft>
        <a:defRPr sz="20200">
          <a:solidFill>
            <a:schemeClr val="tx1"/>
          </a:solidFill>
          <a:latin typeface="Calibri Light"/>
        </a:defRPr>
      </a:lvl2pPr>
      <a:lvl3pPr algn="l" defTabSz="4205288" rtl="0" eaLnBrk="0" fontAlgn="base" hangingPunct="0">
        <a:lnSpc>
          <a:spcPct val="90000"/>
        </a:lnSpc>
        <a:spcBef>
          <a:spcPct val="0"/>
        </a:spcBef>
        <a:spcAft>
          <a:spcPct val="0"/>
        </a:spcAft>
        <a:defRPr sz="20200">
          <a:solidFill>
            <a:schemeClr val="tx1"/>
          </a:solidFill>
          <a:latin typeface="Calibri Light"/>
        </a:defRPr>
      </a:lvl3pPr>
      <a:lvl4pPr algn="l" defTabSz="4205288" rtl="0" eaLnBrk="0" fontAlgn="base" hangingPunct="0">
        <a:lnSpc>
          <a:spcPct val="90000"/>
        </a:lnSpc>
        <a:spcBef>
          <a:spcPct val="0"/>
        </a:spcBef>
        <a:spcAft>
          <a:spcPct val="0"/>
        </a:spcAft>
        <a:defRPr sz="20200">
          <a:solidFill>
            <a:schemeClr val="tx1"/>
          </a:solidFill>
          <a:latin typeface="Calibri Light"/>
        </a:defRPr>
      </a:lvl4pPr>
      <a:lvl5pPr algn="l" defTabSz="4205288" rtl="0" eaLnBrk="0" fontAlgn="base" hangingPunct="0">
        <a:lnSpc>
          <a:spcPct val="90000"/>
        </a:lnSpc>
        <a:spcBef>
          <a:spcPct val="0"/>
        </a:spcBef>
        <a:spcAft>
          <a:spcPct val="0"/>
        </a:spcAft>
        <a:defRPr sz="20200">
          <a:solidFill>
            <a:schemeClr val="tx1"/>
          </a:solidFill>
          <a:latin typeface="Calibri Light"/>
        </a:defRPr>
      </a:lvl5pPr>
      <a:lvl6pPr marL="457200" algn="l" defTabSz="4205288" rtl="0" fontAlgn="base">
        <a:lnSpc>
          <a:spcPct val="90000"/>
        </a:lnSpc>
        <a:spcBef>
          <a:spcPct val="0"/>
        </a:spcBef>
        <a:spcAft>
          <a:spcPct val="0"/>
        </a:spcAft>
        <a:defRPr sz="20200">
          <a:solidFill>
            <a:schemeClr val="tx1"/>
          </a:solidFill>
          <a:latin typeface="Calibri Light"/>
        </a:defRPr>
      </a:lvl6pPr>
      <a:lvl7pPr marL="914400" algn="l" defTabSz="4205288" rtl="0" fontAlgn="base">
        <a:lnSpc>
          <a:spcPct val="90000"/>
        </a:lnSpc>
        <a:spcBef>
          <a:spcPct val="0"/>
        </a:spcBef>
        <a:spcAft>
          <a:spcPct val="0"/>
        </a:spcAft>
        <a:defRPr sz="20200">
          <a:solidFill>
            <a:schemeClr val="tx1"/>
          </a:solidFill>
          <a:latin typeface="Calibri Light"/>
        </a:defRPr>
      </a:lvl7pPr>
      <a:lvl8pPr marL="1371600" algn="l" defTabSz="4205288" rtl="0" fontAlgn="base">
        <a:lnSpc>
          <a:spcPct val="90000"/>
        </a:lnSpc>
        <a:spcBef>
          <a:spcPct val="0"/>
        </a:spcBef>
        <a:spcAft>
          <a:spcPct val="0"/>
        </a:spcAft>
        <a:defRPr sz="20200">
          <a:solidFill>
            <a:schemeClr val="tx1"/>
          </a:solidFill>
          <a:latin typeface="Calibri Light"/>
        </a:defRPr>
      </a:lvl8pPr>
      <a:lvl9pPr marL="1828800" algn="l" defTabSz="4205288" rtl="0" fontAlgn="base">
        <a:lnSpc>
          <a:spcPct val="90000"/>
        </a:lnSpc>
        <a:spcBef>
          <a:spcPct val="0"/>
        </a:spcBef>
        <a:spcAft>
          <a:spcPct val="0"/>
        </a:spcAft>
        <a:defRPr sz="20200">
          <a:solidFill>
            <a:schemeClr val="tx1"/>
          </a:solidFill>
          <a:latin typeface="Calibri Light"/>
        </a:defRPr>
      </a:lvl9pPr>
    </p:titleStyle>
    <p:bodyStyle>
      <a:lvl1pPr marL="1050925" indent="-1050925" algn="l" defTabSz="4205288" rtl="0" eaLnBrk="0" fontAlgn="base" hangingPunct="0">
        <a:lnSpc>
          <a:spcPct val="90000"/>
        </a:lnSpc>
        <a:spcBef>
          <a:spcPts val="4600"/>
        </a:spcBef>
        <a:spcAft>
          <a:spcPct val="0"/>
        </a:spcAft>
        <a:buFont typeface="Arial" charset="0"/>
        <a:buChar char="•"/>
        <a:defRPr sz="12800" kern="1200">
          <a:solidFill>
            <a:schemeClr val="tx1"/>
          </a:solidFill>
          <a:latin typeface="+mn-lt"/>
          <a:ea typeface="+mn-ea"/>
          <a:cs typeface="+mn-cs"/>
        </a:defRPr>
      </a:lvl1pPr>
      <a:lvl2pPr marL="3154363" indent="-1050925" algn="l" defTabSz="4205288" rtl="0" eaLnBrk="0" fontAlgn="base" hangingPunct="0">
        <a:lnSpc>
          <a:spcPct val="90000"/>
        </a:lnSpc>
        <a:spcBef>
          <a:spcPts val="2300"/>
        </a:spcBef>
        <a:spcAft>
          <a:spcPct val="0"/>
        </a:spcAft>
        <a:buFont typeface="Arial" charset="0"/>
        <a:buChar char="•"/>
        <a:defRPr sz="11000" kern="1200">
          <a:solidFill>
            <a:schemeClr val="tx1"/>
          </a:solidFill>
          <a:latin typeface="+mn-lt"/>
          <a:ea typeface="+mn-ea"/>
          <a:cs typeface="+mn-cs"/>
        </a:defRPr>
      </a:lvl2pPr>
      <a:lvl3pPr marL="5257800" indent="-1050925" algn="l" defTabSz="4205288" rtl="0" eaLnBrk="0" fontAlgn="base" hangingPunct="0">
        <a:lnSpc>
          <a:spcPct val="90000"/>
        </a:lnSpc>
        <a:spcBef>
          <a:spcPts val="2300"/>
        </a:spcBef>
        <a:spcAft>
          <a:spcPct val="0"/>
        </a:spcAft>
        <a:buFont typeface="Arial" charset="0"/>
        <a:buChar char="•"/>
        <a:defRPr sz="9200" kern="1200">
          <a:solidFill>
            <a:schemeClr val="tx1"/>
          </a:solidFill>
          <a:latin typeface="+mn-lt"/>
          <a:ea typeface="+mn-ea"/>
          <a:cs typeface="+mn-cs"/>
        </a:defRPr>
      </a:lvl3pPr>
      <a:lvl4pPr marL="7359650"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4pPr>
      <a:lvl5pPr marL="9463088"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5pPr>
      <a:lvl6pPr marL="1156716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6pPr>
      <a:lvl7pPr marL="1367028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7pPr>
      <a:lvl8pPr marL="1577340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8pPr>
      <a:lvl9pPr marL="1787652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9pPr>
    </p:bodyStyle>
    <p:otherStyle>
      <a:defPPr>
        <a:defRPr lang="en-US"/>
      </a:defPPr>
      <a:lvl1pPr marL="0" algn="l" defTabSz="4206240" rtl="0" eaLnBrk="1" latinLnBrk="0" hangingPunct="1">
        <a:defRPr sz="8280" kern="1200">
          <a:solidFill>
            <a:schemeClr val="tx1"/>
          </a:solidFill>
          <a:latin typeface="+mn-lt"/>
          <a:ea typeface="+mn-ea"/>
          <a:cs typeface="+mn-cs"/>
        </a:defRPr>
      </a:lvl1pPr>
      <a:lvl2pPr marL="2103120" algn="l" defTabSz="4206240" rtl="0" eaLnBrk="1" latinLnBrk="0" hangingPunct="1">
        <a:defRPr sz="8280" kern="1200">
          <a:solidFill>
            <a:schemeClr val="tx1"/>
          </a:solidFill>
          <a:latin typeface="+mn-lt"/>
          <a:ea typeface="+mn-ea"/>
          <a:cs typeface="+mn-cs"/>
        </a:defRPr>
      </a:lvl2pPr>
      <a:lvl3pPr marL="4206240" algn="l" defTabSz="4206240" rtl="0" eaLnBrk="1" latinLnBrk="0" hangingPunct="1">
        <a:defRPr sz="8280" kern="1200">
          <a:solidFill>
            <a:schemeClr val="tx1"/>
          </a:solidFill>
          <a:latin typeface="+mn-lt"/>
          <a:ea typeface="+mn-ea"/>
          <a:cs typeface="+mn-cs"/>
        </a:defRPr>
      </a:lvl3pPr>
      <a:lvl4pPr marL="6309360" algn="l" defTabSz="4206240" rtl="0" eaLnBrk="1" latinLnBrk="0" hangingPunct="1">
        <a:defRPr sz="8280" kern="1200">
          <a:solidFill>
            <a:schemeClr val="tx1"/>
          </a:solidFill>
          <a:latin typeface="+mn-lt"/>
          <a:ea typeface="+mn-ea"/>
          <a:cs typeface="+mn-cs"/>
        </a:defRPr>
      </a:lvl4pPr>
      <a:lvl5pPr marL="8412480" algn="l" defTabSz="4206240" rtl="0" eaLnBrk="1" latinLnBrk="0" hangingPunct="1">
        <a:defRPr sz="8280" kern="1200">
          <a:solidFill>
            <a:schemeClr val="tx1"/>
          </a:solidFill>
          <a:latin typeface="+mn-lt"/>
          <a:ea typeface="+mn-ea"/>
          <a:cs typeface="+mn-cs"/>
        </a:defRPr>
      </a:lvl5pPr>
      <a:lvl6pPr marL="10515600" algn="l" defTabSz="4206240" rtl="0" eaLnBrk="1" latinLnBrk="0" hangingPunct="1">
        <a:defRPr sz="8280" kern="1200">
          <a:solidFill>
            <a:schemeClr val="tx1"/>
          </a:solidFill>
          <a:latin typeface="+mn-lt"/>
          <a:ea typeface="+mn-ea"/>
          <a:cs typeface="+mn-cs"/>
        </a:defRPr>
      </a:lvl6pPr>
      <a:lvl7pPr marL="12618720" algn="l" defTabSz="4206240" rtl="0" eaLnBrk="1" latinLnBrk="0" hangingPunct="1">
        <a:defRPr sz="8280" kern="1200">
          <a:solidFill>
            <a:schemeClr val="tx1"/>
          </a:solidFill>
          <a:latin typeface="+mn-lt"/>
          <a:ea typeface="+mn-ea"/>
          <a:cs typeface="+mn-cs"/>
        </a:defRPr>
      </a:lvl7pPr>
      <a:lvl8pPr marL="14721840" algn="l" defTabSz="4206240" rtl="0" eaLnBrk="1" latinLnBrk="0" hangingPunct="1">
        <a:defRPr sz="8280" kern="1200">
          <a:solidFill>
            <a:schemeClr val="tx1"/>
          </a:solidFill>
          <a:latin typeface="+mn-lt"/>
          <a:ea typeface="+mn-ea"/>
          <a:cs typeface="+mn-cs"/>
        </a:defRPr>
      </a:lvl8pPr>
      <a:lvl9pPr marL="16824960" algn="l" defTabSz="4206240" rtl="0" eaLnBrk="1" latinLnBrk="0" hangingPunct="1">
        <a:defRPr sz="8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2000" r="-2000"/>
          </a:stretch>
        </a:blipFill>
        <a:effectLst/>
      </p:bgPr>
    </p:bg>
    <p:spTree>
      <p:nvGrpSpPr>
        <p:cNvPr id="1" name=""/>
        <p:cNvGrpSpPr/>
        <p:nvPr/>
      </p:nvGrpSpPr>
      <p:grpSpPr>
        <a:xfrm>
          <a:off x="0" y="0"/>
          <a:ext cx="0" cy="0"/>
          <a:chOff x="0" y="0"/>
          <a:chExt cx="0" cy="0"/>
        </a:xfrm>
      </p:grpSpPr>
      <p:sp>
        <p:nvSpPr>
          <p:cNvPr id="22" name="Rectangle 21"/>
          <p:cNvSpPr/>
          <p:nvPr/>
        </p:nvSpPr>
        <p:spPr>
          <a:xfrm>
            <a:off x="906463" y="457200"/>
            <a:ext cx="40241537" cy="4668838"/>
          </a:xfrm>
          <a:prstGeom prst="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solidFill>
                  <a:srgbClr val="FFFFFF"/>
                </a:solidFill>
              </a:rPr>
              <a:t>  </a:t>
            </a:r>
          </a:p>
        </p:txBody>
      </p:sp>
      <p:sp>
        <p:nvSpPr>
          <p:cNvPr id="26" name="Rectangle 25"/>
          <p:cNvSpPr/>
          <p:nvPr/>
        </p:nvSpPr>
        <p:spPr>
          <a:xfrm>
            <a:off x="858838" y="15303500"/>
            <a:ext cx="11925300" cy="8220075"/>
          </a:xfrm>
          <a:prstGeom prst="rect">
            <a:avLst/>
          </a:prstGeom>
          <a:solidFill>
            <a:srgbClr val="EDEDE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4400" b="1">
                <a:solidFill>
                  <a:schemeClr val="tx1"/>
                </a:solidFill>
                <a:latin typeface="Arial" charset="0"/>
              </a:rPr>
              <a:t>Background:</a:t>
            </a:r>
          </a:p>
          <a:p>
            <a:r>
              <a:rPr lang="en-US" sz="4400">
                <a:solidFill>
                  <a:schemeClr val="tx1"/>
                </a:solidFill>
                <a:latin typeface="Arial" charset="0"/>
              </a:rPr>
              <a:t>Ozone is a colorless, odorless gas that can harm people, plants, and animals. This “bad” ozone is found in the troposphere. Ozone gets worse in the summertime. This happens because there’s more heat, NOx, VOC’s, and sunlight to make bad ozone (Heat + VOC’s + NOx + sunlight = bad ozone). Children, more active adults, and people with respiratory diseases are more apt to get sick from bad ozone because they are more sensitive to bad air.</a:t>
            </a:r>
            <a:r>
              <a:rPr lang="en-US" sz="5400">
                <a:solidFill>
                  <a:schemeClr val="tx1"/>
                </a:solidFill>
                <a:latin typeface="Arial" charset="0"/>
              </a:rPr>
              <a:t> </a:t>
            </a:r>
          </a:p>
        </p:txBody>
      </p:sp>
      <p:sp>
        <p:nvSpPr>
          <p:cNvPr id="28" name="Rectangle 27"/>
          <p:cNvSpPr/>
          <p:nvPr/>
        </p:nvSpPr>
        <p:spPr>
          <a:xfrm>
            <a:off x="29063950" y="5207000"/>
            <a:ext cx="12007850" cy="14674850"/>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5000">
              <a:solidFill>
                <a:schemeClr val="tx1"/>
              </a:solidFill>
              <a:latin typeface="Arial" charset="0"/>
            </a:endParaRPr>
          </a:p>
          <a:p>
            <a:r>
              <a:rPr lang="en-US" sz="4400" b="1">
                <a:solidFill>
                  <a:schemeClr val="tx1"/>
                </a:solidFill>
                <a:latin typeface="Arial" charset="0"/>
              </a:rPr>
              <a:t>Procedure</a:t>
            </a:r>
            <a:r>
              <a:rPr lang="en-US" sz="4400">
                <a:solidFill>
                  <a:schemeClr val="tx1"/>
                </a:solidFill>
                <a:latin typeface="Arial" charset="0"/>
              </a:rPr>
              <a:t> </a:t>
            </a:r>
          </a:p>
          <a:p>
            <a:r>
              <a:rPr lang="en-US" sz="4400">
                <a:solidFill>
                  <a:schemeClr val="tx1"/>
                </a:solidFill>
                <a:latin typeface="Arial" charset="0"/>
              </a:rPr>
              <a:t/>
            </a:r>
            <a:br>
              <a:rPr lang="en-US" sz="4400">
                <a:solidFill>
                  <a:schemeClr val="tx1"/>
                </a:solidFill>
                <a:latin typeface="Arial" charset="0"/>
              </a:rPr>
            </a:br>
            <a:r>
              <a:rPr lang="en-US" sz="4400">
                <a:solidFill>
                  <a:schemeClr val="tx1"/>
                </a:solidFill>
                <a:latin typeface="Arial" charset="0"/>
              </a:rPr>
              <a:t>1. We gathered data from the past EPA records of ozone recorded in Bennington, VT and Burlington, VT.</a:t>
            </a:r>
          </a:p>
          <a:p>
            <a:r>
              <a:rPr lang="en-US" sz="4400">
                <a:solidFill>
                  <a:schemeClr val="tx1"/>
                </a:solidFill>
                <a:latin typeface="Arial" charset="0"/>
              </a:rPr>
              <a:t>2. Then, we searched for a standard ozone level.</a:t>
            </a:r>
          </a:p>
          <a:p>
            <a:r>
              <a:rPr lang="en-US" sz="4400">
                <a:solidFill>
                  <a:schemeClr val="tx1"/>
                </a:solidFill>
                <a:latin typeface="Arial" charset="0"/>
              </a:rPr>
              <a:t>3. We found more information about ozone and how it affects plants, wildlife, people and animals.</a:t>
            </a:r>
          </a:p>
          <a:p>
            <a:r>
              <a:rPr lang="en-US" sz="4400">
                <a:solidFill>
                  <a:schemeClr val="tx1"/>
                </a:solidFill>
                <a:latin typeface="Arial" charset="0"/>
              </a:rPr>
              <a:t>4. Then, we incorporated most of this information into several slides and made a graph.</a:t>
            </a:r>
          </a:p>
          <a:p>
            <a:r>
              <a:rPr lang="en-US" sz="4400">
                <a:solidFill>
                  <a:schemeClr val="tx1"/>
                </a:solidFill>
                <a:latin typeface="Arial" charset="0"/>
              </a:rPr>
              <a:t>5. We made a graph comparing the size of the tree rings to the exceedance days in Vermont.</a:t>
            </a:r>
          </a:p>
          <a:p>
            <a:r>
              <a:rPr lang="en-US" sz="4400">
                <a:solidFill>
                  <a:schemeClr val="tx1"/>
                </a:solidFill>
                <a:latin typeface="Arial" charset="0"/>
              </a:rPr>
              <a:t>6. Next, we created a hypothesis for our testable question.</a:t>
            </a:r>
          </a:p>
          <a:p>
            <a:r>
              <a:rPr lang="en-US" sz="4400">
                <a:solidFill>
                  <a:schemeClr val="tx1"/>
                </a:solidFill>
                <a:latin typeface="Arial" charset="0"/>
              </a:rPr>
              <a:t>7. We put all the information and graphs on the template from our teacher.</a:t>
            </a:r>
          </a:p>
          <a:p>
            <a:r>
              <a:rPr lang="en-US" sz="4400">
                <a:solidFill>
                  <a:schemeClr val="tx1"/>
                </a:solidFill>
                <a:latin typeface="Arial" charset="0"/>
              </a:rPr>
              <a:t>8. Finally, we sent in our template to UNH.</a:t>
            </a:r>
          </a:p>
          <a:p>
            <a:r>
              <a:rPr lang="en-US" sz="4400">
                <a:solidFill>
                  <a:schemeClr val="tx1"/>
                </a:solidFill>
                <a:latin typeface="Arial" charset="0"/>
              </a:rPr>
              <a:t/>
            </a:r>
            <a:br>
              <a:rPr lang="en-US" sz="4400">
                <a:solidFill>
                  <a:schemeClr val="tx1"/>
                </a:solidFill>
                <a:latin typeface="Arial" charset="0"/>
              </a:rPr>
            </a:br>
            <a:endParaRPr lang="en-US" sz="4400">
              <a:solidFill>
                <a:schemeClr val="tx1"/>
              </a:solidFill>
              <a:latin typeface="Arial" charset="0"/>
            </a:endParaRPr>
          </a:p>
        </p:txBody>
      </p:sp>
      <p:sp>
        <p:nvSpPr>
          <p:cNvPr id="30" name="Rectangle 29"/>
          <p:cNvSpPr/>
          <p:nvPr/>
        </p:nvSpPr>
        <p:spPr>
          <a:xfrm>
            <a:off x="839788" y="23944263"/>
            <a:ext cx="11887200" cy="8429625"/>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4000" b="1">
                <a:solidFill>
                  <a:schemeClr val="tx1"/>
                </a:solidFill>
                <a:latin typeface="Arial" charset="0"/>
              </a:rPr>
              <a:t>Hypothesis:</a:t>
            </a:r>
          </a:p>
          <a:p>
            <a:r>
              <a:rPr lang="en-US" sz="4000">
                <a:solidFill>
                  <a:schemeClr val="tx1"/>
                </a:solidFill>
                <a:latin typeface="Arial" charset="0"/>
              </a:rPr>
              <a:t> We think ozone levels may  effect the size of the tree rings. Super high ozone will make the annual rings smaller because the needles were affected by the bad ozone. The needles get infected by the bad ozone which steals electrons and creates a chain reaction among the needle cells which causes the needles to leak or loose water and deactivate chloroplasts causing them to die. Therefore, the tree is not able to do photosynthesis correctly. Lower ozone levels will allow the tree to do photosynthesis correctly, and the rings will grow normally.</a:t>
            </a:r>
            <a:endParaRPr lang="en-US" sz="4000">
              <a:solidFill>
                <a:schemeClr val="tx1"/>
              </a:solidFill>
              <a:latin typeface="Arial Black" pitchFamily="34" charset="0"/>
            </a:endParaRPr>
          </a:p>
        </p:txBody>
      </p:sp>
      <p:sp>
        <p:nvSpPr>
          <p:cNvPr id="31" name="Rectangle 30"/>
          <p:cNvSpPr/>
          <p:nvPr/>
        </p:nvSpPr>
        <p:spPr>
          <a:xfrm>
            <a:off x="29108400" y="20107275"/>
            <a:ext cx="11895138" cy="8323263"/>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0" lvl="2" indent="-228600"/>
            <a:endParaRPr lang="en-US" sz="3600" b="1">
              <a:solidFill>
                <a:schemeClr val="tx1"/>
              </a:solidFill>
              <a:latin typeface="Arial" charset="0"/>
            </a:endParaRPr>
          </a:p>
          <a:p>
            <a:pPr marL="1143000" lvl="2" indent="-228600"/>
            <a:endParaRPr lang="en-US" sz="3600" b="1">
              <a:solidFill>
                <a:schemeClr val="tx1"/>
              </a:solidFill>
              <a:latin typeface="Arial" charset="0"/>
            </a:endParaRPr>
          </a:p>
          <a:p>
            <a:pPr marL="1143000" lvl="2" indent="-228600"/>
            <a:r>
              <a:rPr lang="en-US" sz="3600" b="1">
                <a:solidFill>
                  <a:schemeClr val="tx1"/>
                </a:solidFill>
                <a:latin typeface="Arial" charset="0"/>
              </a:rPr>
              <a:t>Conclusion:</a:t>
            </a:r>
          </a:p>
          <a:p>
            <a:pPr marL="1143000" lvl="2" indent="-228600"/>
            <a:r>
              <a:rPr lang="en-US" sz="3600">
                <a:solidFill>
                  <a:schemeClr val="tx1"/>
                </a:solidFill>
                <a:latin typeface="Arial" charset="0"/>
              </a:rPr>
              <a:t>Our data shows that our hypothesis was inconclusive. Both data sets did not match up to each other. There was no definite correlation between the high ozone years and the tree ring size. In 1994 ozone was high and ring growth was high. In 2010 ozone exceedance days were low and so was ring growth. One time where the data followed our hypothesis was in 2008. In this year the ozone exceedance days were very high and the ring growth was very small. One potential problem may have been that our data of ozone levels came from western Vermont and we live in eastern Vermont. </a:t>
            </a:r>
          </a:p>
          <a:p>
            <a:pPr marL="1143000" lvl="2" indent="-228600"/>
            <a:r>
              <a:rPr lang="en-US" sz="4400">
                <a:solidFill>
                  <a:schemeClr val="tx1"/>
                </a:solidFill>
                <a:latin typeface="Arial" charset="0"/>
              </a:rPr>
              <a:t/>
            </a:r>
            <a:br>
              <a:rPr lang="en-US" sz="4400">
                <a:solidFill>
                  <a:schemeClr val="tx1"/>
                </a:solidFill>
                <a:latin typeface="Arial" charset="0"/>
              </a:rPr>
            </a:br>
            <a:endParaRPr lang="en-US" sz="4400">
              <a:solidFill>
                <a:schemeClr val="tx1"/>
              </a:solidFill>
              <a:latin typeface="Arial" charset="0"/>
            </a:endParaRPr>
          </a:p>
        </p:txBody>
      </p:sp>
      <p:sp>
        <p:nvSpPr>
          <p:cNvPr id="13348" name="TextBox 23"/>
          <p:cNvSpPr txBox="1">
            <a:spLocks noChangeArrowheads="1"/>
          </p:cNvSpPr>
          <p:nvPr/>
        </p:nvSpPr>
        <p:spPr bwMode="auto">
          <a:xfrm>
            <a:off x="4572000" y="1252538"/>
            <a:ext cx="32918400" cy="2209800"/>
          </a:xfrm>
          <a:prstGeom prst="rect">
            <a:avLst/>
          </a:prstGeom>
          <a:noFill/>
          <a:ln w="9525">
            <a:noFill/>
            <a:miter lim="800000"/>
            <a:headEnd/>
            <a:tailEnd/>
          </a:ln>
        </p:spPr>
        <p:txBody>
          <a:bodyPr>
            <a:spAutoFit/>
          </a:bodyPr>
          <a:lstStyle/>
          <a:p>
            <a:pPr algn="ctr"/>
            <a:r>
              <a:rPr lang="en-US" sz="7900" b="1">
                <a:solidFill>
                  <a:schemeClr val="tx1"/>
                </a:solidFill>
                <a:ea typeface="helvetica" pitchFamily="34" charset="0"/>
                <a:cs typeface="helvetica" pitchFamily="34" charset="0"/>
              </a:rPr>
              <a:t>          </a:t>
            </a:r>
            <a:r>
              <a:rPr lang="en-US" b="1">
                <a:solidFill>
                  <a:schemeClr val="tx1"/>
                </a:solidFill>
              </a:rPr>
              <a:t>Do ozone levels affect the size of the annual rings of the white pine tree? </a:t>
            </a:r>
          </a:p>
          <a:p>
            <a:pPr algn="ctr"/>
            <a:r>
              <a:rPr lang="en-US" sz="6000">
                <a:solidFill>
                  <a:schemeClr val="tx1"/>
                </a:solidFill>
                <a:ea typeface="helvetica" pitchFamily="34" charset="0"/>
                <a:cs typeface="helvetica" pitchFamily="34" charset="0"/>
              </a:rPr>
              <a:t>Forest Watch: St Johnsbury School 6</a:t>
            </a:r>
            <a:r>
              <a:rPr lang="en-US" sz="6000" baseline="30000">
                <a:solidFill>
                  <a:schemeClr val="tx1"/>
                </a:solidFill>
                <a:ea typeface="helvetica" pitchFamily="34" charset="0"/>
                <a:cs typeface="helvetica" pitchFamily="34" charset="0"/>
              </a:rPr>
              <a:t>th</a:t>
            </a:r>
            <a:r>
              <a:rPr lang="en-US" sz="6000">
                <a:solidFill>
                  <a:schemeClr val="tx1"/>
                </a:solidFill>
                <a:ea typeface="helvetica" pitchFamily="34" charset="0"/>
                <a:cs typeface="helvetica" pitchFamily="34" charset="0"/>
              </a:rPr>
              <a:t> grade</a:t>
            </a:r>
          </a:p>
        </p:txBody>
      </p:sp>
      <p:sp>
        <p:nvSpPr>
          <p:cNvPr id="35" name="Rectangle 34"/>
          <p:cNvSpPr/>
          <p:nvPr/>
        </p:nvSpPr>
        <p:spPr>
          <a:xfrm>
            <a:off x="952500" y="5451475"/>
            <a:ext cx="11658600" cy="9475788"/>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a:solidFill>
                  <a:schemeClr val="tx1"/>
                </a:solidFill>
                <a:latin typeface="Arial" charset="0"/>
              </a:rPr>
              <a:t> Question: How do ozone levels affect the size of the annual rings of the white pine tree? </a:t>
            </a:r>
          </a:p>
          <a:p>
            <a:r>
              <a:rPr lang="en-US" sz="4800">
                <a:solidFill>
                  <a:schemeClr val="tx1"/>
                </a:solidFill>
              </a:rPr>
              <a:t>Our main question is how the ozone levels will affect the size or growth of the annual rings of the white pine tree. We have gained much knowledge in this subject, thanks to our Forest Watch teacher, Mr.Wurzburg. We hope you enjoy our presentation. Thank you!</a:t>
            </a:r>
          </a:p>
        </p:txBody>
      </p:sp>
      <p:sp>
        <p:nvSpPr>
          <p:cNvPr id="13350" name="TextBox 1030"/>
          <p:cNvSpPr txBox="1">
            <a:spLocks noChangeArrowheads="1"/>
          </p:cNvSpPr>
          <p:nvPr/>
        </p:nvSpPr>
        <p:spPr bwMode="auto">
          <a:xfrm>
            <a:off x="1257300" y="3238500"/>
            <a:ext cx="40241538" cy="1555750"/>
          </a:xfrm>
          <a:prstGeom prst="rect">
            <a:avLst/>
          </a:prstGeom>
          <a:noFill/>
          <a:ln w="9525">
            <a:noFill/>
            <a:miter lim="800000"/>
            <a:headEnd/>
            <a:tailEnd/>
          </a:ln>
        </p:spPr>
        <p:txBody>
          <a:bodyPr>
            <a:spAutoFit/>
          </a:bodyPr>
          <a:lstStyle/>
          <a:p>
            <a:pPr algn="ctr"/>
            <a:r>
              <a:rPr lang="en-US" sz="4800">
                <a:solidFill>
                  <a:schemeClr val="tx1"/>
                </a:solidFill>
              </a:rPr>
              <a:t>Allison Maher, Gabby Flory, and Renee Audette</a:t>
            </a:r>
          </a:p>
          <a:p>
            <a:pPr algn="ctr"/>
            <a:r>
              <a:rPr lang="en-US" sz="4800">
                <a:solidFill>
                  <a:schemeClr val="tx1"/>
                </a:solidFill>
              </a:rPr>
              <a:t>Of Saint Johnsbury School</a:t>
            </a:r>
          </a:p>
        </p:txBody>
      </p:sp>
      <p:sp>
        <p:nvSpPr>
          <p:cNvPr id="20" name="Rectangle 19"/>
          <p:cNvSpPr/>
          <p:nvPr/>
        </p:nvSpPr>
        <p:spPr>
          <a:xfrm>
            <a:off x="13444538" y="5526088"/>
            <a:ext cx="14751050" cy="2678271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13352" name="TextBox 56"/>
          <p:cNvSpPr txBox="1">
            <a:spLocks noChangeArrowheads="1"/>
          </p:cNvSpPr>
          <p:nvPr/>
        </p:nvSpPr>
        <p:spPr bwMode="auto">
          <a:xfrm>
            <a:off x="13927138" y="12990513"/>
            <a:ext cx="11645900" cy="3387725"/>
          </a:xfrm>
          <a:prstGeom prst="rect">
            <a:avLst/>
          </a:prstGeom>
          <a:noFill/>
          <a:ln w="9525">
            <a:noFill/>
            <a:miter lim="800000"/>
            <a:headEnd/>
            <a:tailEnd/>
          </a:ln>
        </p:spPr>
        <p:txBody>
          <a:bodyPr>
            <a:spAutoFit/>
          </a:bodyPr>
          <a:lstStyle/>
          <a:p>
            <a:pPr algn="ctr"/>
            <a:endParaRPr lang="en-US" sz="3600" b="1">
              <a:solidFill>
                <a:schemeClr val="tx1"/>
              </a:solidFill>
            </a:endParaRPr>
          </a:p>
          <a:p>
            <a:pPr algn="ctr"/>
            <a:endParaRPr lang="en-US" sz="3600" b="1">
              <a:solidFill>
                <a:schemeClr val="tx1"/>
              </a:solidFill>
            </a:endParaRPr>
          </a:p>
          <a:p>
            <a:pPr algn="ctr"/>
            <a:endParaRPr lang="en-US" sz="3600" b="1">
              <a:solidFill>
                <a:schemeClr val="tx1"/>
              </a:solidFill>
            </a:endParaRPr>
          </a:p>
          <a:p>
            <a:pPr algn="ctr"/>
            <a:endParaRPr lang="en-US" sz="3600" b="1">
              <a:solidFill>
                <a:schemeClr val="tx1"/>
              </a:solidFill>
            </a:endParaRPr>
          </a:p>
          <a:p>
            <a:pPr algn="ctr"/>
            <a:endParaRPr lang="en-US" sz="3600" b="1">
              <a:solidFill>
                <a:schemeClr val="tx1"/>
              </a:solidFill>
            </a:endParaRPr>
          </a:p>
          <a:p>
            <a:pPr algn="ctr"/>
            <a:endParaRPr lang="en-US" sz="3600" b="1">
              <a:solidFill>
                <a:schemeClr val="tx1"/>
              </a:solidFill>
            </a:endParaRPr>
          </a:p>
        </p:txBody>
      </p:sp>
      <p:sp>
        <p:nvSpPr>
          <p:cNvPr id="13353" name="Text Box 28"/>
          <p:cNvSpPr txBox="1">
            <a:spLocks noChangeArrowheads="1"/>
          </p:cNvSpPr>
          <p:nvPr/>
        </p:nvSpPr>
        <p:spPr bwMode="auto">
          <a:xfrm>
            <a:off x="14135100" y="16916400"/>
            <a:ext cx="13411200" cy="1371600"/>
          </a:xfrm>
          <a:prstGeom prst="rect">
            <a:avLst/>
          </a:prstGeom>
          <a:noFill/>
          <a:ln w="9525">
            <a:noFill/>
            <a:miter lim="800000"/>
            <a:headEnd/>
            <a:tailEnd/>
          </a:ln>
        </p:spPr>
        <p:txBody>
          <a:bodyPr>
            <a:spAutoFit/>
          </a:bodyPr>
          <a:lstStyle/>
          <a:p>
            <a:pPr defTabSz="914400">
              <a:spcBef>
                <a:spcPct val="50000"/>
              </a:spcBef>
            </a:pPr>
            <a:r>
              <a:rPr lang="en-US" sz="4200">
                <a:solidFill>
                  <a:schemeClr val="tx1"/>
                </a:solidFill>
                <a:latin typeface="Arial" charset="0"/>
              </a:rPr>
              <a:t>This chart shows how average annual ring size correlates with ozone exceedance days. </a:t>
            </a:r>
          </a:p>
        </p:txBody>
      </p:sp>
      <p:pic>
        <p:nvPicPr>
          <p:cNvPr id="13354" name="Picture 48" descr="LJV5flCI8KbfZLDIcnjV-JgWK2uPyU6GmOZCuWn4fMUW78MtVtZ9bsMYgC2qCS3BFyaJgSFFkP0HGbmUalCHUdePwKwNNldcjDLzDzJdqVnspgEZLxEcvFnwZGF9N2d9APy9"/>
          <p:cNvPicPr>
            <a:picLocks noChangeAspect="1" noChangeArrowheads="1"/>
          </p:cNvPicPr>
          <p:nvPr/>
        </p:nvPicPr>
        <p:blipFill>
          <a:blip r:embed="rId4"/>
          <a:srcRect/>
          <a:stretch>
            <a:fillRect/>
          </a:stretch>
        </p:blipFill>
        <p:spPr bwMode="auto">
          <a:xfrm>
            <a:off x="13411200" y="19705638"/>
            <a:ext cx="14703425" cy="9144000"/>
          </a:xfrm>
          <a:prstGeom prst="rect">
            <a:avLst/>
          </a:prstGeom>
          <a:noFill/>
          <a:ln w="9525">
            <a:noFill/>
            <a:miter lim="800000"/>
            <a:headEnd/>
            <a:tailEnd/>
          </a:ln>
        </p:spPr>
      </p:pic>
      <p:sp>
        <p:nvSpPr>
          <p:cNvPr id="13355" name="Text Box 49"/>
          <p:cNvSpPr txBox="1">
            <a:spLocks noChangeArrowheads="1"/>
          </p:cNvSpPr>
          <p:nvPr/>
        </p:nvSpPr>
        <p:spPr bwMode="auto">
          <a:xfrm>
            <a:off x="14401800" y="28956000"/>
            <a:ext cx="13144500" cy="1616075"/>
          </a:xfrm>
          <a:prstGeom prst="rect">
            <a:avLst/>
          </a:prstGeom>
          <a:noFill/>
          <a:ln w="9525">
            <a:noFill/>
            <a:miter lim="800000"/>
            <a:headEnd/>
            <a:tailEnd/>
          </a:ln>
        </p:spPr>
        <p:txBody>
          <a:bodyPr>
            <a:spAutoFit/>
          </a:bodyPr>
          <a:lstStyle/>
          <a:p>
            <a:pPr defTabSz="914400">
              <a:spcBef>
                <a:spcPct val="50000"/>
              </a:spcBef>
            </a:pPr>
            <a:r>
              <a:rPr lang="en-US" sz="5000">
                <a:solidFill>
                  <a:schemeClr val="tx1"/>
                </a:solidFill>
                <a:latin typeface="Arial" charset="0"/>
              </a:rPr>
              <a:t>The air quality index for ozone shows the effects of different levels of ozone.</a:t>
            </a:r>
          </a:p>
        </p:txBody>
      </p:sp>
      <p:sp>
        <p:nvSpPr>
          <p:cNvPr id="13356" name="AutoShape 60"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solidFill>
                <a:schemeClr val="tx1"/>
              </a:solidFill>
              <a:latin typeface="Arial" charset="0"/>
            </a:endParaRPr>
          </a:p>
        </p:txBody>
      </p:sp>
      <p:sp>
        <p:nvSpPr>
          <p:cNvPr id="13357" name="AutoShape 62"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solidFill>
                <a:schemeClr val="tx1"/>
              </a:solidFill>
              <a:latin typeface="Arial" charset="0"/>
            </a:endParaRPr>
          </a:p>
        </p:txBody>
      </p:sp>
      <p:sp>
        <p:nvSpPr>
          <p:cNvPr id="13358" name="AutoShape 64"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solidFill>
                <a:schemeClr val="tx1"/>
              </a:solidFill>
              <a:latin typeface="Arial" charset="0"/>
            </a:endParaRPr>
          </a:p>
        </p:txBody>
      </p:sp>
      <p:sp>
        <p:nvSpPr>
          <p:cNvPr id="13359" name="AutoShape 66"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solidFill>
                <a:schemeClr val="tx1"/>
              </a:solidFill>
              <a:latin typeface="Arial" charset="0"/>
            </a:endParaRPr>
          </a:p>
        </p:txBody>
      </p:sp>
      <p:sp>
        <p:nvSpPr>
          <p:cNvPr id="13360" name="Text Box 68"/>
          <p:cNvSpPr txBox="1">
            <a:spLocks noChangeArrowheads="1"/>
          </p:cNvSpPr>
          <p:nvPr/>
        </p:nvSpPr>
        <p:spPr bwMode="auto">
          <a:xfrm>
            <a:off x="2193925" y="1262063"/>
            <a:ext cx="5175250" cy="1158875"/>
          </a:xfrm>
          <a:prstGeom prst="rect">
            <a:avLst/>
          </a:prstGeom>
          <a:noFill/>
          <a:ln w="9525">
            <a:noFill/>
            <a:miter lim="800000"/>
            <a:headEnd/>
            <a:tailEnd/>
          </a:ln>
        </p:spPr>
        <p:txBody>
          <a:bodyPr>
            <a:spAutoFit/>
          </a:bodyPr>
          <a:lstStyle/>
          <a:p>
            <a:pPr defTabSz="914400"/>
            <a:endParaRPr lang="en-US">
              <a:solidFill>
                <a:schemeClr val="tx1"/>
              </a:solidFill>
              <a:latin typeface="Arial" charset="0"/>
            </a:endParaRPr>
          </a:p>
        </p:txBody>
      </p:sp>
      <p:pic>
        <p:nvPicPr>
          <p:cNvPr id="13362" name="Picture 5" descr="fwlogo"/>
          <p:cNvPicPr>
            <a:picLocks noChangeAspect="1" noChangeArrowheads="1"/>
          </p:cNvPicPr>
          <p:nvPr/>
        </p:nvPicPr>
        <p:blipFill>
          <a:blip r:embed="rId5"/>
          <a:srcRect/>
          <a:stretch>
            <a:fillRect/>
          </a:stretch>
        </p:blipFill>
        <p:spPr bwMode="auto">
          <a:xfrm>
            <a:off x="36204525" y="1177925"/>
            <a:ext cx="3679825" cy="3263900"/>
          </a:xfrm>
          <a:prstGeom prst="rect">
            <a:avLst/>
          </a:prstGeom>
          <a:noFill/>
          <a:ln w="9525">
            <a:noFill/>
            <a:miter lim="800000"/>
            <a:headEnd/>
            <a:tailEnd/>
          </a:ln>
        </p:spPr>
      </p:pic>
      <p:pic>
        <p:nvPicPr>
          <p:cNvPr id="13363" name="Picture 92" descr="ANd9GcTsfxn-OPyLXsjWHKG8BWRAu4OB_E9fyrGyxcS9dUG-CgC8-3yjrg"/>
          <p:cNvPicPr>
            <a:picLocks noChangeAspect="1" noChangeArrowheads="1"/>
          </p:cNvPicPr>
          <p:nvPr/>
        </p:nvPicPr>
        <p:blipFill>
          <a:blip r:embed="rId6"/>
          <a:srcRect/>
          <a:stretch>
            <a:fillRect/>
          </a:stretch>
        </p:blipFill>
        <p:spPr bwMode="auto">
          <a:xfrm>
            <a:off x="987425" y="884238"/>
            <a:ext cx="4457700" cy="3951287"/>
          </a:xfrm>
          <a:prstGeom prst="rect">
            <a:avLst/>
          </a:prstGeom>
          <a:noFill/>
          <a:ln w="9525">
            <a:noFill/>
            <a:miter lim="800000"/>
            <a:headEnd/>
            <a:tailEnd/>
          </a:ln>
        </p:spPr>
      </p:pic>
      <p:sp>
        <p:nvSpPr>
          <p:cNvPr id="2" name="Rectangle 34"/>
          <p:cNvSpPr/>
          <p:nvPr/>
        </p:nvSpPr>
        <p:spPr>
          <a:xfrm>
            <a:off x="29222700" y="29225875"/>
            <a:ext cx="11658600" cy="2884488"/>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3600">
                <a:solidFill>
                  <a:schemeClr val="tx1"/>
                </a:solidFill>
                <a:latin typeface="Arial" charset="0"/>
              </a:rPr>
              <a:t>Acknowledgements: We would like to acknowledge Mr. Wurzburg and Cameron McIntire for helping us gain knowledge about ozone and tree rings.</a:t>
            </a:r>
          </a:p>
        </p:txBody>
      </p:sp>
      <p:pic>
        <p:nvPicPr>
          <p:cNvPr id="13365" name="Picture 3"/>
          <p:cNvPicPr>
            <a:picLocks noChangeAspect="1" noChangeArrowheads="1"/>
          </p:cNvPicPr>
          <p:nvPr/>
        </p:nvPicPr>
        <p:blipFill>
          <a:blip r:embed="rId7"/>
          <a:srcRect/>
          <a:stretch>
            <a:fillRect/>
          </a:stretch>
        </p:blipFill>
        <p:spPr bwMode="auto">
          <a:xfrm>
            <a:off x="7600950" y="3111500"/>
            <a:ext cx="5619750" cy="1819275"/>
          </a:xfrm>
          <a:prstGeom prst="rect">
            <a:avLst/>
          </a:prstGeom>
          <a:noFill/>
          <a:ln w="9525">
            <a:noFill/>
            <a:miter lim="800000"/>
            <a:headEnd/>
            <a:tailEnd/>
          </a:ln>
        </p:spPr>
      </p:pic>
      <p:graphicFrame>
        <p:nvGraphicFramePr>
          <p:cNvPr id="13341" name="Object 29"/>
          <p:cNvGraphicFramePr>
            <a:graphicFrameLocks noChangeAspect="1"/>
          </p:cNvGraphicFramePr>
          <p:nvPr/>
        </p:nvGraphicFramePr>
        <p:xfrm>
          <a:off x="13452475" y="5427663"/>
          <a:ext cx="14673263" cy="11430000"/>
        </p:xfrm>
        <a:graphic>
          <a:graphicData uri="http://schemas.openxmlformats.org/presentationml/2006/ole">
            <p:oleObj spid="_x0000_s13341" name="Chart" r:id="rId8" imgW="10753715" imgH="5333966" progId="Excel.Chart.8">
              <p:embed/>
            </p:oleObj>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835</TotalTime>
  <Words>528</Words>
  <Application>Microsoft Office PowerPoint</Application>
  <PresentationFormat>Custom</PresentationFormat>
  <Paragraphs>34</Paragraphs>
  <Slides>1</Slides>
  <Notes>0</Notes>
  <HiddenSlides>0</HiddenSlides>
  <MMClips>0</MMClips>
  <ScaleCrop>false</ScaleCrop>
  <HeadingPairs>
    <vt:vector size="8" baseType="variant">
      <vt:variant>
        <vt:lpstr>Fonts Used</vt:lpstr>
      </vt:variant>
      <vt:variant>
        <vt:i4>5</vt:i4>
      </vt: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Calibri</vt:lpstr>
      <vt:lpstr>Arial</vt:lpstr>
      <vt:lpstr>Calibri Light</vt:lpstr>
      <vt:lpstr>Arial Black</vt:lpstr>
      <vt:lpstr>helvetica</vt:lpstr>
      <vt:lpstr>Office Theme</vt:lpstr>
      <vt:lpstr>Chart</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Lab</dc:creator>
  <cp:lastModifiedBy>owurzburg</cp:lastModifiedBy>
  <cp:revision>78</cp:revision>
  <dcterms:created xsi:type="dcterms:W3CDTF">2014-02-28T16:47:10Z</dcterms:created>
  <dcterms:modified xsi:type="dcterms:W3CDTF">2014-05-29T15:08:52Z</dcterms:modified>
</cp:coreProperties>
</file>