
<file path=[Content_Types].xml><?xml version="1.0" encoding="utf-8"?>
<Types xmlns="http://schemas.openxmlformats.org/package/2006/content-types">
  <Override PartName="/ppt/slideLayouts/slideLayout7.xml" ContentType="application/vnd.openxmlformats-officedocument.presentationml.slideLayout+xml"/>
  <Override PartName="/ppt/slideLayouts/slideLayout8.xml" ContentType="application/vnd.openxmlformats-officedocument.presentationml.slideLayout+xml"/>
  <Default Extension="png" ContentType="image/png"/>
  <Default Extension="bin" ContentType="application/vnd.openxmlformats-officedocument.oleObject"/>
  <Override PartName="/ppt/slideMasters/slideMaster1.xml" ContentType="application/vnd.openxmlformats-officedocument.presentationml.slideMaster+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s/slide1.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emf" ContentType="image/x-emf"/>
  <Default Extension="jpeg" ContentType="image/jpeg"/>
  <Default Extension="wmf" ContentType="image/x-wmf"/>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Layouts/slideLayout1.xml" ContentType="application/vnd.openxmlformats-officedocument.presentationml.slideLayout+xml"/>
  <Override PartName="/docProps/app.xml" ContentType="application/vnd.openxmlformats-officedocument.extended-properties+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Default Extension="vml" ContentType="application/vnd.openxmlformats-officedocument.vmlDrawing"/>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wmf"/><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84" r:id="rId1"/>
  </p:sldMasterIdLst>
  <p:sldIdLst>
    <p:sldId id="256" r:id="rId2"/>
  </p:sldIdLst>
  <p:sldSz cx="42062400" cy="32918400"/>
  <p:notesSz cx="7010400" cy="9296400"/>
  <p:defaultTextStyle>
    <a:defPPr>
      <a:defRPr lang="en-US"/>
    </a:defPPr>
    <a:lvl1pPr algn="l" defTabSz="3598863" rtl="0" fontAlgn="base">
      <a:spcBef>
        <a:spcPct val="0"/>
      </a:spcBef>
      <a:spcAft>
        <a:spcPct val="0"/>
      </a:spcAft>
      <a:defRPr sz="7000" kern="1200">
        <a:solidFill>
          <a:schemeClr val="tx1"/>
        </a:solidFill>
        <a:latin typeface="Arial" charset="0"/>
        <a:ea typeface="+mn-ea"/>
        <a:cs typeface="+mn-cs"/>
      </a:defRPr>
    </a:lvl1pPr>
    <a:lvl2pPr marL="1798638" indent="-1341438" algn="l" defTabSz="3598863" rtl="0" fontAlgn="base">
      <a:spcBef>
        <a:spcPct val="0"/>
      </a:spcBef>
      <a:spcAft>
        <a:spcPct val="0"/>
      </a:spcAft>
      <a:defRPr sz="7000" kern="1200">
        <a:solidFill>
          <a:schemeClr val="tx1"/>
        </a:solidFill>
        <a:latin typeface="Arial" charset="0"/>
        <a:ea typeface="+mn-ea"/>
        <a:cs typeface="+mn-cs"/>
      </a:defRPr>
    </a:lvl2pPr>
    <a:lvl3pPr marL="3598863" indent="-2684463" algn="l" defTabSz="3598863" rtl="0" fontAlgn="base">
      <a:spcBef>
        <a:spcPct val="0"/>
      </a:spcBef>
      <a:spcAft>
        <a:spcPct val="0"/>
      </a:spcAft>
      <a:defRPr sz="7000" kern="1200">
        <a:solidFill>
          <a:schemeClr val="tx1"/>
        </a:solidFill>
        <a:latin typeface="Arial" charset="0"/>
        <a:ea typeface="+mn-ea"/>
        <a:cs typeface="+mn-cs"/>
      </a:defRPr>
    </a:lvl3pPr>
    <a:lvl4pPr marL="5397500" indent="-4025900" algn="l" defTabSz="3598863" rtl="0" fontAlgn="base">
      <a:spcBef>
        <a:spcPct val="0"/>
      </a:spcBef>
      <a:spcAft>
        <a:spcPct val="0"/>
      </a:spcAft>
      <a:defRPr sz="7000" kern="1200">
        <a:solidFill>
          <a:schemeClr val="tx1"/>
        </a:solidFill>
        <a:latin typeface="Arial" charset="0"/>
        <a:ea typeface="+mn-ea"/>
        <a:cs typeface="+mn-cs"/>
      </a:defRPr>
    </a:lvl4pPr>
    <a:lvl5pPr marL="7197725" indent="-5368925" algn="l" defTabSz="3598863" rtl="0" fontAlgn="base">
      <a:spcBef>
        <a:spcPct val="0"/>
      </a:spcBef>
      <a:spcAft>
        <a:spcPct val="0"/>
      </a:spcAft>
      <a:defRPr sz="7000" kern="1200">
        <a:solidFill>
          <a:schemeClr val="tx1"/>
        </a:solidFill>
        <a:latin typeface="Arial" charset="0"/>
        <a:ea typeface="+mn-ea"/>
        <a:cs typeface="+mn-cs"/>
      </a:defRPr>
    </a:lvl5pPr>
    <a:lvl6pPr marL="2286000" algn="l" defTabSz="914400" rtl="0" eaLnBrk="1" latinLnBrk="0" hangingPunct="1">
      <a:defRPr sz="7000" kern="1200">
        <a:solidFill>
          <a:schemeClr val="tx1"/>
        </a:solidFill>
        <a:latin typeface="Arial" charset="0"/>
        <a:ea typeface="+mn-ea"/>
        <a:cs typeface="+mn-cs"/>
      </a:defRPr>
    </a:lvl6pPr>
    <a:lvl7pPr marL="2743200" algn="l" defTabSz="914400" rtl="0" eaLnBrk="1" latinLnBrk="0" hangingPunct="1">
      <a:defRPr sz="7000" kern="1200">
        <a:solidFill>
          <a:schemeClr val="tx1"/>
        </a:solidFill>
        <a:latin typeface="Arial" charset="0"/>
        <a:ea typeface="+mn-ea"/>
        <a:cs typeface="+mn-cs"/>
      </a:defRPr>
    </a:lvl7pPr>
    <a:lvl8pPr marL="3200400" algn="l" defTabSz="914400" rtl="0" eaLnBrk="1" latinLnBrk="0" hangingPunct="1">
      <a:defRPr sz="7000" kern="1200">
        <a:solidFill>
          <a:schemeClr val="tx1"/>
        </a:solidFill>
        <a:latin typeface="Arial" charset="0"/>
        <a:ea typeface="+mn-ea"/>
        <a:cs typeface="+mn-cs"/>
      </a:defRPr>
    </a:lvl8pPr>
    <a:lvl9pPr marL="3657600" algn="l" defTabSz="914400" rtl="0" eaLnBrk="1" latinLnBrk="0" hangingPunct="1">
      <a:defRPr sz="7000" kern="1200">
        <a:solidFill>
          <a:schemeClr val="tx1"/>
        </a:solidFill>
        <a:latin typeface="Arial" charset="0"/>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EDEDED"/>
    <a:srgbClr val="D9D9D9"/>
    <a:srgbClr val="BFBFBF"/>
    <a:srgbClr val="A9D18E"/>
    <a:srgbClr val="7F6000"/>
    <a:srgbClr val="498012"/>
    <a:srgbClr val="000000"/>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horzBarState="maximized">
    <p:restoredLeft sz="5434" autoAdjust="0"/>
    <p:restoredTop sz="94660"/>
  </p:normalViewPr>
  <p:slideViewPr>
    <p:cSldViewPr snapToGrid="0">
      <p:cViewPr>
        <p:scale>
          <a:sx n="25" d="100"/>
          <a:sy n="25" d="100"/>
        </p:scale>
        <p:origin x="1218" y="2028"/>
      </p:cViewPr>
      <p:guideLst>
        <p:guide orient="horz" pos="10368"/>
        <p:guide pos="13248"/>
      </p:guideLst>
    </p:cSldViewPr>
  </p:slideViewPr>
  <p:notesTextViewPr>
    <p:cViewPr>
      <p:scale>
        <a:sx n="3" d="2"/>
        <a:sy n="3" d="2"/>
      </p:scale>
      <p:origin x="0" y="0"/>
    </p:cViewPr>
  </p:notesTextViewPr>
  <p:gridSpacing cx="78028800" cy="78028800"/>
</p:viewPr>
</file>

<file path=ppt/_rels/presentation.xml.rels><?xml version="1.0" encoding="UTF-8" standalone="yes"?>
<Relationships xmlns="http://schemas.openxmlformats.org/package/2006/relationships"><Relationship Id="rId3"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ableStyles" Target="tableStyles.xml"/><Relationship Id="rId5" Type="http://schemas.openxmlformats.org/officeDocument/2006/relationships/theme" Target="theme/theme1.xml"/><Relationship Id="rId4" Type="http://schemas.openxmlformats.org/officeDocument/2006/relationships/viewProps" Target="viewProps.xml"/></Relationships>
</file>

<file path=ppt/drawings/_rels/vmlDrawing1.vml.rels><?xml version="1.0" encoding="UTF-8" standalone="yes"?>
<Relationships xmlns="http://schemas.openxmlformats.org/package/2006/relationships"><Relationship Id="rId1" Type="http://schemas.openxmlformats.org/officeDocument/2006/relationships/image" Target="../media/image1.emf"/></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3154680" y="5387342"/>
            <a:ext cx="35753040" cy="11460480"/>
          </a:xfrm>
        </p:spPr>
        <p:txBody>
          <a:bodyPr anchor="b"/>
          <a:lstStyle>
            <a:lvl1pPr algn="ctr">
              <a:defRPr sz="27600"/>
            </a:lvl1pPr>
          </a:lstStyle>
          <a:p>
            <a:r>
              <a:rPr lang="en-US" smtClean="0"/>
              <a:t>Click to edit Master title style</a:t>
            </a:r>
            <a:endParaRPr lang="en-US" dirty="0"/>
          </a:p>
        </p:txBody>
      </p:sp>
      <p:sp>
        <p:nvSpPr>
          <p:cNvPr id="3" name="Subtitle 2"/>
          <p:cNvSpPr>
            <a:spLocks noGrp="1"/>
          </p:cNvSpPr>
          <p:nvPr>
            <p:ph type="subTitle" idx="1"/>
          </p:nvPr>
        </p:nvSpPr>
        <p:spPr>
          <a:xfrm>
            <a:off x="5257800" y="17289782"/>
            <a:ext cx="31546800" cy="7947658"/>
          </a:xfrm>
        </p:spPr>
        <p:txBody>
          <a:bodyPr/>
          <a:lstStyle>
            <a:lvl1pPr marL="0" indent="0" algn="ctr">
              <a:buNone/>
              <a:defRPr sz="11040"/>
            </a:lvl1pPr>
            <a:lvl2pPr marL="2103120" indent="0" algn="ctr">
              <a:buNone/>
              <a:defRPr sz="9200"/>
            </a:lvl2pPr>
            <a:lvl3pPr marL="4206240" indent="0" algn="ctr">
              <a:buNone/>
              <a:defRPr sz="8280"/>
            </a:lvl3pPr>
            <a:lvl4pPr marL="6309360" indent="0" algn="ctr">
              <a:buNone/>
              <a:defRPr sz="7360"/>
            </a:lvl4pPr>
            <a:lvl5pPr marL="8412480" indent="0" algn="ctr">
              <a:buNone/>
              <a:defRPr sz="7360"/>
            </a:lvl5pPr>
            <a:lvl6pPr marL="10515600" indent="0" algn="ctr">
              <a:buNone/>
              <a:defRPr sz="7360"/>
            </a:lvl6pPr>
            <a:lvl7pPr marL="12618720" indent="0" algn="ctr">
              <a:buNone/>
              <a:defRPr sz="7360"/>
            </a:lvl7pPr>
            <a:lvl8pPr marL="14721840" indent="0" algn="ctr">
              <a:buNone/>
              <a:defRPr sz="7360"/>
            </a:lvl8pPr>
            <a:lvl9pPr marL="16824960" indent="0" algn="ctr">
              <a:buNone/>
              <a:defRPr sz="7360"/>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lvl1pPr>
              <a:defRPr/>
            </a:lvl1pPr>
          </a:lstStyle>
          <a:p>
            <a:pPr>
              <a:defRPr/>
            </a:pPr>
            <a:fld id="{797E2CD6-39A7-49B0-BBA6-B1DDB1F7CD56}" type="datetimeFigureOut">
              <a:rPr lang="en-US"/>
              <a:pPr>
                <a:defRPr/>
              </a:pPr>
              <a:t>5/29/2014</a:t>
            </a:fld>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D1FA8A25-C596-421F-841E-2443A3FF4056}" type="slidenum">
              <a:rPr lang="en-US"/>
              <a:pPr>
                <a:defRPr/>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lvl1pPr>
              <a:defRPr/>
            </a:lvl1pPr>
          </a:lstStyle>
          <a:p>
            <a:pPr>
              <a:defRPr/>
            </a:pPr>
            <a:fld id="{6FF0397E-A612-49B6-9E00-97C887CE5CC4}" type="datetimeFigureOut">
              <a:rPr lang="en-US"/>
              <a:pPr>
                <a:defRPr/>
              </a:pPr>
              <a:t>5/29/2014</a:t>
            </a:fld>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57AF9103-1DE4-465D-82C8-7B540E87E551}" type="slidenum">
              <a:rPr lang="en-US"/>
              <a:pPr>
                <a:defRPr/>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2869885" y="8206749"/>
            <a:ext cx="36278820" cy="13693138"/>
          </a:xfrm>
        </p:spPr>
        <p:txBody>
          <a:bodyPr anchor="b"/>
          <a:lstStyle>
            <a:lvl1pPr>
              <a:defRPr sz="27600"/>
            </a:lvl1pPr>
          </a:lstStyle>
          <a:p>
            <a:r>
              <a:rPr lang="en-US" smtClean="0"/>
              <a:t>Click to edit Master title style</a:t>
            </a:r>
            <a:endParaRPr lang="en-US" dirty="0"/>
          </a:p>
        </p:txBody>
      </p:sp>
      <p:sp>
        <p:nvSpPr>
          <p:cNvPr id="3" name="Text Placeholder 2"/>
          <p:cNvSpPr>
            <a:spLocks noGrp="1"/>
          </p:cNvSpPr>
          <p:nvPr>
            <p:ph type="body" idx="1"/>
          </p:nvPr>
        </p:nvSpPr>
        <p:spPr>
          <a:xfrm>
            <a:off x="2869885" y="22029429"/>
            <a:ext cx="36278820" cy="7200898"/>
          </a:xfrm>
        </p:spPr>
        <p:txBody>
          <a:bodyPr/>
          <a:lstStyle>
            <a:lvl1pPr marL="0" indent="0">
              <a:buNone/>
              <a:defRPr sz="11040">
                <a:solidFill>
                  <a:schemeClr val="tx1"/>
                </a:solidFill>
              </a:defRPr>
            </a:lvl1pPr>
            <a:lvl2pPr marL="2103120" indent="0">
              <a:buNone/>
              <a:defRPr sz="9200">
                <a:solidFill>
                  <a:schemeClr val="tx1">
                    <a:tint val="75000"/>
                  </a:schemeClr>
                </a:solidFill>
              </a:defRPr>
            </a:lvl2pPr>
            <a:lvl3pPr marL="4206240" indent="0">
              <a:buNone/>
              <a:defRPr sz="8280">
                <a:solidFill>
                  <a:schemeClr val="tx1">
                    <a:tint val="75000"/>
                  </a:schemeClr>
                </a:solidFill>
              </a:defRPr>
            </a:lvl3pPr>
            <a:lvl4pPr marL="6309360" indent="0">
              <a:buNone/>
              <a:defRPr sz="7360">
                <a:solidFill>
                  <a:schemeClr val="tx1">
                    <a:tint val="75000"/>
                  </a:schemeClr>
                </a:solidFill>
              </a:defRPr>
            </a:lvl4pPr>
            <a:lvl5pPr marL="8412480" indent="0">
              <a:buNone/>
              <a:defRPr sz="7360">
                <a:solidFill>
                  <a:schemeClr val="tx1">
                    <a:tint val="75000"/>
                  </a:schemeClr>
                </a:solidFill>
              </a:defRPr>
            </a:lvl5pPr>
            <a:lvl6pPr marL="10515600" indent="0">
              <a:buNone/>
              <a:defRPr sz="7360">
                <a:solidFill>
                  <a:schemeClr val="tx1">
                    <a:tint val="75000"/>
                  </a:schemeClr>
                </a:solidFill>
              </a:defRPr>
            </a:lvl6pPr>
            <a:lvl7pPr marL="12618720" indent="0">
              <a:buNone/>
              <a:defRPr sz="7360">
                <a:solidFill>
                  <a:schemeClr val="tx1">
                    <a:tint val="75000"/>
                  </a:schemeClr>
                </a:solidFill>
              </a:defRPr>
            </a:lvl7pPr>
            <a:lvl8pPr marL="14721840" indent="0">
              <a:buNone/>
              <a:defRPr sz="7360">
                <a:solidFill>
                  <a:schemeClr val="tx1">
                    <a:tint val="75000"/>
                  </a:schemeClr>
                </a:solidFill>
              </a:defRPr>
            </a:lvl8pPr>
            <a:lvl9pPr marL="16824960" indent="0">
              <a:buNone/>
              <a:defRPr sz="736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lvl1pPr>
              <a:defRPr/>
            </a:lvl1pPr>
          </a:lstStyle>
          <a:p>
            <a:pPr>
              <a:defRPr/>
            </a:pPr>
            <a:fld id="{E42002C7-CBB0-4A1C-8F82-F4B8B8E12736}" type="datetimeFigureOut">
              <a:rPr lang="en-US"/>
              <a:pPr>
                <a:defRPr/>
              </a:pPr>
              <a:t>5/29/2014</a:t>
            </a:fld>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9D91010F-E7FC-43DA-AFE6-CD36B1DA3298}" type="slidenum">
              <a:rPr lang="en-US"/>
              <a:pPr>
                <a:defRPr/>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2891790" y="8763000"/>
            <a:ext cx="17876520" cy="20886422"/>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21294090" y="8763000"/>
            <a:ext cx="17876520" cy="20886422"/>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3"/>
          <p:cNvSpPr>
            <a:spLocks noGrp="1"/>
          </p:cNvSpPr>
          <p:nvPr>
            <p:ph type="dt" sz="half" idx="10"/>
          </p:nvPr>
        </p:nvSpPr>
        <p:spPr/>
        <p:txBody>
          <a:bodyPr/>
          <a:lstStyle>
            <a:lvl1pPr>
              <a:defRPr/>
            </a:lvl1pPr>
          </a:lstStyle>
          <a:p>
            <a:pPr>
              <a:defRPr/>
            </a:pPr>
            <a:fld id="{BD0113AE-2F45-4045-99CA-3AE2A20579A4}" type="datetimeFigureOut">
              <a:rPr lang="en-US"/>
              <a:pPr>
                <a:defRPr/>
              </a:pPr>
              <a:t>5/29/2014</a:t>
            </a:fld>
            <a:endParaRPr lang="en-US"/>
          </a:p>
        </p:txBody>
      </p:sp>
      <p:sp>
        <p:nvSpPr>
          <p:cNvPr id="6" name="Footer Placeholder 4"/>
          <p:cNvSpPr>
            <a:spLocks noGrp="1"/>
          </p:cNvSpPr>
          <p:nvPr>
            <p:ph type="ftr" sz="quarter" idx="11"/>
          </p:nvPr>
        </p:nvSpPr>
        <p:spPr/>
        <p:txBody>
          <a:bodyPr/>
          <a:lstStyle>
            <a:lvl1pPr>
              <a:defRPr/>
            </a:lvl1pPr>
          </a:lstStyle>
          <a:p>
            <a:pPr>
              <a:defRPr/>
            </a:pPr>
            <a:endParaRPr lang="en-US"/>
          </a:p>
        </p:txBody>
      </p:sp>
      <p:sp>
        <p:nvSpPr>
          <p:cNvPr id="7" name="Slide Number Placeholder 5"/>
          <p:cNvSpPr>
            <a:spLocks noGrp="1"/>
          </p:cNvSpPr>
          <p:nvPr>
            <p:ph type="sldNum" sz="quarter" idx="12"/>
          </p:nvPr>
        </p:nvSpPr>
        <p:spPr/>
        <p:txBody>
          <a:bodyPr/>
          <a:lstStyle>
            <a:lvl1pPr>
              <a:defRPr/>
            </a:lvl1pPr>
          </a:lstStyle>
          <a:p>
            <a:pPr>
              <a:defRPr/>
            </a:pPr>
            <a:fld id="{1D0D0682-82F5-41BE-8508-A592D1D944FB}" type="slidenum">
              <a:rPr lang="en-US"/>
              <a:pPr>
                <a:defRPr/>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2897269" y="1752607"/>
            <a:ext cx="36278820" cy="6362702"/>
          </a:xfrm>
        </p:spPr>
        <p:txBody>
          <a:bodyPr/>
          <a:lstStyle/>
          <a:p>
            <a:r>
              <a:rPr lang="en-US" smtClean="0"/>
              <a:t>Click to edit Master title style</a:t>
            </a:r>
            <a:endParaRPr lang="en-US" dirty="0"/>
          </a:p>
        </p:txBody>
      </p:sp>
      <p:sp>
        <p:nvSpPr>
          <p:cNvPr id="3" name="Text Placeholder 2"/>
          <p:cNvSpPr>
            <a:spLocks noGrp="1"/>
          </p:cNvSpPr>
          <p:nvPr>
            <p:ph type="body" idx="1"/>
          </p:nvPr>
        </p:nvSpPr>
        <p:spPr>
          <a:xfrm>
            <a:off x="2897273" y="8069582"/>
            <a:ext cx="17794364" cy="3954778"/>
          </a:xfrm>
        </p:spPr>
        <p:txBody>
          <a:bodyPr anchor="b"/>
          <a:lstStyle>
            <a:lvl1pPr marL="0" indent="0">
              <a:buNone/>
              <a:defRPr sz="11040" b="1"/>
            </a:lvl1pPr>
            <a:lvl2pPr marL="2103120" indent="0">
              <a:buNone/>
              <a:defRPr sz="9200" b="1"/>
            </a:lvl2pPr>
            <a:lvl3pPr marL="4206240" indent="0">
              <a:buNone/>
              <a:defRPr sz="8280" b="1"/>
            </a:lvl3pPr>
            <a:lvl4pPr marL="6309360" indent="0">
              <a:buNone/>
              <a:defRPr sz="7360" b="1"/>
            </a:lvl4pPr>
            <a:lvl5pPr marL="8412480" indent="0">
              <a:buNone/>
              <a:defRPr sz="7360" b="1"/>
            </a:lvl5pPr>
            <a:lvl6pPr marL="10515600" indent="0">
              <a:buNone/>
              <a:defRPr sz="7360" b="1"/>
            </a:lvl6pPr>
            <a:lvl7pPr marL="12618720" indent="0">
              <a:buNone/>
              <a:defRPr sz="7360" b="1"/>
            </a:lvl7pPr>
            <a:lvl8pPr marL="14721840" indent="0">
              <a:buNone/>
              <a:defRPr sz="7360" b="1"/>
            </a:lvl8pPr>
            <a:lvl9pPr marL="16824960" indent="0">
              <a:buNone/>
              <a:defRPr sz="7360" b="1"/>
            </a:lvl9pPr>
          </a:lstStyle>
          <a:p>
            <a:pPr lvl="0"/>
            <a:r>
              <a:rPr lang="en-US" smtClean="0"/>
              <a:t>Click to edit Master text styles</a:t>
            </a:r>
          </a:p>
        </p:txBody>
      </p:sp>
      <p:sp>
        <p:nvSpPr>
          <p:cNvPr id="4" name="Content Placeholder 3"/>
          <p:cNvSpPr>
            <a:spLocks noGrp="1"/>
          </p:cNvSpPr>
          <p:nvPr>
            <p:ph sz="half" idx="2"/>
          </p:nvPr>
        </p:nvSpPr>
        <p:spPr>
          <a:xfrm>
            <a:off x="2897273" y="12024360"/>
            <a:ext cx="17794364" cy="17686022"/>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21294092" y="8069582"/>
            <a:ext cx="17881999" cy="3954778"/>
          </a:xfrm>
        </p:spPr>
        <p:txBody>
          <a:bodyPr anchor="b"/>
          <a:lstStyle>
            <a:lvl1pPr marL="0" indent="0">
              <a:buNone/>
              <a:defRPr sz="11040" b="1"/>
            </a:lvl1pPr>
            <a:lvl2pPr marL="2103120" indent="0">
              <a:buNone/>
              <a:defRPr sz="9200" b="1"/>
            </a:lvl2pPr>
            <a:lvl3pPr marL="4206240" indent="0">
              <a:buNone/>
              <a:defRPr sz="8280" b="1"/>
            </a:lvl3pPr>
            <a:lvl4pPr marL="6309360" indent="0">
              <a:buNone/>
              <a:defRPr sz="7360" b="1"/>
            </a:lvl4pPr>
            <a:lvl5pPr marL="8412480" indent="0">
              <a:buNone/>
              <a:defRPr sz="7360" b="1"/>
            </a:lvl5pPr>
            <a:lvl6pPr marL="10515600" indent="0">
              <a:buNone/>
              <a:defRPr sz="7360" b="1"/>
            </a:lvl6pPr>
            <a:lvl7pPr marL="12618720" indent="0">
              <a:buNone/>
              <a:defRPr sz="7360" b="1"/>
            </a:lvl7pPr>
            <a:lvl8pPr marL="14721840" indent="0">
              <a:buNone/>
              <a:defRPr sz="7360" b="1"/>
            </a:lvl8pPr>
            <a:lvl9pPr marL="16824960" indent="0">
              <a:buNone/>
              <a:defRPr sz="7360" b="1"/>
            </a:lvl9pPr>
          </a:lstStyle>
          <a:p>
            <a:pPr lvl="0"/>
            <a:r>
              <a:rPr lang="en-US" smtClean="0"/>
              <a:t>Click to edit Master text styles</a:t>
            </a:r>
          </a:p>
        </p:txBody>
      </p:sp>
      <p:sp>
        <p:nvSpPr>
          <p:cNvPr id="6" name="Content Placeholder 5"/>
          <p:cNvSpPr>
            <a:spLocks noGrp="1"/>
          </p:cNvSpPr>
          <p:nvPr>
            <p:ph sz="quarter" idx="4"/>
          </p:nvPr>
        </p:nvSpPr>
        <p:spPr>
          <a:xfrm>
            <a:off x="21294092" y="12024360"/>
            <a:ext cx="17881999" cy="17686022"/>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3"/>
          <p:cNvSpPr>
            <a:spLocks noGrp="1"/>
          </p:cNvSpPr>
          <p:nvPr>
            <p:ph type="dt" sz="half" idx="10"/>
          </p:nvPr>
        </p:nvSpPr>
        <p:spPr/>
        <p:txBody>
          <a:bodyPr/>
          <a:lstStyle>
            <a:lvl1pPr>
              <a:defRPr/>
            </a:lvl1pPr>
          </a:lstStyle>
          <a:p>
            <a:pPr>
              <a:defRPr/>
            </a:pPr>
            <a:fld id="{C49A7F40-E52C-4D21-8132-194BE78D2A3C}" type="datetimeFigureOut">
              <a:rPr lang="en-US"/>
              <a:pPr>
                <a:defRPr/>
              </a:pPr>
              <a:t>5/29/2014</a:t>
            </a:fld>
            <a:endParaRPr lang="en-US"/>
          </a:p>
        </p:txBody>
      </p:sp>
      <p:sp>
        <p:nvSpPr>
          <p:cNvPr id="8" name="Footer Placeholder 4"/>
          <p:cNvSpPr>
            <a:spLocks noGrp="1"/>
          </p:cNvSpPr>
          <p:nvPr>
            <p:ph type="ftr" sz="quarter" idx="11"/>
          </p:nvPr>
        </p:nvSpPr>
        <p:spPr/>
        <p:txBody>
          <a:bodyPr/>
          <a:lstStyle>
            <a:lvl1pPr>
              <a:defRPr/>
            </a:lvl1pPr>
          </a:lstStyle>
          <a:p>
            <a:pPr>
              <a:defRPr/>
            </a:pPr>
            <a:endParaRPr lang="en-US"/>
          </a:p>
        </p:txBody>
      </p:sp>
      <p:sp>
        <p:nvSpPr>
          <p:cNvPr id="9" name="Slide Number Placeholder 5"/>
          <p:cNvSpPr>
            <a:spLocks noGrp="1"/>
          </p:cNvSpPr>
          <p:nvPr>
            <p:ph type="sldNum" sz="quarter" idx="12"/>
          </p:nvPr>
        </p:nvSpPr>
        <p:spPr/>
        <p:txBody>
          <a:bodyPr/>
          <a:lstStyle>
            <a:lvl1pPr>
              <a:defRPr/>
            </a:lvl1pPr>
          </a:lstStyle>
          <a:p>
            <a:pPr>
              <a:defRPr/>
            </a:pPr>
            <a:fld id="{8798B3D4-00BA-4885-803F-E3AF15B86B6E}" type="slidenum">
              <a:rPr lang="en-US"/>
              <a:pPr>
                <a:defRPr/>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Date Placeholder 3"/>
          <p:cNvSpPr>
            <a:spLocks noGrp="1"/>
          </p:cNvSpPr>
          <p:nvPr>
            <p:ph type="dt" sz="half" idx="10"/>
          </p:nvPr>
        </p:nvSpPr>
        <p:spPr/>
        <p:txBody>
          <a:bodyPr/>
          <a:lstStyle>
            <a:lvl1pPr>
              <a:defRPr/>
            </a:lvl1pPr>
          </a:lstStyle>
          <a:p>
            <a:pPr>
              <a:defRPr/>
            </a:pPr>
            <a:fld id="{DBD511B3-EED2-4E89-80CA-9A872ED32DEA}" type="datetimeFigureOut">
              <a:rPr lang="en-US"/>
              <a:pPr>
                <a:defRPr/>
              </a:pPr>
              <a:t>5/29/2014</a:t>
            </a:fld>
            <a:endParaRPr lang="en-US"/>
          </a:p>
        </p:txBody>
      </p:sp>
      <p:sp>
        <p:nvSpPr>
          <p:cNvPr id="4" name="Footer Placeholder 4"/>
          <p:cNvSpPr>
            <a:spLocks noGrp="1"/>
          </p:cNvSpPr>
          <p:nvPr>
            <p:ph type="ftr" sz="quarter" idx="11"/>
          </p:nvPr>
        </p:nvSpPr>
        <p:spPr/>
        <p:txBody>
          <a:bodyPr/>
          <a:lstStyle>
            <a:lvl1pPr>
              <a:defRPr/>
            </a:lvl1pPr>
          </a:lstStyle>
          <a:p>
            <a:pPr>
              <a:defRPr/>
            </a:pPr>
            <a:endParaRPr lang="en-US"/>
          </a:p>
        </p:txBody>
      </p:sp>
      <p:sp>
        <p:nvSpPr>
          <p:cNvPr id="5" name="Slide Number Placeholder 5"/>
          <p:cNvSpPr>
            <a:spLocks noGrp="1"/>
          </p:cNvSpPr>
          <p:nvPr>
            <p:ph type="sldNum" sz="quarter" idx="12"/>
          </p:nvPr>
        </p:nvSpPr>
        <p:spPr/>
        <p:txBody>
          <a:bodyPr/>
          <a:lstStyle>
            <a:lvl1pPr>
              <a:defRPr/>
            </a:lvl1pPr>
          </a:lstStyle>
          <a:p>
            <a:pPr>
              <a:defRPr/>
            </a:pPr>
            <a:fld id="{388B906C-A73C-4552-943F-F23FEE923EBD}" type="slidenum">
              <a:rPr lang="en-US"/>
              <a:pPr>
                <a:defRPr/>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3"/>
          <p:cNvSpPr>
            <a:spLocks noGrp="1"/>
          </p:cNvSpPr>
          <p:nvPr>
            <p:ph type="dt" sz="half" idx="10"/>
          </p:nvPr>
        </p:nvSpPr>
        <p:spPr/>
        <p:txBody>
          <a:bodyPr/>
          <a:lstStyle>
            <a:lvl1pPr>
              <a:defRPr/>
            </a:lvl1pPr>
          </a:lstStyle>
          <a:p>
            <a:pPr>
              <a:defRPr/>
            </a:pPr>
            <a:fld id="{E4EBD857-E2BC-426B-8D63-DD3EB2CDF5ED}" type="datetimeFigureOut">
              <a:rPr lang="en-US"/>
              <a:pPr>
                <a:defRPr/>
              </a:pPr>
              <a:t>5/29/2014</a:t>
            </a:fld>
            <a:endParaRPr lang="en-US"/>
          </a:p>
        </p:txBody>
      </p:sp>
      <p:sp>
        <p:nvSpPr>
          <p:cNvPr id="3" name="Footer Placeholder 4"/>
          <p:cNvSpPr>
            <a:spLocks noGrp="1"/>
          </p:cNvSpPr>
          <p:nvPr>
            <p:ph type="ftr" sz="quarter" idx="11"/>
          </p:nvPr>
        </p:nvSpPr>
        <p:spPr/>
        <p:txBody>
          <a:bodyPr/>
          <a:lstStyle>
            <a:lvl1pPr>
              <a:defRPr/>
            </a:lvl1pPr>
          </a:lstStyle>
          <a:p>
            <a:pPr>
              <a:defRPr/>
            </a:pPr>
            <a:endParaRPr lang="en-US"/>
          </a:p>
        </p:txBody>
      </p:sp>
      <p:sp>
        <p:nvSpPr>
          <p:cNvPr id="4" name="Slide Number Placeholder 5"/>
          <p:cNvSpPr>
            <a:spLocks noGrp="1"/>
          </p:cNvSpPr>
          <p:nvPr>
            <p:ph type="sldNum" sz="quarter" idx="12"/>
          </p:nvPr>
        </p:nvSpPr>
        <p:spPr/>
        <p:txBody>
          <a:bodyPr/>
          <a:lstStyle>
            <a:lvl1pPr>
              <a:defRPr/>
            </a:lvl1pPr>
          </a:lstStyle>
          <a:p>
            <a:pPr>
              <a:defRPr/>
            </a:pPr>
            <a:fld id="{EDE16D01-2BE1-4321-AA72-98DBFE363E57}" type="slidenum">
              <a:rPr lang="en-US"/>
              <a:pPr>
                <a:defRPr/>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897269" y="2194560"/>
            <a:ext cx="13566219" cy="7680960"/>
          </a:xfrm>
        </p:spPr>
        <p:txBody>
          <a:bodyPr anchor="b"/>
          <a:lstStyle>
            <a:lvl1pPr>
              <a:defRPr sz="14720"/>
            </a:lvl1pPr>
          </a:lstStyle>
          <a:p>
            <a:r>
              <a:rPr lang="en-US" smtClean="0"/>
              <a:t>Click to edit Master title style</a:t>
            </a:r>
            <a:endParaRPr lang="en-US" dirty="0"/>
          </a:p>
        </p:txBody>
      </p:sp>
      <p:sp>
        <p:nvSpPr>
          <p:cNvPr id="3" name="Content Placeholder 2"/>
          <p:cNvSpPr>
            <a:spLocks noGrp="1"/>
          </p:cNvSpPr>
          <p:nvPr>
            <p:ph idx="1"/>
          </p:nvPr>
        </p:nvSpPr>
        <p:spPr>
          <a:xfrm>
            <a:off x="17881999" y="4739647"/>
            <a:ext cx="21294090" cy="23393400"/>
          </a:xfrm>
        </p:spPr>
        <p:txBody>
          <a:bodyPr/>
          <a:lstStyle>
            <a:lvl1pPr>
              <a:defRPr sz="14720"/>
            </a:lvl1pPr>
            <a:lvl2pPr>
              <a:defRPr sz="12880"/>
            </a:lvl2pPr>
            <a:lvl3pPr>
              <a:defRPr sz="11040"/>
            </a:lvl3pPr>
            <a:lvl4pPr>
              <a:defRPr sz="9200"/>
            </a:lvl4pPr>
            <a:lvl5pPr>
              <a:defRPr sz="9200"/>
            </a:lvl5pPr>
            <a:lvl6pPr>
              <a:defRPr sz="9200"/>
            </a:lvl6pPr>
            <a:lvl7pPr>
              <a:defRPr sz="9200"/>
            </a:lvl7pPr>
            <a:lvl8pPr>
              <a:defRPr sz="9200"/>
            </a:lvl8pPr>
            <a:lvl9pPr>
              <a:defRPr sz="92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2897269" y="9875520"/>
            <a:ext cx="13566219" cy="18295622"/>
          </a:xfrm>
        </p:spPr>
        <p:txBody>
          <a:bodyPr/>
          <a:lstStyle>
            <a:lvl1pPr marL="0" indent="0">
              <a:buNone/>
              <a:defRPr sz="7360"/>
            </a:lvl1pPr>
            <a:lvl2pPr marL="2103120" indent="0">
              <a:buNone/>
              <a:defRPr sz="6440"/>
            </a:lvl2pPr>
            <a:lvl3pPr marL="4206240" indent="0">
              <a:buNone/>
              <a:defRPr sz="5520"/>
            </a:lvl3pPr>
            <a:lvl4pPr marL="6309360" indent="0">
              <a:buNone/>
              <a:defRPr sz="4600"/>
            </a:lvl4pPr>
            <a:lvl5pPr marL="8412480" indent="0">
              <a:buNone/>
              <a:defRPr sz="4600"/>
            </a:lvl5pPr>
            <a:lvl6pPr marL="10515600" indent="0">
              <a:buNone/>
              <a:defRPr sz="4600"/>
            </a:lvl6pPr>
            <a:lvl7pPr marL="12618720" indent="0">
              <a:buNone/>
              <a:defRPr sz="4600"/>
            </a:lvl7pPr>
            <a:lvl8pPr marL="14721840" indent="0">
              <a:buNone/>
              <a:defRPr sz="4600"/>
            </a:lvl8pPr>
            <a:lvl9pPr marL="16824960" indent="0">
              <a:buNone/>
              <a:defRPr sz="4600"/>
            </a:lvl9pPr>
          </a:lstStyle>
          <a:p>
            <a:pPr lvl="0"/>
            <a:r>
              <a:rPr lang="en-US" smtClean="0"/>
              <a:t>Click to edit Master text styles</a:t>
            </a:r>
          </a:p>
        </p:txBody>
      </p:sp>
      <p:sp>
        <p:nvSpPr>
          <p:cNvPr id="5" name="Date Placeholder 3"/>
          <p:cNvSpPr>
            <a:spLocks noGrp="1"/>
          </p:cNvSpPr>
          <p:nvPr>
            <p:ph type="dt" sz="half" idx="10"/>
          </p:nvPr>
        </p:nvSpPr>
        <p:spPr/>
        <p:txBody>
          <a:bodyPr/>
          <a:lstStyle>
            <a:lvl1pPr>
              <a:defRPr/>
            </a:lvl1pPr>
          </a:lstStyle>
          <a:p>
            <a:pPr>
              <a:defRPr/>
            </a:pPr>
            <a:fld id="{71811793-47E4-4387-8AB2-798DB633C81D}" type="datetimeFigureOut">
              <a:rPr lang="en-US"/>
              <a:pPr>
                <a:defRPr/>
              </a:pPr>
              <a:t>5/29/2014</a:t>
            </a:fld>
            <a:endParaRPr lang="en-US"/>
          </a:p>
        </p:txBody>
      </p:sp>
      <p:sp>
        <p:nvSpPr>
          <p:cNvPr id="6" name="Footer Placeholder 4"/>
          <p:cNvSpPr>
            <a:spLocks noGrp="1"/>
          </p:cNvSpPr>
          <p:nvPr>
            <p:ph type="ftr" sz="quarter" idx="11"/>
          </p:nvPr>
        </p:nvSpPr>
        <p:spPr/>
        <p:txBody>
          <a:bodyPr/>
          <a:lstStyle>
            <a:lvl1pPr>
              <a:defRPr/>
            </a:lvl1pPr>
          </a:lstStyle>
          <a:p>
            <a:pPr>
              <a:defRPr/>
            </a:pPr>
            <a:endParaRPr lang="en-US"/>
          </a:p>
        </p:txBody>
      </p:sp>
      <p:sp>
        <p:nvSpPr>
          <p:cNvPr id="7" name="Slide Number Placeholder 5"/>
          <p:cNvSpPr>
            <a:spLocks noGrp="1"/>
          </p:cNvSpPr>
          <p:nvPr>
            <p:ph type="sldNum" sz="quarter" idx="12"/>
          </p:nvPr>
        </p:nvSpPr>
        <p:spPr/>
        <p:txBody>
          <a:bodyPr/>
          <a:lstStyle>
            <a:lvl1pPr>
              <a:defRPr/>
            </a:lvl1pPr>
          </a:lstStyle>
          <a:p>
            <a:pPr>
              <a:defRPr/>
            </a:pPr>
            <a:fld id="{4331022E-133F-4CC8-A1D8-22DA867307D5}" type="slidenum">
              <a:rPr lang="en-US"/>
              <a:pPr>
                <a:defRPr/>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897269" y="2194560"/>
            <a:ext cx="13566219" cy="7680960"/>
          </a:xfrm>
        </p:spPr>
        <p:txBody>
          <a:bodyPr anchor="b"/>
          <a:lstStyle>
            <a:lvl1pPr>
              <a:defRPr sz="1472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17881999" y="4739647"/>
            <a:ext cx="21294090" cy="23393400"/>
          </a:xfrm>
        </p:spPr>
        <p:txBody>
          <a:bodyPr rtlCol="0">
            <a:normAutofit/>
          </a:bodyPr>
          <a:lstStyle>
            <a:lvl1pPr marL="0" indent="0">
              <a:buNone/>
              <a:defRPr sz="14720"/>
            </a:lvl1pPr>
            <a:lvl2pPr marL="2103120" indent="0">
              <a:buNone/>
              <a:defRPr sz="12880"/>
            </a:lvl2pPr>
            <a:lvl3pPr marL="4206240" indent="0">
              <a:buNone/>
              <a:defRPr sz="11040"/>
            </a:lvl3pPr>
            <a:lvl4pPr marL="6309360" indent="0">
              <a:buNone/>
              <a:defRPr sz="9200"/>
            </a:lvl4pPr>
            <a:lvl5pPr marL="8412480" indent="0">
              <a:buNone/>
              <a:defRPr sz="9200"/>
            </a:lvl5pPr>
            <a:lvl6pPr marL="10515600" indent="0">
              <a:buNone/>
              <a:defRPr sz="9200"/>
            </a:lvl6pPr>
            <a:lvl7pPr marL="12618720" indent="0">
              <a:buNone/>
              <a:defRPr sz="9200"/>
            </a:lvl7pPr>
            <a:lvl8pPr marL="14721840" indent="0">
              <a:buNone/>
              <a:defRPr sz="9200"/>
            </a:lvl8pPr>
            <a:lvl9pPr marL="16824960" indent="0">
              <a:buNone/>
              <a:defRPr sz="9200"/>
            </a:lvl9pPr>
          </a:lstStyle>
          <a:p>
            <a:pPr lvl="0"/>
            <a:r>
              <a:rPr lang="en-US" noProof="0" smtClean="0"/>
              <a:t>Click icon to add picture</a:t>
            </a:r>
            <a:endParaRPr lang="en-US" noProof="0" dirty="0"/>
          </a:p>
        </p:txBody>
      </p:sp>
      <p:sp>
        <p:nvSpPr>
          <p:cNvPr id="4" name="Text Placeholder 3"/>
          <p:cNvSpPr>
            <a:spLocks noGrp="1"/>
          </p:cNvSpPr>
          <p:nvPr>
            <p:ph type="body" sz="half" idx="2"/>
          </p:nvPr>
        </p:nvSpPr>
        <p:spPr>
          <a:xfrm>
            <a:off x="2897269" y="9875520"/>
            <a:ext cx="13566219" cy="18295622"/>
          </a:xfrm>
        </p:spPr>
        <p:txBody>
          <a:bodyPr/>
          <a:lstStyle>
            <a:lvl1pPr marL="0" indent="0">
              <a:buNone/>
              <a:defRPr sz="7360"/>
            </a:lvl1pPr>
            <a:lvl2pPr marL="2103120" indent="0">
              <a:buNone/>
              <a:defRPr sz="6440"/>
            </a:lvl2pPr>
            <a:lvl3pPr marL="4206240" indent="0">
              <a:buNone/>
              <a:defRPr sz="5520"/>
            </a:lvl3pPr>
            <a:lvl4pPr marL="6309360" indent="0">
              <a:buNone/>
              <a:defRPr sz="4600"/>
            </a:lvl4pPr>
            <a:lvl5pPr marL="8412480" indent="0">
              <a:buNone/>
              <a:defRPr sz="4600"/>
            </a:lvl5pPr>
            <a:lvl6pPr marL="10515600" indent="0">
              <a:buNone/>
              <a:defRPr sz="4600"/>
            </a:lvl6pPr>
            <a:lvl7pPr marL="12618720" indent="0">
              <a:buNone/>
              <a:defRPr sz="4600"/>
            </a:lvl7pPr>
            <a:lvl8pPr marL="14721840" indent="0">
              <a:buNone/>
              <a:defRPr sz="4600"/>
            </a:lvl8pPr>
            <a:lvl9pPr marL="16824960" indent="0">
              <a:buNone/>
              <a:defRPr sz="4600"/>
            </a:lvl9pPr>
          </a:lstStyle>
          <a:p>
            <a:pPr lvl="0"/>
            <a:r>
              <a:rPr lang="en-US" smtClean="0"/>
              <a:t>Click to edit Master text styles</a:t>
            </a:r>
          </a:p>
        </p:txBody>
      </p:sp>
      <p:sp>
        <p:nvSpPr>
          <p:cNvPr id="5" name="Date Placeholder 3"/>
          <p:cNvSpPr>
            <a:spLocks noGrp="1"/>
          </p:cNvSpPr>
          <p:nvPr>
            <p:ph type="dt" sz="half" idx="10"/>
          </p:nvPr>
        </p:nvSpPr>
        <p:spPr/>
        <p:txBody>
          <a:bodyPr/>
          <a:lstStyle>
            <a:lvl1pPr>
              <a:defRPr/>
            </a:lvl1pPr>
          </a:lstStyle>
          <a:p>
            <a:pPr>
              <a:defRPr/>
            </a:pPr>
            <a:fld id="{6574874E-C68D-4B05-AA52-291490F87666}" type="datetimeFigureOut">
              <a:rPr lang="en-US"/>
              <a:pPr>
                <a:defRPr/>
              </a:pPr>
              <a:t>5/29/2014</a:t>
            </a:fld>
            <a:endParaRPr lang="en-US"/>
          </a:p>
        </p:txBody>
      </p:sp>
      <p:sp>
        <p:nvSpPr>
          <p:cNvPr id="6" name="Footer Placeholder 4"/>
          <p:cNvSpPr>
            <a:spLocks noGrp="1"/>
          </p:cNvSpPr>
          <p:nvPr>
            <p:ph type="ftr" sz="quarter" idx="11"/>
          </p:nvPr>
        </p:nvSpPr>
        <p:spPr/>
        <p:txBody>
          <a:bodyPr/>
          <a:lstStyle>
            <a:lvl1pPr>
              <a:defRPr/>
            </a:lvl1pPr>
          </a:lstStyle>
          <a:p>
            <a:pPr>
              <a:defRPr/>
            </a:pPr>
            <a:endParaRPr lang="en-US"/>
          </a:p>
        </p:txBody>
      </p:sp>
      <p:sp>
        <p:nvSpPr>
          <p:cNvPr id="7" name="Slide Number Placeholder 5"/>
          <p:cNvSpPr>
            <a:spLocks noGrp="1"/>
          </p:cNvSpPr>
          <p:nvPr>
            <p:ph type="sldNum" sz="quarter" idx="12"/>
          </p:nvPr>
        </p:nvSpPr>
        <p:spPr/>
        <p:txBody>
          <a:bodyPr/>
          <a:lstStyle>
            <a:lvl1pPr>
              <a:defRPr/>
            </a:lvl1pPr>
          </a:lstStyle>
          <a:p>
            <a:pPr>
              <a:defRPr/>
            </a:pPr>
            <a:fld id="{D7D0ED0D-1129-43E2-ADA8-75FEA9CB55FC}" type="slidenum">
              <a:rPr lang="en-US"/>
              <a:pPr>
                <a:defRPr/>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lvl1pPr>
              <a:defRPr/>
            </a:lvl1pPr>
          </a:lstStyle>
          <a:p>
            <a:pPr>
              <a:defRPr/>
            </a:pPr>
            <a:fld id="{0795FF8F-4A44-4EC6-B9B4-EE7ED92AAD6D}" type="datetimeFigureOut">
              <a:rPr lang="en-US"/>
              <a:pPr>
                <a:defRPr/>
              </a:pPr>
              <a:t>5/29/2014</a:t>
            </a:fld>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C67E2B46-A974-4D0F-B222-10E0F94A0C16}" type="slidenum">
              <a:rPr lang="en-US"/>
              <a:pPr>
                <a:defRPr/>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30100907" y="1752600"/>
            <a:ext cx="9069705" cy="27896822"/>
          </a:xfrm>
        </p:spPr>
        <p:txBody>
          <a:bodyPr vert="eaVert"/>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2891792" y="1752600"/>
            <a:ext cx="26683335" cy="27896822"/>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lvl1pPr>
              <a:defRPr/>
            </a:lvl1pPr>
          </a:lstStyle>
          <a:p>
            <a:pPr>
              <a:defRPr/>
            </a:pPr>
            <a:fld id="{F33B10B5-B9E7-46D0-A066-ABD5819F3DEE}" type="datetimeFigureOut">
              <a:rPr lang="en-US"/>
              <a:pPr>
                <a:defRPr/>
              </a:pPr>
              <a:t>5/29/2014</a:t>
            </a:fld>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D77FE009-FE9E-492D-ACA3-CDD8F307BD4B}" type="slidenum">
              <a:rPr lang="en-US"/>
              <a:pPr>
                <a:defRPr/>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026" name="Title Placeholder 1"/>
          <p:cNvSpPr>
            <a:spLocks noGrp="1"/>
          </p:cNvSpPr>
          <p:nvPr>
            <p:ph type="title"/>
          </p:nvPr>
        </p:nvSpPr>
        <p:spPr bwMode="auto">
          <a:xfrm>
            <a:off x="2892425" y="1752600"/>
            <a:ext cx="36277550" cy="63627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en-US" smtClean="0"/>
              <a:t>Click to edit Master title style</a:t>
            </a:r>
          </a:p>
        </p:txBody>
      </p:sp>
      <p:sp>
        <p:nvSpPr>
          <p:cNvPr id="1027" name="Text Placeholder 2"/>
          <p:cNvSpPr>
            <a:spLocks noGrp="1"/>
          </p:cNvSpPr>
          <p:nvPr>
            <p:ph type="body" idx="1"/>
          </p:nvPr>
        </p:nvSpPr>
        <p:spPr bwMode="auto">
          <a:xfrm>
            <a:off x="2892425" y="8763000"/>
            <a:ext cx="36277550" cy="20886738"/>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sp>
        <p:nvSpPr>
          <p:cNvPr id="4" name="Date Placeholder 3"/>
          <p:cNvSpPr>
            <a:spLocks noGrp="1"/>
          </p:cNvSpPr>
          <p:nvPr>
            <p:ph type="dt" sz="half" idx="2"/>
          </p:nvPr>
        </p:nvSpPr>
        <p:spPr>
          <a:xfrm>
            <a:off x="2892425" y="30510163"/>
            <a:ext cx="9463088" cy="1752600"/>
          </a:xfrm>
          <a:prstGeom prst="rect">
            <a:avLst/>
          </a:prstGeom>
        </p:spPr>
        <p:txBody>
          <a:bodyPr vert="horz" lIns="91440" tIns="45720" rIns="91440" bIns="45720" rtlCol="0" anchor="ctr"/>
          <a:lstStyle>
            <a:lvl1pPr algn="l" defTabSz="3599078" fontAlgn="auto">
              <a:spcBef>
                <a:spcPts val="0"/>
              </a:spcBef>
              <a:spcAft>
                <a:spcPts val="0"/>
              </a:spcAft>
              <a:defRPr sz="5520">
                <a:solidFill>
                  <a:schemeClr val="tx1">
                    <a:tint val="75000"/>
                  </a:schemeClr>
                </a:solidFill>
                <a:latin typeface="+mn-lt"/>
              </a:defRPr>
            </a:lvl1pPr>
          </a:lstStyle>
          <a:p>
            <a:pPr>
              <a:defRPr/>
            </a:pPr>
            <a:fld id="{938703A8-AEBB-4F0B-BDF1-859F3DE0D054}" type="datetimeFigureOut">
              <a:rPr lang="en-US"/>
              <a:pPr>
                <a:defRPr/>
              </a:pPr>
              <a:t>5/29/2014</a:t>
            </a:fld>
            <a:endParaRPr lang="en-US"/>
          </a:p>
        </p:txBody>
      </p:sp>
      <p:sp>
        <p:nvSpPr>
          <p:cNvPr id="5" name="Footer Placeholder 4"/>
          <p:cNvSpPr>
            <a:spLocks noGrp="1"/>
          </p:cNvSpPr>
          <p:nvPr>
            <p:ph type="ftr" sz="quarter" idx="3"/>
          </p:nvPr>
        </p:nvSpPr>
        <p:spPr>
          <a:xfrm>
            <a:off x="13933488" y="30510163"/>
            <a:ext cx="14195425" cy="1752600"/>
          </a:xfrm>
          <a:prstGeom prst="rect">
            <a:avLst/>
          </a:prstGeom>
        </p:spPr>
        <p:txBody>
          <a:bodyPr vert="horz" lIns="91440" tIns="45720" rIns="91440" bIns="45720" rtlCol="0" anchor="ctr"/>
          <a:lstStyle>
            <a:lvl1pPr algn="ctr" defTabSz="3599078" fontAlgn="auto">
              <a:spcBef>
                <a:spcPts val="0"/>
              </a:spcBef>
              <a:spcAft>
                <a:spcPts val="0"/>
              </a:spcAft>
              <a:defRPr sz="5520">
                <a:solidFill>
                  <a:schemeClr val="tx1">
                    <a:tint val="75000"/>
                  </a:schemeClr>
                </a:solidFill>
                <a:latin typeface="+mn-lt"/>
              </a:defRPr>
            </a:lvl1pPr>
          </a:lstStyle>
          <a:p>
            <a:pPr>
              <a:defRPr/>
            </a:pPr>
            <a:endParaRPr lang="en-US"/>
          </a:p>
        </p:txBody>
      </p:sp>
      <p:sp>
        <p:nvSpPr>
          <p:cNvPr id="6" name="Slide Number Placeholder 5"/>
          <p:cNvSpPr>
            <a:spLocks noGrp="1"/>
          </p:cNvSpPr>
          <p:nvPr>
            <p:ph type="sldNum" sz="quarter" idx="4"/>
          </p:nvPr>
        </p:nvSpPr>
        <p:spPr>
          <a:xfrm>
            <a:off x="29706888" y="30510163"/>
            <a:ext cx="9463087" cy="1752600"/>
          </a:xfrm>
          <a:prstGeom prst="rect">
            <a:avLst/>
          </a:prstGeom>
        </p:spPr>
        <p:txBody>
          <a:bodyPr vert="horz" lIns="91440" tIns="45720" rIns="91440" bIns="45720" rtlCol="0" anchor="ctr"/>
          <a:lstStyle>
            <a:lvl1pPr algn="r" defTabSz="3599078" fontAlgn="auto">
              <a:spcBef>
                <a:spcPts val="0"/>
              </a:spcBef>
              <a:spcAft>
                <a:spcPts val="0"/>
              </a:spcAft>
              <a:defRPr sz="5520">
                <a:solidFill>
                  <a:schemeClr val="tx1">
                    <a:tint val="75000"/>
                  </a:schemeClr>
                </a:solidFill>
                <a:latin typeface="+mn-lt"/>
              </a:defRPr>
            </a:lvl1pPr>
          </a:lstStyle>
          <a:p>
            <a:pPr>
              <a:defRPr/>
            </a:pPr>
            <a:fld id="{B0B12014-DFAC-44C9-B052-A39303F8889A}" type="slidenum">
              <a:rPr lang="en-US"/>
              <a:pPr>
                <a:defRPr/>
              </a:pPr>
              <a:t>‹#›</a:t>
            </a:fld>
            <a:endParaRPr lang="en-US"/>
          </a:p>
        </p:txBody>
      </p:sp>
    </p:spTree>
  </p:cSld>
  <p:clrMap bg1="lt1" tx1="dk1" bg2="lt2" tx2="dk2" accent1="accent1" accent2="accent2" accent3="accent3" accent4="accent4" accent5="accent5" accent6="accent6" hlink="hlink" folHlink="folHlink"/>
  <p:sldLayoutIdLst>
    <p:sldLayoutId id="2147483695" r:id="rId1"/>
    <p:sldLayoutId id="2147483694" r:id="rId2"/>
    <p:sldLayoutId id="2147483693" r:id="rId3"/>
    <p:sldLayoutId id="2147483692" r:id="rId4"/>
    <p:sldLayoutId id="2147483691" r:id="rId5"/>
    <p:sldLayoutId id="2147483690" r:id="rId6"/>
    <p:sldLayoutId id="2147483689" r:id="rId7"/>
    <p:sldLayoutId id="2147483688" r:id="rId8"/>
    <p:sldLayoutId id="2147483687" r:id="rId9"/>
    <p:sldLayoutId id="2147483686" r:id="rId10"/>
    <p:sldLayoutId id="2147483685" r:id="rId11"/>
  </p:sldLayoutIdLst>
  <p:txStyles>
    <p:titleStyle>
      <a:lvl1pPr algn="l" defTabSz="4205288" rtl="0" eaLnBrk="0" fontAlgn="base" hangingPunct="0">
        <a:lnSpc>
          <a:spcPct val="90000"/>
        </a:lnSpc>
        <a:spcBef>
          <a:spcPct val="0"/>
        </a:spcBef>
        <a:spcAft>
          <a:spcPct val="0"/>
        </a:spcAft>
        <a:defRPr sz="20200" kern="1200">
          <a:solidFill>
            <a:schemeClr val="tx1"/>
          </a:solidFill>
          <a:latin typeface="+mj-lt"/>
          <a:ea typeface="+mj-ea"/>
          <a:cs typeface="+mj-cs"/>
        </a:defRPr>
      </a:lvl1pPr>
      <a:lvl2pPr algn="l" defTabSz="4205288" rtl="0" eaLnBrk="0" fontAlgn="base" hangingPunct="0">
        <a:lnSpc>
          <a:spcPct val="90000"/>
        </a:lnSpc>
        <a:spcBef>
          <a:spcPct val="0"/>
        </a:spcBef>
        <a:spcAft>
          <a:spcPct val="0"/>
        </a:spcAft>
        <a:defRPr sz="20200">
          <a:solidFill>
            <a:schemeClr val="tx1"/>
          </a:solidFill>
          <a:latin typeface="Calibri Light"/>
        </a:defRPr>
      </a:lvl2pPr>
      <a:lvl3pPr algn="l" defTabSz="4205288" rtl="0" eaLnBrk="0" fontAlgn="base" hangingPunct="0">
        <a:lnSpc>
          <a:spcPct val="90000"/>
        </a:lnSpc>
        <a:spcBef>
          <a:spcPct val="0"/>
        </a:spcBef>
        <a:spcAft>
          <a:spcPct val="0"/>
        </a:spcAft>
        <a:defRPr sz="20200">
          <a:solidFill>
            <a:schemeClr val="tx1"/>
          </a:solidFill>
          <a:latin typeface="Calibri Light"/>
        </a:defRPr>
      </a:lvl3pPr>
      <a:lvl4pPr algn="l" defTabSz="4205288" rtl="0" eaLnBrk="0" fontAlgn="base" hangingPunct="0">
        <a:lnSpc>
          <a:spcPct val="90000"/>
        </a:lnSpc>
        <a:spcBef>
          <a:spcPct val="0"/>
        </a:spcBef>
        <a:spcAft>
          <a:spcPct val="0"/>
        </a:spcAft>
        <a:defRPr sz="20200">
          <a:solidFill>
            <a:schemeClr val="tx1"/>
          </a:solidFill>
          <a:latin typeface="Calibri Light"/>
        </a:defRPr>
      </a:lvl4pPr>
      <a:lvl5pPr algn="l" defTabSz="4205288" rtl="0" eaLnBrk="0" fontAlgn="base" hangingPunct="0">
        <a:lnSpc>
          <a:spcPct val="90000"/>
        </a:lnSpc>
        <a:spcBef>
          <a:spcPct val="0"/>
        </a:spcBef>
        <a:spcAft>
          <a:spcPct val="0"/>
        </a:spcAft>
        <a:defRPr sz="20200">
          <a:solidFill>
            <a:schemeClr val="tx1"/>
          </a:solidFill>
          <a:latin typeface="Calibri Light"/>
        </a:defRPr>
      </a:lvl5pPr>
      <a:lvl6pPr marL="457200" algn="l" defTabSz="4205288" rtl="0" fontAlgn="base">
        <a:lnSpc>
          <a:spcPct val="90000"/>
        </a:lnSpc>
        <a:spcBef>
          <a:spcPct val="0"/>
        </a:spcBef>
        <a:spcAft>
          <a:spcPct val="0"/>
        </a:spcAft>
        <a:defRPr sz="20200">
          <a:solidFill>
            <a:schemeClr val="tx1"/>
          </a:solidFill>
          <a:latin typeface="Calibri Light"/>
        </a:defRPr>
      </a:lvl6pPr>
      <a:lvl7pPr marL="914400" algn="l" defTabSz="4205288" rtl="0" fontAlgn="base">
        <a:lnSpc>
          <a:spcPct val="90000"/>
        </a:lnSpc>
        <a:spcBef>
          <a:spcPct val="0"/>
        </a:spcBef>
        <a:spcAft>
          <a:spcPct val="0"/>
        </a:spcAft>
        <a:defRPr sz="20200">
          <a:solidFill>
            <a:schemeClr val="tx1"/>
          </a:solidFill>
          <a:latin typeface="Calibri Light"/>
        </a:defRPr>
      </a:lvl7pPr>
      <a:lvl8pPr marL="1371600" algn="l" defTabSz="4205288" rtl="0" fontAlgn="base">
        <a:lnSpc>
          <a:spcPct val="90000"/>
        </a:lnSpc>
        <a:spcBef>
          <a:spcPct val="0"/>
        </a:spcBef>
        <a:spcAft>
          <a:spcPct val="0"/>
        </a:spcAft>
        <a:defRPr sz="20200">
          <a:solidFill>
            <a:schemeClr val="tx1"/>
          </a:solidFill>
          <a:latin typeface="Calibri Light"/>
        </a:defRPr>
      </a:lvl8pPr>
      <a:lvl9pPr marL="1828800" algn="l" defTabSz="4205288" rtl="0" fontAlgn="base">
        <a:lnSpc>
          <a:spcPct val="90000"/>
        </a:lnSpc>
        <a:spcBef>
          <a:spcPct val="0"/>
        </a:spcBef>
        <a:spcAft>
          <a:spcPct val="0"/>
        </a:spcAft>
        <a:defRPr sz="20200">
          <a:solidFill>
            <a:schemeClr val="tx1"/>
          </a:solidFill>
          <a:latin typeface="Calibri Light"/>
        </a:defRPr>
      </a:lvl9pPr>
    </p:titleStyle>
    <p:bodyStyle>
      <a:lvl1pPr marL="1050925" indent="-1050925" algn="l" defTabSz="4205288" rtl="0" eaLnBrk="0" fontAlgn="base" hangingPunct="0">
        <a:lnSpc>
          <a:spcPct val="90000"/>
        </a:lnSpc>
        <a:spcBef>
          <a:spcPts val="4600"/>
        </a:spcBef>
        <a:spcAft>
          <a:spcPct val="0"/>
        </a:spcAft>
        <a:buFont typeface="Arial" charset="0"/>
        <a:buChar char="•"/>
        <a:defRPr sz="12800" kern="1200">
          <a:solidFill>
            <a:schemeClr val="tx1"/>
          </a:solidFill>
          <a:latin typeface="+mn-lt"/>
          <a:ea typeface="+mn-ea"/>
          <a:cs typeface="+mn-cs"/>
        </a:defRPr>
      </a:lvl1pPr>
      <a:lvl2pPr marL="3154363" indent="-1050925" algn="l" defTabSz="4205288" rtl="0" eaLnBrk="0" fontAlgn="base" hangingPunct="0">
        <a:lnSpc>
          <a:spcPct val="90000"/>
        </a:lnSpc>
        <a:spcBef>
          <a:spcPts val="2300"/>
        </a:spcBef>
        <a:spcAft>
          <a:spcPct val="0"/>
        </a:spcAft>
        <a:buFont typeface="Arial" charset="0"/>
        <a:buChar char="•"/>
        <a:defRPr sz="11000" kern="1200">
          <a:solidFill>
            <a:schemeClr val="tx1"/>
          </a:solidFill>
          <a:latin typeface="+mn-lt"/>
          <a:ea typeface="+mn-ea"/>
          <a:cs typeface="+mn-cs"/>
        </a:defRPr>
      </a:lvl2pPr>
      <a:lvl3pPr marL="5257800" indent="-1050925" algn="l" defTabSz="4205288" rtl="0" eaLnBrk="0" fontAlgn="base" hangingPunct="0">
        <a:lnSpc>
          <a:spcPct val="90000"/>
        </a:lnSpc>
        <a:spcBef>
          <a:spcPts val="2300"/>
        </a:spcBef>
        <a:spcAft>
          <a:spcPct val="0"/>
        </a:spcAft>
        <a:buFont typeface="Arial" charset="0"/>
        <a:buChar char="•"/>
        <a:defRPr sz="9200" kern="1200">
          <a:solidFill>
            <a:schemeClr val="tx1"/>
          </a:solidFill>
          <a:latin typeface="+mn-lt"/>
          <a:ea typeface="+mn-ea"/>
          <a:cs typeface="+mn-cs"/>
        </a:defRPr>
      </a:lvl3pPr>
      <a:lvl4pPr marL="7359650" indent="-1050925" algn="l" defTabSz="4205288" rtl="0" eaLnBrk="0" fontAlgn="base" hangingPunct="0">
        <a:lnSpc>
          <a:spcPct val="90000"/>
        </a:lnSpc>
        <a:spcBef>
          <a:spcPts val="2300"/>
        </a:spcBef>
        <a:spcAft>
          <a:spcPct val="0"/>
        </a:spcAft>
        <a:buFont typeface="Arial" charset="0"/>
        <a:buChar char="•"/>
        <a:defRPr sz="8200" kern="1200">
          <a:solidFill>
            <a:schemeClr val="tx1"/>
          </a:solidFill>
          <a:latin typeface="+mn-lt"/>
          <a:ea typeface="+mn-ea"/>
          <a:cs typeface="+mn-cs"/>
        </a:defRPr>
      </a:lvl4pPr>
      <a:lvl5pPr marL="9463088" indent="-1050925" algn="l" defTabSz="4205288" rtl="0" eaLnBrk="0" fontAlgn="base" hangingPunct="0">
        <a:lnSpc>
          <a:spcPct val="90000"/>
        </a:lnSpc>
        <a:spcBef>
          <a:spcPts val="2300"/>
        </a:spcBef>
        <a:spcAft>
          <a:spcPct val="0"/>
        </a:spcAft>
        <a:buFont typeface="Arial" charset="0"/>
        <a:buChar char="•"/>
        <a:defRPr sz="8200" kern="1200">
          <a:solidFill>
            <a:schemeClr val="tx1"/>
          </a:solidFill>
          <a:latin typeface="+mn-lt"/>
          <a:ea typeface="+mn-ea"/>
          <a:cs typeface="+mn-cs"/>
        </a:defRPr>
      </a:lvl5pPr>
      <a:lvl6pPr marL="11567160" indent="-1051560" algn="l" defTabSz="4206240" rtl="0" eaLnBrk="1" latinLnBrk="0" hangingPunct="1">
        <a:lnSpc>
          <a:spcPct val="90000"/>
        </a:lnSpc>
        <a:spcBef>
          <a:spcPts val="2300"/>
        </a:spcBef>
        <a:buFont typeface="Arial" panose="020B0604020202020204" pitchFamily="34" charset="0"/>
        <a:buChar char="•"/>
        <a:defRPr sz="8280" kern="1200">
          <a:solidFill>
            <a:schemeClr val="tx1"/>
          </a:solidFill>
          <a:latin typeface="+mn-lt"/>
          <a:ea typeface="+mn-ea"/>
          <a:cs typeface="+mn-cs"/>
        </a:defRPr>
      </a:lvl6pPr>
      <a:lvl7pPr marL="13670280" indent="-1051560" algn="l" defTabSz="4206240" rtl="0" eaLnBrk="1" latinLnBrk="0" hangingPunct="1">
        <a:lnSpc>
          <a:spcPct val="90000"/>
        </a:lnSpc>
        <a:spcBef>
          <a:spcPts val="2300"/>
        </a:spcBef>
        <a:buFont typeface="Arial" panose="020B0604020202020204" pitchFamily="34" charset="0"/>
        <a:buChar char="•"/>
        <a:defRPr sz="8280" kern="1200">
          <a:solidFill>
            <a:schemeClr val="tx1"/>
          </a:solidFill>
          <a:latin typeface="+mn-lt"/>
          <a:ea typeface="+mn-ea"/>
          <a:cs typeface="+mn-cs"/>
        </a:defRPr>
      </a:lvl7pPr>
      <a:lvl8pPr marL="15773400" indent="-1051560" algn="l" defTabSz="4206240" rtl="0" eaLnBrk="1" latinLnBrk="0" hangingPunct="1">
        <a:lnSpc>
          <a:spcPct val="90000"/>
        </a:lnSpc>
        <a:spcBef>
          <a:spcPts val="2300"/>
        </a:spcBef>
        <a:buFont typeface="Arial" panose="020B0604020202020204" pitchFamily="34" charset="0"/>
        <a:buChar char="•"/>
        <a:defRPr sz="8280" kern="1200">
          <a:solidFill>
            <a:schemeClr val="tx1"/>
          </a:solidFill>
          <a:latin typeface="+mn-lt"/>
          <a:ea typeface="+mn-ea"/>
          <a:cs typeface="+mn-cs"/>
        </a:defRPr>
      </a:lvl8pPr>
      <a:lvl9pPr marL="17876520" indent="-1051560" algn="l" defTabSz="4206240" rtl="0" eaLnBrk="1" latinLnBrk="0" hangingPunct="1">
        <a:lnSpc>
          <a:spcPct val="90000"/>
        </a:lnSpc>
        <a:spcBef>
          <a:spcPts val="2300"/>
        </a:spcBef>
        <a:buFont typeface="Arial" panose="020B0604020202020204" pitchFamily="34" charset="0"/>
        <a:buChar char="•"/>
        <a:defRPr sz="8280" kern="1200">
          <a:solidFill>
            <a:schemeClr val="tx1"/>
          </a:solidFill>
          <a:latin typeface="+mn-lt"/>
          <a:ea typeface="+mn-ea"/>
          <a:cs typeface="+mn-cs"/>
        </a:defRPr>
      </a:lvl9pPr>
    </p:bodyStyle>
    <p:otherStyle>
      <a:defPPr>
        <a:defRPr lang="en-US"/>
      </a:defPPr>
      <a:lvl1pPr marL="0" algn="l" defTabSz="4206240" rtl="0" eaLnBrk="1" latinLnBrk="0" hangingPunct="1">
        <a:defRPr sz="8280" kern="1200">
          <a:solidFill>
            <a:schemeClr val="tx1"/>
          </a:solidFill>
          <a:latin typeface="+mn-lt"/>
          <a:ea typeface="+mn-ea"/>
          <a:cs typeface="+mn-cs"/>
        </a:defRPr>
      </a:lvl1pPr>
      <a:lvl2pPr marL="2103120" algn="l" defTabSz="4206240" rtl="0" eaLnBrk="1" latinLnBrk="0" hangingPunct="1">
        <a:defRPr sz="8280" kern="1200">
          <a:solidFill>
            <a:schemeClr val="tx1"/>
          </a:solidFill>
          <a:latin typeface="+mn-lt"/>
          <a:ea typeface="+mn-ea"/>
          <a:cs typeface="+mn-cs"/>
        </a:defRPr>
      </a:lvl2pPr>
      <a:lvl3pPr marL="4206240" algn="l" defTabSz="4206240" rtl="0" eaLnBrk="1" latinLnBrk="0" hangingPunct="1">
        <a:defRPr sz="8280" kern="1200">
          <a:solidFill>
            <a:schemeClr val="tx1"/>
          </a:solidFill>
          <a:latin typeface="+mn-lt"/>
          <a:ea typeface="+mn-ea"/>
          <a:cs typeface="+mn-cs"/>
        </a:defRPr>
      </a:lvl3pPr>
      <a:lvl4pPr marL="6309360" algn="l" defTabSz="4206240" rtl="0" eaLnBrk="1" latinLnBrk="0" hangingPunct="1">
        <a:defRPr sz="8280" kern="1200">
          <a:solidFill>
            <a:schemeClr val="tx1"/>
          </a:solidFill>
          <a:latin typeface="+mn-lt"/>
          <a:ea typeface="+mn-ea"/>
          <a:cs typeface="+mn-cs"/>
        </a:defRPr>
      </a:lvl4pPr>
      <a:lvl5pPr marL="8412480" algn="l" defTabSz="4206240" rtl="0" eaLnBrk="1" latinLnBrk="0" hangingPunct="1">
        <a:defRPr sz="8280" kern="1200">
          <a:solidFill>
            <a:schemeClr val="tx1"/>
          </a:solidFill>
          <a:latin typeface="+mn-lt"/>
          <a:ea typeface="+mn-ea"/>
          <a:cs typeface="+mn-cs"/>
        </a:defRPr>
      </a:lvl5pPr>
      <a:lvl6pPr marL="10515600" algn="l" defTabSz="4206240" rtl="0" eaLnBrk="1" latinLnBrk="0" hangingPunct="1">
        <a:defRPr sz="8280" kern="1200">
          <a:solidFill>
            <a:schemeClr val="tx1"/>
          </a:solidFill>
          <a:latin typeface="+mn-lt"/>
          <a:ea typeface="+mn-ea"/>
          <a:cs typeface="+mn-cs"/>
        </a:defRPr>
      </a:lvl6pPr>
      <a:lvl7pPr marL="12618720" algn="l" defTabSz="4206240" rtl="0" eaLnBrk="1" latinLnBrk="0" hangingPunct="1">
        <a:defRPr sz="8280" kern="1200">
          <a:solidFill>
            <a:schemeClr val="tx1"/>
          </a:solidFill>
          <a:latin typeface="+mn-lt"/>
          <a:ea typeface="+mn-ea"/>
          <a:cs typeface="+mn-cs"/>
        </a:defRPr>
      </a:lvl7pPr>
      <a:lvl8pPr marL="14721840" algn="l" defTabSz="4206240" rtl="0" eaLnBrk="1" latinLnBrk="0" hangingPunct="1">
        <a:defRPr sz="8280" kern="1200">
          <a:solidFill>
            <a:schemeClr val="tx1"/>
          </a:solidFill>
          <a:latin typeface="+mn-lt"/>
          <a:ea typeface="+mn-ea"/>
          <a:cs typeface="+mn-cs"/>
        </a:defRPr>
      </a:lvl8pPr>
      <a:lvl9pPr marL="16824960" algn="l" defTabSz="4206240" rtl="0" eaLnBrk="1" latinLnBrk="0" hangingPunct="1">
        <a:defRPr sz="828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7" Type="http://schemas.openxmlformats.org/officeDocument/2006/relationships/oleObject" Target="../embeddings/oleObject1.bin"/><Relationship Id="rId2" Type="http://schemas.openxmlformats.org/officeDocument/2006/relationships/slideLayout" Target="../slideLayouts/slideLayout7.xml"/><Relationship Id="rId1" Type="http://schemas.openxmlformats.org/officeDocument/2006/relationships/vmlDrawing" Target="../drawings/vmlDrawing1.vml"/><Relationship Id="rId6" Type="http://schemas.openxmlformats.org/officeDocument/2006/relationships/image" Target="../media/image5.jpeg"/><Relationship Id="rId5" Type="http://schemas.openxmlformats.org/officeDocument/2006/relationships/image" Target="../media/image4.png"/><Relationship Id="rId4" Type="http://schemas.openxmlformats.org/officeDocument/2006/relationships/image" Target="../media/image3.png"/></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1">
          <a:blip r:embed="rId3">
            <a:alphaModFix amt="50000"/>
            <a:lum/>
          </a:blip>
          <a:srcRect/>
          <a:stretch>
            <a:fillRect l="-2000" r="-2000"/>
          </a:stretch>
        </a:blipFill>
        <a:effectLst/>
      </p:bgPr>
    </p:bg>
    <p:spTree>
      <p:nvGrpSpPr>
        <p:cNvPr id="1" name=""/>
        <p:cNvGrpSpPr/>
        <p:nvPr/>
      </p:nvGrpSpPr>
      <p:grpSpPr>
        <a:xfrm>
          <a:off x="0" y="0"/>
          <a:ext cx="0" cy="0"/>
          <a:chOff x="0" y="0"/>
          <a:chExt cx="0" cy="0"/>
        </a:xfrm>
      </p:grpSpPr>
      <p:sp>
        <p:nvSpPr>
          <p:cNvPr id="22" name="Rectangle 21"/>
          <p:cNvSpPr/>
          <p:nvPr/>
        </p:nvSpPr>
        <p:spPr>
          <a:xfrm>
            <a:off x="1333500" y="617538"/>
            <a:ext cx="40241538" cy="4668837"/>
          </a:xfrm>
          <a:prstGeom prst="rect">
            <a:avLst/>
          </a:prstGeom>
          <a:solidFill>
            <a:schemeClr val="accent6">
              <a:lumMod val="20000"/>
              <a:lumOff val="8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3599078" fontAlgn="auto">
              <a:spcBef>
                <a:spcPts val="0"/>
              </a:spcBef>
              <a:spcAft>
                <a:spcPts val="0"/>
              </a:spcAft>
              <a:defRPr/>
            </a:pPr>
            <a:endParaRPr lang="en-US" sz="7085"/>
          </a:p>
        </p:txBody>
      </p:sp>
      <p:sp>
        <p:nvSpPr>
          <p:cNvPr id="26" name="Rectangle 25"/>
          <p:cNvSpPr/>
          <p:nvPr/>
        </p:nvSpPr>
        <p:spPr>
          <a:xfrm>
            <a:off x="935038" y="5892800"/>
            <a:ext cx="11887200" cy="3621088"/>
          </a:xfrm>
          <a:prstGeom prst="rect">
            <a:avLst/>
          </a:prstGeom>
          <a:solidFill>
            <a:srgbClr val="EDEDED"/>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3599078" fontAlgn="auto">
              <a:spcBef>
                <a:spcPts val="0"/>
              </a:spcBef>
              <a:spcAft>
                <a:spcPts val="0"/>
              </a:spcAft>
              <a:defRPr/>
            </a:pPr>
            <a:endParaRPr lang="en-US" sz="7085"/>
          </a:p>
        </p:txBody>
      </p:sp>
      <p:sp>
        <p:nvSpPr>
          <p:cNvPr id="28" name="Rectangle 27"/>
          <p:cNvSpPr/>
          <p:nvPr/>
        </p:nvSpPr>
        <p:spPr>
          <a:xfrm>
            <a:off x="28889325" y="8704263"/>
            <a:ext cx="12007850" cy="17075150"/>
          </a:xfrm>
          <a:prstGeom prst="rect">
            <a:avLst/>
          </a:prstGeom>
          <a:solidFill>
            <a:schemeClr val="accent3">
              <a:lumMod val="20000"/>
              <a:lumOff val="8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3599078" fontAlgn="auto">
              <a:spcBef>
                <a:spcPts val="0"/>
              </a:spcBef>
              <a:spcAft>
                <a:spcPts val="0"/>
              </a:spcAft>
              <a:defRPr/>
            </a:pPr>
            <a:endParaRPr lang="en-US" sz="7085" dirty="0"/>
          </a:p>
        </p:txBody>
      </p:sp>
      <p:sp>
        <p:nvSpPr>
          <p:cNvPr id="30" name="Rectangle 29"/>
          <p:cNvSpPr/>
          <p:nvPr/>
        </p:nvSpPr>
        <p:spPr>
          <a:xfrm>
            <a:off x="801688" y="20858163"/>
            <a:ext cx="11887200" cy="8429625"/>
          </a:xfrm>
          <a:prstGeom prst="rect">
            <a:avLst/>
          </a:prstGeom>
          <a:solidFill>
            <a:schemeClr val="accent3">
              <a:lumMod val="20000"/>
              <a:lumOff val="8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3599078" fontAlgn="auto">
              <a:spcBef>
                <a:spcPts val="0"/>
              </a:spcBef>
              <a:spcAft>
                <a:spcPts val="0"/>
              </a:spcAft>
              <a:defRPr/>
            </a:pPr>
            <a:endParaRPr lang="en-US" sz="7085"/>
          </a:p>
        </p:txBody>
      </p:sp>
      <p:sp>
        <p:nvSpPr>
          <p:cNvPr id="13395" name="TextBox 23"/>
          <p:cNvSpPr txBox="1">
            <a:spLocks noChangeArrowheads="1"/>
          </p:cNvSpPr>
          <p:nvPr/>
        </p:nvSpPr>
        <p:spPr bwMode="auto">
          <a:xfrm>
            <a:off x="4706938" y="719138"/>
            <a:ext cx="32918400" cy="2498725"/>
          </a:xfrm>
          <a:prstGeom prst="rect">
            <a:avLst/>
          </a:prstGeom>
          <a:noFill/>
          <a:ln w="9525">
            <a:noFill/>
            <a:miter lim="800000"/>
            <a:headEnd/>
            <a:tailEnd/>
          </a:ln>
        </p:spPr>
        <p:txBody>
          <a:bodyPr>
            <a:spAutoFit/>
          </a:bodyPr>
          <a:lstStyle/>
          <a:p>
            <a:pPr algn="ctr"/>
            <a:r>
              <a:rPr lang="en-US" sz="7900" b="1">
                <a:latin typeface="Calibri" pitchFamily="34" charset="0"/>
                <a:ea typeface="helvetica"/>
                <a:cs typeface="helvetica"/>
              </a:rPr>
              <a:t>Does Precipitation Affect Ring Growth?</a:t>
            </a:r>
          </a:p>
          <a:p>
            <a:pPr algn="ctr"/>
            <a:r>
              <a:rPr lang="en-US" sz="7500" b="1">
                <a:latin typeface="Calibri" pitchFamily="34" charset="0"/>
                <a:ea typeface="helvetica"/>
                <a:cs typeface="helvetica"/>
              </a:rPr>
              <a:t>St. Johnsbury 6</a:t>
            </a:r>
            <a:r>
              <a:rPr lang="en-US" sz="7500" b="1" baseline="30000">
                <a:latin typeface="Calibri" pitchFamily="34" charset="0"/>
                <a:ea typeface="helvetica"/>
                <a:cs typeface="helvetica"/>
              </a:rPr>
              <a:t>th</a:t>
            </a:r>
            <a:r>
              <a:rPr lang="en-US" sz="7500" b="1">
                <a:latin typeface="Calibri" pitchFamily="34" charset="0"/>
                <a:ea typeface="helvetica"/>
                <a:cs typeface="helvetica"/>
              </a:rPr>
              <a:t> Grade</a:t>
            </a:r>
            <a:r>
              <a:rPr lang="en-US" sz="7900" b="1">
                <a:latin typeface="Calibri" pitchFamily="34" charset="0"/>
                <a:ea typeface="helvetica"/>
                <a:cs typeface="helvetica"/>
              </a:rPr>
              <a:t> </a:t>
            </a:r>
          </a:p>
        </p:txBody>
      </p:sp>
      <p:sp>
        <p:nvSpPr>
          <p:cNvPr id="35" name="Rectangle 34"/>
          <p:cNvSpPr/>
          <p:nvPr/>
        </p:nvSpPr>
        <p:spPr>
          <a:xfrm>
            <a:off x="914400" y="10785475"/>
            <a:ext cx="11887200" cy="9628188"/>
          </a:xfrm>
          <a:prstGeom prst="rect">
            <a:avLst/>
          </a:prstGeom>
          <a:solidFill>
            <a:schemeClr val="accent3">
              <a:lumMod val="20000"/>
              <a:lumOff val="8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sz="5400">
              <a:solidFill>
                <a:srgbClr val="FFFFFF"/>
              </a:solidFill>
            </a:endParaRPr>
          </a:p>
        </p:txBody>
      </p:sp>
      <p:sp>
        <p:nvSpPr>
          <p:cNvPr id="13397" name="TextBox 1030"/>
          <p:cNvSpPr txBox="1">
            <a:spLocks noChangeArrowheads="1"/>
          </p:cNvSpPr>
          <p:nvPr/>
        </p:nvSpPr>
        <p:spPr bwMode="auto">
          <a:xfrm>
            <a:off x="838200" y="4114800"/>
            <a:ext cx="40241538" cy="914400"/>
          </a:xfrm>
          <a:prstGeom prst="rect">
            <a:avLst/>
          </a:prstGeom>
          <a:noFill/>
          <a:ln w="9525">
            <a:noFill/>
            <a:miter lim="800000"/>
            <a:headEnd/>
            <a:tailEnd/>
          </a:ln>
        </p:spPr>
        <p:txBody>
          <a:bodyPr>
            <a:spAutoFit/>
          </a:bodyPr>
          <a:lstStyle/>
          <a:p>
            <a:pPr algn="ctr"/>
            <a:r>
              <a:rPr lang="en-US" sz="5400">
                <a:latin typeface="Calibri" pitchFamily="34" charset="0"/>
              </a:rPr>
              <a:t>Leo Desrochers, Sam Sylvain, Jericho Rutledge</a:t>
            </a:r>
            <a:r>
              <a:rPr lang="en-US" sz="3600">
                <a:latin typeface="Calibri" pitchFamily="34" charset="0"/>
              </a:rPr>
              <a:t>. </a:t>
            </a:r>
            <a:endParaRPr lang="en-US" sz="4800">
              <a:latin typeface="Calibri" pitchFamily="34" charset="0"/>
            </a:endParaRPr>
          </a:p>
        </p:txBody>
      </p:sp>
      <p:sp>
        <p:nvSpPr>
          <p:cNvPr id="20" name="Rectangle 19"/>
          <p:cNvSpPr/>
          <p:nvPr/>
        </p:nvSpPr>
        <p:spPr>
          <a:xfrm>
            <a:off x="13308013" y="5678488"/>
            <a:ext cx="14751050" cy="27239912"/>
          </a:xfrm>
          <a:prstGeom prst="rect">
            <a:avLst/>
          </a:prstGeom>
          <a:solidFill>
            <a:schemeClr val="accent3">
              <a:lumMod val="20000"/>
              <a:lumOff val="8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3599078" fontAlgn="auto">
              <a:spcBef>
                <a:spcPts val="0"/>
              </a:spcBef>
              <a:spcAft>
                <a:spcPts val="0"/>
              </a:spcAft>
              <a:defRPr/>
            </a:pPr>
            <a:endParaRPr lang="en-US" sz="7085"/>
          </a:p>
        </p:txBody>
      </p:sp>
      <p:sp>
        <p:nvSpPr>
          <p:cNvPr id="23" name="Rectangle 22"/>
          <p:cNvSpPr/>
          <p:nvPr/>
        </p:nvSpPr>
        <p:spPr>
          <a:xfrm>
            <a:off x="29068713" y="26296938"/>
            <a:ext cx="11895137" cy="4106862"/>
          </a:xfrm>
          <a:prstGeom prst="rect">
            <a:avLst/>
          </a:prstGeom>
          <a:solidFill>
            <a:schemeClr val="accent3">
              <a:lumMod val="20000"/>
              <a:lumOff val="8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3599078" fontAlgn="auto">
              <a:spcBef>
                <a:spcPts val="0"/>
              </a:spcBef>
              <a:spcAft>
                <a:spcPts val="0"/>
              </a:spcAft>
              <a:defRPr/>
            </a:pPr>
            <a:endParaRPr lang="en-US" sz="7085"/>
          </a:p>
        </p:txBody>
      </p:sp>
      <p:sp>
        <p:nvSpPr>
          <p:cNvPr id="13400" name="TextBox 10"/>
          <p:cNvSpPr txBox="1">
            <a:spLocks noChangeArrowheads="1"/>
          </p:cNvSpPr>
          <p:nvPr/>
        </p:nvSpPr>
        <p:spPr bwMode="auto">
          <a:xfrm>
            <a:off x="9051925" y="12458700"/>
            <a:ext cx="3560763" cy="822325"/>
          </a:xfrm>
          <a:prstGeom prst="rect">
            <a:avLst/>
          </a:prstGeom>
          <a:noFill/>
          <a:ln w="9525">
            <a:noFill/>
            <a:miter lim="800000"/>
            <a:headEnd/>
            <a:tailEnd/>
          </a:ln>
        </p:spPr>
        <p:txBody>
          <a:bodyPr>
            <a:spAutoFit/>
          </a:bodyPr>
          <a:lstStyle/>
          <a:p>
            <a:endParaRPr lang="en-US" sz="2400" b="1" i="1">
              <a:latin typeface="Calibri" pitchFamily="34" charset="0"/>
            </a:endParaRPr>
          </a:p>
          <a:p>
            <a:endParaRPr lang="en-US" sz="2400">
              <a:latin typeface="Calibri" pitchFamily="34" charset="0"/>
            </a:endParaRPr>
          </a:p>
        </p:txBody>
      </p:sp>
      <p:sp>
        <p:nvSpPr>
          <p:cNvPr id="13401" name="TextBox 56"/>
          <p:cNvSpPr txBox="1">
            <a:spLocks noChangeArrowheads="1"/>
          </p:cNvSpPr>
          <p:nvPr/>
        </p:nvSpPr>
        <p:spPr bwMode="auto">
          <a:xfrm>
            <a:off x="1011238" y="27239913"/>
            <a:ext cx="11645900" cy="3387725"/>
          </a:xfrm>
          <a:prstGeom prst="rect">
            <a:avLst/>
          </a:prstGeom>
          <a:noFill/>
          <a:ln w="9525">
            <a:noFill/>
            <a:miter lim="800000"/>
            <a:headEnd/>
            <a:tailEnd/>
          </a:ln>
        </p:spPr>
        <p:txBody>
          <a:bodyPr>
            <a:spAutoFit/>
          </a:bodyPr>
          <a:lstStyle/>
          <a:p>
            <a:pPr algn="ctr"/>
            <a:endParaRPr lang="en-US" sz="3600" b="1">
              <a:latin typeface="Calibri" pitchFamily="34" charset="0"/>
            </a:endParaRPr>
          </a:p>
          <a:p>
            <a:pPr algn="ctr"/>
            <a:endParaRPr lang="en-US" sz="3600" b="1">
              <a:latin typeface="Calibri" pitchFamily="34" charset="0"/>
            </a:endParaRPr>
          </a:p>
          <a:p>
            <a:pPr algn="ctr"/>
            <a:endParaRPr lang="en-US" sz="3600" b="1">
              <a:latin typeface="Calibri" pitchFamily="34" charset="0"/>
            </a:endParaRPr>
          </a:p>
          <a:p>
            <a:pPr algn="ctr"/>
            <a:endParaRPr lang="en-US" sz="3600" b="1">
              <a:latin typeface="Calibri" pitchFamily="34" charset="0"/>
            </a:endParaRPr>
          </a:p>
          <a:p>
            <a:pPr algn="ctr"/>
            <a:endParaRPr lang="en-US" sz="3600" b="1">
              <a:latin typeface="Calibri" pitchFamily="34" charset="0"/>
            </a:endParaRPr>
          </a:p>
          <a:p>
            <a:pPr algn="ctr"/>
            <a:endParaRPr lang="en-US" sz="3600" b="1">
              <a:latin typeface="Calibri" pitchFamily="34" charset="0"/>
            </a:endParaRPr>
          </a:p>
        </p:txBody>
      </p:sp>
      <p:sp>
        <p:nvSpPr>
          <p:cNvPr id="13402" name="Text Box 24"/>
          <p:cNvSpPr txBox="1">
            <a:spLocks noChangeArrowheads="1"/>
          </p:cNvSpPr>
          <p:nvPr/>
        </p:nvSpPr>
        <p:spPr bwMode="auto">
          <a:xfrm>
            <a:off x="1562100" y="6477000"/>
            <a:ext cx="9829800" cy="2681288"/>
          </a:xfrm>
          <a:prstGeom prst="rect">
            <a:avLst/>
          </a:prstGeom>
          <a:noFill/>
          <a:ln w="9525">
            <a:noFill/>
            <a:miter lim="800000"/>
            <a:headEnd/>
            <a:tailEnd/>
          </a:ln>
        </p:spPr>
        <p:txBody>
          <a:bodyPr>
            <a:spAutoFit/>
          </a:bodyPr>
          <a:lstStyle/>
          <a:p>
            <a:pPr defTabSz="914400">
              <a:spcBef>
                <a:spcPct val="50000"/>
              </a:spcBef>
            </a:pPr>
            <a:r>
              <a:rPr lang="en-US" sz="6000" b="1"/>
              <a:t>Testable Question</a:t>
            </a:r>
          </a:p>
          <a:p>
            <a:pPr defTabSz="914400">
              <a:spcBef>
                <a:spcPct val="50000"/>
              </a:spcBef>
            </a:pPr>
            <a:r>
              <a:rPr lang="en-US" sz="4400"/>
              <a:t>How does precipitation affect white pine ring growth?</a:t>
            </a:r>
          </a:p>
        </p:txBody>
      </p:sp>
      <p:sp>
        <p:nvSpPr>
          <p:cNvPr id="13403" name="Text Box 25"/>
          <p:cNvSpPr txBox="1">
            <a:spLocks noChangeArrowheads="1"/>
          </p:cNvSpPr>
          <p:nvPr/>
        </p:nvSpPr>
        <p:spPr bwMode="auto">
          <a:xfrm>
            <a:off x="1524000" y="10934700"/>
            <a:ext cx="10591800" cy="8710613"/>
          </a:xfrm>
          <a:prstGeom prst="rect">
            <a:avLst/>
          </a:prstGeom>
          <a:noFill/>
          <a:ln w="9525">
            <a:noFill/>
            <a:miter lim="800000"/>
            <a:headEnd/>
            <a:tailEnd/>
          </a:ln>
        </p:spPr>
        <p:txBody>
          <a:bodyPr>
            <a:spAutoFit/>
          </a:bodyPr>
          <a:lstStyle/>
          <a:p>
            <a:pPr defTabSz="914400">
              <a:spcBef>
                <a:spcPct val="50000"/>
              </a:spcBef>
            </a:pPr>
            <a:r>
              <a:rPr lang="en-US" sz="6000"/>
              <a:t>Hypothesis</a:t>
            </a:r>
            <a:endParaRPr lang="en-US" sz="4400"/>
          </a:p>
          <a:p>
            <a:pPr defTabSz="914400">
              <a:spcBef>
                <a:spcPct val="50000"/>
              </a:spcBef>
            </a:pPr>
            <a:endParaRPr lang="en-US" sz="4400"/>
          </a:p>
          <a:p>
            <a:pPr defTabSz="914400"/>
            <a:r>
              <a:rPr lang="en-US" sz="4400"/>
              <a:t>Our hypothesis was that the amount of precipitation does affect the ring growth. We said that the amount of rainfall can be the difference between lots of growth and little growth. If there is a large amount of precipitation, then the tree would have more ring growth. On the other hand, if the tree has very little water, then the trees rings wouldn’t grow very much and you would see smaller rings. </a:t>
            </a:r>
          </a:p>
        </p:txBody>
      </p:sp>
      <p:sp>
        <p:nvSpPr>
          <p:cNvPr id="13404" name="Text Box 26"/>
          <p:cNvSpPr txBox="1">
            <a:spLocks noChangeArrowheads="1"/>
          </p:cNvSpPr>
          <p:nvPr/>
        </p:nvSpPr>
        <p:spPr bwMode="auto">
          <a:xfrm>
            <a:off x="1066800" y="21602700"/>
            <a:ext cx="11468100" cy="7127875"/>
          </a:xfrm>
          <a:prstGeom prst="rect">
            <a:avLst/>
          </a:prstGeom>
          <a:noFill/>
          <a:ln w="9525">
            <a:noFill/>
            <a:miter lim="800000"/>
            <a:headEnd/>
            <a:tailEnd/>
          </a:ln>
        </p:spPr>
        <p:txBody>
          <a:bodyPr>
            <a:spAutoFit/>
          </a:bodyPr>
          <a:lstStyle/>
          <a:p>
            <a:pPr defTabSz="914400"/>
            <a:r>
              <a:rPr lang="en-US" sz="6000" b="1"/>
              <a:t>Work Site</a:t>
            </a:r>
          </a:p>
          <a:p>
            <a:pPr defTabSz="914400"/>
            <a:endParaRPr lang="en-US" sz="5000" b="1"/>
          </a:p>
          <a:p>
            <a:pPr defTabSz="914400"/>
            <a:r>
              <a:rPr lang="en-US" sz="4400"/>
              <a:t>We used data from five white pine trees at the St. Johnsbury School, which is located at 257 Western Ave, St Johnsbury, Vermont. With the help of dendropathologist Cameron Mcintire from UNH, we cored each tree on the north and south side. The tree numbers were 1806, 1807, 1808, 1809, and 1810. </a:t>
            </a:r>
            <a:br>
              <a:rPr lang="en-US" sz="4400"/>
            </a:br>
            <a:endParaRPr lang="en-US" sz="4400"/>
          </a:p>
        </p:txBody>
      </p:sp>
      <p:pic>
        <p:nvPicPr>
          <p:cNvPr id="13405" name="Picture 27" descr="school logo"/>
          <p:cNvPicPr>
            <a:picLocks noChangeAspect="1" noChangeArrowheads="1"/>
          </p:cNvPicPr>
          <p:nvPr/>
        </p:nvPicPr>
        <p:blipFill>
          <a:blip r:embed="rId4"/>
          <a:srcRect/>
          <a:stretch>
            <a:fillRect/>
          </a:stretch>
        </p:blipFill>
        <p:spPr bwMode="auto">
          <a:xfrm>
            <a:off x="1338263" y="784225"/>
            <a:ext cx="7516812" cy="4400550"/>
          </a:xfrm>
          <a:prstGeom prst="rect">
            <a:avLst/>
          </a:prstGeom>
          <a:noFill/>
          <a:ln w="9525">
            <a:noFill/>
            <a:miter lim="800000"/>
            <a:headEnd/>
            <a:tailEnd/>
          </a:ln>
        </p:spPr>
      </p:pic>
      <p:sp>
        <p:nvSpPr>
          <p:cNvPr id="13406" name="Text Box 21"/>
          <p:cNvSpPr txBox="1">
            <a:spLocks noChangeArrowheads="1"/>
          </p:cNvSpPr>
          <p:nvPr/>
        </p:nvSpPr>
        <p:spPr bwMode="auto">
          <a:xfrm>
            <a:off x="13449300" y="19348450"/>
            <a:ext cx="14516100" cy="13065125"/>
          </a:xfrm>
          <a:prstGeom prst="rect">
            <a:avLst/>
          </a:prstGeom>
          <a:noFill/>
          <a:ln w="9525">
            <a:noFill/>
            <a:miter lim="800000"/>
            <a:headEnd/>
            <a:tailEnd/>
          </a:ln>
        </p:spPr>
        <p:txBody>
          <a:bodyPr>
            <a:spAutoFit/>
          </a:bodyPr>
          <a:lstStyle/>
          <a:p>
            <a:pPr defTabSz="914400"/>
            <a:r>
              <a:rPr lang="en-US" sz="6000" b="1"/>
              <a:t>Procedure</a:t>
            </a:r>
          </a:p>
          <a:p>
            <a:pPr defTabSz="914400">
              <a:buFontTx/>
              <a:buChar char="•"/>
            </a:pPr>
            <a:r>
              <a:rPr lang="en-US" sz="4400"/>
              <a:t>We collected data by measuring the ring size from 10 tree cores. The tree numbers were 1806, 1807, 1808, 1809, and 1810. We cored both the north and south side of each tree.</a:t>
            </a:r>
          </a:p>
          <a:p>
            <a:pPr defTabSz="914400">
              <a:buFontTx/>
              <a:buChar char="•"/>
            </a:pPr>
            <a:r>
              <a:rPr lang="en-US" sz="4400"/>
              <a:t>We created a spreadsheet to hold the data, all the way back to year 1965.  We loaded all of the  data up on the spreadsheet, and calculated the averages of each year’s ring size. </a:t>
            </a:r>
          </a:p>
          <a:p>
            <a:pPr defTabSz="914400">
              <a:buFontTx/>
              <a:buChar char="•"/>
            </a:pPr>
            <a:r>
              <a:rPr lang="en-US" sz="4400"/>
              <a:t>We calculated the average rainfall amount and  ring growth, we copied the data onto a graph. </a:t>
            </a:r>
          </a:p>
          <a:p>
            <a:pPr defTabSz="914400">
              <a:buFontTx/>
              <a:buChar char="•"/>
            </a:pPr>
            <a:r>
              <a:rPr lang="en-US" sz="4400"/>
              <a:t>We found our worksite on Google Earth. </a:t>
            </a:r>
          </a:p>
          <a:p>
            <a:pPr defTabSz="914400">
              <a:buFontTx/>
              <a:buChar char="•"/>
            </a:pPr>
            <a:r>
              <a:rPr lang="en-US" sz="4400"/>
              <a:t>We wrote our hypothesis on our Google Docs. </a:t>
            </a:r>
          </a:p>
          <a:p>
            <a:pPr defTabSz="914400">
              <a:buFontTx/>
              <a:buChar char="•"/>
            </a:pPr>
            <a:r>
              <a:rPr lang="en-US" sz="4400"/>
              <a:t>We sent it to our PowerPoint, as well as the worksite and the graph. </a:t>
            </a:r>
          </a:p>
          <a:p>
            <a:pPr defTabSz="914400">
              <a:buFontTx/>
              <a:buChar char="•"/>
            </a:pPr>
            <a:r>
              <a:rPr lang="en-US" sz="4400"/>
              <a:t>We wrote out our procedure on the Docs and then sent it to the PowerPoint as well. </a:t>
            </a:r>
          </a:p>
          <a:p>
            <a:pPr defTabSz="914400">
              <a:buFontTx/>
              <a:buChar char="•"/>
            </a:pPr>
            <a:r>
              <a:rPr lang="en-US" sz="4400"/>
              <a:t>We wrote about our conclusion to the project and put that on the PowerPoint. </a:t>
            </a:r>
          </a:p>
        </p:txBody>
      </p:sp>
      <p:sp>
        <p:nvSpPr>
          <p:cNvPr id="13407" name="AutoShape 23" descr="image?pagenumber=1&amp;w=800"/>
          <p:cNvSpPr>
            <a:spLocks noChangeAspect="1" noChangeArrowheads="1"/>
          </p:cNvSpPr>
          <p:nvPr/>
        </p:nvSpPr>
        <p:spPr bwMode="auto">
          <a:xfrm>
            <a:off x="339725" y="46038"/>
            <a:ext cx="304800" cy="304800"/>
          </a:xfrm>
          <a:prstGeom prst="rect">
            <a:avLst/>
          </a:prstGeom>
          <a:noFill/>
          <a:ln w="9525">
            <a:noFill/>
            <a:miter lim="800000"/>
            <a:headEnd/>
            <a:tailEnd/>
          </a:ln>
        </p:spPr>
        <p:txBody>
          <a:bodyPr/>
          <a:lstStyle/>
          <a:p>
            <a:endParaRPr lang="en-US"/>
          </a:p>
        </p:txBody>
      </p:sp>
      <p:sp>
        <p:nvSpPr>
          <p:cNvPr id="13408" name="AutoShape 25" descr="image?pagenumber=1&amp;w=800"/>
          <p:cNvSpPr>
            <a:spLocks noChangeAspect="1" noChangeArrowheads="1"/>
          </p:cNvSpPr>
          <p:nvPr/>
        </p:nvSpPr>
        <p:spPr bwMode="auto">
          <a:xfrm>
            <a:off x="339725" y="46038"/>
            <a:ext cx="304800" cy="304800"/>
          </a:xfrm>
          <a:prstGeom prst="rect">
            <a:avLst/>
          </a:prstGeom>
          <a:noFill/>
          <a:ln w="9525">
            <a:noFill/>
            <a:miter lim="800000"/>
            <a:headEnd/>
            <a:tailEnd/>
          </a:ln>
        </p:spPr>
        <p:txBody>
          <a:bodyPr/>
          <a:lstStyle/>
          <a:p>
            <a:endParaRPr lang="en-US"/>
          </a:p>
        </p:txBody>
      </p:sp>
      <p:sp>
        <p:nvSpPr>
          <p:cNvPr id="13409" name="Text Box 26"/>
          <p:cNvSpPr txBox="1">
            <a:spLocks noChangeArrowheads="1"/>
          </p:cNvSpPr>
          <p:nvPr/>
        </p:nvSpPr>
        <p:spPr bwMode="auto">
          <a:xfrm>
            <a:off x="29108400" y="9372600"/>
            <a:ext cx="11049000" cy="15484475"/>
          </a:xfrm>
          <a:prstGeom prst="rect">
            <a:avLst/>
          </a:prstGeom>
          <a:noFill/>
          <a:ln w="9525">
            <a:noFill/>
            <a:miter lim="800000"/>
            <a:headEnd/>
            <a:tailEnd/>
          </a:ln>
        </p:spPr>
        <p:txBody>
          <a:bodyPr>
            <a:spAutoFit/>
          </a:bodyPr>
          <a:lstStyle/>
          <a:p>
            <a:pPr defTabSz="914400"/>
            <a:r>
              <a:rPr lang="en-US" sz="6000" b="1"/>
              <a:t>Conclusion</a:t>
            </a:r>
            <a:endParaRPr lang="en-US" sz="6000"/>
          </a:p>
          <a:p>
            <a:pPr defTabSz="914400"/>
            <a:r>
              <a:rPr lang="en-US" sz="5000"/>
              <a:t>The amount of precipitation doesn’t always affect the ring growth. However, we did note that in some years when the precipitation went down, the ring growth was less. Examples where this occurred were 1968,1969,1979,1988,1993,1999, 2001,2008,2010, and 2012. The opposite sometimes occurs when there is a large amount of precipitation and there are larger ring growth amounts. Examples when this occurred were 1973, 1976, 1978, 1983, 1989, 1990, 1992, 1994, 1998, 2000, and 2006. The best example would be the data for the year 2000 when the rainfall and the ring size went up almost the exact same amount. </a:t>
            </a:r>
            <a:endParaRPr lang="en-US"/>
          </a:p>
        </p:txBody>
      </p:sp>
      <p:sp>
        <p:nvSpPr>
          <p:cNvPr id="13410" name="Text Box 27"/>
          <p:cNvSpPr txBox="1">
            <a:spLocks noChangeArrowheads="1"/>
          </p:cNvSpPr>
          <p:nvPr/>
        </p:nvSpPr>
        <p:spPr bwMode="auto">
          <a:xfrm>
            <a:off x="29718000" y="26746200"/>
            <a:ext cx="10629900" cy="3659188"/>
          </a:xfrm>
          <a:prstGeom prst="rect">
            <a:avLst/>
          </a:prstGeom>
          <a:noFill/>
          <a:ln w="9525">
            <a:noFill/>
            <a:miter lim="800000"/>
            <a:headEnd/>
            <a:tailEnd/>
          </a:ln>
        </p:spPr>
        <p:txBody>
          <a:bodyPr>
            <a:spAutoFit/>
          </a:bodyPr>
          <a:lstStyle/>
          <a:p>
            <a:pPr defTabSz="914400">
              <a:spcBef>
                <a:spcPct val="50000"/>
              </a:spcBef>
            </a:pPr>
            <a:r>
              <a:rPr lang="en-US" sz="4800"/>
              <a:t>We would like to thank Cameron Mcintire for the precipitation data and his guidance. </a:t>
            </a:r>
          </a:p>
          <a:p>
            <a:pPr defTabSz="914400">
              <a:spcBef>
                <a:spcPct val="50000"/>
              </a:spcBef>
            </a:pPr>
            <a:r>
              <a:rPr lang="en-US" sz="4800"/>
              <a:t>				</a:t>
            </a:r>
            <a:r>
              <a:rPr lang="en-US" sz="6000" b="1"/>
              <a:t>Thank You !!</a:t>
            </a:r>
          </a:p>
        </p:txBody>
      </p:sp>
      <p:sp>
        <p:nvSpPr>
          <p:cNvPr id="13411" name="AutoShape 46" descr="image?pagenumber=1&amp;w=722"/>
          <p:cNvSpPr>
            <a:spLocks noChangeAspect="1" noChangeArrowheads="1"/>
          </p:cNvSpPr>
          <p:nvPr/>
        </p:nvSpPr>
        <p:spPr bwMode="auto">
          <a:xfrm>
            <a:off x="339725" y="46038"/>
            <a:ext cx="304800" cy="304800"/>
          </a:xfrm>
          <a:prstGeom prst="rect">
            <a:avLst/>
          </a:prstGeom>
          <a:noFill/>
          <a:ln w="9525">
            <a:noFill/>
            <a:miter lim="800000"/>
            <a:headEnd/>
            <a:tailEnd/>
          </a:ln>
        </p:spPr>
        <p:txBody>
          <a:bodyPr/>
          <a:lstStyle/>
          <a:p>
            <a:endParaRPr lang="en-US"/>
          </a:p>
        </p:txBody>
      </p:sp>
      <p:sp>
        <p:nvSpPr>
          <p:cNvPr id="13412" name="AutoShape 48" descr="image?pagenumber=1&amp;w=722"/>
          <p:cNvSpPr>
            <a:spLocks noChangeAspect="1" noChangeArrowheads="1"/>
          </p:cNvSpPr>
          <p:nvPr/>
        </p:nvSpPr>
        <p:spPr bwMode="auto">
          <a:xfrm>
            <a:off x="339725" y="46038"/>
            <a:ext cx="304800" cy="304800"/>
          </a:xfrm>
          <a:prstGeom prst="rect">
            <a:avLst/>
          </a:prstGeom>
          <a:noFill/>
          <a:ln w="9525">
            <a:noFill/>
            <a:miter lim="800000"/>
            <a:headEnd/>
            <a:tailEnd/>
          </a:ln>
        </p:spPr>
        <p:txBody>
          <a:bodyPr/>
          <a:lstStyle/>
          <a:p>
            <a:endParaRPr lang="en-US"/>
          </a:p>
        </p:txBody>
      </p:sp>
      <p:sp>
        <p:nvSpPr>
          <p:cNvPr id="13413" name="AutoShape 50" descr="image?pagenumber=1&amp;w=722"/>
          <p:cNvSpPr>
            <a:spLocks noChangeAspect="1" noChangeArrowheads="1"/>
          </p:cNvSpPr>
          <p:nvPr/>
        </p:nvSpPr>
        <p:spPr bwMode="auto">
          <a:xfrm>
            <a:off x="339725" y="46038"/>
            <a:ext cx="304800" cy="304800"/>
          </a:xfrm>
          <a:prstGeom prst="rect">
            <a:avLst/>
          </a:prstGeom>
          <a:noFill/>
          <a:ln w="9525">
            <a:noFill/>
            <a:miter lim="800000"/>
            <a:headEnd/>
            <a:tailEnd/>
          </a:ln>
        </p:spPr>
        <p:txBody>
          <a:bodyPr/>
          <a:lstStyle/>
          <a:p>
            <a:endParaRPr lang="en-US"/>
          </a:p>
        </p:txBody>
      </p:sp>
      <p:pic>
        <p:nvPicPr>
          <p:cNvPr id="13414" name="Picture 5" descr="fwlogo"/>
          <p:cNvPicPr>
            <a:picLocks noChangeAspect="1" noChangeArrowheads="1"/>
          </p:cNvPicPr>
          <p:nvPr/>
        </p:nvPicPr>
        <p:blipFill>
          <a:blip r:embed="rId5"/>
          <a:srcRect/>
          <a:stretch>
            <a:fillRect/>
          </a:stretch>
        </p:blipFill>
        <p:spPr bwMode="auto">
          <a:xfrm>
            <a:off x="35286950" y="847725"/>
            <a:ext cx="5403850" cy="4445000"/>
          </a:xfrm>
          <a:prstGeom prst="rect">
            <a:avLst/>
          </a:prstGeom>
          <a:noFill/>
          <a:ln w="9525">
            <a:noFill/>
            <a:miter lim="800000"/>
            <a:headEnd/>
            <a:tailEnd/>
          </a:ln>
        </p:spPr>
      </p:pic>
      <p:sp>
        <p:nvSpPr>
          <p:cNvPr id="13415" name="Text Box 103"/>
          <p:cNvSpPr txBox="1">
            <a:spLocks noChangeArrowheads="1"/>
          </p:cNvSpPr>
          <p:nvPr/>
        </p:nvSpPr>
        <p:spPr bwMode="auto">
          <a:xfrm>
            <a:off x="14439900" y="16725900"/>
            <a:ext cx="11963400" cy="2101850"/>
          </a:xfrm>
          <a:prstGeom prst="rect">
            <a:avLst/>
          </a:prstGeom>
          <a:noFill/>
          <a:ln w="9525">
            <a:noFill/>
            <a:miter lim="800000"/>
            <a:headEnd/>
            <a:tailEnd/>
          </a:ln>
        </p:spPr>
        <p:txBody>
          <a:bodyPr>
            <a:spAutoFit/>
          </a:bodyPr>
          <a:lstStyle/>
          <a:p>
            <a:pPr defTabSz="914400">
              <a:spcBef>
                <a:spcPct val="50000"/>
              </a:spcBef>
            </a:pPr>
            <a:r>
              <a:rPr lang="en-US" sz="4400"/>
              <a:t>This graph shows the  relationship between average precipitation and average ring size of tree cores in St. Johnsbury, Vermont.</a:t>
            </a:r>
            <a:endParaRPr lang="en-US" sz="5400"/>
          </a:p>
        </p:txBody>
      </p:sp>
      <p:pic>
        <p:nvPicPr>
          <p:cNvPr id="13416" name="Picture 3"/>
          <p:cNvPicPr>
            <a:picLocks noChangeAspect="1" noChangeArrowheads="1"/>
          </p:cNvPicPr>
          <p:nvPr/>
        </p:nvPicPr>
        <p:blipFill>
          <a:blip r:embed="rId6"/>
          <a:srcRect/>
          <a:stretch>
            <a:fillRect/>
          </a:stretch>
        </p:blipFill>
        <p:spPr bwMode="auto">
          <a:xfrm>
            <a:off x="27401838" y="1839913"/>
            <a:ext cx="7045325" cy="2276475"/>
          </a:xfrm>
          <a:prstGeom prst="rect">
            <a:avLst/>
          </a:prstGeom>
          <a:noFill/>
          <a:ln w="9525">
            <a:noFill/>
            <a:miter lim="800000"/>
            <a:headEnd/>
            <a:tailEnd/>
          </a:ln>
        </p:spPr>
      </p:pic>
      <p:graphicFrame>
        <p:nvGraphicFramePr>
          <p:cNvPr id="13417" name="Object 105"/>
          <p:cNvGraphicFramePr>
            <a:graphicFrameLocks noChangeAspect="1"/>
          </p:cNvGraphicFramePr>
          <p:nvPr/>
        </p:nvGraphicFramePr>
        <p:xfrm>
          <a:off x="13330238" y="5715000"/>
          <a:ext cx="14651037" cy="11012488"/>
        </p:xfrm>
        <a:graphic>
          <a:graphicData uri="http://schemas.openxmlformats.org/presentationml/2006/ole">
            <p:oleObj spid="_x0000_s13417" name="Chart" r:id="rId7" imgW="7096049" imgH="5334000" progId="Excel.Chart.8">
              <p:embed/>
            </p:oleObj>
          </a:graphicData>
        </a:graphic>
      </p:graphicFrame>
    </p:spTree>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Them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1035</TotalTime>
  <Words>430</Words>
  <Application>Microsoft Office PowerPoint</Application>
  <PresentationFormat>Custom</PresentationFormat>
  <Paragraphs>29</Paragraphs>
  <Slides>1</Slides>
  <Notes>0</Notes>
  <HiddenSlides>0</HiddenSlides>
  <MMClips>0</MMClips>
  <ScaleCrop>false</ScaleCrop>
  <HeadingPairs>
    <vt:vector size="8" baseType="variant">
      <vt:variant>
        <vt:lpstr>Fonts Used</vt:lpstr>
      </vt:variant>
      <vt:variant>
        <vt:i4>4</vt:i4>
      </vt:variant>
      <vt:variant>
        <vt:lpstr>Design Template</vt:lpstr>
      </vt:variant>
      <vt:variant>
        <vt:i4>1</vt:i4>
      </vt:variant>
      <vt:variant>
        <vt:lpstr>Embedded OLE Servers</vt:lpstr>
      </vt:variant>
      <vt:variant>
        <vt:i4>1</vt:i4>
      </vt:variant>
      <vt:variant>
        <vt:lpstr>Slide Titles</vt:lpstr>
      </vt:variant>
      <vt:variant>
        <vt:i4>1</vt:i4>
      </vt:variant>
    </vt:vector>
  </HeadingPairs>
  <TitlesOfParts>
    <vt:vector size="7" baseType="lpstr">
      <vt:lpstr>Arial</vt:lpstr>
      <vt:lpstr>Calibri Light</vt:lpstr>
      <vt:lpstr>Calibri</vt:lpstr>
      <vt:lpstr>helvetica</vt:lpstr>
      <vt:lpstr>Office Theme</vt:lpstr>
      <vt:lpstr>Microsoft Office Excel Chart</vt:lpstr>
      <vt:lpstr>Slide 1</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Lab</dc:creator>
  <cp:lastModifiedBy>owurzburg</cp:lastModifiedBy>
  <cp:revision>76</cp:revision>
  <dcterms:created xsi:type="dcterms:W3CDTF">2014-02-28T16:47:10Z</dcterms:created>
  <dcterms:modified xsi:type="dcterms:W3CDTF">2014-05-29T15:27:45Z</dcterms:modified>
</cp:coreProperties>
</file>