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2062400" cy="32918400"/>
  <p:notesSz cx="6858000" cy="9144000"/>
  <p:defaultTextStyle>
    <a:defPPr>
      <a:defRPr lang="en-US"/>
    </a:defPPr>
    <a:lvl1pPr algn="l" defTabSz="3598863" rtl="0" fontAlgn="base">
      <a:spcBef>
        <a:spcPct val="0"/>
      </a:spcBef>
      <a:spcAft>
        <a:spcPct val="0"/>
      </a:spcAft>
      <a:defRPr sz="7000" kern="1200">
        <a:solidFill>
          <a:schemeClr val="tx1"/>
        </a:solidFill>
        <a:latin typeface="Arial" charset="0"/>
        <a:ea typeface="+mn-ea"/>
        <a:cs typeface="+mn-cs"/>
      </a:defRPr>
    </a:lvl1pPr>
    <a:lvl2pPr marL="1798638" indent="-1341438" algn="l" defTabSz="3598863" rtl="0" fontAlgn="base">
      <a:spcBef>
        <a:spcPct val="0"/>
      </a:spcBef>
      <a:spcAft>
        <a:spcPct val="0"/>
      </a:spcAft>
      <a:defRPr sz="7000" kern="1200">
        <a:solidFill>
          <a:schemeClr val="tx1"/>
        </a:solidFill>
        <a:latin typeface="Arial" charset="0"/>
        <a:ea typeface="+mn-ea"/>
        <a:cs typeface="+mn-cs"/>
      </a:defRPr>
    </a:lvl2pPr>
    <a:lvl3pPr marL="3598863" indent="-2684463" algn="l" defTabSz="3598863" rtl="0" fontAlgn="base">
      <a:spcBef>
        <a:spcPct val="0"/>
      </a:spcBef>
      <a:spcAft>
        <a:spcPct val="0"/>
      </a:spcAft>
      <a:defRPr sz="7000" kern="1200">
        <a:solidFill>
          <a:schemeClr val="tx1"/>
        </a:solidFill>
        <a:latin typeface="Arial" charset="0"/>
        <a:ea typeface="+mn-ea"/>
        <a:cs typeface="+mn-cs"/>
      </a:defRPr>
    </a:lvl3pPr>
    <a:lvl4pPr marL="5397500" indent="-4025900" algn="l" defTabSz="3598863" rtl="0" fontAlgn="base">
      <a:spcBef>
        <a:spcPct val="0"/>
      </a:spcBef>
      <a:spcAft>
        <a:spcPct val="0"/>
      </a:spcAft>
      <a:defRPr sz="7000" kern="1200">
        <a:solidFill>
          <a:schemeClr val="tx1"/>
        </a:solidFill>
        <a:latin typeface="Arial" charset="0"/>
        <a:ea typeface="+mn-ea"/>
        <a:cs typeface="+mn-cs"/>
      </a:defRPr>
    </a:lvl4pPr>
    <a:lvl5pPr marL="7197725" indent="-5368925" algn="l" defTabSz="3598863" rtl="0" fontAlgn="base">
      <a:spcBef>
        <a:spcPct val="0"/>
      </a:spcBef>
      <a:spcAft>
        <a:spcPct val="0"/>
      </a:spcAft>
      <a:defRPr sz="7000" kern="1200">
        <a:solidFill>
          <a:schemeClr val="tx1"/>
        </a:solidFill>
        <a:latin typeface="Arial" charset="0"/>
        <a:ea typeface="+mn-ea"/>
        <a:cs typeface="+mn-cs"/>
      </a:defRPr>
    </a:lvl5pPr>
    <a:lvl6pPr marL="2286000" algn="l" defTabSz="914400" rtl="0" eaLnBrk="1" latinLnBrk="0" hangingPunct="1">
      <a:defRPr sz="7000" kern="1200">
        <a:solidFill>
          <a:schemeClr val="tx1"/>
        </a:solidFill>
        <a:latin typeface="Arial" charset="0"/>
        <a:ea typeface="+mn-ea"/>
        <a:cs typeface="+mn-cs"/>
      </a:defRPr>
    </a:lvl6pPr>
    <a:lvl7pPr marL="2743200" algn="l" defTabSz="914400" rtl="0" eaLnBrk="1" latinLnBrk="0" hangingPunct="1">
      <a:defRPr sz="7000" kern="1200">
        <a:solidFill>
          <a:schemeClr val="tx1"/>
        </a:solidFill>
        <a:latin typeface="Arial" charset="0"/>
        <a:ea typeface="+mn-ea"/>
        <a:cs typeface="+mn-cs"/>
      </a:defRPr>
    </a:lvl7pPr>
    <a:lvl8pPr marL="3200400" algn="l" defTabSz="914400" rtl="0" eaLnBrk="1" latinLnBrk="0" hangingPunct="1">
      <a:defRPr sz="7000" kern="1200">
        <a:solidFill>
          <a:schemeClr val="tx1"/>
        </a:solidFill>
        <a:latin typeface="Arial" charset="0"/>
        <a:ea typeface="+mn-ea"/>
        <a:cs typeface="+mn-cs"/>
      </a:defRPr>
    </a:lvl8pPr>
    <a:lvl9pPr marL="3657600" algn="l" defTabSz="914400" rtl="0" eaLnBrk="1" latinLnBrk="0" hangingPunct="1">
      <a:defRPr sz="7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D9D9D9"/>
    <a:srgbClr val="BFBFBF"/>
    <a:srgbClr val="A9D18E"/>
    <a:srgbClr val="7F6000"/>
    <a:srgbClr val="498012"/>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5434" autoAdjust="0"/>
    <p:restoredTop sz="94660"/>
  </p:normalViewPr>
  <p:slideViewPr>
    <p:cSldViewPr snapToGrid="0">
      <p:cViewPr>
        <p:scale>
          <a:sx n="25" d="100"/>
          <a:sy n="25" d="100"/>
        </p:scale>
        <p:origin x="1218" y="2022"/>
      </p:cViewPr>
      <p:guideLst>
        <p:guide orient="horz" pos="10368"/>
        <p:guide pos="13248"/>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387342"/>
            <a:ext cx="35753040" cy="11460480"/>
          </a:xfrm>
        </p:spPr>
        <p:txBody>
          <a:bodyPr anchor="b"/>
          <a:lstStyle>
            <a:lvl1pPr algn="ctr">
              <a:defRPr sz="27600"/>
            </a:lvl1pPr>
          </a:lstStyle>
          <a:p>
            <a:r>
              <a:rPr lang="en-US" smtClean="0"/>
              <a:t>Click to edit Master title style</a:t>
            </a:r>
            <a:endParaRPr lang="en-US" dirty="0"/>
          </a:p>
        </p:txBody>
      </p:sp>
      <p:sp>
        <p:nvSpPr>
          <p:cNvPr id="3" name="Subtitle 2"/>
          <p:cNvSpPr>
            <a:spLocks noGrp="1"/>
          </p:cNvSpPr>
          <p:nvPr>
            <p:ph type="subTitle" idx="1"/>
          </p:nvPr>
        </p:nvSpPr>
        <p:spPr>
          <a:xfrm>
            <a:off x="5257800" y="17289782"/>
            <a:ext cx="31546800" cy="7947658"/>
          </a:xfrm>
        </p:spPr>
        <p:txBody>
          <a:bodyPr/>
          <a:lstStyle>
            <a:lvl1pPr marL="0" indent="0" algn="ctr">
              <a:buNone/>
              <a:defRPr sz="11040"/>
            </a:lvl1pPr>
            <a:lvl2pPr marL="2103120" indent="0" algn="ctr">
              <a:buNone/>
              <a:defRPr sz="9200"/>
            </a:lvl2pPr>
            <a:lvl3pPr marL="4206240" indent="0" algn="ctr">
              <a:buNone/>
              <a:defRPr sz="8280"/>
            </a:lvl3pPr>
            <a:lvl4pPr marL="6309360" indent="0" algn="ctr">
              <a:buNone/>
              <a:defRPr sz="7360"/>
            </a:lvl4pPr>
            <a:lvl5pPr marL="8412480" indent="0" algn="ctr">
              <a:buNone/>
              <a:defRPr sz="7360"/>
            </a:lvl5pPr>
            <a:lvl6pPr marL="10515600" indent="0" algn="ctr">
              <a:buNone/>
              <a:defRPr sz="7360"/>
            </a:lvl6pPr>
            <a:lvl7pPr marL="12618720" indent="0" algn="ctr">
              <a:buNone/>
              <a:defRPr sz="7360"/>
            </a:lvl7pPr>
            <a:lvl8pPr marL="14721840" indent="0" algn="ctr">
              <a:buNone/>
              <a:defRPr sz="7360"/>
            </a:lvl8pPr>
            <a:lvl9pPr marL="16824960" indent="0" algn="ctr">
              <a:buNone/>
              <a:defRPr sz="7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4C9CB449-EC2D-461A-B6FB-AC0D5CFEC01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91535A1-5760-4899-8C54-83F6446D649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B90C51B-4B98-4C72-92F4-551D5B2E8CE8}"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FAF3F3F-5357-4216-9965-A63CC036F0C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8206749"/>
            <a:ext cx="36278820" cy="13693138"/>
          </a:xfrm>
        </p:spPr>
        <p:txBody>
          <a:bodyPr anchor="b"/>
          <a:lstStyle>
            <a:lvl1pPr>
              <a:defRPr sz="27600"/>
            </a:lvl1pPr>
          </a:lstStyle>
          <a:p>
            <a:r>
              <a:rPr lang="en-US" smtClean="0"/>
              <a:t>Click to edit Master title style</a:t>
            </a:r>
            <a:endParaRPr lang="en-US" dirty="0"/>
          </a:p>
        </p:txBody>
      </p:sp>
      <p:sp>
        <p:nvSpPr>
          <p:cNvPr id="3" name="Text Placeholder 2"/>
          <p:cNvSpPr>
            <a:spLocks noGrp="1"/>
          </p:cNvSpPr>
          <p:nvPr>
            <p:ph type="body" idx="1"/>
          </p:nvPr>
        </p:nvSpPr>
        <p:spPr>
          <a:xfrm>
            <a:off x="2869885" y="22029429"/>
            <a:ext cx="36278820" cy="7200898"/>
          </a:xfrm>
        </p:spPr>
        <p:txBody>
          <a:bodyPr/>
          <a:lstStyle>
            <a:lvl1pPr marL="0" indent="0">
              <a:buNone/>
              <a:defRPr sz="11040">
                <a:solidFill>
                  <a:schemeClr val="tx1"/>
                </a:solidFill>
              </a:defRPr>
            </a:lvl1pPr>
            <a:lvl2pPr marL="2103120" indent="0">
              <a:buNone/>
              <a:defRPr sz="9200">
                <a:solidFill>
                  <a:schemeClr val="tx1">
                    <a:tint val="75000"/>
                  </a:schemeClr>
                </a:solidFill>
              </a:defRPr>
            </a:lvl2pPr>
            <a:lvl3pPr marL="4206240" indent="0">
              <a:buNone/>
              <a:defRPr sz="8280">
                <a:solidFill>
                  <a:schemeClr val="tx1">
                    <a:tint val="75000"/>
                  </a:schemeClr>
                </a:solidFill>
              </a:defRPr>
            </a:lvl3pPr>
            <a:lvl4pPr marL="6309360" indent="0">
              <a:buNone/>
              <a:defRPr sz="7360">
                <a:solidFill>
                  <a:schemeClr val="tx1">
                    <a:tint val="75000"/>
                  </a:schemeClr>
                </a:solidFill>
              </a:defRPr>
            </a:lvl4pPr>
            <a:lvl5pPr marL="8412480" indent="0">
              <a:buNone/>
              <a:defRPr sz="7360">
                <a:solidFill>
                  <a:schemeClr val="tx1">
                    <a:tint val="75000"/>
                  </a:schemeClr>
                </a:solidFill>
              </a:defRPr>
            </a:lvl5pPr>
            <a:lvl6pPr marL="10515600" indent="0">
              <a:buNone/>
              <a:defRPr sz="7360">
                <a:solidFill>
                  <a:schemeClr val="tx1">
                    <a:tint val="75000"/>
                  </a:schemeClr>
                </a:solidFill>
              </a:defRPr>
            </a:lvl6pPr>
            <a:lvl7pPr marL="12618720" indent="0">
              <a:buNone/>
              <a:defRPr sz="7360">
                <a:solidFill>
                  <a:schemeClr val="tx1">
                    <a:tint val="75000"/>
                  </a:schemeClr>
                </a:solidFill>
              </a:defRPr>
            </a:lvl7pPr>
            <a:lvl8pPr marL="14721840" indent="0">
              <a:buNone/>
              <a:defRPr sz="7360">
                <a:solidFill>
                  <a:schemeClr val="tx1">
                    <a:tint val="75000"/>
                  </a:schemeClr>
                </a:solidFill>
              </a:defRPr>
            </a:lvl8pPr>
            <a:lvl9pPr marL="16824960" indent="0">
              <a:buNone/>
              <a:defRPr sz="73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B0D762A-4BBB-4022-9CD8-EA66CC2C14A7}"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7A6C558-0BBA-4C54-ABCA-ED64A35352E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8917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2940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4EC2781-B9D7-42D5-8EEC-6FE800DEC14D}"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8989ECF-AC40-42D4-9A56-2B2FB94516AD}"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752607"/>
            <a:ext cx="362788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897273" y="8069582"/>
            <a:ext cx="17794364"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4" name="Content Placeholder 3"/>
          <p:cNvSpPr>
            <a:spLocks noGrp="1"/>
          </p:cNvSpPr>
          <p:nvPr>
            <p:ph sz="half" idx="2"/>
          </p:nvPr>
        </p:nvSpPr>
        <p:spPr>
          <a:xfrm>
            <a:off x="2897273" y="12024360"/>
            <a:ext cx="17794364"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294092" y="8069582"/>
            <a:ext cx="17881999"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6" name="Content Placeholder 5"/>
          <p:cNvSpPr>
            <a:spLocks noGrp="1"/>
          </p:cNvSpPr>
          <p:nvPr>
            <p:ph sz="quarter" idx="4"/>
          </p:nvPr>
        </p:nvSpPr>
        <p:spPr>
          <a:xfrm>
            <a:off x="21294092" y="12024360"/>
            <a:ext cx="17881999"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B72DE3FA-101C-4131-BB70-03B84AEE27AF}" type="datetimeFigureOut">
              <a:rPr lang="en-US"/>
              <a:pPr>
                <a:defRPr/>
              </a:pPr>
              <a:t>5/29/2014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11EC6A1-7264-4E9D-AFFD-F4DA762E835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39D1F849-68F4-4C3C-A642-F19D80AC9C01}" type="datetimeFigureOut">
              <a:rPr lang="en-US"/>
              <a:pPr>
                <a:defRPr/>
              </a:pPr>
              <a:t>5/29/2014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3625398-6C28-4AF7-AD9B-59F3CFC031C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276EE74-5284-469F-9210-F3CA7EF22942}" type="datetimeFigureOut">
              <a:rPr lang="en-US"/>
              <a:pPr>
                <a:defRPr/>
              </a:pPr>
              <a:t>5/29/2014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CE7FF9F-0C8B-4F59-A3E5-20C3BFD59C4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Content Placeholder 2"/>
          <p:cNvSpPr>
            <a:spLocks noGrp="1"/>
          </p:cNvSpPr>
          <p:nvPr>
            <p:ph idx="1"/>
          </p:nvPr>
        </p:nvSpPr>
        <p:spPr>
          <a:xfrm>
            <a:off x="17881999" y="4739647"/>
            <a:ext cx="21294090" cy="23393400"/>
          </a:xfrm>
        </p:spPr>
        <p:txBody>
          <a:bodyPr/>
          <a:lstStyle>
            <a:lvl1pPr>
              <a:defRPr sz="14720"/>
            </a:lvl1pPr>
            <a:lvl2pPr>
              <a:defRPr sz="12880"/>
            </a:lvl2pPr>
            <a:lvl3pPr>
              <a:defRPr sz="1104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14AC26F-1E90-4974-A6DE-D61DF45CC563}"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6C05C4F-69F8-441B-AA5B-84EEFA5FFC1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81999" y="4739647"/>
            <a:ext cx="21294090" cy="23393400"/>
          </a:xfrm>
        </p:spPr>
        <p:txBody>
          <a:bodyPr rtlCol="0">
            <a:normAutofit/>
          </a:bodyPr>
          <a:lstStyle>
            <a:lvl1pPr marL="0" indent="0">
              <a:buNone/>
              <a:defRPr sz="14720"/>
            </a:lvl1pPr>
            <a:lvl2pPr marL="2103120" indent="0">
              <a:buNone/>
              <a:defRPr sz="12880"/>
            </a:lvl2pPr>
            <a:lvl3pPr marL="4206240" indent="0">
              <a:buNone/>
              <a:defRPr sz="11040"/>
            </a:lvl3pPr>
            <a:lvl4pPr marL="6309360" indent="0">
              <a:buNone/>
              <a:defRPr sz="9200"/>
            </a:lvl4pPr>
            <a:lvl5pPr marL="8412480" indent="0">
              <a:buNone/>
              <a:defRPr sz="9200"/>
            </a:lvl5pPr>
            <a:lvl6pPr marL="10515600" indent="0">
              <a:buNone/>
              <a:defRPr sz="9200"/>
            </a:lvl6pPr>
            <a:lvl7pPr marL="12618720" indent="0">
              <a:buNone/>
              <a:defRPr sz="9200"/>
            </a:lvl7pPr>
            <a:lvl8pPr marL="14721840" indent="0">
              <a:buNone/>
              <a:defRPr sz="9200"/>
            </a:lvl8pPr>
            <a:lvl9pPr marL="16824960" indent="0">
              <a:buNone/>
              <a:defRPr sz="92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371E08A-25AE-458A-A4DE-97B425A6F3F0}"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C6A4E70-4D8A-4FE4-A3C1-0C21E1BEF32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40EE83B-99C8-4613-86A4-B97778A01373}"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DEBFAC-491B-495C-979F-B10077B8725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752600"/>
            <a:ext cx="9069705"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1792" y="1752600"/>
            <a:ext cx="26683335"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5EFB329-12A9-46E0-AB42-8956A0FB012B}"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D9AE3AB-12BD-4A62-B239-1B71FCDBFFC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892425" y="1752600"/>
            <a:ext cx="36277550"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892425" y="8763000"/>
            <a:ext cx="36277550"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892425" y="30510163"/>
            <a:ext cx="9463088" cy="1752600"/>
          </a:xfrm>
          <a:prstGeom prst="rect">
            <a:avLst/>
          </a:prstGeom>
        </p:spPr>
        <p:txBody>
          <a:bodyPr vert="horz" lIns="91440" tIns="45720" rIns="91440" bIns="45720" rtlCol="0" anchor="ctr"/>
          <a:lstStyle>
            <a:lvl1pPr algn="l" defTabSz="3599078" fontAlgn="auto">
              <a:spcBef>
                <a:spcPts val="0"/>
              </a:spcBef>
              <a:spcAft>
                <a:spcPts val="0"/>
              </a:spcAft>
              <a:defRPr sz="5520">
                <a:solidFill>
                  <a:schemeClr val="tx1">
                    <a:tint val="75000"/>
                  </a:schemeClr>
                </a:solidFill>
                <a:latin typeface="+mn-lt"/>
              </a:defRPr>
            </a:lvl1pPr>
          </a:lstStyle>
          <a:p>
            <a:pPr>
              <a:defRPr/>
            </a:pPr>
            <a:fld id="{290A67B3-C3A2-4772-9D00-B9B5CB7F046E}" type="datetimeFigureOut">
              <a:rPr lang="en-US"/>
              <a:pPr>
                <a:defRPr/>
              </a:pPr>
              <a:t>5/29/2014</a:t>
            </a:fld>
            <a:endParaRPr lang="en-US"/>
          </a:p>
        </p:txBody>
      </p:sp>
      <p:sp>
        <p:nvSpPr>
          <p:cNvPr id="5" name="Footer Placeholder 4"/>
          <p:cNvSpPr>
            <a:spLocks noGrp="1"/>
          </p:cNvSpPr>
          <p:nvPr>
            <p:ph type="ftr" sz="quarter" idx="3"/>
          </p:nvPr>
        </p:nvSpPr>
        <p:spPr>
          <a:xfrm>
            <a:off x="13933488" y="30510163"/>
            <a:ext cx="14195425" cy="1752600"/>
          </a:xfrm>
          <a:prstGeom prst="rect">
            <a:avLst/>
          </a:prstGeom>
        </p:spPr>
        <p:txBody>
          <a:bodyPr vert="horz" lIns="91440" tIns="45720" rIns="91440" bIns="45720" rtlCol="0" anchor="ctr"/>
          <a:lstStyle>
            <a:lvl1pPr algn="ctr" defTabSz="3599078" fontAlgn="auto">
              <a:spcBef>
                <a:spcPts val="0"/>
              </a:spcBef>
              <a:spcAft>
                <a:spcPts val="0"/>
              </a:spcAft>
              <a:defRPr sz="552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9706888" y="30510163"/>
            <a:ext cx="9463087" cy="1752600"/>
          </a:xfrm>
          <a:prstGeom prst="rect">
            <a:avLst/>
          </a:prstGeom>
        </p:spPr>
        <p:txBody>
          <a:bodyPr vert="horz" lIns="91440" tIns="45720" rIns="91440" bIns="45720" rtlCol="0" anchor="ctr"/>
          <a:lstStyle>
            <a:lvl1pPr algn="r" defTabSz="3599078" fontAlgn="auto">
              <a:spcBef>
                <a:spcPts val="0"/>
              </a:spcBef>
              <a:spcAft>
                <a:spcPts val="0"/>
              </a:spcAft>
              <a:defRPr sz="5520">
                <a:solidFill>
                  <a:schemeClr val="tx1">
                    <a:tint val="75000"/>
                  </a:schemeClr>
                </a:solidFill>
                <a:latin typeface="+mn-lt"/>
              </a:defRPr>
            </a:lvl1pPr>
          </a:lstStyle>
          <a:p>
            <a:pPr>
              <a:defRPr/>
            </a:pPr>
            <a:fld id="{C9AE7CEB-1D6E-4CCC-9B8A-90190334EAD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defTabSz="4205288" rtl="0" eaLnBrk="0" fontAlgn="base" hangingPunct="0">
        <a:lnSpc>
          <a:spcPct val="90000"/>
        </a:lnSpc>
        <a:spcBef>
          <a:spcPct val="0"/>
        </a:spcBef>
        <a:spcAft>
          <a:spcPct val="0"/>
        </a:spcAft>
        <a:defRPr sz="20200" kern="1200">
          <a:solidFill>
            <a:schemeClr val="tx1"/>
          </a:solidFill>
          <a:latin typeface="+mj-lt"/>
          <a:ea typeface="+mj-ea"/>
          <a:cs typeface="+mj-cs"/>
        </a:defRPr>
      </a:lvl1pPr>
      <a:lvl2pPr algn="l" defTabSz="4205288" rtl="0" eaLnBrk="0" fontAlgn="base" hangingPunct="0">
        <a:lnSpc>
          <a:spcPct val="90000"/>
        </a:lnSpc>
        <a:spcBef>
          <a:spcPct val="0"/>
        </a:spcBef>
        <a:spcAft>
          <a:spcPct val="0"/>
        </a:spcAft>
        <a:defRPr sz="20200">
          <a:solidFill>
            <a:schemeClr val="tx1"/>
          </a:solidFill>
          <a:latin typeface="Calibri Light"/>
        </a:defRPr>
      </a:lvl2pPr>
      <a:lvl3pPr algn="l" defTabSz="4205288" rtl="0" eaLnBrk="0" fontAlgn="base" hangingPunct="0">
        <a:lnSpc>
          <a:spcPct val="90000"/>
        </a:lnSpc>
        <a:spcBef>
          <a:spcPct val="0"/>
        </a:spcBef>
        <a:spcAft>
          <a:spcPct val="0"/>
        </a:spcAft>
        <a:defRPr sz="20200">
          <a:solidFill>
            <a:schemeClr val="tx1"/>
          </a:solidFill>
          <a:latin typeface="Calibri Light"/>
        </a:defRPr>
      </a:lvl3pPr>
      <a:lvl4pPr algn="l" defTabSz="4205288" rtl="0" eaLnBrk="0" fontAlgn="base" hangingPunct="0">
        <a:lnSpc>
          <a:spcPct val="90000"/>
        </a:lnSpc>
        <a:spcBef>
          <a:spcPct val="0"/>
        </a:spcBef>
        <a:spcAft>
          <a:spcPct val="0"/>
        </a:spcAft>
        <a:defRPr sz="20200">
          <a:solidFill>
            <a:schemeClr val="tx1"/>
          </a:solidFill>
          <a:latin typeface="Calibri Light"/>
        </a:defRPr>
      </a:lvl4pPr>
      <a:lvl5pPr algn="l" defTabSz="4205288" rtl="0" eaLnBrk="0" fontAlgn="base" hangingPunct="0">
        <a:lnSpc>
          <a:spcPct val="90000"/>
        </a:lnSpc>
        <a:spcBef>
          <a:spcPct val="0"/>
        </a:spcBef>
        <a:spcAft>
          <a:spcPct val="0"/>
        </a:spcAft>
        <a:defRPr sz="20200">
          <a:solidFill>
            <a:schemeClr val="tx1"/>
          </a:solidFill>
          <a:latin typeface="Calibri Light"/>
        </a:defRPr>
      </a:lvl5pPr>
      <a:lvl6pPr marL="457200" algn="l" defTabSz="4205288" rtl="0" fontAlgn="base">
        <a:lnSpc>
          <a:spcPct val="90000"/>
        </a:lnSpc>
        <a:spcBef>
          <a:spcPct val="0"/>
        </a:spcBef>
        <a:spcAft>
          <a:spcPct val="0"/>
        </a:spcAft>
        <a:defRPr sz="20200">
          <a:solidFill>
            <a:schemeClr val="tx1"/>
          </a:solidFill>
          <a:latin typeface="Calibri Light"/>
        </a:defRPr>
      </a:lvl6pPr>
      <a:lvl7pPr marL="914400" algn="l" defTabSz="4205288" rtl="0" fontAlgn="base">
        <a:lnSpc>
          <a:spcPct val="90000"/>
        </a:lnSpc>
        <a:spcBef>
          <a:spcPct val="0"/>
        </a:spcBef>
        <a:spcAft>
          <a:spcPct val="0"/>
        </a:spcAft>
        <a:defRPr sz="20200">
          <a:solidFill>
            <a:schemeClr val="tx1"/>
          </a:solidFill>
          <a:latin typeface="Calibri Light"/>
        </a:defRPr>
      </a:lvl7pPr>
      <a:lvl8pPr marL="1371600" algn="l" defTabSz="4205288" rtl="0" fontAlgn="base">
        <a:lnSpc>
          <a:spcPct val="90000"/>
        </a:lnSpc>
        <a:spcBef>
          <a:spcPct val="0"/>
        </a:spcBef>
        <a:spcAft>
          <a:spcPct val="0"/>
        </a:spcAft>
        <a:defRPr sz="20200">
          <a:solidFill>
            <a:schemeClr val="tx1"/>
          </a:solidFill>
          <a:latin typeface="Calibri Light"/>
        </a:defRPr>
      </a:lvl8pPr>
      <a:lvl9pPr marL="1828800" algn="l" defTabSz="4205288" rtl="0" fontAlgn="base">
        <a:lnSpc>
          <a:spcPct val="90000"/>
        </a:lnSpc>
        <a:spcBef>
          <a:spcPct val="0"/>
        </a:spcBef>
        <a:spcAft>
          <a:spcPct val="0"/>
        </a:spcAft>
        <a:defRPr sz="20200">
          <a:solidFill>
            <a:schemeClr val="tx1"/>
          </a:solidFill>
          <a:latin typeface="Calibri Light"/>
        </a:defRPr>
      </a:lvl9pPr>
    </p:titleStyle>
    <p:bodyStyle>
      <a:lvl1pPr marL="1050925" indent="-1050925" algn="l" defTabSz="4205288" rtl="0" eaLnBrk="0" fontAlgn="base" hangingPunct="0">
        <a:lnSpc>
          <a:spcPct val="90000"/>
        </a:lnSpc>
        <a:spcBef>
          <a:spcPts val="4600"/>
        </a:spcBef>
        <a:spcAft>
          <a:spcPct val="0"/>
        </a:spcAft>
        <a:buFont typeface="Arial" charset="0"/>
        <a:buChar char="•"/>
        <a:defRPr sz="12800" kern="1200">
          <a:solidFill>
            <a:schemeClr val="tx1"/>
          </a:solidFill>
          <a:latin typeface="+mn-lt"/>
          <a:ea typeface="+mn-ea"/>
          <a:cs typeface="+mn-cs"/>
        </a:defRPr>
      </a:lvl1pPr>
      <a:lvl2pPr marL="3154363" indent="-1050925" algn="l" defTabSz="4205288" rtl="0" eaLnBrk="0" fontAlgn="base" hangingPunct="0">
        <a:lnSpc>
          <a:spcPct val="90000"/>
        </a:lnSpc>
        <a:spcBef>
          <a:spcPts val="2300"/>
        </a:spcBef>
        <a:spcAft>
          <a:spcPct val="0"/>
        </a:spcAft>
        <a:buFont typeface="Arial" charset="0"/>
        <a:buChar char="•"/>
        <a:defRPr sz="11000" kern="1200">
          <a:solidFill>
            <a:schemeClr val="tx1"/>
          </a:solidFill>
          <a:latin typeface="+mn-lt"/>
          <a:ea typeface="+mn-ea"/>
          <a:cs typeface="+mn-cs"/>
        </a:defRPr>
      </a:lvl2pPr>
      <a:lvl3pPr marL="5257800" indent="-1050925" algn="l" defTabSz="4205288" rtl="0" eaLnBrk="0" fontAlgn="base" hangingPunct="0">
        <a:lnSpc>
          <a:spcPct val="90000"/>
        </a:lnSpc>
        <a:spcBef>
          <a:spcPts val="2300"/>
        </a:spcBef>
        <a:spcAft>
          <a:spcPct val="0"/>
        </a:spcAft>
        <a:buFont typeface="Arial" charset="0"/>
        <a:buChar char="•"/>
        <a:defRPr sz="9200" kern="1200">
          <a:solidFill>
            <a:schemeClr val="tx1"/>
          </a:solidFill>
          <a:latin typeface="+mn-lt"/>
          <a:ea typeface="+mn-ea"/>
          <a:cs typeface="+mn-cs"/>
        </a:defRPr>
      </a:lvl3pPr>
      <a:lvl4pPr marL="7359650"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4pPr>
      <a:lvl5pPr marL="9463088"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5pPr>
      <a:lvl6pPr marL="1156716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6pPr>
      <a:lvl7pPr marL="1367028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7pPr>
      <a:lvl8pPr marL="1577340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8pPr>
      <a:lvl9pPr marL="1787652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9pPr>
    </p:bodyStyle>
    <p:otherStyle>
      <a:defPPr>
        <a:defRPr lang="en-US"/>
      </a:defPPr>
      <a:lvl1pPr marL="0" algn="l" defTabSz="4206240" rtl="0" eaLnBrk="1" latinLnBrk="0" hangingPunct="1">
        <a:defRPr sz="8280" kern="1200">
          <a:solidFill>
            <a:schemeClr val="tx1"/>
          </a:solidFill>
          <a:latin typeface="+mn-lt"/>
          <a:ea typeface="+mn-ea"/>
          <a:cs typeface="+mn-cs"/>
        </a:defRPr>
      </a:lvl1pPr>
      <a:lvl2pPr marL="2103120" algn="l" defTabSz="4206240" rtl="0" eaLnBrk="1" latinLnBrk="0" hangingPunct="1">
        <a:defRPr sz="8280" kern="1200">
          <a:solidFill>
            <a:schemeClr val="tx1"/>
          </a:solidFill>
          <a:latin typeface="+mn-lt"/>
          <a:ea typeface="+mn-ea"/>
          <a:cs typeface="+mn-cs"/>
        </a:defRPr>
      </a:lvl2pPr>
      <a:lvl3pPr marL="4206240" algn="l" defTabSz="4206240" rtl="0" eaLnBrk="1" latinLnBrk="0" hangingPunct="1">
        <a:defRPr sz="8280" kern="1200">
          <a:solidFill>
            <a:schemeClr val="tx1"/>
          </a:solidFill>
          <a:latin typeface="+mn-lt"/>
          <a:ea typeface="+mn-ea"/>
          <a:cs typeface="+mn-cs"/>
        </a:defRPr>
      </a:lvl3pPr>
      <a:lvl4pPr marL="6309360" algn="l" defTabSz="4206240" rtl="0" eaLnBrk="1" latinLnBrk="0" hangingPunct="1">
        <a:defRPr sz="8280" kern="1200">
          <a:solidFill>
            <a:schemeClr val="tx1"/>
          </a:solidFill>
          <a:latin typeface="+mn-lt"/>
          <a:ea typeface="+mn-ea"/>
          <a:cs typeface="+mn-cs"/>
        </a:defRPr>
      </a:lvl4pPr>
      <a:lvl5pPr marL="8412480" algn="l" defTabSz="4206240" rtl="0" eaLnBrk="1" latinLnBrk="0" hangingPunct="1">
        <a:defRPr sz="8280" kern="1200">
          <a:solidFill>
            <a:schemeClr val="tx1"/>
          </a:solidFill>
          <a:latin typeface="+mn-lt"/>
          <a:ea typeface="+mn-ea"/>
          <a:cs typeface="+mn-cs"/>
        </a:defRPr>
      </a:lvl5pPr>
      <a:lvl6pPr marL="10515600" algn="l" defTabSz="4206240" rtl="0" eaLnBrk="1" latinLnBrk="0" hangingPunct="1">
        <a:defRPr sz="8280" kern="1200">
          <a:solidFill>
            <a:schemeClr val="tx1"/>
          </a:solidFill>
          <a:latin typeface="+mn-lt"/>
          <a:ea typeface="+mn-ea"/>
          <a:cs typeface="+mn-cs"/>
        </a:defRPr>
      </a:lvl6pPr>
      <a:lvl7pPr marL="12618720" algn="l" defTabSz="4206240" rtl="0" eaLnBrk="1" latinLnBrk="0" hangingPunct="1">
        <a:defRPr sz="8280" kern="1200">
          <a:solidFill>
            <a:schemeClr val="tx1"/>
          </a:solidFill>
          <a:latin typeface="+mn-lt"/>
          <a:ea typeface="+mn-ea"/>
          <a:cs typeface="+mn-cs"/>
        </a:defRPr>
      </a:lvl7pPr>
      <a:lvl8pPr marL="14721840" algn="l" defTabSz="4206240" rtl="0" eaLnBrk="1" latinLnBrk="0" hangingPunct="1">
        <a:defRPr sz="8280" kern="1200">
          <a:solidFill>
            <a:schemeClr val="tx1"/>
          </a:solidFill>
          <a:latin typeface="+mn-lt"/>
          <a:ea typeface="+mn-ea"/>
          <a:cs typeface="+mn-cs"/>
        </a:defRPr>
      </a:lvl8pPr>
      <a:lvl9pPr marL="16824960" algn="l" defTabSz="4206240" rtl="0" eaLnBrk="1" latinLnBrk="0" hangingPunct="1">
        <a:defRPr sz="8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000" r="-2000"/>
          </a:stretch>
        </a:blipFill>
        <a:effectLst/>
      </p:bgPr>
    </p:bg>
    <p:spTree>
      <p:nvGrpSpPr>
        <p:cNvPr id="1" name=""/>
        <p:cNvGrpSpPr/>
        <p:nvPr/>
      </p:nvGrpSpPr>
      <p:grpSpPr>
        <a:xfrm>
          <a:off x="0" y="0"/>
          <a:ext cx="0" cy="0"/>
          <a:chOff x="0" y="0"/>
          <a:chExt cx="0" cy="0"/>
        </a:xfrm>
      </p:grpSpPr>
      <p:sp>
        <p:nvSpPr>
          <p:cNvPr id="22" name="Rectangle 21"/>
          <p:cNvSpPr/>
          <p:nvPr/>
        </p:nvSpPr>
        <p:spPr>
          <a:xfrm>
            <a:off x="914400" y="769938"/>
            <a:ext cx="40241538" cy="4668837"/>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26" name="Rectangle 25"/>
          <p:cNvSpPr/>
          <p:nvPr/>
        </p:nvSpPr>
        <p:spPr>
          <a:xfrm>
            <a:off x="896938" y="5410200"/>
            <a:ext cx="11391900" cy="11012488"/>
          </a:xfrm>
          <a:prstGeom prst="rect">
            <a:avLst/>
          </a:prstGeom>
          <a:solidFill>
            <a:srgbClr val="EDEDE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6000">
              <a:solidFill>
                <a:schemeClr val="tx1"/>
              </a:solidFill>
              <a:latin typeface="Arial" charset="0"/>
            </a:endParaRPr>
          </a:p>
          <a:p>
            <a:pPr algn="ctr"/>
            <a:endParaRPr lang="en-US" sz="6000">
              <a:solidFill>
                <a:schemeClr val="tx1"/>
              </a:solidFill>
              <a:latin typeface="Arial" charset="0"/>
            </a:endParaRPr>
          </a:p>
          <a:p>
            <a:pPr algn="ctr"/>
            <a:endParaRPr lang="en-US" sz="6000">
              <a:solidFill>
                <a:schemeClr val="tx1"/>
              </a:solidFill>
              <a:latin typeface="Arial" charset="0"/>
            </a:endParaRPr>
          </a:p>
          <a:p>
            <a:r>
              <a:rPr lang="en-US" sz="5400" u="sng">
                <a:solidFill>
                  <a:schemeClr val="tx1"/>
                </a:solidFill>
                <a:latin typeface="Arial" charset="0"/>
              </a:rPr>
              <a:t>Question</a:t>
            </a:r>
            <a:r>
              <a:rPr lang="en-US" sz="5400">
                <a:solidFill>
                  <a:schemeClr val="tx1"/>
                </a:solidFill>
                <a:latin typeface="Arial" charset="0"/>
              </a:rPr>
              <a:t>: How do precipitation amounts affect the REIP value?</a:t>
            </a:r>
          </a:p>
          <a:p>
            <a:endParaRPr lang="en-US" sz="5400">
              <a:solidFill>
                <a:schemeClr val="tx1"/>
              </a:solidFill>
              <a:latin typeface="Arial" charset="0"/>
            </a:endParaRPr>
          </a:p>
          <a:p>
            <a:r>
              <a:rPr lang="en-US" sz="5400">
                <a:solidFill>
                  <a:schemeClr val="tx1"/>
                </a:solidFill>
                <a:latin typeface="Arial" charset="0"/>
              </a:rPr>
              <a:t>The REIP is an acronym for red edge inflection point. The REIP tells us if the needles have enough chlorophyll in them. The number ( 713.6 for example ) shows how long the wave length is in nanometers. The larger the REIP the more chlorophyll there is in the needle.</a:t>
            </a:r>
          </a:p>
          <a:p>
            <a:pPr algn="ctr"/>
            <a:r>
              <a:rPr lang="en-US">
                <a:solidFill>
                  <a:schemeClr val="tx1"/>
                </a:solidFill>
                <a:latin typeface="Arial" charset="0"/>
              </a:rPr>
              <a:t/>
            </a:r>
            <a:br>
              <a:rPr lang="en-US">
                <a:solidFill>
                  <a:schemeClr val="tx1"/>
                </a:solidFill>
                <a:latin typeface="Arial" charset="0"/>
              </a:rPr>
            </a:br>
            <a:endParaRPr lang="en-US">
              <a:solidFill>
                <a:schemeClr val="tx1"/>
              </a:solidFill>
              <a:latin typeface="Arial" charset="0"/>
            </a:endParaRPr>
          </a:p>
        </p:txBody>
      </p:sp>
      <p:sp>
        <p:nvSpPr>
          <p:cNvPr id="28" name="Rectangle 27"/>
          <p:cNvSpPr/>
          <p:nvPr/>
        </p:nvSpPr>
        <p:spPr>
          <a:xfrm>
            <a:off x="29330650" y="6502400"/>
            <a:ext cx="11741150" cy="13455650"/>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dirty="0"/>
          </a:p>
        </p:txBody>
      </p:sp>
      <p:sp>
        <p:nvSpPr>
          <p:cNvPr id="30" name="Rectangle 29"/>
          <p:cNvSpPr/>
          <p:nvPr/>
        </p:nvSpPr>
        <p:spPr>
          <a:xfrm>
            <a:off x="876300" y="17657763"/>
            <a:ext cx="11430000" cy="122015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5400">
              <a:solidFill>
                <a:schemeClr val="tx1"/>
              </a:solidFill>
              <a:latin typeface="Arial" charset="0"/>
            </a:endParaRPr>
          </a:p>
          <a:p>
            <a:pPr algn="ctr"/>
            <a:endParaRPr lang="en-US" sz="5400">
              <a:solidFill>
                <a:schemeClr val="tx1"/>
              </a:solidFill>
              <a:latin typeface="Arial" charset="0"/>
            </a:endParaRPr>
          </a:p>
          <a:p>
            <a:pPr algn="ctr"/>
            <a:endParaRPr lang="en-US" sz="5400">
              <a:solidFill>
                <a:schemeClr val="tx1"/>
              </a:solidFill>
              <a:latin typeface="Arial" charset="0"/>
            </a:endParaRPr>
          </a:p>
          <a:p>
            <a:pPr algn="ctr"/>
            <a:endParaRPr lang="en-US" sz="5400">
              <a:solidFill>
                <a:schemeClr val="tx1"/>
              </a:solidFill>
              <a:latin typeface="Arial" charset="0"/>
            </a:endParaRPr>
          </a:p>
          <a:p>
            <a:pPr algn="ctr"/>
            <a:endParaRPr lang="en-US" sz="5400">
              <a:solidFill>
                <a:schemeClr val="tx1"/>
              </a:solidFill>
              <a:latin typeface="Arial" charset="0"/>
            </a:endParaRPr>
          </a:p>
          <a:p>
            <a:r>
              <a:rPr lang="en-US" sz="5400" u="sng">
                <a:solidFill>
                  <a:schemeClr val="tx1"/>
                </a:solidFill>
                <a:latin typeface="Arial" charset="0"/>
              </a:rPr>
              <a:t>Hypothesis</a:t>
            </a:r>
            <a:r>
              <a:rPr lang="en-US" sz="5400">
                <a:solidFill>
                  <a:schemeClr val="tx1"/>
                </a:solidFill>
                <a:latin typeface="Arial" charset="0"/>
              </a:rPr>
              <a:t>: Our hypothesis is that the precipitation amounts will have an impact on the REIP value. When precipitation levels are high then REIP will be high as well. When precipitation levels are low then REIP will also be low. Our thoughts are that water is one of the needed elements to make food, so if there were a lack of water, the chlorophyll wouldn’t be able to make sugar for the tree, which in turn, makes the tree grow.</a:t>
            </a:r>
            <a:r>
              <a:rPr lang="en-US">
                <a:solidFill>
                  <a:schemeClr val="tx1"/>
                </a:solidFill>
                <a:latin typeface="Arial" charset="0"/>
              </a:rPr>
              <a:t/>
            </a:r>
            <a:br>
              <a:rPr lang="en-US">
                <a:solidFill>
                  <a:schemeClr val="tx1"/>
                </a:solidFill>
                <a:latin typeface="Arial" charset="0"/>
              </a:rPr>
            </a:br>
            <a:r>
              <a:rPr lang="en-US">
                <a:solidFill>
                  <a:schemeClr val="tx1"/>
                </a:solidFill>
                <a:latin typeface="Arial" charset="0"/>
              </a:rPr>
              <a:t/>
            </a:r>
            <a:br>
              <a:rPr lang="en-US">
                <a:solidFill>
                  <a:schemeClr val="tx1"/>
                </a:solidFill>
                <a:latin typeface="Arial" charset="0"/>
              </a:rPr>
            </a:br>
            <a:r>
              <a:rPr lang="en-US">
                <a:solidFill>
                  <a:schemeClr val="tx1"/>
                </a:solidFill>
                <a:latin typeface="Arial" charset="0"/>
              </a:rPr>
              <a:t/>
            </a:r>
            <a:br>
              <a:rPr lang="en-US">
                <a:solidFill>
                  <a:schemeClr val="tx1"/>
                </a:solidFill>
                <a:latin typeface="Arial" charset="0"/>
              </a:rPr>
            </a:br>
            <a:endParaRPr lang="en-US">
              <a:solidFill>
                <a:schemeClr val="tx1"/>
              </a:solidFill>
              <a:latin typeface="Arial" charset="0"/>
            </a:endParaRPr>
          </a:p>
        </p:txBody>
      </p:sp>
      <p:sp>
        <p:nvSpPr>
          <p:cNvPr id="31" name="Rectangle 30"/>
          <p:cNvSpPr/>
          <p:nvPr/>
        </p:nvSpPr>
        <p:spPr>
          <a:xfrm>
            <a:off x="29367163" y="20213638"/>
            <a:ext cx="11971337" cy="1182846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4400">
              <a:solidFill>
                <a:srgbClr val="FFFFFF"/>
              </a:solidFill>
            </a:endParaRPr>
          </a:p>
        </p:txBody>
      </p:sp>
      <p:sp>
        <p:nvSpPr>
          <p:cNvPr id="13339" name="TextBox 23"/>
          <p:cNvSpPr txBox="1">
            <a:spLocks noChangeArrowheads="1"/>
          </p:cNvSpPr>
          <p:nvPr/>
        </p:nvSpPr>
        <p:spPr bwMode="auto">
          <a:xfrm>
            <a:off x="4668838" y="795338"/>
            <a:ext cx="32918400" cy="3870325"/>
          </a:xfrm>
          <a:prstGeom prst="rect">
            <a:avLst/>
          </a:prstGeom>
          <a:noFill/>
          <a:ln w="9525">
            <a:noFill/>
            <a:miter lim="800000"/>
            <a:headEnd/>
            <a:tailEnd/>
          </a:ln>
        </p:spPr>
        <p:txBody>
          <a:bodyPr>
            <a:spAutoFit/>
          </a:bodyPr>
          <a:lstStyle/>
          <a:p>
            <a:pPr algn="ctr"/>
            <a:r>
              <a:rPr lang="en-US" b="1" u="sng"/>
              <a:t>The Effects Of Precipitation On The REIP Value</a:t>
            </a:r>
            <a:r>
              <a:rPr lang="en-US"/>
              <a:t> </a:t>
            </a:r>
          </a:p>
          <a:p>
            <a:pPr algn="ctr"/>
            <a:endParaRPr lang="en-US"/>
          </a:p>
          <a:p>
            <a:pPr algn="ctr"/>
            <a:r>
              <a:rPr lang="en-US" sz="5400"/>
              <a:t>Tristan E. Miller, Ava L. Clark, Anthony L. Barnett</a:t>
            </a:r>
          </a:p>
          <a:p>
            <a:pPr algn="ctr"/>
            <a:r>
              <a:rPr lang="en-US" sz="5400"/>
              <a:t>The St. Johnsbury School</a:t>
            </a:r>
          </a:p>
        </p:txBody>
      </p:sp>
      <p:sp>
        <p:nvSpPr>
          <p:cNvPr id="13340" name="TextBox 1026"/>
          <p:cNvSpPr txBox="1">
            <a:spLocks noChangeArrowheads="1"/>
          </p:cNvSpPr>
          <p:nvPr/>
        </p:nvSpPr>
        <p:spPr bwMode="auto">
          <a:xfrm>
            <a:off x="29489400" y="5543550"/>
            <a:ext cx="11361738" cy="1066800"/>
          </a:xfrm>
          <a:prstGeom prst="rect">
            <a:avLst/>
          </a:prstGeom>
          <a:noFill/>
          <a:ln w="9525">
            <a:noFill/>
            <a:miter lim="800000"/>
            <a:headEnd/>
            <a:tailEnd/>
          </a:ln>
        </p:spPr>
        <p:txBody>
          <a:bodyPr>
            <a:spAutoFit/>
          </a:bodyPr>
          <a:lstStyle/>
          <a:p>
            <a:pPr marL="1333500" indent="-1333500"/>
            <a:endParaRPr lang="en-US" sz="3200" b="1"/>
          </a:p>
          <a:p>
            <a:pPr marL="1333500" indent="-1333500">
              <a:buFontTx/>
              <a:buAutoNum type="arabicPeriod"/>
            </a:pPr>
            <a:endParaRPr lang="en-US" sz="3200" b="1">
              <a:latin typeface="Calibri" pitchFamily="34" charset="0"/>
            </a:endParaRPr>
          </a:p>
        </p:txBody>
      </p:sp>
      <p:sp>
        <p:nvSpPr>
          <p:cNvPr id="13341" name="TextBox 1028"/>
          <p:cNvSpPr txBox="1">
            <a:spLocks noChangeArrowheads="1"/>
          </p:cNvSpPr>
          <p:nvPr/>
        </p:nvSpPr>
        <p:spPr bwMode="auto">
          <a:xfrm flipV="1">
            <a:off x="18934113" y="28362275"/>
            <a:ext cx="11612562" cy="457200"/>
          </a:xfrm>
          <a:prstGeom prst="rect">
            <a:avLst/>
          </a:prstGeom>
          <a:noFill/>
          <a:ln w="9525">
            <a:noFill/>
            <a:miter lim="800000"/>
            <a:headEnd/>
            <a:tailEnd/>
          </a:ln>
        </p:spPr>
        <p:txBody>
          <a:bodyPr rot="10800000">
            <a:spAutoFit/>
          </a:bodyPr>
          <a:lstStyle/>
          <a:p>
            <a:pPr algn="ctr"/>
            <a:endParaRPr lang="en-US" sz="2400" b="1">
              <a:latin typeface="Calibri" pitchFamily="34" charset="0"/>
            </a:endParaRPr>
          </a:p>
        </p:txBody>
      </p:sp>
      <p:sp>
        <p:nvSpPr>
          <p:cNvPr id="20" name="Rectangle 19"/>
          <p:cNvSpPr/>
          <p:nvPr/>
        </p:nvSpPr>
        <p:spPr>
          <a:xfrm>
            <a:off x="12758738" y="5373688"/>
            <a:ext cx="16313150" cy="2556351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lgn="ctr"/>
            <a:endParaRPr lang="en-US" sz="4000">
              <a:solidFill>
                <a:schemeClr val="tx1"/>
              </a:solidFill>
            </a:endParaRPr>
          </a:p>
          <a:p>
            <a:pPr marL="1333500" indent="-1333500"/>
            <a:endParaRPr lang="en-US" sz="4000">
              <a:solidFill>
                <a:schemeClr val="tx1"/>
              </a:solidFill>
            </a:endParaRPr>
          </a:p>
          <a:p>
            <a:pPr marL="1333500" indent="-1333500"/>
            <a:endParaRPr lang="en-US" sz="4000">
              <a:solidFill>
                <a:schemeClr val="tx1"/>
              </a:solidFill>
            </a:endParaRPr>
          </a:p>
          <a:p>
            <a:pPr marL="1333500" indent="-1333500"/>
            <a:endParaRPr lang="en-US" sz="4000">
              <a:solidFill>
                <a:schemeClr val="tx1"/>
              </a:solidFill>
            </a:endParaRPr>
          </a:p>
          <a:p>
            <a:pPr marL="1333500" indent="-1333500"/>
            <a:endParaRPr lang="en-US" sz="4000">
              <a:solidFill>
                <a:schemeClr val="tx1"/>
              </a:solidFill>
            </a:endParaRPr>
          </a:p>
          <a:p>
            <a:pPr marL="1333500" indent="-1333500"/>
            <a:r>
              <a:rPr lang="en-US" sz="4000" b="1">
                <a:solidFill>
                  <a:schemeClr val="tx1"/>
                </a:solidFill>
              </a:rPr>
              <a:t>	This graph shows the precipitation amounts in inches and the REIP wavelength in nanometers.  The dark blue line is the precipitation average and the pink line is REIP.</a:t>
            </a:r>
          </a:p>
          <a:p>
            <a:pPr marL="1333500" indent="-1333500"/>
            <a:endParaRPr lang="en-US" sz="4000">
              <a:solidFill>
                <a:schemeClr val="tx1"/>
              </a:solidFill>
            </a:endParaRPr>
          </a:p>
          <a:p>
            <a:pPr marL="1333500" indent="-1333500"/>
            <a:endParaRPr lang="en-US" sz="4000">
              <a:solidFill>
                <a:schemeClr val="tx1"/>
              </a:solidFill>
            </a:endParaRPr>
          </a:p>
          <a:p>
            <a:pPr marL="1333500" indent="-1333500"/>
            <a:endParaRPr lang="en-US" sz="4000">
              <a:solidFill>
                <a:schemeClr val="tx1"/>
              </a:solidFill>
            </a:endParaRPr>
          </a:p>
          <a:p>
            <a:pPr marL="1333500" indent="-1333500"/>
            <a:r>
              <a:rPr lang="en-US" sz="4000" b="1" u="sng">
                <a:solidFill>
                  <a:schemeClr val="tx1"/>
                </a:solidFill>
                <a:latin typeface="Arial" charset="0"/>
              </a:rPr>
              <a:t>Procedure </a:t>
            </a:r>
            <a:r>
              <a:rPr lang="en-US" sz="4000" b="1">
                <a:solidFill>
                  <a:schemeClr val="tx1"/>
                </a:solidFill>
                <a:latin typeface="Arial" charset="0"/>
              </a:rPr>
              <a:t>:</a:t>
            </a:r>
          </a:p>
          <a:p>
            <a:pPr marL="1333500" indent="-1333500">
              <a:buFontTx/>
              <a:buAutoNum type="arabicPeriod"/>
            </a:pPr>
            <a:r>
              <a:rPr lang="en-US" sz="4000" b="1">
                <a:solidFill>
                  <a:schemeClr val="tx1"/>
                </a:solidFill>
                <a:latin typeface="Arial" charset="0"/>
              </a:rPr>
              <a:t>We gathered the averages for rainfall for each month from March through July from the years 1996 to 2013.  </a:t>
            </a:r>
          </a:p>
          <a:p>
            <a:pPr marL="1333500" indent="-1333500">
              <a:buFontTx/>
              <a:buAutoNum type="arabicPeriod"/>
            </a:pPr>
            <a:r>
              <a:rPr lang="en-US" sz="4000" b="1">
                <a:solidFill>
                  <a:schemeClr val="tx1"/>
                </a:solidFill>
                <a:latin typeface="Arial" charset="0"/>
              </a:rPr>
              <a:t>We gathered the REIP value averages for each year from the Forest Watch data books.</a:t>
            </a:r>
          </a:p>
          <a:p>
            <a:pPr marL="1333500" indent="-1333500">
              <a:buFontTx/>
              <a:buAutoNum type="arabicPeriod"/>
            </a:pPr>
            <a:r>
              <a:rPr lang="en-US" sz="4000" b="1">
                <a:solidFill>
                  <a:schemeClr val="tx1"/>
                </a:solidFill>
                <a:latin typeface="Arial" charset="0"/>
              </a:rPr>
              <a:t>We put the data into a spreadsheet on Microsoft Excel.</a:t>
            </a:r>
          </a:p>
          <a:p>
            <a:pPr marL="1333500" indent="-1333500">
              <a:buFontTx/>
              <a:buAutoNum type="arabicPeriod"/>
            </a:pPr>
            <a:r>
              <a:rPr lang="en-US" sz="4000" b="1">
                <a:solidFill>
                  <a:schemeClr val="tx1"/>
                </a:solidFill>
                <a:latin typeface="Arial" charset="0"/>
              </a:rPr>
              <a:t>We put our data into a graph on Excel.</a:t>
            </a:r>
          </a:p>
          <a:p>
            <a:pPr marL="1333500" indent="-1333500">
              <a:buFontTx/>
              <a:buAutoNum type="arabicPeriod"/>
            </a:pPr>
            <a:r>
              <a:rPr lang="en-US" sz="4000" b="1">
                <a:solidFill>
                  <a:schemeClr val="tx1"/>
                </a:solidFill>
                <a:latin typeface="Arial" charset="0"/>
              </a:rPr>
              <a:t>We looked at the precipitation and REIP data to confirm if our hypothesis was correct.</a:t>
            </a:r>
          </a:p>
          <a:p>
            <a:pPr marL="1333500" indent="-1333500">
              <a:buFontTx/>
              <a:buAutoNum type="arabicPeriod"/>
            </a:pPr>
            <a:r>
              <a:rPr lang="en-US" sz="4000" b="1">
                <a:solidFill>
                  <a:schemeClr val="tx1"/>
                </a:solidFill>
                <a:latin typeface="Arial" charset="0"/>
              </a:rPr>
              <a:t>We got a poster template from Mr. Wurzburg and put it into a PowerPoint.</a:t>
            </a:r>
          </a:p>
          <a:p>
            <a:pPr marL="1333500" indent="-1333500">
              <a:buFontTx/>
              <a:buAutoNum type="arabicPeriod"/>
            </a:pPr>
            <a:r>
              <a:rPr lang="en-US" sz="4000" b="1">
                <a:solidFill>
                  <a:schemeClr val="tx1"/>
                </a:solidFill>
                <a:latin typeface="Arial" charset="0"/>
              </a:rPr>
              <a:t>We put our Question, Hypothesis, Graph, Procedure, and Conclusion.</a:t>
            </a:r>
          </a:p>
          <a:p>
            <a:pPr marL="1333500" indent="-1333500">
              <a:buFontTx/>
              <a:buAutoNum type="arabicPeriod"/>
            </a:pPr>
            <a:r>
              <a:rPr lang="en-US" sz="4000" b="1">
                <a:solidFill>
                  <a:schemeClr val="tx1"/>
                </a:solidFill>
                <a:latin typeface="Arial" charset="0"/>
              </a:rPr>
              <a:t>Lastly, a finished product!</a:t>
            </a:r>
          </a:p>
          <a:p>
            <a:pPr marL="1333500" indent="-1333500" algn="ctr"/>
            <a:endParaRPr lang="en-US" sz="4000">
              <a:solidFill>
                <a:schemeClr val="tx1"/>
              </a:solidFill>
            </a:endParaRPr>
          </a:p>
        </p:txBody>
      </p:sp>
      <p:sp>
        <p:nvSpPr>
          <p:cNvPr id="13343" name="TextBox 3"/>
          <p:cNvSpPr txBox="1">
            <a:spLocks noChangeArrowheads="1"/>
          </p:cNvSpPr>
          <p:nvPr/>
        </p:nvSpPr>
        <p:spPr bwMode="auto">
          <a:xfrm>
            <a:off x="29387800" y="6815138"/>
            <a:ext cx="11379200" cy="14044612"/>
          </a:xfrm>
          <a:prstGeom prst="rect">
            <a:avLst/>
          </a:prstGeom>
          <a:noFill/>
          <a:ln w="9525">
            <a:noFill/>
            <a:miter lim="800000"/>
            <a:headEnd/>
            <a:tailEnd/>
          </a:ln>
        </p:spPr>
        <p:txBody>
          <a:bodyPr>
            <a:spAutoFit/>
          </a:bodyPr>
          <a:lstStyle/>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r>
              <a:rPr lang="en-US" sz="3600" b="1" u="sng">
                <a:latin typeface="Arial Unicode MS" pitchFamily="34" charset="-128"/>
              </a:rPr>
              <a:t>Conclusion</a:t>
            </a:r>
          </a:p>
          <a:p>
            <a:r>
              <a:rPr lang="en-US" sz="3200">
                <a:latin typeface="Arial Unicode MS" pitchFamily="34" charset="-128"/>
              </a:rPr>
              <a:t>After studying our</a:t>
            </a:r>
            <a:r>
              <a:rPr lang="en-US" sz="2400">
                <a:latin typeface="Arial Unicode MS" pitchFamily="34" charset="-128"/>
              </a:rPr>
              <a:t> </a:t>
            </a:r>
            <a:r>
              <a:rPr lang="en-US" sz="3200">
                <a:latin typeface="Arial Unicode MS" pitchFamily="34" charset="-128"/>
              </a:rPr>
              <a:t> data, we found our hypothesis was right in some places, but wrong in others. In the beginning , when the precipitation was high the REIP was low, but when the precipitation went down the REIP went up. From 1994 to 2000 when the precipitation went down, REIP went up, and when precipitation went up, REIP went down. </a:t>
            </a:r>
            <a:r>
              <a:rPr lang="en-US" sz="3200"/>
              <a:t>This did not fit our hypothesis. </a:t>
            </a:r>
          </a:p>
          <a:p>
            <a:r>
              <a:rPr lang="en-US" sz="3200"/>
              <a:t>F</a:t>
            </a:r>
            <a:r>
              <a:rPr lang="en-US" sz="3200">
                <a:latin typeface="Arial Unicode MS" pitchFamily="34" charset="-128"/>
              </a:rPr>
              <a:t>rom 2001 to 2010 when the precipitation went up, REIP would go up too, and when precipitation went down, REIP would go down. </a:t>
            </a:r>
          </a:p>
          <a:p>
            <a:r>
              <a:rPr lang="en-US" sz="3200">
                <a:latin typeface="Arial Unicode MS" pitchFamily="34" charset="-128"/>
              </a:rPr>
              <a:t>In 2011 and 2012 the precipitation and REIP data did not support our hypothesis. In 2013 it switched back and REIP followed precipitation. </a:t>
            </a:r>
          </a:p>
          <a:p>
            <a:r>
              <a:rPr lang="en-US" sz="3200">
                <a:latin typeface="Arial Unicode MS" pitchFamily="34" charset="-128"/>
              </a:rPr>
              <a:t>Possible reasons for why this happened might be the rain or precipitation that fell helped to grow fungus. </a:t>
            </a:r>
          </a:p>
          <a:p>
            <a:r>
              <a:rPr lang="en-US" sz="3200">
                <a:latin typeface="Arial Unicode MS" pitchFamily="34" charset="-128"/>
              </a:rPr>
              <a:t>There might be other reasons for these data patterns that we are not yet aware of. </a:t>
            </a:r>
            <a:endParaRPr lang="en-US" sz="3200">
              <a:latin typeface="Calibri" pitchFamily="34" charset="0"/>
            </a:endParaRPr>
          </a:p>
          <a:p>
            <a:pPr algn="ctr"/>
            <a:endParaRPr lang="en-US" sz="2400">
              <a:latin typeface="Calibri" pitchFamily="34" charset="0"/>
            </a:endParaRPr>
          </a:p>
          <a:p>
            <a:pPr algn="ctr"/>
            <a:endParaRPr lang="en-US" sz="2400">
              <a:latin typeface="Calibri" pitchFamily="34" charset="0"/>
            </a:endParaRPr>
          </a:p>
          <a:p>
            <a:pPr algn="ctr"/>
            <a:endParaRPr lang="en-US" sz="2400">
              <a:latin typeface="Calibri" pitchFamily="34" charset="0"/>
            </a:endParaRPr>
          </a:p>
          <a:p>
            <a:pPr algn="ctr"/>
            <a:endParaRPr lang="en-US" sz="2400">
              <a:latin typeface="Calibri" pitchFamily="34" charset="0"/>
            </a:endParaRPr>
          </a:p>
          <a:p>
            <a:pPr algn="ctr"/>
            <a:endParaRPr lang="en-US" sz="2400">
              <a:latin typeface="Calibri" pitchFamily="34" charset="0"/>
            </a:endParaRPr>
          </a:p>
          <a:p>
            <a:pPr algn="ctr"/>
            <a:endParaRPr lang="en-US" sz="2400">
              <a:latin typeface="Calibri" pitchFamily="34" charset="0"/>
            </a:endParaRPr>
          </a:p>
          <a:p>
            <a:pPr algn="ctr"/>
            <a:endParaRPr lang="en-US" sz="4400">
              <a:latin typeface="Calibri" pitchFamily="34" charset="0"/>
            </a:endParaRPr>
          </a:p>
          <a:p>
            <a:pPr algn="ctr"/>
            <a:endParaRPr lang="en-US" sz="4000">
              <a:latin typeface="Calibri" pitchFamily="34" charset="0"/>
            </a:endParaRPr>
          </a:p>
        </p:txBody>
      </p:sp>
      <p:sp>
        <p:nvSpPr>
          <p:cNvPr id="13344" name="TextBox 10"/>
          <p:cNvSpPr txBox="1">
            <a:spLocks noChangeArrowheads="1"/>
          </p:cNvSpPr>
          <p:nvPr/>
        </p:nvSpPr>
        <p:spPr bwMode="auto">
          <a:xfrm>
            <a:off x="9051925" y="12458700"/>
            <a:ext cx="3560763" cy="822325"/>
          </a:xfrm>
          <a:prstGeom prst="rect">
            <a:avLst/>
          </a:prstGeom>
          <a:noFill/>
          <a:ln w="9525">
            <a:noFill/>
            <a:miter lim="800000"/>
            <a:headEnd/>
            <a:tailEnd/>
          </a:ln>
        </p:spPr>
        <p:txBody>
          <a:bodyPr>
            <a:spAutoFit/>
          </a:bodyPr>
          <a:lstStyle/>
          <a:p>
            <a:endParaRPr lang="en-US" sz="2400" b="1" i="1">
              <a:latin typeface="Calibri" pitchFamily="34" charset="0"/>
            </a:endParaRPr>
          </a:p>
          <a:p>
            <a:endParaRPr lang="en-US" sz="2400">
              <a:latin typeface="Calibri" pitchFamily="34" charset="0"/>
            </a:endParaRPr>
          </a:p>
        </p:txBody>
      </p:sp>
      <p:sp>
        <p:nvSpPr>
          <p:cNvPr id="13345" name="TextBox 56"/>
          <p:cNvSpPr txBox="1">
            <a:spLocks noChangeArrowheads="1"/>
          </p:cNvSpPr>
          <p:nvPr/>
        </p:nvSpPr>
        <p:spPr bwMode="auto">
          <a:xfrm>
            <a:off x="1011238" y="27239913"/>
            <a:ext cx="11645900" cy="3387725"/>
          </a:xfrm>
          <a:prstGeom prst="rect">
            <a:avLst/>
          </a:prstGeom>
          <a:noFill/>
          <a:ln w="9525">
            <a:noFill/>
            <a:miter lim="800000"/>
            <a:headEnd/>
            <a:tailEnd/>
          </a:ln>
        </p:spPr>
        <p:txBody>
          <a:bodyPr>
            <a:spAutoFit/>
          </a:bodyPr>
          <a:lstStyle/>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p:txBody>
      </p:sp>
      <p:sp>
        <p:nvSpPr>
          <p:cNvPr id="13346" name="TextBox 13"/>
          <p:cNvSpPr txBox="1">
            <a:spLocks noChangeArrowheads="1"/>
          </p:cNvSpPr>
          <p:nvPr/>
        </p:nvSpPr>
        <p:spPr bwMode="auto">
          <a:xfrm>
            <a:off x="29311600" y="20258088"/>
            <a:ext cx="11163300" cy="2101850"/>
          </a:xfrm>
          <a:prstGeom prst="rect">
            <a:avLst/>
          </a:prstGeom>
          <a:noFill/>
          <a:ln w="9525">
            <a:noFill/>
            <a:miter lim="800000"/>
            <a:headEnd/>
            <a:tailEnd/>
          </a:ln>
        </p:spPr>
        <p:txBody>
          <a:bodyPr>
            <a:spAutoFit/>
          </a:bodyPr>
          <a:lstStyle/>
          <a:p>
            <a:pPr marL="341313" indent="-341313" algn="ctr"/>
            <a:r>
              <a:rPr lang="en-US" sz="4400" b="1"/>
              <a:t>St.J School campus </a:t>
            </a:r>
          </a:p>
          <a:p>
            <a:pPr marL="341313" indent="-341313" algn="ctr"/>
            <a:r>
              <a:rPr lang="en-US" sz="4400" b="1"/>
              <a:t>(Image from Google Earth)</a:t>
            </a:r>
            <a:endParaRPr lang="en-US" sz="4400"/>
          </a:p>
          <a:p>
            <a:pPr marL="341313" indent="-341313" algn="just">
              <a:buFont typeface="Arial" charset="0"/>
              <a:buNone/>
            </a:pPr>
            <a:endParaRPr lang="en-US" sz="4400">
              <a:latin typeface="Calibri" pitchFamily="34" charset="0"/>
            </a:endParaRPr>
          </a:p>
        </p:txBody>
      </p:sp>
      <p:graphicFrame>
        <p:nvGraphicFramePr>
          <p:cNvPr id="13332" name="Object 20"/>
          <p:cNvGraphicFramePr>
            <a:graphicFrameLocks noChangeAspect="1"/>
          </p:cNvGraphicFramePr>
          <p:nvPr/>
        </p:nvGraphicFramePr>
        <p:xfrm>
          <a:off x="13020675" y="5524500"/>
          <a:ext cx="16427450" cy="12839700"/>
        </p:xfrm>
        <a:graphic>
          <a:graphicData uri="http://schemas.openxmlformats.org/presentationml/2006/ole">
            <p:oleObj spid="_x0000_s13332" name="Chart" r:id="rId4" imgW="9715500" imgH="5334000" progId="Excel.Chart.8">
              <p:embed/>
            </p:oleObj>
          </a:graphicData>
        </a:graphic>
      </p:graphicFrame>
      <p:pic>
        <p:nvPicPr>
          <p:cNvPr id="13348" name="Picture 21" descr="Copy of school logo"/>
          <p:cNvPicPr>
            <a:picLocks noChangeAspect="1" noChangeArrowheads="1"/>
          </p:cNvPicPr>
          <p:nvPr/>
        </p:nvPicPr>
        <p:blipFill>
          <a:blip r:embed="rId5"/>
          <a:srcRect/>
          <a:stretch>
            <a:fillRect/>
          </a:stretch>
        </p:blipFill>
        <p:spPr bwMode="auto">
          <a:xfrm>
            <a:off x="3810000" y="781050"/>
            <a:ext cx="4838700" cy="4610100"/>
          </a:xfrm>
          <a:prstGeom prst="rect">
            <a:avLst/>
          </a:prstGeom>
          <a:noFill/>
          <a:ln w="9525">
            <a:noFill/>
            <a:miter lim="800000"/>
            <a:headEnd/>
            <a:tailEnd/>
          </a:ln>
        </p:spPr>
      </p:pic>
      <p:pic>
        <p:nvPicPr>
          <p:cNvPr id="13349" name="Picture 24" descr="Sam Image"/>
          <p:cNvPicPr>
            <a:picLocks noChangeAspect="1" noChangeArrowheads="1"/>
          </p:cNvPicPr>
          <p:nvPr/>
        </p:nvPicPr>
        <p:blipFill>
          <a:blip r:embed="rId6"/>
          <a:srcRect/>
          <a:stretch>
            <a:fillRect/>
          </a:stretch>
        </p:blipFill>
        <p:spPr bwMode="auto">
          <a:xfrm>
            <a:off x="29625925" y="22147213"/>
            <a:ext cx="10988675" cy="8975725"/>
          </a:xfrm>
          <a:prstGeom prst="rect">
            <a:avLst/>
          </a:prstGeom>
          <a:noFill/>
          <a:ln w="9525">
            <a:noFill/>
            <a:miter lim="800000"/>
            <a:headEnd/>
            <a:tailEnd/>
          </a:ln>
        </p:spPr>
      </p:pic>
      <p:sp>
        <p:nvSpPr>
          <p:cNvPr id="13350" name="AutoShape 26" descr="image?pagenumber=1&amp;w=800"/>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pic>
        <p:nvPicPr>
          <p:cNvPr id="13351" name="Picture 5" descr="fwlogo"/>
          <p:cNvPicPr>
            <a:picLocks noChangeAspect="1" noChangeArrowheads="1"/>
          </p:cNvPicPr>
          <p:nvPr/>
        </p:nvPicPr>
        <p:blipFill>
          <a:blip r:embed="rId7"/>
          <a:srcRect/>
          <a:stretch>
            <a:fillRect/>
          </a:stretch>
        </p:blipFill>
        <p:spPr bwMode="auto">
          <a:xfrm>
            <a:off x="32127825" y="987425"/>
            <a:ext cx="4229100" cy="406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940</TotalTime>
  <Words>434</Words>
  <Application>Microsoft Office PowerPoint</Application>
  <PresentationFormat>Custom</PresentationFormat>
  <Paragraphs>73</Paragraphs>
  <Slides>1</Slides>
  <Notes>0</Notes>
  <HiddenSlides>0</HiddenSlides>
  <MMClips>0</MMClips>
  <ScaleCrop>false</ScaleCrop>
  <HeadingPairs>
    <vt:vector size="8" baseType="variant">
      <vt:variant>
        <vt:lpstr>Fonts Used</vt:lpstr>
      </vt:variant>
      <vt:variant>
        <vt:i4>4</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 Light</vt:lpstr>
      <vt:lpstr>Calibri</vt:lpstr>
      <vt:lpstr>Arial Unicode MS</vt:lpstr>
      <vt:lpstr>Office Theme</vt:lpstr>
      <vt:lpstr>Microsoft Office Excel Chart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owurzburg</cp:lastModifiedBy>
  <cp:revision>77</cp:revision>
  <dcterms:created xsi:type="dcterms:W3CDTF">2014-02-28T16:47:10Z</dcterms:created>
  <dcterms:modified xsi:type="dcterms:W3CDTF">2014-05-29T16:17:19Z</dcterms:modified>
</cp:coreProperties>
</file>