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theme/themeOverride3.xml" ContentType="application/vnd.openxmlformats-officedocument.themeOverr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rts/chart3.xml" ContentType="application/vnd.openxmlformats-officedocument.drawingml.char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292608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068" autoAdjust="0"/>
  </p:normalViewPr>
  <p:slideViewPr>
    <p:cSldViewPr>
      <p:cViewPr varScale="1">
        <p:scale>
          <a:sx n="17" d="100"/>
          <a:sy n="17" d="100"/>
        </p:scale>
        <p:origin x="-864" y="-126"/>
      </p:cViewPr>
      <p:guideLst>
        <p:guide orient="horz" pos="9216"/>
        <p:guide pos="13824"/>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file:///C:\Users\Owner\Desktop\Voyager%20Data\V2_1990_1to365%20Modified.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Owner\Desktop\Voyager%20Data\V2_1984_90to220%20Modified.xls"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Users\Owner\Desktop\Voyager%20Data\V2_1993_1to200%20Modified.xls" TargetMode="External"/><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dirty="0" err="1">
                <a:solidFill>
                  <a:schemeClr val="bg1"/>
                </a:solidFill>
              </a:rPr>
              <a:t>Bmag</a:t>
            </a:r>
            <a:r>
              <a:rPr lang="en-US" dirty="0">
                <a:solidFill>
                  <a:schemeClr val="bg1"/>
                </a:solidFill>
              </a:rPr>
              <a:t> and Flux as function of </a:t>
            </a:r>
            <a:r>
              <a:rPr lang="en-US" dirty="0" smtClean="0">
                <a:solidFill>
                  <a:schemeClr val="bg1"/>
                </a:solidFill>
              </a:rPr>
              <a:t>Time (1990</a:t>
            </a:r>
            <a:r>
              <a:rPr lang="en-US" dirty="0">
                <a:solidFill>
                  <a:schemeClr val="bg1"/>
                </a:solidFill>
              </a:rPr>
              <a:t>)</a:t>
            </a:r>
            <a:endParaRPr lang="en-US" dirty="0" smtClean="0">
              <a:solidFill>
                <a:schemeClr val="bg1"/>
              </a:solidFill>
            </a:endParaRPr>
          </a:p>
        </c:rich>
      </c:tx>
      <c:layout/>
      <c:overlay val="1"/>
      <c:spPr>
        <a:solidFill>
          <a:schemeClr val="tx1"/>
        </a:solidFill>
      </c:spPr>
    </c:title>
    <c:plotArea>
      <c:layout/>
      <c:scatterChart>
        <c:scatterStyle val="smoothMarker"/>
        <c:ser>
          <c:idx val="0"/>
          <c:order val="0"/>
          <c:tx>
            <c:strRef>
              <c:f>Sheet1!$H$1</c:f>
              <c:strCache>
                <c:ptCount val="1"/>
                <c:pt idx="0">
                  <c:v>Flux,</c:v>
                </c:pt>
              </c:strCache>
            </c:strRef>
          </c:tx>
          <c:xVal>
            <c:numRef>
              <c:f>Sheet1!$C$2:$C$366</c:f>
              <c:numCache>
                <c:formatCode>General</c:formatCode>
                <c:ptCount val="365"/>
                <c:pt idx="0">
                  <c:v>3</c:v>
                </c:pt>
                <c:pt idx="1">
                  <c:v>4</c:v>
                </c:pt>
                <c:pt idx="2">
                  <c:v>5</c:v>
                </c:pt>
                <c:pt idx="3">
                  <c:v>6</c:v>
                </c:pt>
                <c:pt idx="4">
                  <c:v>7</c:v>
                </c:pt>
                <c:pt idx="5">
                  <c:v>8</c:v>
                </c:pt>
                <c:pt idx="6">
                  <c:v>9</c:v>
                </c:pt>
                <c:pt idx="7">
                  <c:v>10</c:v>
                </c:pt>
                <c:pt idx="8">
                  <c:v>11</c:v>
                </c:pt>
                <c:pt idx="9">
                  <c:v>12</c:v>
                </c:pt>
                <c:pt idx="10">
                  <c:v>13</c:v>
                </c:pt>
                <c:pt idx="11">
                  <c:v>14</c:v>
                </c:pt>
                <c:pt idx="12">
                  <c:v>15</c:v>
                </c:pt>
                <c:pt idx="13">
                  <c:v>16</c:v>
                </c:pt>
                <c:pt idx="14">
                  <c:v>17</c:v>
                </c:pt>
                <c:pt idx="15">
                  <c:v>18</c:v>
                </c:pt>
                <c:pt idx="16">
                  <c:v>19</c:v>
                </c:pt>
                <c:pt idx="17">
                  <c:v>20</c:v>
                </c:pt>
                <c:pt idx="18">
                  <c:v>21</c:v>
                </c:pt>
                <c:pt idx="19">
                  <c:v>22</c:v>
                </c:pt>
                <c:pt idx="20">
                  <c:v>23</c:v>
                </c:pt>
                <c:pt idx="21">
                  <c:v>24</c:v>
                </c:pt>
                <c:pt idx="22">
                  <c:v>25</c:v>
                </c:pt>
                <c:pt idx="23">
                  <c:v>26</c:v>
                </c:pt>
                <c:pt idx="24">
                  <c:v>27</c:v>
                </c:pt>
                <c:pt idx="25">
                  <c:v>28</c:v>
                </c:pt>
                <c:pt idx="26">
                  <c:v>29</c:v>
                </c:pt>
                <c:pt idx="27">
                  <c:v>30</c:v>
                </c:pt>
                <c:pt idx="28">
                  <c:v>31</c:v>
                </c:pt>
                <c:pt idx="29">
                  <c:v>32</c:v>
                </c:pt>
                <c:pt idx="30">
                  <c:v>33</c:v>
                </c:pt>
                <c:pt idx="31">
                  <c:v>34</c:v>
                </c:pt>
                <c:pt idx="32">
                  <c:v>35</c:v>
                </c:pt>
                <c:pt idx="33">
                  <c:v>36</c:v>
                </c:pt>
                <c:pt idx="34">
                  <c:v>37</c:v>
                </c:pt>
                <c:pt idx="35">
                  <c:v>38</c:v>
                </c:pt>
                <c:pt idx="36">
                  <c:v>39</c:v>
                </c:pt>
                <c:pt idx="37">
                  <c:v>40</c:v>
                </c:pt>
                <c:pt idx="38">
                  <c:v>41</c:v>
                </c:pt>
                <c:pt idx="39">
                  <c:v>42</c:v>
                </c:pt>
                <c:pt idx="40">
                  <c:v>43</c:v>
                </c:pt>
                <c:pt idx="41">
                  <c:v>44</c:v>
                </c:pt>
                <c:pt idx="42">
                  <c:v>45</c:v>
                </c:pt>
                <c:pt idx="43">
                  <c:v>46</c:v>
                </c:pt>
                <c:pt idx="44">
                  <c:v>47</c:v>
                </c:pt>
                <c:pt idx="45">
                  <c:v>48</c:v>
                </c:pt>
                <c:pt idx="46">
                  <c:v>49</c:v>
                </c:pt>
                <c:pt idx="47">
                  <c:v>50</c:v>
                </c:pt>
                <c:pt idx="48">
                  <c:v>51</c:v>
                </c:pt>
                <c:pt idx="49">
                  <c:v>52</c:v>
                </c:pt>
                <c:pt idx="50">
                  <c:v>53</c:v>
                </c:pt>
                <c:pt idx="51">
                  <c:v>54</c:v>
                </c:pt>
                <c:pt idx="52">
                  <c:v>55</c:v>
                </c:pt>
                <c:pt idx="53">
                  <c:v>56</c:v>
                </c:pt>
                <c:pt idx="54">
                  <c:v>57</c:v>
                </c:pt>
                <c:pt idx="55">
                  <c:v>58</c:v>
                </c:pt>
                <c:pt idx="56">
                  <c:v>59</c:v>
                </c:pt>
                <c:pt idx="57">
                  <c:v>60</c:v>
                </c:pt>
                <c:pt idx="58">
                  <c:v>61</c:v>
                </c:pt>
                <c:pt idx="59">
                  <c:v>62</c:v>
                </c:pt>
                <c:pt idx="60">
                  <c:v>63</c:v>
                </c:pt>
                <c:pt idx="61">
                  <c:v>64</c:v>
                </c:pt>
                <c:pt idx="62">
                  <c:v>65</c:v>
                </c:pt>
                <c:pt idx="63">
                  <c:v>66</c:v>
                </c:pt>
                <c:pt idx="64">
                  <c:v>67</c:v>
                </c:pt>
                <c:pt idx="65">
                  <c:v>68</c:v>
                </c:pt>
                <c:pt idx="66">
                  <c:v>69</c:v>
                </c:pt>
                <c:pt idx="67">
                  <c:v>70</c:v>
                </c:pt>
                <c:pt idx="68">
                  <c:v>71</c:v>
                </c:pt>
                <c:pt idx="69">
                  <c:v>72</c:v>
                </c:pt>
                <c:pt idx="70">
                  <c:v>73</c:v>
                </c:pt>
                <c:pt idx="71">
                  <c:v>74</c:v>
                </c:pt>
                <c:pt idx="72">
                  <c:v>75</c:v>
                </c:pt>
                <c:pt idx="73">
                  <c:v>76</c:v>
                </c:pt>
                <c:pt idx="74">
                  <c:v>77</c:v>
                </c:pt>
                <c:pt idx="75">
                  <c:v>78</c:v>
                </c:pt>
                <c:pt idx="76">
                  <c:v>79</c:v>
                </c:pt>
                <c:pt idx="77">
                  <c:v>80</c:v>
                </c:pt>
                <c:pt idx="78">
                  <c:v>81</c:v>
                </c:pt>
                <c:pt idx="79">
                  <c:v>82</c:v>
                </c:pt>
                <c:pt idx="80">
                  <c:v>83</c:v>
                </c:pt>
                <c:pt idx="81">
                  <c:v>84</c:v>
                </c:pt>
                <c:pt idx="82">
                  <c:v>85</c:v>
                </c:pt>
                <c:pt idx="83">
                  <c:v>86</c:v>
                </c:pt>
                <c:pt idx="84">
                  <c:v>87</c:v>
                </c:pt>
                <c:pt idx="85">
                  <c:v>88</c:v>
                </c:pt>
                <c:pt idx="86">
                  <c:v>89</c:v>
                </c:pt>
                <c:pt idx="87">
                  <c:v>90</c:v>
                </c:pt>
                <c:pt idx="88">
                  <c:v>91</c:v>
                </c:pt>
                <c:pt idx="89">
                  <c:v>92</c:v>
                </c:pt>
                <c:pt idx="90">
                  <c:v>93</c:v>
                </c:pt>
                <c:pt idx="91">
                  <c:v>94</c:v>
                </c:pt>
                <c:pt idx="92">
                  <c:v>95</c:v>
                </c:pt>
                <c:pt idx="93">
                  <c:v>96</c:v>
                </c:pt>
                <c:pt idx="94">
                  <c:v>97</c:v>
                </c:pt>
                <c:pt idx="95">
                  <c:v>98</c:v>
                </c:pt>
                <c:pt idx="96">
                  <c:v>99</c:v>
                </c:pt>
                <c:pt idx="97">
                  <c:v>100</c:v>
                </c:pt>
                <c:pt idx="98">
                  <c:v>101</c:v>
                </c:pt>
                <c:pt idx="99">
                  <c:v>102</c:v>
                </c:pt>
                <c:pt idx="100">
                  <c:v>103</c:v>
                </c:pt>
                <c:pt idx="101">
                  <c:v>104</c:v>
                </c:pt>
                <c:pt idx="102">
                  <c:v>105</c:v>
                </c:pt>
                <c:pt idx="103">
                  <c:v>106</c:v>
                </c:pt>
                <c:pt idx="104">
                  <c:v>107</c:v>
                </c:pt>
                <c:pt idx="105">
                  <c:v>108</c:v>
                </c:pt>
                <c:pt idx="106">
                  <c:v>109</c:v>
                </c:pt>
                <c:pt idx="107">
                  <c:v>110</c:v>
                </c:pt>
                <c:pt idx="108">
                  <c:v>111</c:v>
                </c:pt>
                <c:pt idx="109">
                  <c:v>112</c:v>
                </c:pt>
                <c:pt idx="110">
                  <c:v>113</c:v>
                </c:pt>
                <c:pt idx="111">
                  <c:v>114</c:v>
                </c:pt>
                <c:pt idx="112">
                  <c:v>115</c:v>
                </c:pt>
                <c:pt idx="113">
                  <c:v>116</c:v>
                </c:pt>
                <c:pt idx="114">
                  <c:v>117</c:v>
                </c:pt>
                <c:pt idx="115">
                  <c:v>118</c:v>
                </c:pt>
                <c:pt idx="116">
                  <c:v>119</c:v>
                </c:pt>
                <c:pt idx="117">
                  <c:v>120</c:v>
                </c:pt>
                <c:pt idx="118">
                  <c:v>121</c:v>
                </c:pt>
                <c:pt idx="119">
                  <c:v>122</c:v>
                </c:pt>
                <c:pt idx="120">
                  <c:v>123</c:v>
                </c:pt>
                <c:pt idx="121">
                  <c:v>124</c:v>
                </c:pt>
                <c:pt idx="122">
                  <c:v>125</c:v>
                </c:pt>
                <c:pt idx="123">
                  <c:v>126</c:v>
                </c:pt>
                <c:pt idx="124">
                  <c:v>127</c:v>
                </c:pt>
                <c:pt idx="125">
                  <c:v>128</c:v>
                </c:pt>
                <c:pt idx="126">
                  <c:v>129</c:v>
                </c:pt>
                <c:pt idx="127">
                  <c:v>130</c:v>
                </c:pt>
                <c:pt idx="128">
                  <c:v>131</c:v>
                </c:pt>
                <c:pt idx="129">
                  <c:v>132</c:v>
                </c:pt>
                <c:pt idx="130">
                  <c:v>133</c:v>
                </c:pt>
                <c:pt idx="131">
                  <c:v>134</c:v>
                </c:pt>
                <c:pt idx="132">
                  <c:v>135</c:v>
                </c:pt>
                <c:pt idx="133">
                  <c:v>136</c:v>
                </c:pt>
                <c:pt idx="134">
                  <c:v>137</c:v>
                </c:pt>
                <c:pt idx="135">
                  <c:v>138</c:v>
                </c:pt>
                <c:pt idx="136">
                  <c:v>139</c:v>
                </c:pt>
                <c:pt idx="137">
                  <c:v>140</c:v>
                </c:pt>
                <c:pt idx="138">
                  <c:v>141</c:v>
                </c:pt>
                <c:pt idx="139">
                  <c:v>142</c:v>
                </c:pt>
                <c:pt idx="140">
                  <c:v>143</c:v>
                </c:pt>
                <c:pt idx="141">
                  <c:v>144</c:v>
                </c:pt>
                <c:pt idx="142">
                  <c:v>145</c:v>
                </c:pt>
                <c:pt idx="143">
                  <c:v>146</c:v>
                </c:pt>
                <c:pt idx="144">
                  <c:v>147</c:v>
                </c:pt>
                <c:pt idx="145">
                  <c:v>148</c:v>
                </c:pt>
                <c:pt idx="146">
                  <c:v>149</c:v>
                </c:pt>
                <c:pt idx="147">
                  <c:v>150</c:v>
                </c:pt>
                <c:pt idx="148">
                  <c:v>151</c:v>
                </c:pt>
                <c:pt idx="149">
                  <c:v>152</c:v>
                </c:pt>
                <c:pt idx="150">
                  <c:v>153</c:v>
                </c:pt>
                <c:pt idx="151">
                  <c:v>154</c:v>
                </c:pt>
                <c:pt idx="152">
                  <c:v>155</c:v>
                </c:pt>
                <c:pt idx="153">
                  <c:v>156</c:v>
                </c:pt>
                <c:pt idx="154">
                  <c:v>157</c:v>
                </c:pt>
                <c:pt idx="155">
                  <c:v>158</c:v>
                </c:pt>
                <c:pt idx="156">
                  <c:v>159</c:v>
                </c:pt>
                <c:pt idx="157">
                  <c:v>160</c:v>
                </c:pt>
                <c:pt idx="158">
                  <c:v>161</c:v>
                </c:pt>
                <c:pt idx="159">
                  <c:v>162</c:v>
                </c:pt>
                <c:pt idx="160">
                  <c:v>163</c:v>
                </c:pt>
                <c:pt idx="161">
                  <c:v>164</c:v>
                </c:pt>
                <c:pt idx="162">
                  <c:v>165</c:v>
                </c:pt>
                <c:pt idx="163">
                  <c:v>166</c:v>
                </c:pt>
                <c:pt idx="164">
                  <c:v>167</c:v>
                </c:pt>
                <c:pt idx="165">
                  <c:v>168</c:v>
                </c:pt>
                <c:pt idx="166">
                  <c:v>169</c:v>
                </c:pt>
                <c:pt idx="167">
                  <c:v>170</c:v>
                </c:pt>
                <c:pt idx="168">
                  <c:v>171</c:v>
                </c:pt>
                <c:pt idx="169">
                  <c:v>172</c:v>
                </c:pt>
                <c:pt idx="170">
                  <c:v>173</c:v>
                </c:pt>
                <c:pt idx="171">
                  <c:v>174</c:v>
                </c:pt>
                <c:pt idx="172">
                  <c:v>175</c:v>
                </c:pt>
                <c:pt idx="173">
                  <c:v>176</c:v>
                </c:pt>
                <c:pt idx="174">
                  <c:v>177</c:v>
                </c:pt>
                <c:pt idx="175">
                  <c:v>178</c:v>
                </c:pt>
                <c:pt idx="176">
                  <c:v>179</c:v>
                </c:pt>
                <c:pt idx="177">
                  <c:v>180</c:v>
                </c:pt>
                <c:pt idx="178">
                  <c:v>181</c:v>
                </c:pt>
                <c:pt idx="179">
                  <c:v>182</c:v>
                </c:pt>
                <c:pt idx="180">
                  <c:v>183</c:v>
                </c:pt>
                <c:pt idx="181">
                  <c:v>184</c:v>
                </c:pt>
                <c:pt idx="182">
                  <c:v>185</c:v>
                </c:pt>
                <c:pt idx="183">
                  <c:v>186</c:v>
                </c:pt>
                <c:pt idx="184">
                  <c:v>187</c:v>
                </c:pt>
                <c:pt idx="185">
                  <c:v>188</c:v>
                </c:pt>
                <c:pt idx="186">
                  <c:v>189</c:v>
                </c:pt>
                <c:pt idx="187">
                  <c:v>190</c:v>
                </c:pt>
                <c:pt idx="188">
                  <c:v>191</c:v>
                </c:pt>
                <c:pt idx="189">
                  <c:v>192</c:v>
                </c:pt>
                <c:pt idx="190">
                  <c:v>193</c:v>
                </c:pt>
                <c:pt idx="191">
                  <c:v>194</c:v>
                </c:pt>
                <c:pt idx="192">
                  <c:v>195</c:v>
                </c:pt>
                <c:pt idx="193">
                  <c:v>196</c:v>
                </c:pt>
                <c:pt idx="194">
                  <c:v>197</c:v>
                </c:pt>
                <c:pt idx="195">
                  <c:v>198</c:v>
                </c:pt>
                <c:pt idx="196">
                  <c:v>199</c:v>
                </c:pt>
                <c:pt idx="197">
                  <c:v>200</c:v>
                </c:pt>
                <c:pt idx="198">
                  <c:v>201</c:v>
                </c:pt>
                <c:pt idx="199">
                  <c:v>202</c:v>
                </c:pt>
                <c:pt idx="200">
                  <c:v>203</c:v>
                </c:pt>
                <c:pt idx="201">
                  <c:v>204</c:v>
                </c:pt>
                <c:pt idx="202">
                  <c:v>205</c:v>
                </c:pt>
                <c:pt idx="203">
                  <c:v>206</c:v>
                </c:pt>
                <c:pt idx="204">
                  <c:v>207</c:v>
                </c:pt>
                <c:pt idx="205">
                  <c:v>208</c:v>
                </c:pt>
                <c:pt idx="206">
                  <c:v>209</c:v>
                </c:pt>
                <c:pt idx="207">
                  <c:v>210</c:v>
                </c:pt>
                <c:pt idx="208">
                  <c:v>211</c:v>
                </c:pt>
                <c:pt idx="209">
                  <c:v>212</c:v>
                </c:pt>
                <c:pt idx="210">
                  <c:v>213</c:v>
                </c:pt>
                <c:pt idx="211">
                  <c:v>214</c:v>
                </c:pt>
                <c:pt idx="212">
                  <c:v>215</c:v>
                </c:pt>
                <c:pt idx="213">
                  <c:v>216</c:v>
                </c:pt>
                <c:pt idx="214">
                  <c:v>217</c:v>
                </c:pt>
                <c:pt idx="215">
                  <c:v>218</c:v>
                </c:pt>
                <c:pt idx="216">
                  <c:v>219</c:v>
                </c:pt>
                <c:pt idx="217">
                  <c:v>220</c:v>
                </c:pt>
                <c:pt idx="218">
                  <c:v>221</c:v>
                </c:pt>
                <c:pt idx="219">
                  <c:v>222</c:v>
                </c:pt>
                <c:pt idx="220">
                  <c:v>223</c:v>
                </c:pt>
                <c:pt idx="221">
                  <c:v>224</c:v>
                </c:pt>
                <c:pt idx="222">
                  <c:v>225</c:v>
                </c:pt>
                <c:pt idx="223">
                  <c:v>226</c:v>
                </c:pt>
                <c:pt idx="224">
                  <c:v>227</c:v>
                </c:pt>
                <c:pt idx="225">
                  <c:v>228</c:v>
                </c:pt>
                <c:pt idx="226">
                  <c:v>229</c:v>
                </c:pt>
                <c:pt idx="227">
                  <c:v>230</c:v>
                </c:pt>
                <c:pt idx="228">
                  <c:v>231</c:v>
                </c:pt>
                <c:pt idx="229">
                  <c:v>232</c:v>
                </c:pt>
                <c:pt idx="230">
                  <c:v>233</c:v>
                </c:pt>
                <c:pt idx="231">
                  <c:v>234</c:v>
                </c:pt>
                <c:pt idx="232">
                  <c:v>235</c:v>
                </c:pt>
                <c:pt idx="233">
                  <c:v>236</c:v>
                </c:pt>
                <c:pt idx="234">
                  <c:v>237</c:v>
                </c:pt>
                <c:pt idx="235">
                  <c:v>238</c:v>
                </c:pt>
                <c:pt idx="236">
                  <c:v>239</c:v>
                </c:pt>
                <c:pt idx="237">
                  <c:v>240</c:v>
                </c:pt>
                <c:pt idx="238">
                  <c:v>241</c:v>
                </c:pt>
                <c:pt idx="239">
                  <c:v>242</c:v>
                </c:pt>
                <c:pt idx="240">
                  <c:v>243</c:v>
                </c:pt>
                <c:pt idx="241">
                  <c:v>244</c:v>
                </c:pt>
                <c:pt idx="242">
                  <c:v>245</c:v>
                </c:pt>
                <c:pt idx="243">
                  <c:v>246</c:v>
                </c:pt>
                <c:pt idx="244">
                  <c:v>247</c:v>
                </c:pt>
                <c:pt idx="245">
                  <c:v>248</c:v>
                </c:pt>
                <c:pt idx="246">
                  <c:v>249</c:v>
                </c:pt>
                <c:pt idx="247">
                  <c:v>250</c:v>
                </c:pt>
                <c:pt idx="248">
                  <c:v>251</c:v>
                </c:pt>
                <c:pt idx="249">
                  <c:v>252</c:v>
                </c:pt>
                <c:pt idx="250">
                  <c:v>253</c:v>
                </c:pt>
                <c:pt idx="251">
                  <c:v>254</c:v>
                </c:pt>
                <c:pt idx="252">
                  <c:v>255</c:v>
                </c:pt>
                <c:pt idx="253">
                  <c:v>256</c:v>
                </c:pt>
                <c:pt idx="254">
                  <c:v>257</c:v>
                </c:pt>
                <c:pt idx="255">
                  <c:v>258</c:v>
                </c:pt>
                <c:pt idx="256">
                  <c:v>259</c:v>
                </c:pt>
                <c:pt idx="257">
                  <c:v>260</c:v>
                </c:pt>
                <c:pt idx="258">
                  <c:v>261</c:v>
                </c:pt>
                <c:pt idx="259">
                  <c:v>262</c:v>
                </c:pt>
                <c:pt idx="260">
                  <c:v>263</c:v>
                </c:pt>
                <c:pt idx="261">
                  <c:v>264</c:v>
                </c:pt>
                <c:pt idx="262">
                  <c:v>265</c:v>
                </c:pt>
                <c:pt idx="263">
                  <c:v>266</c:v>
                </c:pt>
                <c:pt idx="264">
                  <c:v>267</c:v>
                </c:pt>
                <c:pt idx="265">
                  <c:v>268</c:v>
                </c:pt>
                <c:pt idx="266">
                  <c:v>269</c:v>
                </c:pt>
                <c:pt idx="267">
                  <c:v>270</c:v>
                </c:pt>
                <c:pt idx="268">
                  <c:v>271</c:v>
                </c:pt>
                <c:pt idx="269">
                  <c:v>272</c:v>
                </c:pt>
                <c:pt idx="270">
                  <c:v>273</c:v>
                </c:pt>
                <c:pt idx="271">
                  <c:v>274</c:v>
                </c:pt>
                <c:pt idx="272">
                  <c:v>275</c:v>
                </c:pt>
                <c:pt idx="273">
                  <c:v>276</c:v>
                </c:pt>
                <c:pt idx="274">
                  <c:v>277</c:v>
                </c:pt>
                <c:pt idx="275">
                  <c:v>278</c:v>
                </c:pt>
                <c:pt idx="276">
                  <c:v>279</c:v>
                </c:pt>
                <c:pt idx="277">
                  <c:v>280</c:v>
                </c:pt>
                <c:pt idx="278">
                  <c:v>281</c:v>
                </c:pt>
                <c:pt idx="279">
                  <c:v>282</c:v>
                </c:pt>
                <c:pt idx="280">
                  <c:v>283</c:v>
                </c:pt>
                <c:pt idx="281">
                  <c:v>284</c:v>
                </c:pt>
                <c:pt idx="282">
                  <c:v>285</c:v>
                </c:pt>
                <c:pt idx="283">
                  <c:v>286</c:v>
                </c:pt>
                <c:pt idx="284">
                  <c:v>287</c:v>
                </c:pt>
                <c:pt idx="285">
                  <c:v>288</c:v>
                </c:pt>
                <c:pt idx="286">
                  <c:v>289</c:v>
                </c:pt>
                <c:pt idx="287">
                  <c:v>290</c:v>
                </c:pt>
                <c:pt idx="288">
                  <c:v>291</c:v>
                </c:pt>
                <c:pt idx="289">
                  <c:v>292</c:v>
                </c:pt>
                <c:pt idx="290">
                  <c:v>293</c:v>
                </c:pt>
                <c:pt idx="291">
                  <c:v>294</c:v>
                </c:pt>
                <c:pt idx="292">
                  <c:v>295</c:v>
                </c:pt>
                <c:pt idx="293">
                  <c:v>296</c:v>
                </c:pt>
                <c:pt idx="294">
                  <c:v>297</c:v>
                </c:pt>
                <c:pt idx="295">
                  <c:v>298</c:v>
                </c:pt>
                <c:pt idx="296">
                  <c:v>299</c:v>
                </c:pt>
                <c:pt idx="297">
                  <c:v>300</c:v>
                </c:pt>
                <c:pt idx="298">
                  <c:v>301</c:v>
                </c:pt>
                <c:pt idx="299">
                  <c:v>302</c:v>
                </c:pt>
                <c:pt idx="300">
                  <c:v>303</c:v>
                </c:pt>
                <c:pt idx="301">
                  <c:v>304</c:v>
                </c:pt>
                <c:pt idx="302">
                  <c:v>305</c:v>
                </c:pt>
                <c:pt idx="303">
                  <c:v>306</c:v>
                </c:pt>
                <c:pt idx="304">
                  <c:v>307</c:v>
                </c:pt>
                <c:pt idx="305">
                  <c:v>308</c:v>
                </c:pt>
                <c:pt idx="306">
                  <c:v>309</c:v>
                </c:pt>
                <c:pt idx="307">
                  <c:v>310</c:v>
                </c:pt>
                <c:pt idx="308">
                  <c:v>311</c:v>
                </c:pt>
                <c:pt idx="309">
                  <c:v>312</c:v>
                </c:pt>
                <c:pt idx="310">
                  <c:v>313</c:v>
                </c:pt>
                <c:pt idx="311">
                  <c:v>314</c:v>
                </c:pt>
                <c:pt idx="312">
                  <c:v>315</c:v>
                </c:pt>
                <c:pt idx="313">
                  <c:v>316</c:v>
                </c:pt>
                <c:pt idx="314">
                  <c:v>317</c:v>
                </c:pt>
                <c:pt idx="315">
                  <c:v>318</c:v>
                </c:pt>
                <c:pt idx="316">
                  <c:v>319</c:v>
                </c:pt>
                <c:pt idx="317">
                  <c:v>320</c:v>
                </c:pt>
                <c:pt idx="318">
                  <c:v>321</c:v>
                </c:pt>
                <c:pt idx="319">
                  <c:v>322</c:v>
                </c:pt>
                <c:pt idx="320">
                  <c:v>323</c:v>
                </c:pt>
                <c:pt idx="321">
                  <c:v>324</c:v>
                </c:pt>
                <c:pt idx="322">
                  <c:v>325</c:v>
                </c:pt>
                <c:pt idx="323">
                  <c:v>326</c:v>
                </c:pt>
                <c:pt idx="324">
                  <c:v>327</c:v>
                </c:pt>
                <c:pt idx="325">
                  <c:v>328</c:v>
                </c:pt>
                <c:pt idx="326">
                  <c:v>329</c:v>
                </c:pt>
                <c:pt idx="327">
                  <c:v>330</c:v>
                </c:pt>
                <c:pt idx="328">
                  <c:v>331</c:v>
                </c:pt>
                <c:pt idx="329">
                  <c:v>332</c:v>
                </c:pt>
                <c:pt idx="330">
                  <c:v>333</c:v>
                </c:pt>
                <c:pt idx="331">
                  <c:v>334</c:v>
                </c:pt>
                <c:pt idx="332">
                  <c:v>335</c:v>
                </c:pt>
                <c:pt idx="333">
                  <c:v>336</c:v>
                </c:pt>
                <c:pt idx="334">
                  <c:v>337</c:v>
                </c:pt>
                <c:pt idx="335">
                  <c:v>338</c:v>
                </c:pt>
                <c:pt idx="336">
                  <c:v>339</c:v>
                </c:pt>
                <c:pt idx="337">
                  <c:v>340</c:v>
                </c:pt>
                <c:pt idx="338">
                  <c:v>341</c:v>
                </c:pt>
                <c:pt idx="339">
                  <c:v>342</c:v>
                </c:pt>
                <c:pt idx="340">
                  <c:v>343</c:v>
                </c:pt>
                <c:pt idx="341">
                  <c:v>344</c:v>
                </c:pt>
                <c:pt idx="342">
                  <c:v>345</c:v>
                </c:pt>
                <c:pt idx="343">
                  <c:v>346</c:v>
                </c:pt>
                <c:pt idx="344">
                  <c:v>347</c:v>
                </c:pt>
                <c:pt idx="345">
                  <c:v>348</c:v>
                </c:pt>
                <c:pt idx="346">
                  <c:v>349</c:v>
                </c:pt>
                <c:pt idx="347">
                  <c:v>350</c:v>
                </c:pt>
                <c:pt idx="348">
                  <c:v>351</c:v>
                </c:pt>
                <c:pt idx="349">
                  <c:v>352</c:v>
                </c:pt>
                <c:pt idx="350">
                  <c:v>353</c:v>
                </c:pt>
                <c:pt idx="351">
                  <c:v>354</c:v>
                </c:pt>
                <c:pt idx="352">
                  <c:v>355</c:v>
                </c:pt>
                <c:pt idx="353">
                  <c:v>356</c:v>
                </c:pt>
                <c:pt idx="354">
                  <c:v>357</c:v>
                </c:pt>
                <c:pt idx="355">
                  <c:v>358</c:v>
                </c:pt>
                <c:pt idx="356">
                  <c:v>359</c:v>
                </c:pt>
                <c:pt idx="357">
                  <c:v>360</c:v>
                </c:pt>
                <c:pt idx="358">
                  <c:v>361</c:v>
                </c:pt>
                <c:pt idx="359">
                  <c:v>362</c:v>
                </c:pt>
                <c:pt idx="360">
                  <c:v>363</c:v>
                </c:pt>
                <c:pt idx="361">
                  <c:v>364</c:v>
                </c:pt>
              </c:numCache>
            </c:numRef>
          </c:xVal>
          <c:yVal>
            <c:numRef>
              <c:f>Sheet1!$H$2:$H$366</c:f>
              <c:numCache>
                <c:formatCode>General</c:formatCode>
                <c:ptCount val="365"/>
                <c:pt idx="0">
                  <c:v>0.83300000000000063</c:v>
                </c:pt>
                <c:pt idx="1">
                  <c:v>0.40700000000000008</c:v>
                </c:pt>
                <c:pt idx="2">
                  <c:v>0.68100000000000194</c:v>
                </c:pt>
                <c:pt idx="3">
                  <c:v>0.66300000000000203</c:v>
                </c:pt>
                <c:pt idx="4">
                  <c:v>0.45</c:v>
                </c:pt>
                <c:pt idx="5">
                  <c:v>0.84000000000000064</c:v>
                </c:pt>
                <c:pt idx="6">
                  <c:v>0.95000000000000062</c:v>
                </c:pt>
                <c:pt idx="7">
                  <c:v>1.6400000000000001</c:v>
                </c:pt>
                <c:pt idx="8">
                  <c:v>2.5169999999999977</c:v>
                </c:pt>
                <c:pt idx="9">
                  <c:v>2.121</c:v>
                </c:pt>
                <c:pt idx="10">
                  <c:v>1.6080000000000001</c:v>
                </c:pt>
                <c:pt idx="11">
                  <c:v>1.514</c:v>
                </c:pt>
                <c:pt idx="12">
                  <c:v>6.4989999999999997</c:v>
                </c:pt>
                <c:pt idx="13">
                  <c:v>5.71</c:v>
                </c:pt>
                <c:pt idx="14">
                  <c:v>5.7839999999999998</c:v>
                </c:pt>
                <c:pt idx="15">
                  <c:v>5.9630000000000001</c:v>
                </c:pt>
                <c:pt idx="16">
                  <c:v>4.6439999999999975</c:v>
                </c:pt>
                <c:pt idx="17">
                  <c:v>7.9710000000000134</c:v>
                </c:pt>
                <c:pt idx="18">
                  <c:v>5.7149999999999945</c:v>
                </c:pt>
                <c:pt idx="19">
                  <c:v>3.3159999999999967</c:v>
                </c:pt>
                <c:pt idx="20">
                  <c:v>3.323</c:v>
                </c:pt>
                <c:pt idx="21">
                  <c:v>3.82</c:v>
                </c:pt>
                <c:pt idx="22">
                  <c:v>3.8309999999999977</c:v>
                </c:pt>
                <c:pt idx="23">
                  <c:v>4.6219999999999946</c:v>
                </c:pt>
                <c:pt idx="24">
                  <c:v>6.9359999999999999</c:v>
                </c:pt>
                <c:pt idx="25">
                  <c:v>4.2229999999999945</c:v>
                </c:pt>
                <c:pt idx="26">
                  <c:v>4.351</c:v>
                </c:pt>
                <c:pt idx="27">
                  <c:v>3.53</c:v>
                </c:pt>
                <c:pt idx="28">
                  <c:v>3.0909999999999997</c:v>
                </c:pt>
                <c:pt idx="29">
                  <c:v>2.4929999999999977</c:v>
                </c:pt>
                <c:pt idx="30">
                  <c:v>6.2160000000000002</c:v>
                </c:pt>
                <c:pt idx="31">
                  <c:v>11.589</c:v>
                </c:pt>
                <c:pt idx="32">
                  <c:v>7.2830000000000004</c:v>
                </c:pt>
                <c:pt idx="33">
                  <c:v>5.9</c:v>
                </c:pt>
                <c:pt idx="34">
                  <c:v>5.9169999999999998</c:v>
                </c:pt>
                <c:pt idx="35">
                  <c:v>6.06</c:v>
                </c:pt>
                <c:pt idx="36">
                  <c:v>8.2750000000000004</c:v>
                </c:pt>
                <c:pt idx="37">
                  <c:v>10.068</c:v>
                </c:pt>
                <c:pt idx="38">
                  <c:v>4.9340000000000002</c:v>
                </c:pt>
                <c:pt idx="39">
                  <c:v>5.5739999999999998</c:v>
                </c:pt>
                <c:pt idx="40">
                  <c:v>5.6959999999999873</c:v>
                </c:pt>
                <c:pt idx="41">
                  <c:v>4.7990000000000004</c:v>
                </c:pt>
                <c:pt idx="42">
                  <c:v>4.9340000000000002</c:v>
                </c:pt>
                <c:pt idx="43">
                  <c:v>4.9770000000000003</c:v>
                </c:pt>
                <c:pt idx="44">
                  <c:v>2.8059999999999987</c:v>
                </c:pt>
                <c:pt idx="45">
                  <c:v>5.0590000000000002</c:v>
                </c:pt>
                <c:pt idx="46">
                  <c:v>4.984</c:v>
                </c:pt>
                <c:pt idx="47">
                  <c:v>5.8539999999999965</c:v>
                </c:pt>
                <c:pt idx="48">
                  <c:v>1.9889999999999968</c:v>
                </c:pt>
                <c:pt idx="49">
                  <c:v>2.1819999999999999</c:v>
                </c:pt>
                <c:pt idx="50">
                  <c:v>1.5960000000000001</c:v>
                </c:pt>
                <c:pt idx="51">
                  <c:v>0.92300000000000004</c:v>
                </c:pt>
                <c:pt idx="52">
                  <c:v>0.87500000000000167</c:v>
                </c:pt>
                <c:pt idx="53">
                  <c:v>1.1220000000000001</c:v>
                </c:pt>
                <c:pt idx="54">
                  <c:v>2.3109999999999977</c:v>
                </c:pt>
                <c:pt idx="55">
                  <c:v>1.375</c:v>
                </c:pt>
                <c:pt idx="56">
                  <c:v>1.1980000000000031</c:v>
                </c:pt>
                <c:pt idx="57">
                  <c:v>1.0369999999999966</c:v>
                </c:pt>
                <c:pt idx="58">
                  <c:v>1.071</c:v>
                </c:pt>
                <c:pt idx="59">
                  <c:v>3.1219999999999999</c:v>
                </c:pt>
                <c:pt idx="60">
                  <c:v>2.9089999999999998</c:v>
                </c:pt>
                <c:pt idx="61">
                  <c:v>1.7409999999999999</c:v>
                </c:pt>
                <c:pt idx="62">
                  <c:v>2.2680000000000002</c:v>
                </c:pt>
                <c:pt idx="63">
                  <c:v>1.2749999999999966</c:v>
                </c:pt>
                <c:pt idx="64">
                  <c:v>1.879</c:v>
                </c:pt>
                <c:pt idx="65">
                  <c:v>1.8720000000000001</c:v>
                </c:pt>
                <c:pt idx="66">
                  <c:v>0.82700000000000062</c:v>
                </c:pt>
                <c:pt idx="67">
                  <c:v>0.94000000000000061</c:v>
                </c:pt>
                <c:pt idx="68">
                  <c:v>0.85700000000000065</c:v>
                </c:pt>
                <c:pt idx="69">
                  <c:v>1.839</c:v>
                </c:pt>
                <c:pt idx="70">
                  <c:v>2.2130000000000001</c:v>
                </c:pt>
                <c:pt idx="71">
                  <c:v>2.63</c:v>
                </c:pt>
                <c:pt idx="72">
                  <c:v>2.3649999999999998</c:v>
                </c:pt>
                <c:pt idx="73">
                  <c:v>2.3649999999999998</c:v>
                </c:pt>
                <c:pt idx="74">
                  <c:v>2.3649999999999998</c:v>
                </c:pt>
                <c:pt idx="75">
                  <c:v>2.3649999999999998</c:v>
                </c:pt>
                <c:pt idx="76">
                  <c:v>2.3649999999999998</c:v>
                </c:pt>
                <c:pt idx="77">
                  <c:v>2.3649999999999998</c:v>
                </c:pt>
                <c:pt idx="78">
                  <c:v>1.554</c:v>
                </c:pt>
                <c:pt idx="79">
                  <c:v>4.234</c:v>
                </c:pt>
                <c:pt idx="80">
                  <c:v>3.8099999999999987</c:v>
                </c:pt>
                <c:pt idx="81">
                  <c:v>4.9649999999999945</c:v>
                </c:pt>
                <c:pt idx="82">
                  <c:v>4.4779999999999998</c:v>
                </c:pt>
                <c:pt idx="83">
                  <c:v>6.8469999999999995</c:v>
                </c:pt>
                <c:pt idx="84">
                  <c:v>5.4960000000000004</c:v>
                </c:pt>
                <c:pt idx="85">
                  <c:v>3.3009999999999997</c:v>
                </c:pt>
                <c:pt idx="86">
                  <c:v>3.573</c:v>
                </c:pt>
                <c:pt idx="87">
                  <c:v>4.0789999999999997</c:v>
                </c:pt>
                <c:pt idx="88">
                  <c:v>4.1689999999999863</c:v>
                </c:pt>
                <c:pt idx="89">
                  <c:v>2.3079999999999998</c:v>
                </c:pt>
                <c:pt idx="90">
                  <c:v>1.7329999999999999</c:v>
                </c:pt>
                <c:pt idx="91">
                  <c:v>1.2249999999999965</c:v>
                </c:pt>
                <c:pt idx="92">
                  <c:v>1.3620000000000001</c:v>
                </c:pt>
                <c:pt idx="93">
                  <c:v>1.081</c:v>
                </c:pt>
                <c:pt idx="94">
                  <c:v>2.2650000000000001</c:v>
                </c:pt>
                <c:pt idx="95">
                  <c:v>1.032</c:v>
                </c:pt>
                <c:pt idx="96">
                  <c:v>1.8069999999999968</c:v>
                </c:pt>
                <c:pt idx="97">
                  <c:v>1.43</c:v>
                </c:pt>
                <c:pt idx="98">
                  <c:v>1.7940000000000034</c:v>
                </c:pt>
                <c:pt idx="99">
                  <c:v>2.1759999999999997</c:v>
                </c:pt>
                <c:pt idx="100">
                  <c:v>2.3979999999999997</c:v>
                </c:pt>
                <c:pt idx="101">
                  <c:v>4.9710000000000134</c:v>
                </c:pt>
                <c:pt idx="102">
                  <c:v>4.2729999999999997</c:v>
                </c:pt>
                <c:pt idx="103">
                  <c:v>4.9969999999999999</c:v>
                </c:pt>
                <c:pt idx="104">
                  <c:v>4.0919999999999996</c:v>
                </c:pt>
                <c:pt idx="105">
                  <c:v>4.1959999999999873</c:v>
                </c:pt>
                <c:pt idx="106">
                  <c:v>4.258</c:v>
                </c:pt>
                <c:pt idx="107">
                  <c:v>3.218</c:v>
                </c:pt>
                <c:pt idx="108">
                  <c:v>3.0139999999999998</c:v>
                </c:pt>
                <c:pt idx="109">
                  <c:v>3.0519999999999987</c:v>
                </c:pt>
                <c:pt idx="110">
                  <c:v>3.0519999999999987</c:v>
                </c:pt>
                <c:pt idx="111">
                  <c:v>3.0519999999999987</c:v>
                </c:pt>
                <c:pt idx="112">
                  <c:v>2.96</c:v>
                </c:pt>
                <c:pt idx="113">
                  <c:v>2.085</c:v>
                </c:pt>
                <c:pt idx="114">
                  <c:v>3.0549999999999997</c:v>
                </c:pt>
                <c:pt idx="115">
                  <c:v>5.1779999999999955</c:v>
                </c:pt>
                <c:pt idx="116">
                  <c:v>1.3540000000000001</c:v>
                </c:pt>
                <c:pt idx="117">
                  <c:v>1.3540000000000001</c:v>
                </c:pt>
                <c:pt idx="118">
                  <c:v>1.3320000000000001</c:v>
                </c:pt>
                <c:pt idx="119">
                  <c:v>2.7149999999999999</c:v>
                </c:pt>
                <c:pt idx="120">
                  <c:v>2.8309999999999977</c:v>
                </c:pt>
                <c:pt idx="121">
                  <c:v>1.679</c:v>
                </c:pt>
                <c:pt idx="122">
                  <c:v>2.089</c:v>
                </c:pt>
                <c:pt idx="123">
                  <c:v>0.55300000000000005</c:v>
                </c:pt>
                <c:pt idx="124">
                  <c:v>1.105</c:v>
                </c:pt>
                <c:pt idx="125">
                  <c:v>1.663</c:v>
                </c:pt>
                <c:pt idx="126">
                  <c:v>1.9039999999999935</c:v>
                </c:pt>
                <c:pt idx="127">
                  <c:v>2.02</c:v>
                </c:pt>
                <c:pt idx="128">
                  <c:v>1.345</c:v>
                </c:pt>
                <c:pt idx="129">
                  <c:v>2.0449999999999999</c:v>
                </c:pt>
                <c:pt idx="130">
                  <c:v>2.4729999999999968</c:v>
                </c:pt>
                <c:pt idx="131">
                  <c:v>2.44</c:v>
                </c:pt>
                <c:pt idx="132">
                  <c:v>1.9600000000000002</c:v>
                </c:pt>
                <c:pt idx="133">
                  <c:v>3.2050000000000001</c:v>
                </c:pt>
                <c:pt idx="134">
                  <c:v>3.577</c:v>
                </c:pt>
                <c:pt idx="135">
                  <c:v>2.0209999999999999</c:v>
                </c:pt>
                <c:pt idx="136">
                  <c:v>2.0979999999999999</c:v>
                </c:pt>
                <c:pt idx="137">
                  <c:v>2.4219999999999997</c:v>
                </c:pt>
                <c:pt idx="138">
                  <c:v>2.4769999999999968</c:v>
                </c:pt>
                <c:pt idx="139">
                  <c:v>3.1189999999999998</c:v>
                </c:pt>
                <c:pt idx="140">
                  <c:v>2.8719999999999977</c:v>
                </c:pt>
                <c:pt idx="141">
                  <c:v>2.6709999999999998</c:v>
                </c:pt>
                <c:pt idx="142">
                  <c:v>2.246</c:v>
                </c:pt>
                <c:pt idx="143">
                  <c:v>1.853</c:v>
                </c:pt>
                <c:pt idx="144">
                  <c:v>1.8240000000000001</c:v>
                </c:pt>
                <c:pt idx="145">
                  <c:v>2.2149999999999999</c:v>
                </c:pt>
                <c:pt idx="146">
                  <c:v>2.1800000000000002</c:v>
                </c:pt>
                <c:pt idx="147">
                  <c:v>2.101</c:v>
                </c:pt>
                <c:pt idx="148">
                  <c:v>1.5720000000000001</c:v>
                </c:pt>
                <c:pt idx="149">
                  <c:v>1.827</c:v>
                </c:pt>
                <c:pt idx="150">
                  <c:v>1.663</c:v>
                </c:pt>
                <c:pt idx="151">
                  <c:v>1.367</c:v>
                </c:pt>
                <c:pt idx="152">
                  <c:v>1.325</c:v>
                </c:pt>
                <c:pt idx="153">
                  <c:v>1.2189999999999965</c:v>
                </c:pt>
                <c:pt idx="154">
                  <c:v>1.21</c:v>
                </c:pt>
                <c:pt idx="155">
                  <c:v>1.609</c:v>
                </c:pt>
                <c:pt idx="156">
                  <c:v>1.22</c:v>
                </c:pt>
                <c:pt idx="157">
                  <c:v>2.1309999999999998</c:v>
                </c:pt>
                <c:pt idx="158">
                  <c:v>2.1309999999999998</c:v>
                </c:pt>
                <c:pt idx="159">
                  <c:v>2.1309999999999998</c:v>
                </c:pt>
                <c:pt idx="160">
                  <c:v>2.1309999999999998</c:v>
                </c:pt>
                <c:pt idx="161">
                  <c:v>2.1309999999999998</c:v>
                </c:pt>
                <c:pt idx="162">
                  <c:v>2.1309999999999998</c:v>
                </c:pt>
                <c:pt idx="163">
                  <c:v>4.1989999999999945</c:v>
                </c:pt>
                <c:pt idx="164">
                  <c:v>5.1129999999999871</c:v>
                </c:pt>
                <c:pt idx="165">
                  <c:v>4.4080000000000004</c:v>
                </c:pt>
                <c:pt idx="166">
                  <c:v>3.8489999999999998</c:v>
                </c:pt>
                <c:pt idx="167">
                  <c:v>2.6739999999999999</c:v>
                </c:pt>
                <c:pt idx="168">
                  <c:v>3.3449999999999998</c:v>
                </c:pt>
                <c:pt idx="169">
                  <c:v>3.3449999999999998</c:v>
                </c:pt>
                <c:pt idx="170">
                  <c:v>3.3449999999999998</c:v>
                </c:pt>
                <c:pt idx="171">
                  <c:v>3.3449999999999998</c:v>
                </c:pt>
                <c:pt idx="172">
                  <c:v>3.3449999999999998</c:v>
                </c:pt>
                <c:pt idx="173">
                  <c:v>2.3239999999999998</c:v>
                </c:pt>
                <c:pt idx="174">
                  <c:v>2.2869999999999999</c:v>
                </c:pt>
                <c:pt idx="175">
                  <c:v>1.7740000000000034</c:v>
                </c:pt>
                <c:pt idx="176">
                  <c:v>1.637</c:v>
                </c:pt>
                <c:pt idx="177">
                  <c:v>0.997</c:v>
                </c:pt>
                <c:pt idx="178">
                  <c:v>0.94399999999999995</c:v>
                </c:pt>
                <c:pt idx="179">
                  <c:v>0.94399999999999995</c:v>
                </c:pt>
                <c:pt idx="180">
                  <c:v>1.35</c:v>
                </c:pt>
                <c:pt idx="181">
                  <c:v>1.86</c:v>
                </c:pt>
                <c:pt idx="182">
                  <c:v>1.9520000000000002</c:v>
                </c:pt>
                <c:pt idx="183">
                  <c:v>2.5139999999999998</c:v>
                </c:pt>
                <c:pt idx="184">
                  <c:v>2.3039999999999998</c:v>
                </c:pt>
                <c:pt idx="185">
                  <c:v>2.3039999999999998</c:v>
                </c:pt>
                <c:pt idx="186">
                  <c:v>2.3039999999999998</c:v>
                </c:pt>
                <c:pt idx="187">
                  <c:v>2.3039999999999998</c:v>
                </c:pt>
                <c:pt idx="188">
                  <c:v>4.5730000000000004</c:v>
                </c:pt>
                <c:pt idx="189">
                  <c:v>6.1</c:v>
                </c:pt>
                <c:pt idx="190">
                  <c:v>3.1159999999999997</c:v>
                </c:pt>
                <c:pt idx="191">
                  <c:v>2.6789999999999998</c:v>
                </c:pt>
                <c:pt idx="192">
                  <c:v>3.254</c:v>
                </c:pt>
                <c:pt idx="193">
                  <c:v>3.2840000000000011</c:v>
                </c:pt>
                <c:pt idx="194">
                  <c:v>3.6339999999999999</c:v>
                </c:pt>
                <c:pt idx="195">
                  <c:v>1.9689999999999968</c:v>
                </c:pt>
                <c:pt idx="196">
                  <c:v>2.4009999999999998</c:v>
                </c:pt>
                <c:pt idx="197">
                  <c:v>2.2410000000000001</c:v>
                </c:pt>
                <c:pt idx="198">
                  <c:v>2.173</c:v>
                </c:pt>
                <c:pt idx="199">
                  <c:v>1.575</c:v>
                </c:pt>
                <c:pt idx="200">
                  <c:v>1.8089999999999968</c:v>
                </c:pt>
                <c:pt idx="201">
                  <c:v>1.8049999999999968</c:v>
                </c:pt>
                <c:pt idx="202">
                  <c:v>1.202</c:v>
                </c:pt>
                <c:pt idx="203">
                  <c:v>0.96900000000000064</c:v>
                </c:pt>
                <c:pt idx="204">
                  <c:v>1.014</c:v>
                </c:pt>
                <c:pt idx="205">
                  <c:v>0.83300000000000063</c:v>
                </c:pt>
                <c:pt idx="206">
                  <c:v>0.44400000000000084</c:v>
                </c:pt>
                <c:pt idx="207">
                  <c:v>0.3840000000000009</c:v>
                </c:pt>
                <c:pt idx="208">
                  <c:v>0.3260000000000009</c:v>
                </c:pt>
                <c:pt idx="209">
                  <c:v>0.45500000000000002</c:v>
                </c:pt>
                <c:pt idx="210">
                  <c:v>0.52300000000000002</c:v>
                </c:pt>
                <c:pt idx="211">
                  <c:v>0.29200000000000031</c:v>
                </c:pt>
                <c:pt idx="212">
                  <c:v>0.77300000000000013</c:v>
                </c:pt>
                <c:pt idx="213">
                  <c:v>0.87800000000000178</c:v>
                </c:pt>
                <c:pt idx="214">
                  <c:v>0.87800000000000178</c:v>
                </c:pt>
                <c:pt idx="215">
                  <c:v>0.87800000000000178</c:v>
                </c:pt>
                <c:pt idx="216">
                  <c:v>0.87800000000000178</c:v>
                </c:pt>
                <c:pt idx="217">
                  <c:v>0.87800000000000178</c:v>
                </c:pt>
                <c:pt idx="218">
                  <c:v>1.1910000000000001</c:v>
                </c:pt>
                <c:pt idx="219">
                  <c:v>1.1910000000000001</c:v>
                </c:pt>
                <c:pt idx="220">
                  <c:v>1.1910000000000001</c:v>
                </c:pt>
                <c:pt idx="221">
                  <c:v>1.1910000000000001</c:v>
                </c:pt>
                <c:pt idx="222">
                  <c:v>1.1910000000000001</c:v>
                </c:pt>
                <c:pt idx="223">
                  <c:v>2.4089999999999998</c:v>
                </c:pt>
                <c:pt idx="224">
                  <c:v>2.5589999999999997</c:v>
                </c:pt>
                <c:pt idx="225">
                  <c:v>2.698</c:v>
                </c:pt>
                <c:pt idx="226">
                  <c:v>2.9389999999999987</c:v>
                </c:pt>
                <c:pt idx="227">
                  <c:v>3.3149999999999977</c:v>
                </c:pt>
                <c:pt idx="228">
                  <c:v>2.8579999999999997</c:v>
                </c:pt>
                <c:pt idx="229">
                  <c:v>4.4059999999999997</c:v>
                </c:pt>
                <c:pt idx="230">
                  <c:v>2.3359999999999967</c:v>
                </c:pt>
                <c:pt idx="231">
                  <c:v>2.0209999999999999</c:v>
                </c:pt>
                <c:pt idx="232">
                  <c:v>2.0209999999999999</c:v>
                </c:pt>
                <c:pt idx="233">
                  <c:v>2.5329999999999977</c:v>
                </c:pt>
                <c:pt idx="234">
                  <c:v>1.8740000000000001</c:v>
                </c:pt>
                <c:pt idx="235">
                  <c:v>1.9889999999999968</c:v>
                </c:pt>
                <c:pt idx="236">
                  <c:v>1.6779999999999968</c:v>
                </c:pt>
                <c:pt idx="237">
                  <c:v>1.4509999999999963</c:v>
                </c:pt>
                <c:pt idx="238">
                  <c:v>1.180000000000003</c:v>
                </c:pt>
                <c:pt idx="239">
                  <c:v>2.0859999999999999</c:v>
                </c:pt>
                <c:pt idx="240">
                  <c:v>2.2530000000000001</c:v>
                </c:pt>
                <c:pt idx="241">
                  <c:v>1.1850000000000001</c:v>
                </c:pt>
                <c:pt idx="242">
                  <c:v>1.9009999999999958</c:v>
                </c:pt>
                <c:pt idx="243">
                  <c:v>2.1579999999999999</c:v>
                </c:pt>
                <c:pt idx="244">
                  <c:v>2.0489999999999999</c:v>
                </c:pt>
                <c:pt idx="245">
                  <c:v>2.3589999999999987</c:v>
                </c:pt>
                <c:pt idx="246">
                  <c:v>1.7440000000000031</c:v>
                </c:pt>
                <c:pt idx="247">
                  <c:v>2.1739999999999999</c:v>
                </c:pt>
                <c:pt idx="248">
                  <c:v>2.5209999999999999</c:v>
                </c:pt>
                <c:pt idx="249">
                  <c:v>2.2909999999999999</c:v>
                </c:pt>
                <c:pt idx="250">
                  <c:v>3.05</c:v>
                </c:pt>
                <c:pt idx="251">
                  <c:v>3.8559999999999977</c:v>
                </c:pt>
                <c:pt idx="252">
                  <c:v>4.4649999999999945</c:v>
                </c:pt>
                <c:pt idx="253">
                  <c:v>6.56</c:v>
                </c:pt>
                <c:pt idx="254">
                  <c:v>4.1499999999999995</c:v>
                </c:pt>
                <c:pt idx="255">
                  <c:v>4.3949999999999863</c:v>
                </c:pt>
                <c:pt idx="256">
                  <c:v>4.266</c:v>
                </c:pt>
                <c:pt idx="257">
                  <c:v>5.923</c:v>
                </c:pt>
                <c:pt idx="258">
                  <c:v>6.4109999999999996</c:v>
                </c:pt>
                <c:pt idx="259">
                  <c:v>2.7829999999999999</c:v>
                </c:pt>
                <c:pt idx="260">
                  <c:v>5.9160000000000004</c:v>
                </c:pt>
                <c:pt idx="261">
                  <c:v>3.5870000000000002</c:v>
                </c:pt>
                <c:pt idx="262">
                  <c:v>4.7960000000000003</c:v>
                </c:pt>
                <c:pt idx="263">
                  <c:v>5.8419999999999996</c:v>
                </c:pt>
                <c:pt idx="264">
                  <c:v>6.9249999999999945</c:v>
                </c:pt>
                <c:pt idx="265">
                  <c:v>6.9249999999999945</c:v>
                </c:pt>
                <c:pt idx="266">
                  <c:v>6.9249999999999945</c:v>
                </c:pt>
                <c:pt idx="267">
                  <c:v>6.9249999999999945</c:v>
                </c:pt>
                <c:pt idx="268">
                  <c:v>6.9249999999999945</c:v>
                </c:pt>
                <c:pt idx="269">
                  <c:v>6.9249999999999945</c:v>
                </c:pt>
                <c:pt idx="270">
                  <c:v>6.9249999999999945</c:v>
                </c:pt>
                <c:pt idx="271">
                  <c:v>6.9249999999999945</c:v>
                </c:pt>
                <c:pt idx="272">
                  <c:v>6.9249999999999945</c:v>
                </c:pt>
                <c:pt idx="273">
                  <c:v>6.9249999999999945</c:v>
                </c:pt>
                <c:pt idx="274">
                  <c:v>1.6579999999999966</c:v>
                </c:pt>
                <c:pt idx="275">
                  <c:v>1.6579999999999966</c:v>
                </c:pt>
                <c:pt idx="276">
                  <c:v>1.6579999999999966</c:v>
                </c:pt>
                <c:pt idx="277">
                  <c:v>1.2189999999999965</c:v>
                </c:pt>
                <c:pt idx="278">
                  <c:v>1.2689999999999966</c:v>
                </c:pt>
                <c:pt idx="279">
                  <c:v>1.2689999999999966</c:v>
                </c:pt>
                <c:pt idx="280">
                  <c:v>1.2689999999999966</c:v>
                </c:pt>
                <c:pt idx="281">
                  <c:v>0.47300000000000031</c:v>
                </c:pt>
                <c:pt idx="282">
                  <c:v>0.35600000000000032</c:v>
                </c:pt>
                <c:pt idx="283">
                  <c:v>0.42500000000000032</c:v>
                </c:pt>
                <c:pt idx="284">
                  <c:v>0.36200000000000032</c:v>
                </c:pt>
                <c:pt idx="285">
                  <c:v>0.27600000000000002</c:v>
                </c:pt>
                <c:pt idx="286">
                  <c:v>0.29600000000000032</c:v>
                </c:pt>
                <c:pt idx="287">
                  <c:v>0.24800000000000039</c:v>
                </c:pt>
                <c:pt idx="288">
                  <c:v>0.30700000000000038</c:v>
                </c:pt>
                <c:pt idx="289">
                  <c:v>0.27400000000000002</c:v>
                </c:pt>
                <c:pt idx="290">
                  <c:v>0.21400000000000038</c:v>
                </c:pt>
                <c:pt idx="291">
                  <c:v>0.21400000000000038</c:v>
                </c:pt>
                <c:pt idx="292">
                  <c:v>0.21400000000000038</c:v>
                </c:pt>
                <c:pt idx="293">
                  <c:v>0.21400000000000038</c:v>
                </c:pt>
                <c:pt idx="294">
                  <c:v>0.21400000000000038</c:v>
                </c:pt>
                <c:pt idx="295">
                  <c:v>0.21400000000000038</c:v>
                </c:pt>
                <c:pt idx="296">
                  <c:v>0.3230000000000009</c:v>
                </c:pt>
                <c:pt idx="297">
                  <c:v>0.3230000000000009</c:v>
                </c:pt>
                <c:pt idx="298">
                  <c:v>0.23</c:v>
                </c:pt>
                <c:pt idx="299">
                  <c:v>0.21500000000000039</c:v>
                </c:pt>
                <c:pt idx="300">
                  <c:v>0.69700000000000206</c:v>
                </c:pt>
                <c:pt idx="301">
                  <c:v>0.90600000000000003</c:v>
                </c:pt>
                <c:pt idx="302">
                  <c:v>0.44400000000000084</c:v>
                </c:pt>
                <c:pt idx="303">
                  <c:v>0.24700000000000039</c:v>
                </c:pt>
                <c:pt idx="304">
                  <c:v>0.253</c:v>
                </c:pt>
                <c:pt idx="305">
                  <c:v>0.22400000000000045</c:v>
                </c:pt>
                <c:pt idx="306">
                  <c:v>0.22400000000000045</c:v>
                </c:pt>
                <c:pt idx="307">
                  <c:v>0.67000000000000204</c:v>
                </c:pt>
                <c:pt idx="308">
                  <c:v>0.37800000000000078</c:v>
                </c:pt>
                <c:pt idx="309">
                  <c:v>0.31300000000000078</c:v>
                </c:pt>
                <c:pt idx="310">
                  <c:v>0.49500000000000038</c:v>
                </c:pt>
                <c:pt idx="311">
                  <c:v>0.83700000000000063</c:v>
                </c:pt>
                <c:pt idx="312">
                  <c:v>1.0229999999999966</c:v>
                </c:pt>
                <c:pt idx="313">
                  <c:v>1.137</c:v>
                </c:pt>
                <c:pt idx="314">
                  <c:v>1.5449999999999968</c:v>
                </c:pt>
                <c:pt idx="315">
                  <c:v>1.5960000000000001</c:v>
                </c:pt>
                <c:pt idx="316">
                  <c:v>2.2509999999999999</c:v>
                </c:pt>
                <c:pt idx="317">
                  <c:v>2.2509999999999999</c:v>
                </c:pt>
                <c:pt idx="318">
                  <c:v>2.9239999999999999</c:v>
                </c:pt>
                <c:pt idx="319">
                  <c:v>3.6280000000000001</c:v>
                </c:pt>
                <c:pt idx="320">
                  <c:v>5.21</c:v>
                </c:pt>
                <c:pt idx="321">
                  <c:v>7.6469999999999985</c:v>
                </c:pt>
                <c:pt idx="322">
                  <c:v>5.9720000000000004</c:v>
                </c:pt>
                <c:pt idx="323">
                  <c:v>5.5810000000000004</c:v>
                </c:pt>
                <c:pt idx="324">
                  <c:v>2.9089999999999998</c:v>
                </c:pt>
                <c:pt idx="325">
                  <c:v>4.2839999999999998</c:v>
                </c:pt>
                <c:pt idx="326">
                  <c:v>4.2869999999999999</c:v>
                </c:pt>
                <c:pt idx="327">
                  <c:v>6.556</c:v>
                </c:pt>
                <c:pt idx="328">
                  <c:v>11.985000000000024</c:v>
                </c:pt>
                <c:pt idx="329">
                  <c:v>17.021000000000001</c:v>
                </c:pt>
                <c:pt idx="330">
                  <c:v>13.795</c:v>
                </c:pt>
                <c:pt idx="331">
                  <c:v>12.548999999999999</c:v>
                </c:pt>
                <c:pt idx="332">
                  <c:v>7.0269999999999975</c:v>
                </c:pt>
                <c:pt idx="333">
                  <c:v>4.72</c:v>
                </c:pt>
                <c:pt idx="334">
                  <c:v>4.4909999999999997</c:v>
                </c:pt>
                <c:pt idx="335">
                  <c:v>2.7669999999999999</c:v>
                </c:pt>
                <c:pt idx="336">
                  <c:v>3.3139999999999987</c:v>
                </c:pt>
                <c:pt idx="337">
                  <c:v>2.5209999999999999</c:v>
                </c:pt>
                <c:pt idx="338">
                  <c:v>2.1240000000000001</c:v>
                </c:pt>
                <c:pt idx="339">
                  <c:v>1.3620000000000001</c:v>
                </c:pt>
                <c:pt idx="340">
                  <c:v>1.891</c:v>
                </c:pt>
                <c:pt idx="341">
                  <c:v>3.282</c:v>
                </c:pt>
                <c:pt idx="342">
                  <c:v>3.823</c:v>
                </c:pt>
                <c:pt idx="343">
                  <c:v>3.5979999999999999</c:v>
                </c:pt>
                <c:pt idx="344">
                  <c:v>3.4549999999999987</c:v>
                </c:pt>
                <c:pt idx="345">
                  <c:v>3.613</c:v>
                </c:pt>
                <c:pt idx="346">
                  <c:v>1.5489999999999968</c:v>
                </c:pt>
                <c:pt idx="347">
                  <c:v>2.34</c:v>
                </c:pt>
                <c:pt idx="348">
                  <c:v>3.62</c:v>
                </c:pt>
                <c:pt idx="349">
                  <c:v>5.242</c:v>
                </c:pt>
                <c:pt idx="350">
                  <c:v>4.38</c:v>
                </c:pt>
                <c:pt idx="351">
                  <c:v>1.7229999999999999</c:v>
                </c:pt>
                <c:pt idx="352">
                  <c:v>1.7329999999999999</c:v>
                </c:pt>
                <c:pt idx="353">
                  <c:v>0.77500000000000013</c:v>
                </c:pt>
                <c:pt idx="354">
                  <c:v>0.48000000000000032</c:v>
                </c:pt>
                <c:pt idx="355">
                  <c:v>0.78</c:v>
                </c:pt>
                <c:pt idx="356">
                  <c:v>1.1819999999999968</c:v>
                </c:pt>
                <c:pt idx="357">
                  <c:v>0.91900000000000004</c:v>
                </c:pt>
                <c:pt idx="358">
                  <c:v>0.49700000000000077</c:v>
                </c:pt>
                <c:pt idx="359">
                  <c:v>1.2589999999999966</c:v>
                </c:pt>
                <c:pt idx="360">
                  <c:v>1.6479999999999966</c:v>
                </c:pt>
                <c:pt idx="361">
                  <c:v>1.339</c:v>
                </c:pt>
              </c:numCache>
            </c:numRef>
          </c:yVal>
          <c:smooth val="1"/>
        </c:ser>
        <c:ser>
          <c:idx val="1"/>
          <c:order val="1"/>
          <c:tx>
            <c:strRef>
              <c:f>Sheet1!$O$1</c:f>
              <c:strCache>
                <c:ptCount val="1"/>
                <c:pt idx="0">
                  <c:v>Bmag</c:v>
                </c:pt>
              </c:strCache>
            </c:strRef>
          </c:tx>
          <c:xVal>
            <c:numRef>
              <c:f>Sheet1!$C$2:$C$366</c:f>
              <c:numCache>
                <c:formatCode>General</c:formatCode>
                <c:ptCount val="365"/>
                <c:pt idx="0">
                  <c:v>3</c:v>
                </c:pt>
                <c:pt idx="1">
                  <c:v>4</c:v>
                </c:pt>
                <c:pt idx="2">
                  <c:v>5</c:v>
                </c:pt>
                <c:pt idx="3">
                  <c:v>6</c:v>
                </c:pt>
                <c:pt idx="4">
                  <c:v>7</c:v>
                </c:pt>
                <c:pt idx="5">
                  <c:v>8</c:v>
                </c:pt>
                <c:pt idx="6">
                  <c:v>9</c:v>
                </c:pt>
                <c:pt idx="7">
                  <c:v>10</c:v>
                </c:pt>
                <c:pt idx="8">
                  <c:v>11</c:v>
                </c:pt>
                <c:pt idx="9">
                  <c:v>12</c:v>
                </c:pt>
                <c:pt idx="10">
                  <c:v>13</c:v>
                </c:pt>
                <c:pt idx="11">
                  <c:v>14</c:v>
                </c:pt>
                <c:pt idx="12">
                  <c:v>15</c:v>
                </c:pt>
                <c:pt idx="13">
                  <c:v>16</c:v>
                </c:pt>
                <c:pt idx="14">
                  <c:v>17</c:v>
                </c:pt>
                <c:pt idx="15">
                  <c:v>18</c:v>
                </c:pt>
                <c:pt idx="16">
                  <c:v>19</c:v>
                </c:pt>
                <c:pt idx="17">
                  <c:v>20</c:v>
                </c:pt>
                <c:pt idx="18">
                  <c:v>21</c:v>
                </c:pt>
                <c:pt idx="19">
                  <c:v>22</c:v>
                </c:pt>
                <c:pt idx="20">
                  <c:v>23</c:v>
                </c:pt>
                <c:pt idx="21">
                  <c:v>24</c:v>
                </c:pt>
                <c:pt idx="22">
                  <c:v>25</c:v>
                </c:pt>
                <c:pt idx="23">
                  <c:v>26</c:v>
                </c:pt>
                <c:pt idx="24">
                  <c:v>27</c:v>
                </c:pt>
                <c:pt idx="25">
                  <c:v>28</c:v>
                </c:pt>
                <c:pt idx="26">
                  <c:v>29</c:v>
                </c:pt>
                <c:pt idx="27">
                  <c:v>30</c:v>
                </c:pt>
                <c:pt idx="28">
                  <c:v>31</c:v>
                </c:pt>
                <c:pt idx="29">
                  <c:v>32</c:v>
                </c:pt>
                <c:pt idx="30">
                  <c:v>33</c:v>
                </c:pt>
                <c:pt idx="31">
                  <c:v>34</c:v>
                </c:pt>
                <c:pt idx="32">
                  <c:v>35</c:v>
                </c:pt>
                <c:pt idx="33">
                  <c:v>36</c:v>
                </c:pt>
                <c:pt idx="34">
                  <c:v>37</c:v>
                </c:pt>
                <c:pt idx="35">
                  <c:v>38</c:v>
                </c:pt>
                <c:pt idx="36">
                  <c:v>39</c:v>
                </c:pt>
                <c:pt idx="37">
                  <c:v>40</c:v>
                </c:pt>
                <c:pt idx="38">
                  <c:v>41</c:v>
                </c:pt>
                <c:pt idx="39">
                  <c:v>42</c:v>
                </c:pt>
                <c:pt idx="40">
                  <c:v>43</c:v>
                </c:pt>
                <c:pt idx="41">
                  <c:v>44</c:v>
                </c:pt>
                <c:pt idx="42">
                  <c:v>45</c:v>
                </c:pt>
                <c:pt idx="43">
                  <c:v>46</c:v>
                </c:pt>
                <c:pt idx="44">
                  <c:v>47</c:v>
                </c:pt>
                <c:pt idx="45">
                  <c:v>48</c:v>
                </c:pt>
                <c:pt idx="46">
                  <c:v>49</c:v>
                </c:pt>
                <c:pt idx="47">
                  <c:v>50</c:v>
                </c:pt>
                <c:pt idx="48">
                  <c:v>51</c:v>
                </c:pt>
                <c:pt idx="49">
                  <c:v>52</c:v>
                </c:pt>
                <c:pt idx="50">
                  <c:v>53</c:v>
                </c:pt>
                <c:pt idx="51">
                  <c:v>54</c:v>
                </c:pt>
                <c:pt idx="52">
                  <c:v>55</c:v>
                </c:pt>
                <c:pt idx="53">
                  <c:v>56</c:v>
                </c:pt>
                <c:pt idx="54">
                  <c:v>57</c:v>
                </c:pt>
                <c:pt idx="55">
                  <c:v>58</c:v>
                </c:pt>
                <c:pt idx="56">
                  <c:v>59</c:v>
                </c:pt>
                <c:pt idx="57">
                  <c:v>60</c:v>
                </c:pt>
                <c:pt idx="58">
                  <c:v>61</c:v>
                </c:pt>
                <c:pt idx="59">
                  <c:v>62</c:v>
                </c:pt>
                <c:pt idx="60">
                  <c:v>63</c:v>
                </c:pt>
                <c:pt idx="61">
                  <c:v>64</c:v>
                </c:pt>
                <c:pt idx="62">
                  <c:v>65</c:v>
                </c:pt>
                <c:pt idx="63">
                  <c:v>66</c:v>
                </c:pt>
                <c:pt idx="64">
                  <c:v>67</c:v>
                </c:pt>
                <c:pt idx="65">
                  <c:v>68</c:v>
                </c:pt>
                <c:pt idx="66">
                  <c:v>69</c:v>
                </c:pt>
                <c:pt idx="67">
                  <c:v>70</c:v>
                </c:pt>
                <c:pt idx="68">
                  <c:v>71</c:v>
                </c:pt>
                <c:pt idx="69">
                  <c:v>72</c:v>
                </c:pt>
                <c:pt idx="70">
                  <c:v>73</c:v>
                </c:pt>
                <c:pt idx="71">
                  <c:v>74</c:v>
                </c:pt>
                <c:pt idx="72">
                  <c:v>75</c:v>
                </c:pt>
                <c:pt idx="73">
                  <c:v>76</c:v>
                </c:pt>
                <c:pt idx="74">
                  <c:v>77</c:v>
                </c:pt>
                <c:pt idx="75">
                  <c:v>78</c:v>
                </c:pt>
                <c:pt idx="76">
                  <c:v>79</c:v>
                </c:pt>
                <c:pt idx="77">
                  <c:v>80</c:v>
                </c:pt>
                <c:pt idx="78">
                  <c:v>81</c:v>
                </c:pt>
                <c:pt idx="79">
                  <c:v>82</c:v>
                </c:pt>
                <c:pt idx="80">
                  <c:v>83</c:v>
                </c:pt>
                <c:pt idx="81">
                  <c:v>84</c:v>
                </c:pt>
                <c:pt idx="82">
                  <c:v>85</c:v>
                </c:pt>
                <c:pt idx="83">
                  <c:v>86</c:v>
                </c:pt>
                <c:pt idx="84">
                  <c:v>87</c:v>
                </c:pt>
                <c:pt idx="85">
                  <c:v>88</c:v>
                </c:pt>
                <c:pt idx="86">
                  <c:v>89</c:v>
                </c:pt>
                <c:pt idx="87">
                  <c:v>90</c:v>
                </c:pt>
                <c:pt idx="88">
                  <c:v>91</c:v>
                </c:pt>
                <c:pt idx="89">
                  <c:v>92</c:v>
                </c:pt>
                <c:pt idx="90">
                  <c:v>93</c:v>
                </c:pt>
                <c:pt idx="91">
                  <c:v>94</c:v>
                </c:pt>
                <c:pt idx="92">
                  <c:v>95</c:v>
                </c:pt>
                <c:pt idx="93">
                  <c:v>96</c:v>
                </c:pt>
                <c:pt idx="94">
                  <c:v>97</c:v>
                </c:pt>
                <c:pt idx="95">
                  <c:v>98</c:v>
                </c:pt>
                <c:pt idx="96">
                  <c:v>99</c:v>
                </c:pt>
                <c:pt idx="97">
                  <c:v>100</c:v>
                </c:pt>
                <c:pt idx="98">
                  <c:v>101</c:v>
                </c:pt>
                <c:pt idx="99">
                  <c:v>102</c:v>
                </c:pt>
                <c:pt idx="100">
                  <c:v>103</c:v>
                </c:pt>
                <c:pt idx="101">
                  <c:v>104</c:v>
                </c:pt>
                <c:pt idx="102">
                  <c:v>105</c:v>
                </c:pt>
                <c:pt idx="103">
                  <c:v>106</c:v>
                </c:pt>
                <c:pt idx="104">
                  <c:v>107</c:v>
                </c:pt>
                <c:pt idx="105">
                  <c:v>108</c:v>
                </c:pt>
                <c:pt idx="106">
                  <c:v>109</c:v>
                </c:pt>
                <c:pt idx="107">
                  <c:v>110</c:v>
                </c:pt>
                <c:pt idx="108">
                  <c:v>111</c:v>
                </c:pt>
                <c:pt idx="109">
                  <c:v>112</c:v>
                </c:pt>
                <c:pt idx="110">
                  <c:v>113</c:v>
                </c:pt>
                <c:pt idx="111">
                  <c:v>114</c:v>
                </c:pt>
                <c:pt idx="112">
                  <c:v>115</c:v>
                </c:pt>
                <c:pt idx="113">
                  <c:v>116</c:v>
                </c:pt>
                <c:pt idx="114">
                  <c:v>117</c:v>
                </c:pt>
                <c:pt idx="115">
                  <c:v>118</c:v>
                </c:pt>
                <c:pt idx="116">
                  <c:v>119</c:v>
                </c:pt>
                <c:pt idx="117">
                  <c:v>120</c:v>
                </c:pt>
                <c:pt idx="118">
                  <c:v>121</c:v>
                </c:pt>
                <c:pt idx="119">
                  <c:v>122</c:v>
                </c:pt>
                <c:pt idx="120">
                  <c:v>123</c:v>
                </c:pt>
                <c:pt idx="121">
                  <c:v>124</c:v>
                </c:pt>
                <c:pt idx="122">
                  <c:v>125</c:v>
                </c:pt>
                <c:pt idx="123">
                  <c:v>126</c:v>
                </c:pt>
                <c:pt idx="124">
                  <c:v>127</c:v>
                </c:pt>
                <c:pt idx="125">
                  <c:v>128</c:v>
                </c:pt>
                <c:pt idx="126">
                  <c:v>129</c:v>
                </c:pt>
                <c:pt idx="127">
                  <c:v>130</c:v>
                </c:pt>
                <c:pt idx="128">
                  <c:v>131</c:v>
                </c:pt>
                <c:pt idx="129">
                  <c:v>132</c:v>
                </c:pt>
                <c:pt idx="130">
                  <c:v>133</c:v>
                </c:pt>
                <c:pt idx="131">
                  <c:v>134</c:v>
                </c:pt>
                <c:pt idx="132">
                  <c:v>135</c:v>
                </c:pt>
                <c:pt idx="133">
                  <c:v>136</c:v>
                </c:pt>
                <c:pt idx="134">
                  <c:v>137</c:v>
                </c:pt>
                <c:pt idx="135">
                  <c:v>138</c:v>
                </c:pt>
                <c:pt idx="136">
                  <c:v>139</c:v>
                </c:pt>
                <c:pt idx="137">
                  <c:v>140</c:v>
                </c:pt>
                <c:pt idx="138">
                  <c:v>141</c:v>
                </c:pt>
                <c:pt idx="139">
                  <c:v>142</c:v>
                </c:pt>
                <c:pt idx="140">
                  <c:v>143</c:v>
                </c:pt>
                <c:pt idx="141">
                  <c:v>144</c:v>
                </c:pt>
                <c:pt idx="142">
                  <c:v>145</c:v>
                </c:pt>
                <c:pt idx="143">
                  <c:v>146</c:v>
                </c:pt>
                <c:pt idx="144">
                  <c:v>147</c:v>
                </c:pt>
                <c:pt idx="145">
                  <c:v>148</c:v>
                </c:pt>
                <c:pt idx="146">
                  <c:v>149</c:v>
                </c:pt>
                <c:pt idx="147">
                  <c:v>150</c:v>
                </c:pt>
                <c:pt idx="148">
                  <c:v>151</c:v>
                </c:pt>
                <c:pt idx="149">
                  <c:v>152</c:v>
                </c:pt>
                <c:pt idx="150">
                  <c:v>153</c:v>
                </c:pt>
                <c:pt idx="151">
                  <c:v>154</c:v>
                </c:pt>
                <c:pt idx="152">
                  <c:v>155</c:v>
                </c:pt>
                <c:pt idx="153">
                  <c:v>156</c:v>
                </c:pt>
                <c:pt idx="154">
                  <c:v>157</c:v>
                </c:pt>
                <c:pt idx="155">
                  <c:v>158</c:v>
                </c:pt>
                <c:pt idx="156">
                  <c:v>159</c:v>
                </c:pt>
                <c:pt idx="157">
                  <c:v>160</c:v>
                </c:pt>
                <c:pt idx="158">
                  <c:v>161</c:v>
                </c:pt>
                <c:pt idx="159">
                  <c:v>162</c:v>
                </c:pt>
                <c:pt idx="160">
                  <c:v>163</c:v>
                </c:pt>
                <c:pt idx="161">
                  <c:v>164</c:v>
                </c:pt>
                <c:pt idx="162">
                  <c:v>165</c:v>
                </c:pt>
                <c:pt idx="163">
                  <c:v>166</c:v>
                </c:pt>
                <c:pt idx="164">
                  <c:v>167</c:v>
                </c:pt>
                <c:pt idx="165">
                  <c:v>168</c:v>
                </c:pt>
                <c:pt idx="166">
                  <c:v>169</c:v>
                </c:pt>
                <c:pt idx="167">
                  <c:v>170</c:v>
                </c:pt>
                <c:pt idx="168">
                  <c:v>171</c:v>
                </c:pt>
                <c:pt idx="169">
                  <c:v>172</c:v>
                </c:pt>
                <c:pt idx="170">
                  <c:v>173</c:v>
                </c:pt>
                <c:pt idx="171">
                  <c:v>174</c:v>
                </c:pt>
                <c:pt idx="172">
                  <c:v>175</c:v>
                </c:pt>
                <c:pt idx="173">
                  <c:v>176</c:v>
                </c:pt>
                <c:pt idx="174">
                  <c:v>177</c:v>
                </c:pt>
                <c:pt idx="175">
                  <c:v>178</c:v>
                </c:pt>
                <c:pt idx="176">
                  <c:v>179</c:v>
                </c:pt>
                <c:pt idx="177">
                  <c:v>180</c:v>
                </c:pt>
                <c:pt idx="178">
                  <c:v>181</c:v>
                </c:pt>
                <c:pt idx="179">
                  <c:v>182</c:v>
                </c:pt>
                <c:pt idx="180">
                  <c:v>183</c:v>
                </c:pt>
                <c:pt idx="181">
                  <c:v>184</c:v>
                </c:pt>
                <c:pt idx="182">
                  <c:v>185</c:v>
                </c:pt>
                <c:pt idx="183">
                  <c:v>186</c:v>
                </c:pt>
                <c:pt idx="184">
                  <c:v>187</c:v>
                </c:pt>
                <c:pt idx="185">
                  <c:v>188</c:v>
                </c:pt>
                <c:pt idx="186">
                  <c:v>189</c:v>
                </c:pt>
                <c:pt idx="187">
                  <c:v>190</c:v>
                </c:pt>
                <c:pt idx="188">
                  <c:v>191</c:v>
                </c:pt>
                <c:pt idx="189">
                  <c:v>192</c:v>
                </c:pt>
                <c:pt idx="190">
                  <c:v>193</c:v>
                </c:pt>
                <c:pt idx="191">
                  <c:v>194</c:v>
                </c:pt>
                <c:pt idx="192">
                  <c:v>195</c:v>
                </c:pt>
                <c:pt idx="193">
                  <c:v>196</c:v>
                </c:pt>
                <c:pt idx="194">
                  <c:v>197</c:v>
                </c:pt>
                <c:pt idx="195">
                  <c:v>198</c:v>
                </c:pt>
                <c:pt idx="196">
                  <c:v>199</c:v>
                </c:pt>
                <c:pt idx="197">
                  <c:v>200</c:v>
                </c:pt>
                <c:pt idx="198">
                  <c:v>201</c:v>
                </c:pt>
                <c:pt idx="199">
                  <c:v>202</c:v>
                </c:pt>
                <c:pt idx="200">
                  <c:v>203</c:v>
                </c:pt>
                <c:pt idx="201">
                  <c:v>204</c:v>
                </c:pt>
                <c:pt idx="202">
                  <c:v>205</c:v>
                </c:pt>
                <c:pt idx="203">
                  <c:v>206</c:v>
                </c:pt>
                <c:pt idx="204">
                  <c:v>207</c:v>
                </c:pt>
                <c:pt idx="205">
                  <c:v>208</c:v>
                </c:pt>
                <c:pt idx="206">
                  <c:v>209</c:v>
                </c:pt>
                <c:pt idx="207">
                  <c:v>210</c:v>
                </c:pt>
                <c:pt idx="208">
                  <c:v>211</c:v>
                </c:pt>
                <c:pt idx="209">
                  <c:v>212</c:v>
                </c:pt>
                <c:pt idx="210">
                  <c:v>213</c:v>
                </c:pt>
                <c:pt idx="211">
                  <c:v>214</c:v>
                </c:pt>
                <c:pt idx="212">
                  <c:v>215</c:v>
                </c:pt>
                <c:pt idx="213">
                  <c:v>216</c:v>
                </c:pt>
                <c:pt idx="214">
                  <c:v>217</c:v>
                </c:pt>
                <c:pt idx="215">
                  <c:v>218</c:v>
                </c:pt>
                <c:pt idx="216">
                  <c:v>219</c:v>
                </c:pt>
                <c:pt idx="217">
                  <c:v>220</c:v>
                </c:pt>
                <c:pt idx="218">
                  <c:v>221</c:v>
                </c:pt>
                <c:pt idx="219">
                  <c:v>222</c:v>
                </c:pt>
                <c:pt idx="220">
                  <c:v>223</c:v>
                </c:pt>
                <c:pt idx="221">
                  <c:v>224</c:v>
                </c:pt>
                <c:pt idx="222">
                  <c:v>225</c:v>
                </c:pt>
                <c:pt idx="223">
                  <c:v>226</c:v>
                </c:pt>
                <c:pt idx="224">
                  <c:v>227</c:v>
                </c:pt>
                <c:pt idx="225">
                  <c:v>228</c:v>
                </c:pt>
                <c:pt idx="226">
                  <c:v>229</c:v>
                </c:pt>
                <c:pt idx="227">
                  <c:v>230</c:v>
                </c:pt>
                <c:pt idx="228">
                  <c:v>231</c:v>
                </c:pt>
                <c:pt idx="229">
                  <c:v>232</c:v>
                </c:pt>
                <c:pt idx="230">
                  <c:v>233</c:v>
                </c:pt>
                <c:pt idx="231">
                  <c:v>234</c:v>
                </c:pt>
                <c:pt idx="232">
                  <c:v>235</c:v>
                </c:pt>
                <c:pt idx="233">
                  <c:v>236</c:v>
                </c:pt>
                <c:pt idx="234">
                  <c:v>237</c:v>
                </c:pt>
                <c:pt idx="235">
                  <c:v>238</c:v>
                </c:pt>
                <c:pt idx="236">
                  <c:v>239</c:v>
                </c:pt>
                <c:pt idx="237">
                  <c:v>240</c:v>
                </c:pt>
                <c:pt idx="238">
                  <c:v>241</c:v>
                </c:pt>
                <c:pt idx="239">
                  <c:v>242</c:v>
                </c:pt>
                <c:pt idx="240">
                  <c:v>243</c:v>
                </c:pt>
                <c:pt idx="241">
                  <c:v>244</c:v>
                </c:pt>
                <c:pt idx="242">
                  <c:v>245</c:v>
                </c:pt>
                <c:pt idx="243">
                  <c:v>246</c:v>
                </c:pt>
                <c:pt idx="244">
                  <c:v>247</c:v>
                </c:pt>
                <c:pt idx="245">
                  <c:v>248</c:v>
                </c:pt>
                <c:pt idx="246">
                  <c:v>249</c:v>
                </c:pt>
                <c:pt idx="247">
                  <c:v>250</c:v>
                </c:pt>
                <c:pt idx="248">
                  <c:v>251</c:v>
                </c:pt>
                <c:pt idx="249">
                  <c:v>252</c:v>
                </c:pt>
                <c:pt idx="250">
                  <c:v>253</c:v>
                </c:pt>
                <c:pt idx="251">
                  <c:v>254</c:v>
                </c:pt>
                <c:pt idx="252">
                  <c:v>255</c:v>
                </c:pt>
                <c:pt idx="253">
                  <c:v>256</c:v>
                </c:pt>
                <c:pt idx="254">
                  <c:v>257</c:v>
                </c:pt>
                <c:pt idx="255">
                  <c:v>258</c:v>
                </c:pt>
                <c:pt idx="256">
                  <c:v>259</c:v>
                </c:pt>
                <c:pt idx="257">
                  <c:v>260</c:v>
                </c:pt>
                <c:pt idx="258">
                  <c:v>261</c:v>
                </c:pt>
                <c:pt idx="259">
                  <c:v>262</c:v>
                </c:pt>
                <c:pt idx="260">
                  <c:v>263</c:v>
                </c:pt>
                <c:pt idx="261">
                  <c:v>264</c:v>
                </c:pt>
                <c:pt idx="262">
                  <c:v>265</c:v>
                </c:pt>
                <c:pt idx="263">
                  <c:v>266</c:v>
                </c:pt>
                <c:pt idx="264">
                  <c:v>267</c:v>
                </c:pt>
                <c:pt idx="265">
                  <c:v>268</c:v>
                </c:pt>
                <c:pt idx="266">
                  <c:v>269</c:v>
                </c:pt>
                <c:pt idx="267">
                  <c:v>270</c:v>
                </c:pt>
                <c:pt idx="268">
                  <c:v>271</c:v>
                </c:pt>
                <c:pt idx="269">
                  <c:v>272</c:v>
                </c:pt>
                <c:pt idx="270">
                  <c:v>273</c:v>
                </c:pt>
                <c:pt idx="271">
                  <c:v>274</c:v>
                </c:pt>
                <c:pt idx="272">
                  <c:v>275</c:v>
                </c:pt>
                <c:pt idx="273">
                  <c:v>276</c:v>
                </c:pt>
                <c:pt idx="274">
                  <c:v>277</c:v>
                </c:pt>
                <c:pt idx="275">
                  <c:v>278</c:v>
                </c:pt>
                <c:pt idx="276">
                  <c:v>279</c:v>
                </c:pt>
                <c:pt idx="277">
                  <c:v>280</c:v>
                </c:pt>
                <c:pt idx="278">
                  <c:v>281</c:v>
                </c:pt>
                <c:pt idx="279">
                  <c:v>282</c:v>
                </c:pt>
                <c:pt idx="280">
                  <c:v>283</c:v>
                </c:pt>
                <c:pt idx="281">
                  <c:v>284</c:v>
                </c:pt>
                <c:pt idx="282">
                  <c:v>285</c:v>
                </c:pt>
                <c:pt idx="283">
                  <c:v>286</c:v>
                </c:pt>
                <c:pt idx="284">
                  <c:v>287</c:v>
                </c:pt>
                <c:pt idx="285">
                  <c:v>288</c:v>
                </c:pt>
                <c:pt idx="286">
                  <c:v>289</c:v>
                </c:pt>
                <c:pt idx="287">
                  <c:v>290</c:v>
                </c:pt>
                <c:pt idx="288">
                  <c:v>291</c:v>
                </c:pt>
                <c:pt idx="289">
                  <c:v>292</c:v>
                </c:pt>
                <c:pt idx="290">
                  <c:v>293</c:v>
                </c:pt>
                <c:pt idx="291">
                  <c:v>294</c:v>
                </c:pt>
                <c:pt idx="292">
                  <c:v>295</c:v>
                </c:pt>
                <c:pt idx="293">
                  <c:v>296</c:v>
                </c:pt>
                <c:pt idx="294">
                  <c:v>297</c:v>
                </c:pt>
                <c:pt idx="295">
                  <c:v>298</c:v>
                </c:pt>
                <c:pt idx="296">
                  <c:v>299</c:v>
                </c:pt>
                <c:pt idx="297">
                  <c:v>300</c:v>
                </c:pt>
                <c:pt idx="298">
                  <c:v>301</c:v>
                </c:pt>
                <c:pt idx="299">
                  <c:v>302</c:v>
                </c:pt>
                <c:pt idx="300">
                  <c:v>303</c:v>
                </c:pt>
                <c:pt idx="301">
                  <c:v>304</c:v>
                </c:pt>
                <c:pt idx="302">
                  <c:v>305</c:v>
                </c:pt>
                <c:pt idx="303">
                  <c:v>306</c:v>
                </c:pt>
                <c:pt idx="304">
                  <c:v>307</c:v>
                </c:pt>
                <c:pt idx="305">
                  <c:v>308</c:v>
                </c:pt>
                <c:pt idx="306">
                  <c:v>309</c:v>
                </c:pt>
                <c:pt idx="307">
                  <c:v>310</c:v>
                </c:pt>
                <c:pt idx="308">
                  <c:v>311</c:v>
                </c:pt>
                <c:pt idx="309">
                  <c:v>312</c:v>
                </c:pt>
                <c:pt idx="310">
                  <c:v>313</c:v>
                </c:pt>
                <c:pt idx="311">
                  <c:v>314</c:v>
                </c:pt>
                <c:pt idx="312">
                  <c:v>315</c:v>
                </c:pt>
                <c:pt idx="313">
                  <c:v>316</c:v>
                </c:pt>
                <c:pt idx="314">
                  <c:v>317</c:v>
                </c:pt>
                <c:pt idx="315">
                  <c:v>318</c:v>
                </c:pt>
                <c:pt idx="316">
                  <c:v>319</c:v>
                </c:pt>
                <c:pt idx="317">
                  <c:v>320</c:v>
                </c:pt>
                <c:pt idx="318">
                  <c:v>321</c:v>
                </c:pt>
                <c:pt idx="319">
                  <c:v>322</c:v>
                </c:pt>
                <c:pt idx="320">
                  <c:v>323</c:v>
                </c:pt>
                <c:pt idx="321">
                  <c:v>324</c:v>
                </c:pt>
                <c:pt idx="322">
                  <c:v>325</c:v>
                </c:pt>
                <c:pt idx="323">
                  <c:v>326</c:v>
                </c:pt>
                <c:pt idx="324">
                  <c:v>327</c:v>
                </c:pt>
                <c:pt idx="325">
                  <c:v>328</c:v>
                </c:pt>
                <c:pt idx="326">
                  <c:v>329</c:v>
                </c:pt>
                <c:pt idx="327">
                  <c:v>330</c:v>
                </c:pt>
                <c:pt idx="328">
                  <c:v>331</c:v>
                </c:pt>
                <c:pt idx="329">
                  <c:v>332</c:v>
                </c:pt>
                <c:pt idx="330">
                  <c:v>333</c:v>
                </c:pt>
                <c:pt idx="331">
                  <c:v>334</c:v>
                </c:pt>
                <c:pt idx="332">
                  <c:v>335</c:v>
                </c:pt>
                <c:pt idx="333">
                  <c:v>336</c:v>
                </c:pt>
                <c:pt idx="334">
                  <c:v>337</c:v>
                </c:pt>
                <c:pt idx="335">
                  <c:v>338</c:v>
                </c:pt>
                <c:pt idx="336">
                  <c:v>339</c:v>
                </c:pt>
                <c:pt idx="337">
                  <c:v>340</c:v>
                </c:pt>
                <c:pt idx="338">
                  <c:v>341</c:v>
                </c:pt>
                <c:pt idx="339">
                  <c:v>342</c:v>
                </c:pt>
                <c:pt idx="340">
                  <c:v>343</c:v>
                </c:pt>
                <c:pt idx="341">
                  <c:v>344</c:v>
                </c:pt>
                <c:pt idx="342">
                  <c:v>345</c:v>
                </c:pt>
                <c:pt idx="343">
                  <c:v>346</c:v>
                </c:pt>
                <c:pt idx="344">
                  <c:v>347</c:v>
                </c:pt>
                <c:pt idx="345">
                  <c:v>348</c:v>
                </c:pt>
                <c:pt idx="346">
                  <c:v>349</c:v>
                </c:pt>
                <c:pt idx="347">
                  <c:v>350</c:v>
                </c:pt>
                <c:pt idx="348">
                  <c:v>351</c:v>
                </c:pt>
                <c:pt idx="349">
                  <c:v>352</c:v>
                </c:pt>
                <c:pt idx="350">
                  <c:v>353</c:v>
                </c:pt>
                <c:pt idx="351">
                  <c:v>354</c:v>
                </c:pt>
                <c:pt idx="352">
                  <c:v>355</c:v>
                </c:pt>
                <c:pt idx="353">
                  <c:v>356</c:v>
                </c:pt>
                <c:pt idx="354">
                  <c:v>357</c:v>
                </c:pt>
                <c:pt idx="355">
                  <c:v>358</c:v>
                </c:pt>
                <c:pt idx="356">
                  <c:v>359</c:v>
                </c:pt>
                <c:pt idx="357">
                  <c:v>360</c:v>
                </c:pt>
                <c:pt idx="358">
                  <c:v>361</c:v>
                </c:pt>
                <c:pt idx="359">
                  <c:v>362</c:v>
                </c:pt>
                <c:pt idx="360">
                  <c:v>363</c:v>
                </c:pt>
                <c:pt idx="361">
                  <c:v>364</c:v>
                </c:pt>
              </c:numCache>
            </c:numRef>
          </c:xVal>
          <c:yVal>
            <c:numRef>
              <c:f>Sheet1!$O$2:$O$366</c:f>
              <c:numCache>
                <c:formatCode>General</c:formatCode>
                <c:ptCount val="365"/>
                <c:pt idx="0">
                  <c:v>2.6</c:v>
                </c:pt>
                <c:pt idx="1">
                  <c:v>2.8099999999999987</c:v>
                </c:pt>
                <c:pt idx="2">
                  <c:v>2.6900000000000004</c:v>
                </c:pt>
                <c:pt idx="3">
                  <c:v>2.74</c:v>
                </c:pt>
                <c:pt idx="4">
                  <c:v>2.88</c:v>
                </c:pt>
                <c:pt idx="5">
                  <c:v>2.15</c:v>
                </c:pt>
                <c:pt idx="6">
                  <c:v>2.4899999999999998</c:v>
                </c:pt>
                <c:pt idx="7">
                  <c:v>2.2000000000000002</c:v>
                </c:pt>
                <c:pt idx="8">
                  <c:v>1.43</c:v>
                </c:pt>
                <c:pt idx="9">
                  <c:v>1.55</c:v>
                </c:pt>
                <c:pt idx="10">
                  <c:v>1.7799999999999996</c:v>
                </c:pt>
                <c:pt idx="11">
                  <c:v>2.29</c:v>
                </c:pt>
                <c:pt idx="12">
                  <c:v>2.04</c:v>
                </c:pt>
                <c:pt idx="13">
                  <c:v>1.21</c:v>
                </c:pt>
                <c:pt idx="14">
                  <c:v>1.8199999999999958</c:v>
                </c:pt>
                <c:pt idx="15">
                  <c:v>1.9800000000000002</c:v>
                </c:pt>
                <c:pt idx="16">
                  <c:v>2.3000000000000003</c:v>
                </c:pt>
                <c:pt idx="17">
                  <c:v>0.86000000000000065</c:v>
                </c:pt>
                <c:pt idx="18">
                  <c:v>0.77000000000000013</c:v>
                </c:pt>
                <c:pt idx="19">
                  <c:v>1.7599999999999996</c:v>
                </c:pt>
                <c:pt idx="20">
                  <c:v>2.3000000000000003</c:v>
                </c:pt>
                <c:pt idx="21">
                  <c:v>1.8900000000000001</c:v>
                </c:pt>
                <c:pt idx="22">
                  <c:v>2</c:v>
                </c:pt>
                <c:pt idx="23">
                  <c:v>1.61</c:v>
                </c:pt>
                <c:pt idx="24">
                  <c:v>1.1500000000000001</c:v>
                </c:pt>
                <c:pt idx="25">
                  <c:v>1.6700000000000021</c:v>
                </c:pt>
                <c:pt idx="26">
                  <c:v>1.52</c:v>
                </c:pt>
                <c:pt idx="27">
                  <c:v>1.58</c:v>
                </c:pt>
                <c:pt idx="28">
                  <c:v>2.3699999999999997</c:v>
                </c:pt>
                <c:pt idx="29">
                  <c:v>2.0099999999999998</c:v>
                </c:pt>
                <c:pt idx="30">
                  <c:v>2.59</c:v>
                </c:pt>
                <c:pt idx="31">
                  <c:v>2.15</c:v>
                </c:pt>
                <c:pt idx="32">
                  <c:v>2.3899999999999997</c:v>
                </c:pt>
                <c:pt idx="33">
                  <c:v>3.21</c:v>
                </c:pt>
                <c:pt idx="34">
                  <c:v>2.3699999999999997</c:v>
                </c:pt>
                <c:pt idx="35">
                  <c:v>2.72</c:v>
                </c:pt>
                <c:pt idx="36">
                  <c:v>2.1800000000000002</c:v>
                </c:pt>
                <c:pt idx="37">
                  <c:v>2.8699999999999997</c:v>
                </c:pt>
                <c:pt idx="38">
                  <c:v>3.74</c:v>
                </c:pt>
                <c:pt idx="39">
                  <c:v>3.5999999999999988</c:v>
                </c:pt>
                <c:pt idx="40">
                  <c:v>3.51</c:v>
                </c:pt>
                <c:pt idx="41">
                  <c:v>2.23</c:v>
                </c:pt>
                <c:pt idx="42">
                  <c:v>2.2200000000000002</c:v>
                </c:pt>
                <c:pt idx="43">
                  <c:v>1.7900000000000034</c:v>
                </c:pt>
                <c:pt idx="44">
                  <c:v>2.17</c:v>
                </c:pt>
                <c:pt idx="45">
                  <c:v>1.46</c:v>
                </c:pt>
                <c:pt idx="46">
                  <c:v>1.62</c:v>
                </c:pt>
                <c:pt idx="47">
                  <c:v>1.48</c:v>
                </c:pt>
                <c:pt idx="48">
                  <c:v>1.0900000000000001</c:v>
                </c:pt>
                <c:pt idx="49">
                  <c:v>0.85000000000000064</c:v>
                </c:pt>
                <c:pt idx="50">
                  <c:v>1.28</c:v>
                </c:pt>
                <c:pt idx="51">
                  <c:v>1.9300000000000004</c:v>
                </c:pt>
                <c:pt idx="52">
                  <c:v>2.44</c:v>
                </c:pt>
                <c:pt idx="53">
                  <c:v>2.5099999999999998</c:v>
                </c:pt>
                <c:pt idx="54">
                  <c:v>2.44</c:v>
                </c:pt>
                <c:pt idx="55">
                  <c:v>1.28</c:v>
                </c:pt>
                <c:pt idx="56">
                  <c:v>1.53</c:v>
                </c:pt>
                <c:pt idx="57">
                  <c:v>1.7900000000000034</c:v>
                </c:pt>
                <c:pt idx="58">
                  <c:v>1.61</c:v>
                </c:pt>
                <c:pt idx="59">
                  <c:v>1.34</c:v>
                </c:pt>
                <c:pt idx="60">
                  <c:v>1.22</c:v>
                </c:pt>
                <c:pt idx="61">
                  <c:v>0.73000000000000065</c:v>
                </c:pt>
                <c:pt idx="62">
                  <c:v>0.81</c:v>
                </c:pt>
                <c:pt idx="63">
                  <c:v>1</c:v>
                </c:pt>
                <c:pt idx="64">
                  <c:v>0.81</c:v>
                </c:pt>
                <c:pt idx="65">
                  <c:v>1.51</c:v>
                </c:pt>
                <c:pt idx="66">
                  <c:v>2.0099999999999998</c:v>
                </c:pt>
                <c:pt idx="67">
                  <c:v>2.11</c:v>
                </c:pt>
                <c:pt idx="68">
                  <c:v>2.0099999999999998</c:v>
                </c:pt>
                <c:pt idx="69">
                  <c:v>1.26</c:v>
                </c:pt>
                <c:pt idx="70">
                  <c:v>0.97000000000000008</c:v>
                </c:pt>
                <c:pt idx="71">
                  <c:v>1.6800000000000033</c:v>
                </c:pt>
                <c:pt idx="72">
                  <c:v>1.7799999999999996</c:v>
                </c:pt>
                <c:pt idx="73">
                  <c:v>1.6900000000000033</c:v>
                </c:pt>
                <c:pt idx="74">
                  <c:v>2.3499999999999988</c:v>
                </c:pt>
                <c:pt idx="75">
                  <c:v>2.3400000000000003</c:v>
                </c:pt>
                <c:pt idx="76">
                  <c:v>2.27</c:v>
                </c:pt>
                <c:pt idx="77">
                  <c:v>2.3299999999999987</c:v>
                </c:pt>
                <c:pt idx="78">
                  <c:v>2.62</c:v>
                </c:pt>
                <c:pt idx="79">
                  <c:v>2.15</c:v>
                </c:pt>
                <c:pt idx="80">
                  <c:v>1.7599999999999996</c:v>
                </c:pt>
                <c:pt idx="81">
                  <c:v>1.91</c:v>
                </c:pt>
                <c:pt idx="82">
                  <c:v>2.7700000000000005</c:v>
                </c:pt>
                <c:pt idx="83">
                  <c:v>1.7000000000000031</c:v>
                </c:pt>
                <c:pt idx="84">
                  <c:v>1.9</c:v>
                </c:pt>
                <c:pt idx="85">
                  <c:v>1.3900000000000001</c:v>
                </c:pt>
                <c:pt idx="86">
                  <c:v>1.91</c:v>
                </c:pt>
                <c:pt idx="87">
                  <c:v>1.31</c:v>
                </c:pt>
                <c:pt idx="88">
                  <c:v>1.04</c:v>
                </c:pt>
                <c:pt idx="89">
                  <c:v>0.85000000000000064</c:v>
                </c:pt>
                <c:pt idx="90">
                  <c:v>0.75000000000000167</c:v>
                </c:pt>
                <c:pt idx="91">
                  <c:v>1.35</c:v>
                </c:pt>
                <c:pt idx="92">
                  <c:v>1.42</c:v>
                </c:pt>
                <c:pt idx="93">
                  <c:v>1.9400000000000002</c:v>
                </c:pt>
                <c:pt idx="94">
                  <c:v>1.44</c:v>
                </c:pt>
                <c:pt idx="95">
                  <c:v>1.9500000000000004</c:v>
                </c:pt>
                <c:pt idx="96">
                  <c:v>2.1800000000000002</c:v>
                </c:pt>
                <c:pt idx="97">
                  <c:v>1.9500000000000004</c:v>
                </c:pt>
                <c:pt idx="98">
                  <c:v>1.42</c:v>
                </c:pt>
                <c:pt idx="99">
                  <c:v>1.26</c:v>
                </c:pt>
                <c:pt idx="100">
                  <c:v>2.92</c:v>
                </c:pt>
                <c:pt idx="101">
                  <c:v>2.21</c:v>
                </c:pt>
                <c:pt idx="102">
                  <c:v>2.71</c:v>
                </c:pt>
                <c:pt idx="103">
                  <c:v>2.16</c:v>
                </c:pt>
                <c:pt idx="104">
                  <c:v>2.06</c:v>
                </c:pt>
                <c:pt idx="105">
                  <c:v>2.4099999999999997</c:v>
                </c:pt>
                <c:pt idx="106">
                  <c:v>2.2000000000000002</c:v>
                </c:pt>
                <c:pt idx="107">
                  <c:v>1.52</c:v>
                </c:pt>
                <c:pt idx="108">
                  <c:v>1.41</c:v>
                </c:pt>
                <c:pt idx="109">
                  <c:v>1.1000000000000001</c:v>
                </c:pt>
                <c:pt idx="110">
                  <c:v>0</c:v>
                </c:pt>
                <c:pt idx="111">
                  <c:v>0</c:v>
                </c:pt>
                <c:pt idx="112">
                  <c:v>2.0699999999999998</c:v>
                </c:pt>
                <c:pt idx="113">
                  <c:v>1.59</c:v>
                </c:pt>
                <c:pt idx="114">
                  <c:v>2.08</c:v>
                </c:pt>
                <c:pt idx="115">
                  <c:v>1.3900000000000001</c:v>
                </c:pt>
                <c:pt idx="116">
                  <c:v>2.14</c:v>
                </c:pt>
                <c:pt idx="117">
                  <c:v>2.3299999999999987</c:v>
                </c:pt>
                <c:pt idx="118">
                  <c:v>1.9200000000000002</c:v>
                </c:pt>
                <c:pt idx="119">
                  <c:v>1.7500000000000031</c:v>
                </c:pt>
                <c:pt idx="120">
                  <c:v>1.62</c:v>
                </c:pt>
                <c:pt idx="121">
                  <c:v>2.15</c:v>
                </c:pt>
                <c:pt idx="122">
                  <c:v>1.8800000000000001</c:v>
                </c:pt>
                <c:pt idx="123">
                  <c:v>2.3000000000000003</c:v>
                </c:pt>
                <c:pt idx="124">
                  <c:v>1.83</c:v>
                </c:pt>
                <c:pt idx="125">
                  <c:v>1.6700000000000021</c:v>
                </c:pt>
                <c:pt idx="126">
                  <c:v>1.59</c:v>
                </c:pt>
                <c:pt idx="127">
                  <c:v>2.6</c:v>
                </c:pt>
                <c:pt idx="128">
                  <c:v>2.9699999999999998</c:v>
                </c:pt>
                <c:pt idx="129">
                  <c:v>2.14</c:v>
                </c:pt>
                <c:pt idx="130">
                  <c:v>1.9500000000000004</c:v>
                </c:pt>
                <c:pt idx="131">
                  <c:v>1.57</c:v>
                </c:pt>
                <c:pt idx="132">
                  <c:v>2.27</c:v>
                </c:pt>
                <c:pt idx="133">
                  <c:v>1.32</c:v>
                </c:pt>
                <c:pt idx="134">
                  <c:v>1.58</c:v>
                </c:pt>
                <c:pt idx="135">
                  <c:v>1.6600000000000001</c:v>
                </c:pt>
                <c:pt idx="136">
                  <c:v>1.6900000000000033</c:v>
                </c:pt>
                <c:pt idx="137">
                  <c:v>1.47</c:v>
                </c:pt>
                <c:pt idx="138">
                  <c:v>1.7500000000000031</c:v>
                </c:pt>
                <c:pt idx="139">
                  <c:v>1.32</c:v>
                </c:pt>
                <c:pt idx="140">
                  <c:v>1.1900000000000031</c:v>
                </c:pt>
                <c:pt idx="141">
                  <c:v>1.04</c:v>
                </c:pt>
                <c:pt idx="142">
                  <c:v>1.1500000000000001</c:v>
                </c:pt>
                <c:pt idx="143">
                  <c:v>1.41</c:v>
                </c:pt>
                <c:pt idx="144">
                  <c:v>0.97000000000000008</c:v>
                </c:pt>
                <c:pt idx="145">
                  <c:v>0.97000000000000008</c:v>
                </c:pt>
                <c:pt idx="146">
                  <c:v>0.83000000000000063</c:v>
                </c:pt>
                <c:pt idx="147">
                  <c:v>1.01</c:v>
                </c:pt>
                <c:pt idx="148">
                  <c:v>1.02</c:v>
                </c:pt>
                <c:pt idx="149">
                  <c:v>0.98</c:v>
                </c:pt>
                <c:pt idx="150">
                  <c:v>1.02</c:v>
                </c:pt>
                <c:pt idx="151">
                  <c:v>1.35</c:v>
                </c:pt>
                <c:pt idx="152">
                  <c:v>1.21</c:v>
                </c:pt>
                <c:pt idx="153">
                  <c:v>1.53</c:v>
                </c:pt>
                <c:pt idx="154">
                  <c:v>1.52</c:v>
                </c:pt>
                <c:pt idx="155">
                  <c:v>1.6400000000000001</c:v>
                </c:pt>
                <c:pt idx="156">
                  <c:v>2.2600000000000002</c:v>
                </c:pt>
                <c:pt idx="157">
                  <c:v>1.42</c:v>
                </c:pt>
                <c:pt idx="158">
                  <c:v>0.96000000000000063</c:v>
                </c:pt>
                <c:pt idx="159">
                  <c:v>0.58000000000000063</c:v>
                </c:pt>
                <c:pt idx="160">
                  <c:v>1.3800000000000001</c:v>
                </c:pt>
                <c:pt idx="161">
                  <c:v>1.46</c:v>
                </c:pt>
                <c:pt idx="162">
                  <c:v>0.92999999999999994</c:v>
                </c:pt>
                <c:pt idx="163">
                  <c:v>1.7999999999999996</c:v>
                </c:pt>
                <c:pt idx="164">
                  <c:v>1.45</c:v>
                </c:pt>
                <c:pt idx="165">
                  <c:v>1.3</c:v>
                </c:pt>
                <c:pt idx="166">
                  <c:v>0.96000000000000063</c:v>
                </c:pt>
                <c:pt idx="167">
                  <c:v>2.2600000000000002</c:v>
                </c:pt>
                <c:pt idx="168">
                  <c:v>2.0499999999999998</c:v>
                </c:pt>
                <c:pt idx="169">
                  <c:v>1.87</c:v>
                </c:pt>
                <c:pt idx="170">
                  <c:v>1.3800000000000001</c:v>
                </c:pt>
                <c:pt idx="171">
                  <c:v>1.3</c:v>
                </c:pt>
                <c:pt idx="172">
                  <c:v>1.27</c:v>
                </c:pt>
                <c:pt idx="173">
                  <c:v>1.0900000000000001</c:v>
                </c:pt>
                <c:pt idx="174">
                  <c:v>1.62</c:v>
                </c:pt>
                <c:pt idx="175">
                  <c:v>1.6900000000000033</c:v>
                </c:pt>
                <c:pt idx="176">
                  <c:v>1.7599999999999996</c:v>
                </c:pt>
                <c:pt idx="177">
                  <c:v>2</c:v>
                </c:pt>
                <c:pt idx="178">
                  <c:v>1.7900000000000034</c:v>
                </c:pt>
                <c:pt idx="179">
                  <c:v>1.9600000000000002</c:v>
                </c:pt>
                <c:pt idx="180">
                  <c:v>2.08</c:v>
                </c:pt>
                <c:pt idx="181">
                  <c:v>2.4299999999999997</c:v>
                </c:pt>
                <c:pt idx="182">
                  <c:v>1.81</c:v>
                </c:pt>
                <c:pt idx="183">
                  <c:v>1.05</c:v>
                </c:pt>
                <c:pt idx="184">
                  <c:v>1.08</c:v>
                </c:pt>
                <c:pt idx="185">
                  <c:v>1.45</c:v>
                </c:pt>
                <c:pt idx="186">
                  <c:v>1.1700000000000021</c:v>
                </c:pt>
                <c:pt idx="187">
                  <c:v>0.62000000000000155</c:v>
                </c:pt>
                <c:pt idx="188">
                  <c:v>0.85000000000000064</c:v>
                </c:pt>
                <c:pt idx="189">
                  <c:v>0.72000000000000064</c:v>
                </c:pt>
                <c:pt idx="190">
                  <c:v>1.41</c:v>
                </c:pt>
                <c:pt idx="191">
                  <c:v>1.3900000000000001</c:v>
                </c:pt>
                <c:pt idx="192">
                  <c:v>1.1100000000000001</c:v>
                </c:pt>
                <c:pt idx="193">
                  <c:v>1.33</c:v>
                </c:pt>
                <c:pt idx="194">
                  <c:v>1.6800000000000033</c:v>
                </c:pt>
                <c:pt idx="195">
                  <c:v>1.58</c:v>
                </c:pt>
                <c:pt idx="196">
                  <c:v>1.41</c:v>
                </c:pt>
                <c:pt idx="197">
                  <c:v>1.43</c:v>
                </c:pt>
                <c:pt idx="198">
                  <c:v>1.7100000000000031</c:v>
                </c:pt>
                <c:pt idx="199">
                  <c:v>2.19</c:v>
                </c:pt>
                <c:pt idx="200">
                  <c:v>1.8399999999999959</c:v>
                </c:pt>
                <c:pt idx="201">
                  <c:v>1.44</c:v>
                </c:pt>
                <c:pt idx="202">
                  <c:v>1.7599999999999996</c:v>
                </c:pt>
                <c:pt idx="203">
                  <c:v>1.33</c:v>
                </c:pt>
                <c:pt idx="204">
                  <c:v>1.1000000000000001</c:v>
                </c:pt>
                <c:pt idx="205">
                  <c:v>1.1100000000000001</c:v>
                </c:pt>
                <c:pt idx="206">
                  <c:v>1.41</c:v>
                </c:pt>
                <c:pt idx="207">
                  <c:v>1.33</c:v>
                </c:pt>
                <c:pt idx="208">
                  <c:v>1.3</c:v>
                </c:pt>
                <c:pt idx="209">
                  <c:v>1.31</c:v>
                </c:pt>
                <c:pt idx="210">
                  <c:v>1.35</c:v>
                </c:pt>
                <c:pt idx="211">
                  <c:v>2.0099999999999998</c:v>
                </c:pt>
                <c:pt idx="212">
                  <c:v>1.7300000000000031</c:v>
                </c:pt>
                <c:pt idx="213">
                  <c:v>1.6500000000000001</c:v>
                </c:pt>
                <c:pt idx="214">
                  <c:v>1.56</c:v>
                </c:pt>
                <c:pt idx="215">
                  <c:v>1.23</c:v>
                </c:pt>
                <c:pt idx="216">
                  <c:v>1.1500000000000001</c:v>
                </c:pt>
                <c:pt idx="217">
                  <c:v>1.42</c:v>
                </c:pt>
                <c:pt idx="218">
                  <c:v>1.27</c:v>
                </c:pt>
                <c:pt idx="219">
                  <c:v>1.3800000000000001</c:v>
                </c:pt>
                <c:pt idx="220">
                  <c:v>1.1600000000000001</c:v>
                </c:pt>
                <c:pt idx="221">
                  <c:v>1.2</c:v>
                </c:pt>
                <c:pt idx="222">
                  <c:v>1.41</c:v>
                </c:pt>
                <c:pt idx="223">
                  <c:v>0.98</c:v>
                </c:pt>
                <c:pt idx="224">
                  <c:v>1</c:v>
                </c:pt>
                <c:pt idx="225">
                  <c:v>1.1100000000000001</c:v>
                </c:pt>
                <c:pt idx="226">
                  <c:v>1.1200000000000001</c:v>
                </c:pt>
                <c:pt idx="227">
                  <c:v>0.77000000000000013</c:v>
                </c:pt>
                <c:pt idx="228">
                  <c:v>0.65000000000000191</c:v>
                </c:pt>
                <c:pt idx="229">
                  <c:v>0.64000000000000179</c:v>
                </c:pt>
                <c:pt idx="230">
                  <c:v>1.24</c:v>
                </c:pt>
                <c:pt idx="231">
                  <c:v>1.3</c:v>
                </c:pt>
                <c:pt idx="232">
                  <c:v>1.22</c:v>
                </c:pt>
                <c:pt idx="233">
                  <c:v>1.0900000000000001</c:v>
                </c:pt>
                <c:pt idx="234">
                  <c:v>1.2</c:v>
                </c:pt>
                <c:pt idx="235">
                  <c:v>0.85000000000000064</c:v>
                </c:pt>
                <c:pt idx="236">
                  <c:v>1.34</c:v>
                </c:pt>
                <c:pt idx="237">
                  <c:v>1.42</c:v>
                </c:pt>
                <c:pt idx="238">
                  <c:v>1.33</c:v>
                </c:pt>
                <c:pt idx="239">
                  <c:v>1.1400000000000001</c:v>
                </c:pt>
                <c:pt idx="240">
                  <c:v>1.48</c:v>
                </c:pt>
                <c:pt idx="241">
                  <c:v>2.0699999999999998</c:v>
                </c:pt>
                <c:pt idx="242">
                  <c:v>1.7000000000000031</c:v>
                </c:pt>
                <c:pt idx="243">
                  <c:v>1.45</c:v>
                </c:pt>
                <c:pt idx="244">
                  <c:v>1.43</c:v>
                </c:pt>
                <c:pt idx="245">
                  <c:v>1.47</c:v>
                </c:pt>
                <c:pt idx="246">
                  <c:v>1.91</c:v>
                </c:pt>
                <c:pt idx="247">
                  <c:v>2.0499999999999998</c:v>
                </c:pt>
                <c:pt idx="248">
                  <c:v>1.55</c:v>
                </c:pt>
                <c:pt idx="249">
                  <c:v>1.44</c:v>
                </c:pt>
                <c:pt idx="250">
                  <c:v>2.16</c:v>
                </c:pt>
                <c:pt idx="251">
                  <c:v>2.0099999999999998</c:v>
                </c:pt>
                <c:pt idx="252">
                  <c:v>2.42</c:v>
                </c:pt>
                <c:pt idx="253">
                  <c:v>1.43</c:v>
                </c:pt>
                <c:pt idx="254">
                  <c:v>1.8800000000000001</c:v>
                </c:pt>
                <c:pt idx="255">
                  <c:v>1.4</c:v>
                </c:pt>
                <c:pt idx="256">
                  <c:v>1.7199999999999978</c:v>
                </c:pt>
                <c:pt idx="257">
                  <c:v>2.4899999999999998</c:v>
                </c:pt>
                <c:pt idx="258">
                  <c:v>3.3600000000000003</c:v>
                </c:pt>
                <c:pt idx="259">
                  <c:v>3.9000000000000004</c:v>
                </c:pt>
                <c:pt idx="260">
                  <c:v>2.4299999999999997</c:v>
                </c:pt>
                <c:pt idx="261">
                  <c:v>3.19</c:v>
                </c:pt>
                <c:pt idx="262">
                  <c:v>2.4</c:v>
                </c:pt>
                <c:pt idx="263">
                  <c:v>3.15</c:v>
                </c:pt>
                <c:pt idx="264">
                  <c:v>2.11</c:v>
                </c:pt>
                <c:pt idx="265">
                  <c:v>2.04</c:v>
                </c:pt>
                <c:pt idx="266">
                  <c:v>3.2</c:v>
                </c:pt>
                <c:pt idx="267">
                  <c:v>3.16</c:v>
                </c:pt>
                <c:pt idx="268">
                  <c:v>2.79</c:v>
                </c:pt>
                <c:pt idx="269">
                  <c:v>2.44</c:v>
                </c:pt>
                <c:pt idx="270">
                  <c:v>1.49</c:v>
                </c:pt>
                <c:pt idx="271">
                  <c:v>1.03</c:v>
                </c:pt>
                <c:pt idx="272">
                  <c:v>0.89000000000000146</c:v>
                </c:pt>
                <c:pt idx="273">
                  <c:v>1.1400000000000001</c:v>
                </c:pt>
                <c:pt idx="274">
                  <c:v>1.22</c:v>
                </c:pt>
                <c:pt idx="275">
                  <c:v>1.1000000000000001</c:v>
                </c:pt>
                <c:pt idx="276">
                  <c:v>1.02</c:v>
                </c:pt>
                <c:pt idx="277">
                  <c:v>1.1700000000000021</c:v>
                </c:pt>
                <c:pt idx="278">
                  <c:v>1.1500000000000001</c:v>
                </c:pt>
                <c:pt idx="279">
                  <c:v>1.1300000000000001</c:v>
                </c:pt>
                <c:pt idx="280">
                  <c:v>1.25</c:v>
                </c:pt>
                <c:pt idx="281">
                  <c:v>1.9300000000000004</c:v>
                </c:pt>
                <c:pt idx="282">
                  <c:v>1.43</c:v>
                </c:pt>
                <c:pt idx="283">
                  <c:v>1.52</c:v>
                </c:pt>
                <c:pt idx="284">
                  <c:v>1.6300000000000001</c:v>
                </c:pt>
                <c:pt idx="285">
                  <c:v>1.6700000000000021</c:v>
                </c:pt>
                <c:pt idx="286">
                  <c:v>1.62</c:v>
                </c:pt>
                <c:pt idx="287">
                  <c:v>1.54</c:v>
                </c:pt>
                <c:pt idx="288">
                  <c:v>1.48</c:v>
                </c:pt>
                <c:pt idx="289">
                  <c:v>1.3900000000000001</c:v>
                </c:pt>
                <c:pt idx="290">
                  <c:v>1.1700000000000021</c:v>
                </c:pt>
                <c:pt idx="291">
                  <c:v>1.31</c:v>
                </c:pt>
                <c:pt idx="292">
                  <c:v>1.4</c:v>
                </c:pt>
                <c:pt idx="293">
                  <c:v>1.1600000000000001</c:v>
                </c:pt>
                <c:pt idx="294">
                  <c:v>1.1100000000000001</c:v>
                </c:pt>
                <c:pt idx="295">
                  <c:v>0.79</c:v>
                </c:pt>
                <c:pt idx="296">
                  <c:v>0.79</c:v>
                </c:pt>
                <c:pt idx="297">
                  <c:v>0.85000000000000064</c:v>
                </c:pt>
                <c:pt idx="298">
                  <c:v>0.54</c:v>
                </c:pt>
                <c:pt idx="299">
                  <c:v>0.49000000000000032</c:v>
                </c:pt>
                <c:pt idx="300">
                  <c:v>0.96000000000000063</c:v>
                </c:pt>
                <c:pt idx="301">
                  <c:v>0.96000000000000063</c:v>
                </c:pt>
                <c:pt idx="302">
                  <c:v>0.71000000000000063</c:v>
                </c:pt>
                <c:pt idx="303">
                  <c:v>0.59000000000000064</c:v>
                </c:pt>
                <c:pt idx="304">
                  <c:v>0.60000000000000064</c:v>
                </c:pt>
                <c:pt idx="305">
                  <c:v>0.55000000000000004</c:v>
                </c:pt>
                <c:pt idx="306">
                  <c:v>0.68000000000000194</c:v>
                </c:pt>
                <c:pt idx="307">
                  <c:v>1.01</c:v>
                </c:pt>
                <c:pt idx="308">
                  <c:v>0.67000000000000204</c:v>
                </c:pt>
                <c:pt idx="309">
                  <c:v>0.58000000000000063</c:v>
                </c:pt>
                <c:pt idx="310">
                  <c:v>0.30000000000000032</c:v>
                </c:pt>
                <c:pt idx="311">
                  <c:v>0.3900000000000009</c:v>
                </c:pt>
                <c:pt idx="312">
                  <c:v>0.4</c:v>
                </c:pt>
                <c:pt idx="313">
                  <c:v>0.71000000000000063</c:v>
                </c:pt>
                <c:pt idx="314">
                  <c:v>1.2</c:v>
                </c:pt>
                <c:pt idx="315">
                  <c:v>1.1200000000000001</c:v>
                </c:pt>
                <c:pt idx="316">
                  <c:v>0.57000000000000062</c:v>
                </c:pt>
                <c:pt idx="317">
                  <c:v>1.03</c:v>
                </c:pt>
                <c:pt idx="318">
                  <c:v>1.6900000000000033</c:v>
                </c:pt>
                <c:pt idx="319">
                  <c:v>1.6300000000000001</c:v>
                </c:pt>
                <c:pt idx="320">
                  <c:v>1.27</c:v>
                </c:pt>
                <c:pt idx="321">
                  <c:v>1.1700000000000021</c:v>
                </c:pt>
                <c:pt idx="322">
                  <c:v>1.8599999999999961</c:v>
                </c:pt>
                <c:pt idx="323">
                  <c:v>1.6400000000000001</c:v>
                </c:pt>
                <c:pt idx="324">
                  <c:v>2.4499999999999997</c:v>
                </c:pt>
                <c:pt idx="325">
                  <c:v>2.4699999999999998</c:v>
                </c:pt>
                <c:pt idx="326">
                  <c:v>3.01</c:v>
                </c:pt>
                <c:pt idx="327">
                  <c:v>3.46</c:v>
                </c:pt>
                <c:pt idx="328">
                  <c:v>2.42</c:v>
                </c:pt>
                <c:pt idx="329">
                  <c:v>2.2000000000000002</c:v>
                </c:pt>
                <c:pt idx="330">
                  <c:v>2.5299999999999998</c:v>
                </c:pt>
                <c:pt idx="331">
                  <c:v>3.12</c:v>
                </c:pt>
                <c:pt idx="332">
                  <c:v>3.22</c:v>
                </c:pt>
                <c:pt idx="333">
                  <c:v>3.08</c:v>
                </c:pt>
                <c:pt idx="334">
                  <c:v>2.9699999999999998</c:v>
                </c:pt>
                <c:pt idx="335">
                  <c:v>2.8499999999999988</c:v>
                </c:pt>
                <c:pt idx="336">
                  <c:v>2.4299999999999997</c:v>
                </c:pt>
                <c:pt idx="337">
                  <c:v>1.36</c:v>
                </c:pt>
                <c:pt idx="338">
                  <c:v>1.35</c:v>
                </c:pt>
                <c:pt idx="339">
                  <c:v>1.9900000000000004</c:v>
                </c:pt>
                <c:pt idx="340">
                  <c:v>2.3899999999999997</c:v>
                </c:pt>
                <c:pt idx="341">
                  <c:v>2.0099999999999998</c:v>
                </c:pt>
                <c:pt idx="342">
                  <c:v>2.3400000000000003</c:v>
                </c:pt>
                <c:pt idx="343">
                  <c:v>2.08</c:v>
                </c:pt>
                <c:pt idx="344">
                  <c:v>1.87</c:v>
                </c:pt>
                <c:pt idx="345">
                  <c:v>1.87</c:v>
                </c:pt>
                <c:pt idx="346">
                  <c:v>3.59</c:v>
                </c:pt>
                <c:pt idx="347">
                  <c:v>3.27</c:v>
                </c:pt>
                <c:pt idx="348">
                  <c:v>1.9300000000000004</c:v>
                </c:pt>
                <c:pt idx="349">
                  <c:v>1.6300000000000001</c:v>
                </c:pt>
                <c:pt idx="350">
                  <c:v>0.88000000000000156</c:v>
                </c:pt>
                <c:pt idx="351">
                  <c:v>0.52</c:v>
                </c:pt>
                <c:pt idx="352">
                  <c:v>0.67000000000000204</c:v>
                </c:pt>
                <c:pt idx="353">
                  <c:v>1.25</c:v>
                </c:pt>
                <c:pt idx="354">
                  <c:v>1.5</c:v>
                </c:pt>
                <c:pt idx="355">
                  <c:v>1.3800000000000001</c:v>
                </c:pt>
                <c:pt idx="356">
                  <c:v>1.3</c:v>
                </c:pt>
                <c:pt idx="357">
                  <c:v>1.5</c:v>
                </c:pt>
                <c:pt idx="358">
                  <c:v>1.3</c:v>
                </c:pt>
                <c:pt idx="359">
                  <c:v>1</c:v>
                </c:pt>
                <c:pt idx="360">
                  <c:v>0.79</c:v>
                </c:pt>
                <c:pt idx="361">
                  <c:v>0.52</c:v>
                </c:pt>
              </c:numCache>
            </c:numRef>
          </c:yVal>
          <c:smooth val="1"/>
        </c:ser>
        <c:axId val="70910720"/>
        <c:axId val="70912640"/>
      </c:scatterChart>
      <c:valAx>
        <c:axId val="70910720"/>
        <c:scaling>
          <c:orientation val="minMax"/>
        </c:scaling>
        <c:axPos val="b"/>
        <c:title>
          <c:tx>
            <c:rich>
              <a:bodyPr/>
              <a:lstStyle/>
              <a:p>
                <a:pPr>
                  <a:defRPr/>
                </a:pPr>
                <a:r>
                  <a:rPr lang="en-US" dirty="0" smtClean="0">
                    <a:solidFill>
                      <a:schemeClr val="bg1"/>
                    </a:solidFill>
                  </a:rPr>
                  <a:t>Time</a:t>
                </a:r>
                <a:r>
                  <a:rPr lang="en-US" baseline="0" dirty="0" smtClean="0">
                    <a:solidFill>
                      <a:schemeClr val="bg1"/>
                    </a:solidFill>
                  </a:rPr>
                  <a:t> (Day)</a:t>
                </a:r>
                <a:endParaRPr lang="en-US" dirty="0">
                  <a:solidFill>
                    <a:schemeClr val="bg1"/>
                  </a:solidFill>
                </a:endParaRPr>
              </a:p>
            </c:rich>
          </c:tx>
          <c:layout/>
          <c:spPr>
            <a:solidFill>
              <a:schemeClr val="tx1"/>
            </a:solidFill>
          </c:spPr>
        </c:title>
        <c:numFmt formatCode="General" sourceLinked="1"/>
        <c:tickLblPos val="nextTo"/>
        <c:spPr>
          <a:solidFill>
            <a:schemeClr val="tx1"/>
          </a:solidFill>
        </c:spPr>
        <c:txPr>
          <a:bodyPr/>
          <a:lstStyle/>
          <a:p>
            <a:pPr>
              <a:defRPr>
                <a:solidFill>
                  <a:schemeClr val="bg1"/>
                </a:solidFill>
              </a:defRPr>
            </a:pPr>
            <a:endParaRPr lang="en-US"/>
          </a:p>
        </c:txPr>
        <c:crossAx val="70912640"/>
        <c:crosses val="autoZero"/>
        <c:crossBetween val="midCat"/>
      </c:valAx>
      <c:valAx>
        <c:axId val="70912640"/>
        <c:scaling>
          <c:orientation val="minMax"/>
          <c:min val="0"/>
        </c:scaling>
        <c:axPos val="l"/>
        <c:majorGridlines/>
        <c:title>
          <c:tx>
            <c:rich>
              <a:bodyPr rot="-5400000" vert="horz"/>
              <a:lstStyle/>
              <a:p>
                <a:pPr>
                  <a:defRPr>
                    <a:solidFill>
                      <a:schemeClr val="bg1"/>
                    </a:solidFill>
                  </a:defRPr>
                </a:pPr>
                <a:r>
                  <a:rPr lang="en-US" dirty="0" err="1" smtClean="0">
                    <a:solidFill>
                      <a:schemeClr val="bg1"/>
                    </a:solidFill>
                  </a:rPr>
                  <a:t>Bmag</a:t>
                </a:r>
                <a:endParaRPr lang="en-US" dirty="0">
                  <a:solidFill>
                    <a:schemeClr val="bg1"/>
                  </a:solidFill>
                </a:endParaRPr>
              </a:p>
            </c:rich>
          </c:tx>
          <c:layout/>
        </c:title>
        <c:numFmt formatCode="General" sourceLinked="1"/>
        <c:tickLblPos val="nextTo"/>
        <c:spPr>
          <a:solidFill>
            <a:schemeClr val="tx1"/>
          </a:solidFill>
        </c:spPr>
        <c:txPr>
          <a:bodyPr/>
          <a:lstStyle/>
          <a:p>
            <a:pPr>
              <a:defRPr b="1">
                <a:solidFill>
                  <a:schemeClr val="bg1"/>
                </a:solidFill>
              </a:defRPr>
            </a:pPr>
            <a:endParaRPr lang="en-US"/>
          </a:p>
        </c:txPr>
        <c:crossAx val="70910720"/>
        <c:crosses val="autoZero"/>
        <c:crossBetween val="midCat"/>
      </c:valAx>
      <c:spPr>
        <a:solidFill>
          <a:schemeClr val="tx1"/>
        </a:solidFill>
      </c:spPr>
    </c:plotArea>
    <c:legend>
      <c:legendPos val="r"/>
      <c:legendEntry>
        <c:idx val="0"/>
        <c:txPr>
          <a:bodyPr/>
          <a:lstStyle/>
          <a:p>
            <a:pPr>
              <a:defRPr>
                <a:solidFill>
                  <a:schemeClr val="bg1"/>
                </a:solidFill>
              </a:defRPr>
            </a:pPr>
            <a:endParaRPr lang="en-US"/>
          </a:p>
        </c:txPr>
      </c:legendEntry>
      <c:legendEntry>
        <c:idx val="1"/>
        <c:txPr>
          <a:bodyPr/>
          <a:lstStyle/>
          <a:p>
            <a:pPr>
              <a:defRPr>
                <a:solidFill>
                  <a:schemeClr val="bg1"/>
                </a:solidFill>
              </a:defRPr>
            </a:pPr>
            <a:endParaRPr lang="en-US"/>
          </a:p>
        </c:txPr>
      </c:legendEntry>
      <c:layout/>
      <c:spPr>
        <a:solidFill>
          <a:schemeClr val="tx1"/>
        </a:solidFill>
      </c:spPr>
    </c:legend>
    <c:plotVisOnly val="1"/>
  </c:chart>
  <c:spPr>
    <a:solidFill>
      <a:schemeClr val="tx1"/>
    </a:solidFill>
  </c:sp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dirty="0" err="1">
                <a:solidFill>
                  <a:schemeClr val="bg1"/>
                </a:solidFill>
              </a:rPr>
              <a:t>Bmag</a:t>
            </a:r>
            <a:r>
              <a:rPr lang="en-US" dirty="0">
                <a:solidFill>
                  <a:schemeClr val="bg1"/>
                </a:solidFill>
              </a:rPr>
              <a:t> and Flux as function of </a:t>
            </a:r>
            <a:r>
              <a:rPr lang="en-US" dirty="0" smtClean="0">
                <a:solidFill>
                  <a:schemeClr val="bg1"/>
                </a:solidFill>
              </a:rPr>
              <a:t>Time (1984)</a:t>
            </a:r>
            <a:endParaRPr lang="en-US" dirty="0">
              <a:solidFill>
                <a:schemeClr val="bg1"/>
              </a:solidFill>
            </a:endParaRPr>
          </a:p>
        </c:rich>
      </c:tx>
      <c:layout/>
      <c:overlay val="1"/>
    </c:title>
    <c:plotArea>
      <c:layout/>
      <c:scatterChart>
        <c:scatterStyle val="smoothMarker"/>
        <c:ser>
          <c:idx val="0"/>
          <c:order val="0"/>
          <c:tx>
            <c:strRef>
              <c:f>Sheet1!$J$1</c:f>
              <c:strCache>
                <c:ptCount val="1"/>
                <c:pt idx="0">
                  <c:v>Flux,</c:v>
                </c:pt>
              </c:strCache>
            </c:strRef>
          </c:tx>
          <c:xVal>
            <c:numRef>
              <c:f>Sheet1!$C$2:$C$131</c:f>
              <c:numCache>
                <c:formatCode>General</c:formatCode>
                <c:ptCount val="130"/>
                <c:pt idx="0">
                  <c:v>90</c:v>
                </c:pt>
                <c:pt idx="1">
                  <c:v>91</c:v>
                </c:pt>
                <c:pt idx="2">
                  <c:v>92</c:v>
                </c:pt>
                <c:pt idx="3">
                  <c:v>93</c:v>
                </c:pt>
                <c:pt idx="4">
                  <c:v>94</c:v>
                </c:pt>
                <c:pt idx="5">
                  <c:v>95</c:v>
                </c:pt>
                <c:pt idx="6">
                  <c:v>96</c:v>
                </c:pt>
                <c:pt idx="7">
                  <c:v>97</c:v>
                </c:pt>
                <c:pt idx="8">
                  <c:v>98</c:v>
                </c:pt>
                <c:pt idx="9">
                  <c:v>99</c:v>
                </c:pt>
                <c:pt idx="10">
                  <c:v>100</c:v>
                </c:pt>
                <c:pt idx="11">
                  <c:v>101</c:v>
                </c:pt>
                <c:pt idx="12">
                  <c:v>102</c:v>
                </c:pt>
                <c:pt idx="13">
                  <c:v>103</c:v>
                </c:pt>
                <c:pt idx="14">
                  <c:v>104</c:v>
                </c:pt>
                <c:pt idx="15">
                  <c:v>105</c:v>
                </c:pt>
                <c:pt idx="16">
                  <c:v>106</c:v>
                </c:pt>
                <c:pt idx="17">
                  <c:v>107</c:v>
                </c:pt>
                <c:pt idx="18">
                  <c:v>108</c:v>
                </c:pt>
                <c:pt idx="19">
                  <c:v>109</c:v>
                </c:pt>
                <c:pt idx="20">
                  <c:v>110</c:v>
                </c:pt>
                <c:pt idx="21">
                  <c:v>111</c:v>
                </c:pt>
                <c:pt idx="22">
                  <c:v>112</c:v>
                </c:pt>
                <c:pt idx="23">
                  <c:v>113</c:v>
                </c:pt>
                <c:pt idx="24">
                  <c:v>114</c:v>
                </c:pt>
                <c:pt idx="25">
                  <c:v>115</c:v>
                </c:pt>
                <c:pt idx="26">
                  <c:v>116</c:v>
                </c:pt>
                <c:pt idx="27">
                  <c:v>117</c:v>
                </c:pt>
                <c:pt idx="28">
                  <c:v>118</c:v>
                </c:pt>
                <c:pt idx="29">
                  <c:v>119</c:v>
                </c:pt>
                <c:pt idx="30">
                  <c:v>120</c:v>
                </c:pt>
                <c:pt idx="31">
                  <c:v>121</c:v>
                </c:pt>
                <c:pt idx="32">
                  <c:v>122</c:v>
                </c:pt>
                <c:pt idx="33">
                  <c:v>123</c:v>
                </c:pt>
                <c:pt idx="34">
                  <c:v>124</c:v>
                </c:pt>
                <c:pt idx="35">
                  <c:v>125</c:v>
                </c:pt>
                <c:pt idx="36">
                  <c:v>126</c:v>
                </c:pt>
                <c:pt idx="37">
                  <c:v>127</c:v>
                </c:pt>
                <c:pt idx="38">
                  <c:v>128</c:v>
                </c:pt>
                <c:pt idx="39">
                  <c:v>129</c:v>
                </c:pt>
                <c:pt idx="40">
                  <c:v>130</c:v>
                </c:pt>
                <c:pt idx="41">
                  <c:v>131</c:v>
                </c:pt>
                <c:pt idx="42">
                  <c:v>132</c:v>
                </c:pt>
                <c:pt idx="43">
                  <c:v>133</c:v>
                </c:pt>
                <c:pt idx="44">
                  <c:v>134</c:v>
                </c:pt>
                <c:pt idx="45">
                  <c:v>135</c:v>
                </c:pt>
                <c:pt idx="46">
                  <c:v>136</c:v>
                </c:pt>
                <c:pt idx="47">
                  <c:v>137</c:v>
                </c:pt>
                <c:pt idx="48">
                  <c:v>138</c:v>
                </c:pt>
                <c:pt idx="49">
                  <c:v>139</c:v>
                </c:pt>
                <c:pt idx="50">
                  <c:v>140</c:v>
                </c:pt>
                <c:pt idx="51">
                  <c:v>141</c:v>
                </c:pt>
                <c:pt idx="52">
                  <c:v>142</c:v>
                </c:pt>
                <c:pt idx="53">
                  <c:v>143</c:v>
                </c:pt>
                <c:pt idx="54">
                  <c:v>144</c:v>
                </c:pt>
                <c:pt idx="55">
                  <c:v>145</c:v>
                </c:pt>
                <c:pt idx="56">
                  <c:v>146</c:v>
                </c:pt>
                <c:pt idx="57">
                  <c:v>147</c:v>
                </c:pt>
                <c:pt idx="58">
                  <c:v>148</c:v>
                </c:pt>
                <c:pt idx="59">
                  <c:v>149</c:v>
                </c:pt>
                <c:pt idx="60">
                  <c:v>150</c:v>
                </c:pt>
                <c:pt idx="61">
                  <c:v>151</c:v>
                </c:pt>
                <c:pt idx="62">
                  <c:v>152</c:v>
                </c:pt>
                <c:pt idx="63">
                  <c:v>153</c:v>
                </c:pt>
                <c:pt idx="64">
                  <c:v>154</c:v>
                </c:pt>
                <c:pt idx="65">
                  <c:v>155</c:v>
                </c:pt>
                <c:pt idx="66">
                  <c:v>156</c:v>
                </c:pt>
                <c:pt idx="67">
                  <c:v>157</c:v>
                </c:pt>
                <c:pt idx="68">
                  <c:v>158</c:v>
                </c:pt>
                <c:pt idx="69">
                  <c:v>159</c:v>
                </c:pt>
                <c:pt idx="70">
                  <c:v>160</c:v>
                </c:pt>
                <c:pt idx="71">
                  <c:v>161</c:v>
                </c:pt>
                <c:pt idx="72">
                  <c:v>162</c:v>
                </c:pt>
                <c:pt idx="73">
                  <c:v>163</c:v>
                </c:pt>
                <c:pt idx="74">
                  <c:v>164</c:v>
                </c:pt>
                <c:pt idx="75">
                  <c:v>165</c:v>
                </c:pt>
                <c:pt idx="76">
                  <c:v>166</c:v>
                </c:pt>
                <c:pt idx="77">
                  <c:v>167</c:v>
                </c:pt>
                <c:pt idx="78">
                  <c:v>168</c:v>
                </c:pt>
                <c:pt idx="79">
                  <c:v>169</c:v>
                </c:pt>
                <c:pt idx="80">
                  <c:v>170</c:v>
                </c:pt>
                <c:pt idx="81">
                  <c:v>171</c:v>
                </c:pt>
                <c:pt idx="82">
                  <c:v>172</c:v>
                </c:pt>
                <c:pt idx="83">
                  <c:v>173</c:v>
                </c:pt>
                <c:pt idx="84">
                  <c:v>174</c:v>
                </c:pt>
                <c:pt idx="85">
                  <c:v>175</c:v>
                </c:pt>
                <c:pt idx="86">
                  <c:v>176</c:v>
                </c:pt>
                <c:pt idx="87">
                  <c:v>177</c:v>
                </c:pt>
                <c:pt idx="88">
                  <c:v>178</c:v>
                </c:pt>
                <c:pt idx="89">
                  <c:v>179</c:v>
                </c:pt>
                <c:pt idx="90">
                  <c:v>180</c:v>
                </c:pt>
                <c:pt idx="91">
                  <c:v>181</c:v>
                </c:pt>
                <c:pt idx="92">
                  <c:v>182</c:v>
                </c:pt>
                <c:pt idx="93">
                  <c:v>183</c:v>
                </c:pt>
                <c:pt idx="94">
                  <c:v>184</c:v>
                </c:pt>
                <c:pt idx="95">
                  <c:v>185</c:v>
                </c:pt>
                <c:pt idx="96">
                  <c:v>186</c:v>
                </c:pt>
                <c:pt idx="97">
                  <c:v>187</c:v>
                </c:pt>
                <c:pt idx="98">
                  <c:v>188</c:v>
                </c:pt>
                <c:pt idx="99">
                  <c:v>189</c:v>
                </c:pt>
                <c:pt idx="100">
                  <c:v>190</c:v>
                </c:pt>
                <c:pt idx="101">
                  <c:v>191</c:v>
                </c:pt>
                <c:pt idx="102">
                  <c:v>192</c:v>
                </c:pt>
                <c:pt idx="103">
                  <c:v>193</c:v>
                </c:pt>
                <c:pt idx="104">
                  <c:v>194</c:v>
                </c:pt>
                <c:pt idx="105">
                  <c:v>195</c:v>
                </c:pt>
                <c:pt idx="106">
                  <c:v>196</c:v>
                </c:pt>
                <c:pt idx="107">
                  <c:v>197</c:v>
                </c:pt>
                <c:pt idx="108">
                  <c:v>198</c:v>
                </c:pt>
                <c:pt idx="109">
                  <c:v>199</c:v>
                </c:pt>
                <c:pt idx="110">
                  <c:v>200</c:v>
                </c:pt>
                <c:pt idx="111">
                  <c:v>201</c:v>
                </c:pt>
                <c:pt idx="112">
                  <c:v>202</c:v>
                </c:pt>
                <c:pt idx="113">
                  <c:v>203</c:v>
                </c:pt>
                <c:pt idx="114">
                  <c:v>204</c:v>
                </c:pt>
                <c:pt idx="115">
                  <c:v>205</c:v>
                </c:pt>
                <c:pt idx="116">
                  <c:v>206</c:v>
                </c:pt>
                <c:pt idx="117">
                  <c:v>207</c:v>
                </c:pt>
                <c:pt idx="118">
                  <c:v>208</c:v>
                </c:pt>
                <c:pt idx="119">
                  <c:v>209</c:v>
                </c:pt>
                <c:pt idx="120">
                  <c:v>210</c:v>
                </c:pt>
                <c:pt idx="121">
                  <c:v>211</c:v>
                </c:pt>
                <c:pt idx="122">
                  <c:v>212</c:v>
                </c:pt>
                <c:pt idx="123">
                  <c:v>213</c:v>
                </c:pt>
                <c:pt idx="124">
                  <c:v>214</c:v>
                </c:pt>
                <c:pt idx="125">
                  <c:v>215</c:v>
                </c:pt>
                <c:pt idx="126">
                  <c:v>216</c:v>
                </c:pt>
                <c:pt idx="127">
                  <c:v>217</c:v>
                </c:pt>
                <c:pt idx="128">
                  <c:v>218</c:v>
                </c:pt>
                <c:pt idx="129">
                  <c:v>219</c:v>
                </c:pt>
              </c:numCache>
            </c:numRef>
          </c:xVal>
          <c:yVal>
            <c:numRef>
              <c:f>Sheet1!$J$2:$J$131</c:f>
              <c:numCache>
                <c:formatCode>General</c:formatCode>
                <c:ptCount val="130"/>
                <c:pt idx="0">
                  <c:v>5.0010000000000003</c:v>
                </c:pt>
                <c:pt idx="1">
                  <c:v>20.852</c:v>
                </c:pt>
                <c:pt idx="2">
                  <c:v>20.65700000000005</c:v>
                </c:pt>
                <c:pt idx="3">
                  <c:v>9.1830000000000016</c:v>
                </c:pt>
                <c:pt idx="4">
                  <c:v>9.1830000000000016</c:v>
                </c:pt>
                <c:pt idx="5">
                  <c:v>1.4549999999999963</c:v>
                </c:pt>
                <c:pt idx="6">
                  <c:v>3.9249999999999998</c:v>
                </c:pt>
                <c:pt idx="7">
                  <c:v>3.2</c:v>
                </c:pt>
                <c:pt idx="8">
                  <c:v>2.9359999999999977</c:v>
                </c:pt>
                <c:pt idx="9">
                  <c:v>3.5870000000000002</c:v>
                </c:pt>
                <c:pt idx="10">
                  <c:v>4.0350000000000001</c:v>
                </c:pt>
                <c:pt idx="11">
                  <c:v>11.708</c:v>
                </c:pt>
                <c:pt idx="12">
                  <c:v>15.429</c:v>
                </c:pt>
                <c:pt idx="13">
                  <c:v>19.100999999999999</c:v>
                </c:pt>
                <c:pt idx="14">
                  <c:v>15.182</c:v>
                </c:pt>
                <c:pt idx="15">
                  <c:v>31.08</c:v>
                </c:pt>
                <c:pt idx="16">
                  <c:v>28.312000000000001</c:v>
                </c:pt>
                <c:pt idx="17">
                  <c:v>26.321999999999999</c:v>
                </c:pt>
                <c:pt idx="18">
                  <c:v>35.633000000000003</c:v>
                </c:pt>
                <c:pt idx="19">
                  <c:v>33.200000000000003</c:v>
                </c:pt>
                <c:pt idx="20">
                  <c:v>18.802</c:v>
                </c:pt>
                <c:pt idx="21">
                  <c:v>20.047000000000001</c:v>
                </c:pt>
                <c:pt idx="22">
                  <c:v>15.322000000000006</c:v>
                </c:pt>
                <c:pt idx="23">
                  <c:v>12.089</c:v>
                </c:pt>
                <c:pt idx="24">
                  <c:v>10.638</c:v>
                </c:pt>
                <c:pt idx="25">
                  <c:v>10.111000000000001</c:v>
                </c:pt>
                <c:pt idx="26">
                  <c:v>5.53</c:v>
                </c:pt>
                <c:pt idx="27">
                  <c:v>3.2930000000000001</c:v>
                </c:pt>
                <c:pt idx="28">
                  <c:v>1.339</c:v>
                </c:pt>
                <c:pt idx="29">
                  <c:v>2.073</c:v>
                </c:pt>
                <c:pt idx="30">
                  <c:v>1.9740000000000033</c:v>
                </c:pt>
                <c:pt idx="31">
                  <c:v>1.82</c:v>
                </c:pt>
                <c:pt idx="32">
                  <c:v>1.2189999999999965</c:v>
                </c:pt>
                <c:pt idx="33">
                  <c:v>2.9219999999999997</c:v>
                </c:pt>
                <c:pt idx="34">
                  <c:v>5.4950000000000001</c:v>
                </c:pt>
                <c:pt idx="35">
                  <c:v>5.9870000000000001</c:v>
                </c:pt>
                <c:pt idx="36">
                  <c:v>10.99</c:v>
                </c:pt>
                <c:pt idx="37">
                  <c:v>10.485000000000024</c:v>
                </c:pt>
                <c:pt idx="38">
                  <c:v>15.911</c:v>
                </c:pt>
                <c:pt idx="39">
                  <c:v>9.1640000000000015</c:v>
                </c:pt>
                <c:pt idx="40">
                  <c:v>12.702</c:v>
                </c:pt>
                <c:pt idx="41">
                  <c:v>14.138</c:v>
                </c:pt>
                <c:pt idx="42">
                  <c:v>29</c:v>
                </c:pt>
                <c:pt idx="43">
                  <c:v>18.439999999999987</c:v>
                </c:pt>
                <c:pt idx="44">
                  <c:v>12.764000000000001</c:v>
                </c:pt>
                <c:pt idx="45">
                  <c:v>40.550000000000004</c:v>
                </c:pt>
                <c:pt idx="46">
                  <c:v>20.253</c:v>
                </c:pt>
                <c:pt idx="47">
                  <c:v>28.05</c:v>
                </c:pt>
                <c:pt idx="48">
                  <c:v>16.190999999999999</c:v>
                </c:pt>
                <c:pt idx="49">
                  <c:v>19.261999999999986</c:v>
                </c:pt>
                <c:pt idx="50">
                  <c:v>10.778</c:v>
                </c:pt>
                <c:pt idx="51">
                  <c:v>8.0180000000000025</c:v>
                </c:pt>
                <c:pt idx="52">
                  <c:v>7.67</c:v>
                </c:pt>
                <c:pt idx="53">
                  <c:v>4.1029999999999873</c:v>
                </c:pt>
                <c:pt idx="54">
                  <c:v>5.3780000000000001</c:v>
                </c:pt>
                <c:pt idx="55">
                  <c:v>6.069</c:v>
                </c:pt>
                <c:pt idx="56">
                  <c:v>4.6829999999999945</c:v>
                </c:pt>
                <c:pt idx="57">
                  <c:v>1.179</c:v>
                </c:pt>
                <c:pt idx="58">
                  <c:v>1.2589999999999966</c:v>
                </c:pt>
                <c:pt idx="59">
                  <c:v>1.6700000000000021</c:v>
                </c:pt>
                <c:pt idx="60">
                  <c:v>2.9769999999999968</c:v>
                </c:pt>
                <c:pt idx="61">
                  <c:v>2.3289999999999997</c:v>
                </c:pt>
                <c:pt idx="62">
                  <c:v>3.6789999999999998</c:v>
                </c:pt>
                <c:pt idx="63">
                  <c:v>6.5419999999999998</c:v>
                </c:pt>
                <c:pt idx="64">
                  <c:v>4.2219999999999995</c:v>
                </c:pt>
                <c:pt idx="65">
                  <c:v>9.1110000000000024</c:v>
                </c:pt>
                <c:pt idx="66">
                  <c:v>9.5740000000000016</c:v>
                </c:pt>
                <c:pt idx="67">
                  <c:v>6.5060000000000002</c:v>
                </c:pt>
                <c:pt idx="68">
                  <c:v>18.308</c:v>
                </c:pt>
                <c:pt idx="69">
                  <c:v>32.134</c:v>
                </c:pt>
                <c:pt idx="70">
                  <c:v>27.89</c:v>
                </c:pt>
                <c:pt idx="71">
                  <c:v>24.888000000000002</c:v>
                </c:pt>
                <c:pt idx="72">
                  <c:v>12.994</c:v>
                </c:pt>
                <c:pt idx="73">
                  <c:v>10.271000000000001</c:v>
                </c:pt>
                <c:pt idx="74">
                  <c:v>10.915000000000004</c:v>
                </c:pt>
                <c:pt idx="75">
                  <c:v>31.507999999999999</c:v>
                </c:pt>
                <c:pt idx="76">
                  <c:v>38.907000000000004</c:v>
                </c:pt>
                <c:pt idx="77">
                  <c:v>38.111000000000004</c:v>
                </c:pt>
                <c:pt idx="78">
                  <c:v>13.491</c:v>
                </c:pt>
                <c:pt idx="79">
                  <c:v>7.3380000000000001</c:v>
                </c:pt>
                <c:pt idx="80">
                  <c:v>5.6149999999999851</c:v>
                </c:pt>
                <c:pt idx="81">
                  <c:v>4.6919999999999975</c:v>
                </c:pt>
                <c:pt idx="82">
                  <c:v>1.0820000000000001</c:v>
                </c:pt>
                <c:pt idx="83">
                  <c:v>1.169</c:v>
                </c:pt>
                <c:pt idx="84">
                  <c:v>1.1419999999999966</c:v>
                </c:pt>
                <c:pt idx="85">
                  <c:v>1.6479999999999966</c:v>
                </c:pt>
                <c:pt idx="86">
                  <c:v>1.913</c:v>
                </c:pt>
                <c:pt idx="87">
                  <c:v>4.6919999999999975</c:v>
                </c:pt>
                <c:pt idx="88">
                  <c:v>16.292000000000002</c:v>
                </c:pt>
                <c:pt idx="89">
                  <c:v>14.015000000000002</c:v>
                </c:pt>
                <c:pt idx="90">
                  <c:v>18.722999999999946</c:v>
                </c:pt>
                <c:pt idx="91">
                  <c:v>30.84</c:v>
                </c:pt>
                <c:pt idx="92">
                  <c:v>38.589000000000006</c:v>
                </c:pt>
                <c:pt idx="93">
                  <c:v>53.187000000000005</c:v>
                </c:pt>
                <c:pt idx="94">
                  <c:v>35.669000000000011</c:v>
                </c:pt>
                <c:pt idx="95">
                  <c:v>45.137</c:v>
                </c:pt>
                <c:pt idx="96">
                  <c:v>19.533000000000001</c:v>
                </c:pt>
                <c:pt idx="97">
                  <c:v>29.545999999999989</c:v>
                </c:pt>
                <c:pt idx="98">
                  <c:v>33.2680000000001</c:v>
                </c:pt>
                <c:pt idx="99">
                  <c:v>20.763999999999989</c:v>
                </c:pt>
                <c:pt idx="100">
                  <c:v>11.979000000000006</c:v>
                </c:pt>
                <c:pt idx="101">
                  <c:v>10.542</c:v>
                </c:pt>
                <c:pt idx="102">
                  <c:v>4.6939999999999955</c:v>
                </c:pt>
                <c:pt idx="103">
                  <c:v>3.726</c:v>
                </c:pt>
                <c:pt idx="104">
                  <c:v>4.165999999999987</c:v>
                </c:pt>
                <c:pt idx="105">
                  <c:v>5.415</c:v>
                </c:pt>
                <c:pt idx="106">
                  <c:v>4.077</c:v>
                </c:pt>
                <c:pt idx="107">
                  <c:v>1.889</c:v>
                </c:pt>
                <c:pt idx="108">
                  <c:v>0.53700000000000003</c:v>
                </c:pt>
                <c:pt idx="109">
                  <c:v>0.504</c:v>
                </c:pt>
                <c:pt idx="110">
                  <c:v>1.4889999999999965</c:v>
                </c:pt>
                <c:pt idx="111">
                  <c:v>4.923</c:v>
                </c:pt>
                <c:pt idx="112">
                  <c:v>9.9110000000000014</c:v>
                </c:pt>
                <c:pt idx="113">
                  <c:v>22.202000000000002</c:v>
                </c:pt>
                <c:pt idx="114">
                  <c:v>16.187000000000001</c:v>
                </c:pt>
                <c:pt idx="115">
                  <c:v>15.984</c:v>
                </c:pt>
                <c:pt idx="116">
                  <c:v>14.151</c:v>
                </c:pt>
                <c:pt idx="117">
                  <c:v>17.193999999999999</c:v>
                </c:pt>
                <c:pt idx="118">
                  <c:v>21.068999999999949</c:v>
                </c:pt>
                <c:pt idx="119">
                  <c:v>20.044</c:v>
                </c:pt>
                <c:pt idx="120">
                  <c:v>23.524000000000001</c:v>
                </c:pt>
                <c:pt idx="121">
                  <c:v>24.812000000000001</c:v>
                </c:pt>
                <c:pt idx="122">
                  <c:v>10.533000000000001</c:v>
                </c:pt>
                <c:pt idx="123">
                  <c:v>15.969000000000024</c:v>
                </c:pt>
                <c:pt idx="124">
                  <c:v>9.7910000000000004</c:v>
                </c:pt>
                <c:pt idx="125">
                  <c:v>7.02</c:v>
                </c:pt>
                <c:pt idx="126">
                  <c:v>11.359000000000028</c:v>
                </c:pt>
                <c:pt idx="127">
                  <c:v>4.1989999999999945</c:v>
                </c:pt>
                <c:pt idx="128">
                  <c:v>8.0750000000000028</c:v>
                </c:pt>
                <c:pt idx="129">
                  <c:v>6.0839999999999996</c:v>
                </c:pt>
              </c:numCache>
            </c:numRef>
          </c:yVal>
          <c:smooth val="1"/>
        </c:ser>
        <c:ser>
          <c:idx val="1"/>
          <c:order val="1"/>
          <c:tx>
            <c:strRef>
              <c:f>Sheet1!$O$1</c:f>
              <c:strCache>
                <c:ptCount val="1"/>
                <c:pt idx="0">
                  <c:v>Bmag </c:v>
                </c:pt>
              </c:strCache>
            </c:strRef>
          </c:tx>
          <c:xVal>
            <c:numRef>
              <c:f>Sheet1!$C$2:$C$131</c:f>
              <c:numCache>
                <c:formatCode>General</c:formatCode>
                <c:ptCount val="130"/>
                <c:pt idx="0">
                  <c:v>90</c:v>
                </c:pt>
                <c:pt idx="1">
                  <c:v>91</c:v>
                </c:pt>
                <c:pt idx="2">
                  <c:v>92</c:v>
                </c:pt>
                <c:pt idx="3">
                  <c:v>93</c:v>
                </c:pt>
                <c:pt idx="4">
                  <c:v>94</c:v>
                </c:pt>
                <c:pt idx="5">
                  <c:v>95</c:v>
                </c:pt>
                <c:pt idx="6">
                  <c:v>96</c:v>
                </c:pt>
                <c:pt idx="7">
                  <c:v>97</c:v>
                </c:pt>
                <c:pt idx="8">
                  <c:v>98</c:v>
                </c:pt>
                <c:pt idx="9">
                  <c:v>99</c:v>
                </c:pt>
                <c:pt idx="10">
                  <c:v>100</c:v>
                </c:pt>
                <c:pt idx="11">
                  <c:v>101</c:v>
                </c:pt>
                <c:pt idx="12">
                  <c:v>102</c:v>
                </c:pt>
                <c:pt idx="13">
                  <c:v>103</c:v>
                </c:pt>
                <c:pt idx="14">
                  <c:v>104</c:v>
                </c:pt>
                <c:pt idx="15">
                  <c:v>105</c:v>
                </c:pt>
                <c:pt idx="16">
                  <c:v>106</c:v>
                </c:pt>
                <c:pt idx="17">
                  <c:v>107</c:v>
                </c:pt>
                <c:pt idx="18">
                  <c:v>108</c:v>
                </c:pt>
                <c:pt idx="19">
                  <c:v>109</c:v>
                </c:pt>
                <c:pt idx="20">
                  <c:v>110</c:v>
                </c:pt>
                <c:pt idx="21">
                  <c:v>111</c:v>
                </c:pt>
                <c:pt idx="22">
                  <c:v>112</c:v>
                </c:pt>
                <c:pt idx="23">
                  <c:v>113</c:v>
                </c:pt>
                <c:pt idx="24">
                  <c:v>114</c:v>
                </c:pt>
                <c:pt idx="25">
                  <c:v>115</c:v>
                </c:pt>
                <c:pt idx="26">
                  <c:v>116</c:v>
                </c:pt>
                <c:pt idx="27">
                  <c:v>117</c:v>
                </c:pt>
                <c:pt idx="28">
                  <c:v>118</c:v>
                </c:pt>
                <c:pt idx="29">
                  <c:v>119</c:v>
                </c:pt>
                <c:pt idx="30">
                  <c:v>120</c:v>
                </c:pt>
                <c:pt idx="31">
                  <c:v>121</c:v>
                </c:pt>
                <c:pt idx="32">
                  <c:v>122</c:v>
                </c:pt>
                <c:pt idx="33">
                  <c:v>123</c:v>
                </c:pt>
                <c:pt idx="34">
                  <c:v>124</c:v>
                </c:pt>
                <c:pt idx="35">
                  <c:v>125</c:v>
                </c:pt>
                <c:pt idx="36">
                  <c:v>126</c:v>
                </c:pt>
                <c:pt idx="37">
                  <c:v>127</c:v>
                </c:pt>
                <c:pt idx="38">
                  <c:v>128</c:v>
                </c:pt>
                <c:pt idx="39">
                  <c:v>129</c:v>
                </c:pt>
                <c:pt idx="40">
                  <c:v>130</c:v>
                </c:pt>
                <c:pt idx="41">
                  <c:v>131</c:v>
                </c:pt>
                <c:pt idx="42">
                  <c:v>132</c:v>
                </c:pt>
                <c:pt idx="43">
                  <c:v>133</c:v>
                </c:pt>
                <c:pt idx="44">
                  <c:v>134</c:v>
                </c:pt>
                <c:pt idx="45">
                  <c:v>135</c:v>
                </c:pt>
                <c:pt idx="46">
                  <c:v>136</c:v>
                </c:pt>
                <c:pt idx="47">
                  <c:v>137</c:v>
                </c:pt>
                <c:pt idx="48">
                  <c:v>138</c:v>
                </c:pt>
                <c:pt idx="49">
                  <c:v>139</c:v>
                </c:pt>
                <c:pt idx="50">
                  <c:v>140</c:v>
                </c:pt>
                <c:pt idx="51">
                  <c:v>141</c:v>
                </c:pt>
                <c:pt idx="52">
                  <c:v>142</c:v>
                </c:pt>
                <c:pt idx="53">
                  <c:v>143</c:v>
                </c:pt>
                <c:pt idx="54">
                  <c:v>144</c:v>
                </c:pt>
                <c:pt idx="55">
                  <c:v>145</c:v>
                </c:pt>
                <c:pt idx="56">
                  <c:v>146</c:v>
                </c:pt>
                <c:pt idx="57">
                  <c:v>147</c:v>
                </c:pt>
                <c:pt idx="58">
                  <c:v>148</c:v>
                </c:pt>
                <c:pt idx="59">
                  <c:v>149</c:v>
                </c:pt>
                <c:pt idx="60">
                  <c:v>150</c:v>
                </c:pt>
                <c:pt idx="61">
                  <c:v>151</c:v>
                </c:pt>
                <c:pt idx="62">
                  <c:v>152</c:v>
                </c:pt>
                <c:pt idx="63">
                  <c:v>153</c:v>
                </c:pt>
                <c:pt idx="64">
                  <c:v>154</c:v>
                </c:pt>
                <c:pt idx="65">
                  <c:v>155</c:v>
                </c:pt>
                <c:pt idx="66">
                  <c:v>156</c:v>
                </c:pt>
                <c:pt idx="67">
                  <c:v>157</c:v>
                </c:pt>
                <c:pt idx="68">
                  <c:v>158</c:v>
                </c:pt>
                <c:pt idx="69">
                  <c:v>159</c:v>
                </c:pt>
                <c:pt idx="70">
                  <c:v>160</c:v>
                </c:pt>
                <c:pt idx="71">
                  <c:v>161</c:v>
                </c:pt>
                <c:pt idx="72">
                  <c:v>162</c:v>
                </c:pt>
                <c:pt idx="73">
                  <c:v>163</c:v>
                </c:pt>
                <c:pt idx="74">
                  <c:v>164</c:v>
                </c:pt>
                <c:pt idx="75">
                  <c:v>165</c:v>
                </c:pt>
                <c:pt idx="76">
                  <c:v>166</c:v>
                </c:pt>
                <c:pt idx="77">
                  <c:v>167</c:v>
                </c:pt>
                <c:pt idx="78">
                  <c:v>168</c:v>
                </c:pt>
                <c:pt idx="79">
                  <c:v>169</c:v>
                </c:pt>
                <c:pt idx="80">
                  <c:v>170</c:v>
                </c:pt>
                <c:pt idx="81">
                  <c:v>171</c:v>
                </c:pt>
                <c:pt idx="82">
                  <c:v>172</c:v>
                </c:pt>
                <c:pt idx="83">
                  <c:v>173</c:v>
                </c:pt>
                <c:pt idx="84">
                  <c:v>174</c:v>
                </c:pt>
                <c:pt idx="85">
                  <c:v>175</c:v>
                </c:pt>
                <c:pt idx="86">
                  <c:v>176</c:v>
                </c:pt>
                <c:pt idx="87">
                  <c:v>177</c:v>
                </c:pt>
                <c:pt idx="88">
                  <c:v>178</c:v>
                </c:pt>
                <c:pt idx="89">
                  <c:v>179</c:v>
                </c:pt>
                <c:pt idx="90">
                  <c:v>180</c:v>
                </c:pt>
                <c:pt idx="91">
                  <c:v>181</c:v>
                </c:pt>
                <c:pt idx="92">
                  <c:v>182</c:v>
                </c:pt>
                <c:pt idx="93">
                  <c:v>183</c:v>
                </c:pt>
                <c:pt idx="94">
                  <c:v>184</c:v>
                </c:pt>
                <c:pt idx="95">
                  <c:v>185</c:v>
                </c:pt>
                <c:pt idx="96">
                  <c:v>186</c:v>
                </c:pt>
                <c:pt idx="97">
                  <c:v>187</c:v>
                </c:pt>
                <c:pt idx="98">
                  <c:v>188</c:v>
                </c:pt>
                <c:pt idx="99">
                  <c:v>189</c:v>
                </c:pt>
                <c:pt idx="100">
                  <c:v>190</c:v>
                </c:pt>
                <c:pt idx="101">
                  <c:v>191</c:v>
                </c:pt>
                <c:pt idx="102">
                  <c:v>192</c:v>
                </c:pt>
                <c:pt idx="103">
                  <c:v>193</c:v>
                </c:pt>
                <c:pt idx="104">
                  <c:v>194</c:v>
                </c:pt>
                <c:pt idx="105">
                  <c:v>195</c:v>
                </c:pt>
                <c:pt idx="106">
                  <c:v>196</c:v>
                </c:pt>
                <c:pt idx="107">
                  <c:v>197</c:v>
                </c:pt>
                <c:pt idx="108">
                  <c:v>198</c:v>
                </c:pt>
                <c:pt idx="109">
                  <c:v>199</c:v>
                </c:pt>
                <c:pt idx="110">
                  <c:v>200</c:v>
                </c:pt>
                <c:pt idx="111">
                  <c:v>201</c:v>
                </c:pt>
                <c:pt idx="112">
                  <c:v>202</c:v>
                </c:pt>
                <c:pt idx="113">
                  <c:v>203</c:v>
                </c:pt>
                <c:pt idx="114">
                  <c:v>204</c:v>
                </c:pt>
                <c:pt idx="115">
                  <c:v>205</c:v>
                </c:pt>
                <c:pt idx="116">
                  <c:v>206</c:v>
                </c:pt>
                <c:pt idx="117">
                  <c:v>207</c:v>
                </c:pt>
                <c:pt idx="118">
                  <c:v>208</c:v>
                </c:pt>
                <c:pt idx="119">
                  <c:v>209</c:v>
                </c:pt>
                <c:pt idx="120">
                  <c:v>210</c:v>
                </c:pt>
                <c:pt idx="121">
                  <c:v>211</c:v>
                </c:pt>
                <c:pt idx="122">
                  <c:v>212</c:v>
                </c:pt>
                <c:pt idx="123">
                  <c:v>213</c:v>
                </c:pt>
                <c:pt idx="124">
                  <c:v>214</c:v>
                </c:pt>
                <c:pt idx="125">
                  <c:v>215</c:v>
                </c:pt>
                <c:pt idx="126">
                  <c:v>216</c:v>
                </c:pt>
                <c:pt idx="127">
                  <c:v>217</c:v>
                </c:pt>
                <c:pt idx="128">
                  <c:v>218</c:v>
                </c:pt>
                <c:pt idx="129">
                  <c:v>219</c:v>
                </c:pt>
              </c:numCache>
            </c:numRef>
          </c:xVal>
          <c:yVal>
            <c:numRef>
              <c:f>Sheet1!$O$2:$O$131</c:f>
              <c:numCache>
                <c:formatCode>General</c:formatCode>
                <c:ptCount val="130"/>
                <c:pt idx="0">
                  <c:v>1.1900000000000031</c:v>
                </c:pt>
                <c:pt idx="1">
                  <c:v>1.7100000000000002</c:v>
                </c:pt>
                <c:pt idx="2">
                  <c:v>1.36</c:v>
                </c:pt>
                <c:pt idx="3">
                  <c:v>1.08</c:v>
                </c:pt>
                <c:pt idx="4">
                  <c:v>1.08</c:v>
                </c:pt>
                <c:pt idx="5">
                  <c:v>1.06</c:v>
                </c:pt>
                <c:pt idx="6">
                  <c:v>0.96000000000000063</c:v>
                </c:pt>
                <c:pt idx="7">
                  <c:v>1.35</c:v>
                </c:pt>
                <c:pt idx="8">
                  <c:v>1.1600000000000001</c:v>
                </c:pt>
                <c:pt idx="9">
                  <c:v>1.3</c:v>
                </c:pt>
                <c:pt idx="10">
                  <c:v>1.33</c:v>
                </c:pt>
                <c:pt idx="11">
                  <c:v>0.68</c:v>
                </c:pt>
                <c:pt idx="12">
                  <c:v>1.31</c:v>
                </c:pt>
                <c:pt idx="13">
                  <c:v>1.62</c:v>
                </c:pt>
                <c:pt idx="14">
                  <c:v>1.2</c:v>
                </c:pt>
                <c:pt idx="15">
                  <c:v>4.6400000000000006</c:v>
                </c:pt>
                <c:pt idx="16">
                  <c:v>5.5500000000000007</c:v>
                </c:pt>
                <c:pt idx="17">
                  <c:v>7.01</c:v>
                </c:pt>
                <c:pt idx="18">
                  <c:v>5.7700000000000014</c:v>
                </c:pt>
                <c:pt idx="19">
                  <c:v>7.6</c:v>
                </c:pt>
                <c:pt idx="20">
                  <c:v>8.61</c:v>
                </c:pt>
                <c:pt idx="21">
                  <c:v>6.6800000000000006</c:v>
                </c:pt>
                <c:pt idx="22">
                  <c:v>6.29</c:v>
                </c:pt>
                <c:pt idx="23">
                  <c:v>5.1499999999999995</c:v>
                </c:pt>
                <c:pt idx="24">
                  <c:v>4.6400000000000006</c:v>
                </c:pt>
                <c:pt idx="25">
                  <c:v>3.18</c:v>
                </c:pt>
                <c:pt idx="26">
                  <c:v>3.14</c:v>
                </c:pt>
                <c:pt idx="27">
                  <c:v>2.0499999999999998</c:v>
                </c:pt>
                <c:pt idx="28">
                  <c:v>1.04</c:v>
                </c:pt>
                <c:pt idx="29">
                  <c:v>2.3299999999999987</c:v>
                </c:pt>
                <c:pt idx="30">
                  <c:v>1.9100000000000001</c:v>
                </c:pt>
                <c:pt idx="31">
                  <c:v>1.9400000000000031</c:v>
                </c:pt>
                <c:pt idx="32">
                  <c:v>1.79</c:v>
                </c:pt>
                <c:pt idx="33">
                  <c:v>2.0499999999999998</c:v>
                </c:pt>
                <c:pt idx="34">
                  <c:v>2.21</c:v>
                </c:pt>
                <c:pt idx="35">
                  <c:v>2.84</c:v>
                </c:pt>
                <c:pt idx="36">
                  <c:v>3.9499999999999997</c:v>
                </c:pt>
                <c:pt idx="37">
                  <c:v>3.11</c:v>
                </c:pt>
                <c:pt idx="38">
                  <c:v>2.7700000000000005</c:v>
                </c:pt>
                <c:pt idx="39">
                  <c:v>3.4299999999999997</c:v>
                </c:pt>
                <c:pt idx="40">
                  <c:v>2.9699999999999998</c:v>
                </c:pt>
                <c:pt idx="41">
                  <c:v>2.6900000000000004</c:v>
                </c:pt>
                <c:pt idx="42">
                  <c:v>4.87</c:v>
                </c:pt>
                <c:pt idx="43">
                  <c:v>5.6599999999999975</c:v>
                </c:pt>
                <c:pt idx="44">
                  <c:v>6.6499999999999995</c:v>
                </c:pt>
                <c:pt idx="45">
                  <c:v>3.46</c:v>
                </c:pt>
                <c:pt idx="46">
                  <c:v>4.18</c:v>
                </c:pt>
                <c:pt idx="47">
                  <c:v>3.92</c:v>
                </c:pt>
                <c:pt idx="48">
                  <c:v>4.6499999999999995</c:v>
                </c:pt>
                <c:pt idx="49">
                  <c:v>4.58</c:v>
                </c:pt>
                <c:pt idx="50">
                  <c:v>4.09</c:v>
                </c:pt>
                <c:pt idx="51">
                  <c:v>3.02</c:v>
                </c:pt>
                <c:pt idx="52">
                  <c:v>2.3400000000000003</c:v>
                </c:pt>
                <c:pt idx="53">
                  <c:v>2.3400000000000003</c:v>
                </c:pt>
                <c:pt idx="54">
                  <c:v>1.7199999999999942</c:v>
                </c:pt>
                <c:pt idx="55">
                  <c:v>1.42</c:v>
                </c:pt>
                <c:pt idx="56">
                  <c:v>0.8</c:v>
                </c:pt>
                <c:pt idx="57">
                  <c:v>1.23</c:v>
                </c:pt>
                <c:pt idx="58">
                  <c:v>1.21</c:v>
                </c:pt>
                <c:pt idx="59">
                  <c:v>1.47</c:v>
                </c:pt>
                <c:pt idx="60">
                  <c:v>2.13</c:v>
                </c:pt>
                <c:pt idx="61">
                  <c:v>2.48</c:v>
                </c:pt>
                <c:pt idx="62">
                  <c:v>2.4499999999999997</c:v>
                </c:pt>
                <c:pt idx="63">
                  <c:v>2.52</c:v>
                </c:pt>
                <c:pt idx="64">
                  <c:v>2.9499999999999997</c:v>
                </c:pt>
                <c:pt idx="65">
                  <c:v>2.4099999999999997</c:v>
                </c:pt>
                <c:pt idx="66">
                  <c:v>2.29</c:v>
                </c:pt>
                <c:pt idx="67">
                  <c:v>2.84</c:v>
                </c:pt>
                <c:pt idx="68">
                  <c:v>2.3899999999999997</c:v>
                </c:pt>
                <c:pt idx="69">
                  <c:v>3.24</c:v>
                </c:pt>
                <c:pt idx="70">
                  <c:v>5.42</c:v>
                </c:pt>
                <c:pt idx="71">
                  <c:v>4.8599999999999985</c:v>
                </c:pt>
                <c:pt idx="72">
                  <c:v>6.01</c:v>
                </c:pt>
                <c:pt idx="73">
                  <c:v>6.1899999999999995</c:v>
                </c:pt>
                <c:pt idx="74">
                  <c:v>6.02</c:v>
                </c:pt>
                <c:pt idx="75">
                  <c:v>3.9699999999999998</c:v>
                </c:pt>
                <c:pt idx="76">
                  <c:v>2.59</c:v>
                </c:pt>
                <c:pt idx="77">
                  <c:v>2.08</c:v>
                </c:pt>
                <c:pt idx="78">
                  <c:v>3.3200000000000003</c:v>
                </c:pt>
                <c:pt idx="79">
                  <c:v>3.2600000000000002</c:v>
                </c:pt>
                <c:pt idx="80">
                  <c:v>2.5700000000000003</c:v>
                </c:pt>
                <c:pt idx="81">
                  <c:v>2.3299999999999987</c:v>
                </c:pt>
                <c:pt idx="82">
                  <c:v>3.12</c:v>
                </c:pt>
                <c:pt idx="83">
                  <c:v>3.02</c:v>
                </c:pt>
                <c:pt idx="84">
                  <c:v>2.84</c:v>
                </c:pt>
                <c:pt idx="85">
                  <c:v>2.67</c:v>
                </c:pt>
                <c:pt idx="86">
                  <c:v>2.7</c:v>
                </c:pt>
                <c:pt idx="87">
                  <c:v>2.2600000000000002</c:v>
                </c:pt>
                <c:pt idx="88">
                  <c:v>3.22</c:v>
                </c:pt>
                <c:pt idx="89">
                  <c:v>3.84</c:v>
                </c:pt>
                <c:pt idx="90">
                  <c:v>3.59</c:v>
                </c:pt>
                <c:pt idx="91">
                  <c:v>2.06</c:v>
                </c:pt>
                <c:pt idx="92">
                  <c:v>2.0499999999999998</c:v>
                </c:pt>
                <c:pt idx="93">
                  <c:v>6.3</c:v>
                </c:pt>
                <c:pt idx="94">
                  <c:v>9.81</c:v>
                </c:pt>
                <c:pt idx="95">
                  <c:v>8.25</c:v>
                </c:pt>
                <c:pt idx="96">
                  <c:v>8.4</c:v>
                </c:pt>
                <c:pt idx="97">
                  <c:v>6.6599999999999975</c:v>
                </c:pt>
                <c:pt idx="98">
                  <c:v>5.3000000000000007</c:v>
                </c:pt>
                <c:pt idx="99">
                  <c:v>4.55</c:v>
                </c:pt>
                <c:pt idx="100">
                  <c:v>3.3899999999999997</c:v>
                </c:pt>
                <c:pt idx="101">
                  <c:v>2.2600000000000002</c:v>
                </c:pt>
                <c:pt idx="102">
                  <c:v>1.6</c:v>
                </c:pt>
                <c:pt idx="103">
                  <c:v>1.41</c:v>
                </c:pt>
                <c:pt idx="104">
                  <c:v>1.7000000000000002</c:v>
                </c:pt>
                <c:pt idx="105">
                  <c:v>1.56</c:v>
                </c:pt>
                <c:pt idx="106">
                  <c:v>1.36</c:v>
                </c:pt>
                <c:pt idx="107">
                  <c:v>2.9699999999999998</c:v>
                </c:pt>
                <c:pt idx="108">
                  <c:v>3.11</c:v>
                </c:pt>
                <c:pt idx="109">
                  <c:v>3.27</c:v>
                </c:pt>
                <c:pt idx="110">
                  <c:v>3.1</c:v>
                </c:pt>
                <c:pt idx="111">
                  <c:v>2.4299999999999997</c:v>
                </c:pt>
                <c:pt idx="112">
                  <c:v>2.66</c:v>
                </c:pt>
                <c:pt idx="113">
                  <c:v>3.02</c:v>
                </c:pt>
                <c:pt idx="114">
                  <c:v>4.4800000000000004</c:v>
                </c:pt>
                <c:pt idx="115">
                  <c:v>4</c:v>
                </c:pt>
                <c:pt idx="116">
                  <c:v>3.8699999999999997</c:v>
                </c:pt>
                <c:pt idx="117">
                  <c:v>3.71</c:v>
                </c:pt>
                <c:pt idx="118">
                  <c:v>5.13</c:v>
                </c:pt>
                <c:pt idx="119">
                  <c:v>5.2200000000000006</c:v>
                </c:pt>
                <c:pt idx="120">
                  <c:v>5.3199999999999985</c:v>
                </c:pt>
                <c:pt idx="121">
                  <c:v>4.34</c:v>
                </c:pt>
                <c:pt idx="122">
                  <c:v>4.04</c:v>
                </c:pt>
                <c:pt idx="123">
                  <c:v>3.1</c:v>
                </c:pt>
                <c:pt idx="124">
                  <c:v>2.3499999999999988</c:v>
                </c:pt>
                <c:pt idx="125">
                  <c:v>1.8599999999999961</c:v>
                </c:pt>
                <c:pt idx="126">
                  <c:v>3.15</c:v>
                </c:pt>
                <c:pt idx="127">
                  <c:v>1.75</c:v>
                </c:pt>
                <c:pt idx="128">
                  <c:v>1.48</c:v>
                </c:pt>
                <c:pt idx="129">
                  <c:v>2.27</c:v>
                </c:pt>
              </c:numCache>
            </c:numRef>
          </c:yVal>
          <c:smooth val="1"/>
        </c:ser>
        <c:axId val="71254400"/>
        <c:axId val="71256320"/>
      </c:scatterChart>
      <c:valAx>
        <c:axId val="71254400"/>
        <c:scaling>
          <c:orientation val="minMax"/>
          <c:min val="75"/>
        </c:scaling>
        <c:axPos val="b"/>
        <c:title>
          <c:tx>
            <c:rich>
              <a:bodyPr/>
              <a:lstStyle/>
              <a:p>
                <a:pPr>
                  <a:defRPr/>
                </a:pPr>
                <a:r>
                  <a:rPr lang="en-US">
                    <a:solidFill>
                      <a:schemeClr val="bg1"/>
                    </a:solidFill>
                  </a:rPr>
                  <a:t>Time (Day)</a:t>
                </a:r>
              </a:p>
            </c:rich>
          </c:tx>
          <c:layout/>
        </c:title>
        <c:numFmt formatCode="General" sourceLinked="1"/>
        <c:tickLblPos val="nextTo"/>
        <c:txPr>
          <a:bodyPr/>
          <a:lstStyle/>
          <a:p>
            <a:pPr>
              <a:defRPr>
                <a:solidFill>
                  <a:schemeClr val="bg1"/>
                </a:solidFill>
              </a:defRPr>
            </a:pPr>
            <a:endParaRPr lang="en-US"/>
          </a:p>
        </c:txPr>
        <c:crossAx val="71256320"/>
        <c:crosses val="autoZero"/>
        <c:crossBetween val="midCat"/>
      </c:valAx>
      <c:valAx>
        <c:axId val="71256320"/>
        <c:scaling>
          <c:orientation val="minMax"/>
        </c:scaling>
        <c:axPos val="l"/>
        <c:majorGridlines/>
        <c:title>
          <c:tx>
            <c:rich>
              <a:bodyPr rot="-5400000" vert="horz"/>
              <a:lstStyle/>
              <a:p>
                <a:pPr>
                  <a:defRPr/>
                </a:pPr>
                <a:r>
                  <a:rPr lang="en-US" dirty="0" err="1" smtClean="0">
                    <a:solidFill>
                      <a:schemeClr val="bg1"/>
                    </a:solidFill>
                  </a:rPr>
                  <a:t>Bmag</a:t>
                </a:r>
                <a:endParaRPr lang="en-US" dirty="0">
                  <a:solidFill>
                    <a:schemeClr val="bg1"/>
                  </a:solidFill>
                </a:endParaRPr>
              </a:p>
            </c:rich>
          </c:tx>
          <c:layout/>
        </c:title>
        <c:numFmt formatCode="General" sourceLinked="1"/>
        <c:tickLblPos val="nextTo"/>
        <c:txPr>
          <a:bodyPr/>
          <a:lstStyle/>
          <a:p>
            <a:pPr>
              <a:defRPr>
                <a:solidFill>
                  <a:schemeClr val="bg1"/>
                </a:solidFill>
              </a:defRPr>
            </a:pPr>
            <a:endParaRPr lang="en-US"/>
          </a:p>
        </c:txPr>
        <c:crossAx val="71254400"/>
        <c:crosses val="autoZero"/>
        <c:crossBetween val="midCat"/>
      </c:valAx>
    </c:plotArea>
    <c:legend>
      <c:legendPos val="r"/>
      <c:legendEntry>
        <c:idx val="0"/>
        <c:txPr>
          <a:bodyPr/>
          <a:lstStyle/>
          <a:p>
            <a:pPr>
              <a:defRPr>
                <a:solidFill>
                  <a:schemeClr val="bg1"/>
                </a:solidFill>
              </a:defRPr>
            </a:pPr>
            <a:endParaRPr lang="en-US"/>
          </a:p>
        </c:txPr>
      </c:legendEntry>
      <c:legendEntry>
        <c:idx val="1"/>
        <c:txPr>
          <a:bodyPr/>
          <a:lstStyle/>
          <a:p>
            <a:pPr>
              <a:defRPr>
                <a:solidFill>
                  <a:schemeClr val="bg1"/>
                </a:solidFill>
              </a:defRPr>
            </a:pPr>
            <a:endParaRPr lang="en-US"/>
          </a:p>
        </c:txPr>
      </c:legendEntry>
      <c:layout/>
    </c:legend>
    <c:plotVisOnly val="1"/>
  </c:chart>
  <c:spPr>
    <a:solidFill>
      <a:schemeClr val="tx1"/>
    </a:solidFill>
  </c:spPr>
  <c:externalData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sz="1800">
                <a:solidFill>
                  <a:schemeClr val="bg1"/>
                </a:solidFill>
              </a:defRPr>
            </a:pPr>
            <a:r>
              <a:rPr lang="en-US" sz="1800">
                <a:solidFill>
                  <a:schemeClr val="bg1"/>
                </a:solidFill>
              </a:rPr>
              <a:t>Bmag and Flux as function of Time (1993)</a:t>
            </a:r>
          </a:p>
        </c:rich>
      </c:tx>
      <c:layout/>
      <c:overlay val="1"/>
    </c:title>
    <c:plotArea>
      <c:layout/>
      <c:scatterChart>
        <c:scatterStyle val="smoothMarker"/>
        <c:ser>
          <c:idx val="0"/>
          <c:order val="0"/>
          <c:tx>
            <c:strRef>
              <c:f>Sheet1!$H$1</c:f>
              <c:strCache>
                <c:ptCount val="1"/>
                <c:pt idx="0">
                  <c:v>Flux,</c:v>
                </c:pt>
              </c:strCache>
            </c:strRef>
          </c:tx>
          <c:xVal>
            <c:numRef>
              <c:f>Sheet1!$C$2:$C$200</c:f>
              <c:numCache>
                <c:formatCode>General</c:formatCode>
                <c:ptCount val="199"/>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pt idx="136">
                  <c:v>137</c:v>
                </c:pt>
                <c:pt idx="137">
                  <c:v>138</c:v>
                </c:pt>
                <c:pt idx="138">
                  <c:v>139</c:v>
                </c:pt>
                <c:pt idx="139">
                  <c:v>140</c:v>
                </c:pt>
                <c:pt idx="140">
                  <c:v>141</c:v>
                </c:pt>
                <c:pt idx="141">
                  <c:v>142</c:v>
                </c:pt>
                <c:pt idx="142">
                  <c:v>143</c:v>
                </c:pt>
                <c:pt idx="143">
                  <c:v>144</c:v>
                </c:pt>
                <c:pt idx="144">
                  <c:v>145</c:v>
                </c:pt>
                <c:pt idx="145">
                  <c:v>146</c:v>
                </c:pt>
                <c:pt idx="146">
                  <c:v>147</c:v>
                </c:pt>
                <c:pt idx="147">
                  <c:v>148</c:v>
                </c:pt>
                <c:pt idx="148">
                  <c:v>149</c:v>
                </c:pt>
                <c:pt idx="149">
                  <c:v>150</c:v>
                </c:pt>
                <c:pt idx="150">
                  <c:v>151</c:v>
                </c:pt>
                <c:pt idx="151">
                  <c:v>152</c:v>
                </c:pt>
                <c:pt idx="152">
                  <c:v>153</c:v>
                </c:pt>
                <c:pt idx="153">
                  <c:v>154</c:v>
                </c:pt>
                <c:pt idx="154">
                  <c:v>155</c:v>
                </c:pt>
                <c:pt idx="155">
                  <c:v>156</c:v>
                </c:pt>
                <c:pt idx="156">
                  <c:v>157</c:v>
                </c:pt>
                <c:pt idx="157">
                  <c:v>158</c:v>
                </c:pt>
                <c:pt idx="158">
                  <c:v>159</c:v>
                </c:pt>
                <c:pt idx="159">
                  <c:v>160</c:v>
                </c:pt>
                <c:pt idx="160">
                  <c:v>161</c:v>
                </c:pt>
                <c:pt idx="161">
                  <c:v>162</c:v>
                </c:pt>
                <c:pt idx="162">
                  <c:v>163</c:v>
                </c:pt>
                <c:pt idx="163">
                  <c:v>164</c:v>
                </c:pt>
                <c:pt idx="164">
                  <c:v>165</c:v>
                </c:pt>
                <c:pt idx="165">
                  <c:v>166</c:v>
                </c:pt>
                <c:pt idx="166">
                  <c:v>167</c:v>
                </c:pt>
                <c:pt idx="167">
                  <c:v>168</c:v>
                </c:pt>
                <c:pt idx="168">
                  <c:v>169</c:v>
                </c:pt>
                <c:pt idx="169">
                  <c:v>170</c:v>
                </c:pt>
                <c:pt idx="170">
                  <c:v>171</c:v>
                </c:pt>
                <c:pt idx="171">
                  <c:v>172</c:v>
                </c:pt>
                <c:pt idx="172">
                  <c:v>173</c:v>
                </c:pt>
                <c:pt idx="173">
                  <c:v>174</c:v>
                </c:pt>
                <c:pt idx="174">
                  <c:v>175</c:v>
                </c:pt>
                <c:pt idx="175">
                  <c:v>176</c:v>
                </c:pt>
                <c:pt idx="176">
                  <c:v>177</c:v>
                </c:pt>
                <c:pt idx="177">
                  <c:v>178</c:v>
                </c:pt>
                <c:pt idx="178">
                  <c:v>179</c:v>
                </c:pt>
                <c:pt idx="179">
                  <c:v>180</c:v>
                </c:pt>
                <c:pt idx="180">
                  <c:v>181</c:v>
                </c:pt>
                <c:pt idx="181">
                  <c:v>182</c:v>
                </c:pt>
                <c:pt idx="182">
                  <c:v>183</c:v>
                </c:pt>
                <c:pt idx="183">
                  <c:v>184</c:v>
                </c:pt>
                <c:pt idx="184">
                  <c:v>185</c:v>
                </c:pt>
                <c:pt idx="185">
                  <c:v>186</c:v>
                </c:pt>
                <c:pt idx="186">
                  <c:v>187</c:v>
                </c:pt>
                <c:pt idx="187">
                  <c:v>188</c:v>
                </c:pt>
                <c:pt idx="188">
                  <c:v>189</c:v>
                </c:pt>
                <c:pt idx="189">
                  <c:v>190</c:v>
                </c:pt>
                <c:pt idx="190">
                  <c:v>191</c:v>
                </c:pt>
                <c:pt idx="191">
                  <c:v>192</c:v>
                </c:pt>
                <c:pt idx="192">
                  <c:v>193</c:v>
                </c:pt>
                <c:pt idx="193">
                  <c:v>194</c:v>
                </c:pt>
                <c:pt idx="194">
                  <c:v>195</c:v>
                </c:pt>
                <c:pt idx="195">
                  <c:v>196</c:v>
                </c:pt>
                <c:pt idx="196">
                  <c:v>197</c:v>
                </c:pt>
                <c:pt idx="197">
                  <c:v>198</c:v>
                </c:pt>
                <c:pt idx="198">
                  <c:v>199</c:v>
                </c:pt>
              </c:numCache>
            </c:numRef>
          </c:xVal>
          <c:yVal>
            <c:numRef>
              <c:f>Sheet1!$H$2:$H$200</c:f>
              <c:numCache>
                <c:formatCode>General</c:formatCode>
                <c:ptCount val="199"/>
                <c:pt idx="0">
                  <c:v>1.9990000000000001</c:v>
                </c:pt>
                <c:pt idx="1">
                  <c:v>3.0430000000000001</c:v>
                </c:pt>
                <c:pt idx="2">
                  <c:v>3.7770000000000001</c:v>
                </c:pt>
                <c:pt idx="3">
                  <c:v>3.01</c:v>
                </c:pt>
                <c:pt idx="4">
                  <c:v>4.1519999999999975</c:v>
                </c:pt>
                <c:pt idx="5">
                  <c:v>2.1749999999999998</c:v>
                </c:pt>
                <c:pt idx="6">
                  <c:v>1.893</c:v>
                </c:pt>
                <c:pt idx="7">
                  <c:v>1.9179999999999968</c:v>
                </c:pt>
                <c:pt idx="8">
                  <c:v>2.2240000000000002</c:v>
                </c:pt>
                <c:pt idx="9">
                  <c:v>1.83</c:v>
                </c:pt>
                <c:pt idx="10">
                  <c:v>1.4389999999999956</c:v>
                </c:pt>
                <c:pt idx="11">
                  <c:v>1.3839999999999966</c:v>
                </c:pt>
                <c:pt idx="12">
                  <c:v>1.7569999999999966</c:v>
                </c:pt>
                <c:pt idx="13">
                  <c:v>1.1020000000000001</c:v>
                </c:pt>
                <c:pt idx="14">
                  <c:v>1.377</c:v>
                </c:pt>
                <c:pt idx="15">
                  <c:v>1.2489999999999968</c:v>
                </c:pt>
                <c:pt idx="16">
                  <c:v>1.1930000000000001</c:v>
                </c:pt>
                <c:pt idx="17">
                  <c:v>1.143</c:v>
                </c:pt>
                <c:pt idx="18">
                  <c:v>1.2309999999999965</c:v>
                </c:pt>
                <c:pt idx="19">
                  <c:v>2.2069999999999999</c:v>
                </c:pt>
                <c:pt idx="20">
                  <c:v>2.2280000000000002</c:v>
                </c:pt>
                <c:pt idx="21">
                  <c:v>2.14</c:v>
                </c:pt>
                <c:pt idx="22">
                  <c:v>1.611</c:v>
                </c:pt>
                <c:pt idx="23">
                  <c:v>1.4349999999999956</c:v>
                </c:pt>
                <c:pt idx="24">
                  <c:v>1.0640000000000001</c:v>
                </c:pt>
                <c:pt idx="25">
                  <c:v>0.80900000000000005</c:v>
                </c:pt>
                <c:pt idx="26">
                  <c:v>1.6379999999999966</c:v>
                </c:pt>
                <c:pt idx="27">
                  <c:v>1.6890000000000001</c:v>
                </c:pt>
                <c:pt idx="28">
                  <c:v>2.5219999999999998</c:v>
                </c:pt>
                <c:pt idx="29">
                  <c:v>3.113</c:v>
                </c:pt>
                <c:pt idx="30">
                  <c:v>2.5959999999999988</c:v>
                </c:pt>
                <c:pt idx="31">
                  <c:v>2.9969999999999977</c:v>
                </c:pt>
                <c:pt idx="32">
                  <c:v>2.9619999999999997</c:v>
                </c:pt>
                <c:pt idx="33">
                  <c:v>3.6030000000000002</c:v>
                </c:pt>
                <c:pt idx="34">
                  <c:v>3.2549999999999999</c:v>
                </c:pt>
                <c:pt idx="35">
                  <c:v>2.9830000000000001</c:v>
                </c:pt>
                <c:pt idx="36">
                  <c:v>3.218</c:v>
                </c:pt>
                <c:pt idx="37">
                  <c:v>1.3360000000000001</c:v>
                </c:pt>
                <c:pt idx="38">
                  <c:v>2.1</c:v>
                </c:pt>
                <c:pt idx="39">
                  <c:v>1.347</c:v>
                </c:pt>
                <c:pt idx="40">
                  <c:v>1.5649999999999968</c:v>
                </c:pt>
                <c:pt idx="41">
                  <c:v>1.680000000000003</c:v>
                </c:pt>
                <c:pt idx="42">
                  <c:v>1.649</c:v>
                </c:pt>
                <c:pt idx="43">
                  <c:v>1.548</c:v>
                </c:pt>
                <c:pt idx="44">
                  <c:v>2.258</c:v>
                </c:pt>
                <c:pt idx="45">
                  <c:v>3.5</c:v>
                </c:pt>
                <c:pt idx="46">
                  <c:v>4.3789999999999996</c:v>
                </c:pt>
                <c:pt idx="47">
                  <c:v>2.5830000000000002</c:v>
                </c:pt>
                <c:pt idx="48">
                  <c:v>3.8279999999999998</c:v>
                </c:pt>
                <c:pt idx="49">
                  <c:v>3.5169999999999977</c:v>
                </c:pt>
                <c:pt idx="50">
                  <c:v>3.3139999999999987</c:v>
                </c:pt>
                <c:pt idx="51">
                  <c:v>2.7250000000000001</c:v>
                </c:pt>
                <c:pt idx="52">
                  <c:v>3.161</c:v>
                </c:pt>
                <c:pt idx="53">
                  <c:v>3.3979999999999997</c:v>
                </c:pt>
                <c:pt idx="54">
                  <c:v>2.2229999999999999</c:v>
                </c:pt>
                <c:pt idx="55">
                  <c:v>2.1759999999999997</c:v>
                </c:pt>
                <c:pt idx="56">
                  <c:v>2.218</c:v>
                </c:pt>
                <c:pt idx="57">
                  <c:v>2.82</c:v>
                </c:pt>
                <c:pt idx="58">
                  <c:v>1.657</c:v>
                </c:pt>
                <c:pt idx="59">
                  <c:v>1.573</c:v>
                </c:pt>
                <c:pt idx="60">
                  <c:v>1.4989999999999968</c:v>
                </c:pt>
                <c:pt idx="61">
                  <c:v>2.5909999999999997</c:v>
                </c:pt>
                <c:pt idx="62">
                  <c:v>1.4529999999999963</c:v>
                </c:pt>
                <c:pt idx="63">
                  <c:v>1.7329999999999965</c:v>
                </c:pt>
                <c:pt idx="64">
                  <c:v>1.4509999999999963</c:v>
                </c:pt>
                <c:pt idx="65">
                  <c:v>0.78300000000000003</c:v>
                </c:pt>
                <c:pt idx="66">
                  <c:v>0.57500000000000062</c:v>
                </c:pt>
                <c:pt idx="67">
                  <c:v>0.60700000000000065</c:v>
                </c:pt>
                <c:pt idx="68">
                  <c:v>0.57199999999999995</c:v>
                </c:pt>
                <c:pt idx="69">
                  <c:v>0.78400000000000003</c:v>
                </c:pt>
                <c:pt idx="70">
                  <c:v>0.60100000000000064</c:v>
                </c:pt>
                <c:pt idx="71">
                  <c:v>0.62900000000000178</c:v>
                </c:pt>
                <c:pt idx="72">
                  <c:v>0.41800000000000032</c:v>
                </c:pt>
                <c:pt idx="73">
                  <c:v>0.69199999999999995</c:v>
                </c:pt>
                <c:pt idx="74">
                  <c:v>0.82600000000000062</c:v>
                </c:pt>
                <c:pt idx="75">
                  <c:v>0.84400000000000064</c:v>
                </c:pt>
                <c:pt idx="76">
                  <c:v>0.81299999999999994</c:v>
                </c:pt>
                <c:pt idx="77">
                  <c:v>1.0660000000000001</c:v>
                </c:pt>
                <c:pt idx="78">
                  <c:v>1.2609999999999966</c:v>
                </c:pt>
                <c:pt idx="79">
                  <c:v>1.4769999999999965</c:v>
                </c:pt>
                <c:pt idx="80">
                  <c:v>1.641</c:v>
                </c:pt>
                <c:pt idx="81">
                  <c:v>2.149</c:v>
                </c:pt>
                <c:pt idx="82">
                  <c:v>2.2119999999999997</c:v>
                </c:pt>
                <c:pt idx="83">
                  <c:v>3.073</c:v>
                </c:pt>
                <c:pt idx="84">
                  <c:v>2.754</c:v>
                </c:pt>
                <c:pt idx="85">
                  <c:v>3.8489999999999998</c:v>
                </c:pt>
                <c:pt idx="86">
                  <c:v>2.9979999999999998</c:v>
                </c:pt>
                <c:pt idx="87">
                  <c:v>1.702</c:v>
                </c:pt>
                <c:pt idx="88">
                  <c:v>1.3979999999999966</c:v>
                </c:pt>
                <c:pt idx="89">
                  <c:v>1.6759999999999968</c:v>
                </c:pt>
                <c:pt idx="90">
                  <c:v>1.784</c:v>
                </c:pt>
                <c:pt idx="91">
                  <c:v>1.5640000000000001</c:v>
                </c:pt>
                <c:pt idx="92">
                  <c:v>1.325</c:v>
                </c:pt>
                <c:pt idx="93">
                  <c:v>1.722</c:v>
                </c:pt>
                <c:pt idx="94">
                  <c:v>1.4949999999999968</c:v>
                </c:pt>
                <c:pt idx="95">
                  <c:v>1.377</c:v>
                </c:pt>
                <c:pt idx="96">
                  <c:v>1.742</c:v>
                </c:pt>
                <c:pt idx="97">
                  <c:v>1.214</c:v>
                </c:pt>
                <c:pt idx="98">
                  <c:v>1.4359999999999937</c:v>
                </c:pt>
                <c:pt idx="99">
                  <c:v>1.667</c:v>
                </c:pt>
                <c:pt idx="100">
                  <c:v>2.4349999999999987</c:v>
                </c:pt>
                <c:pt idx="101">
                  <c:v>1.8959999999999966</c:v>
                </c:pt>
                <c:pt idx="102">
                  <c:v>1.831</c:v>
                </c:pt>
                <c:pt idx="103">
                  <c:v>1.522</c:v>
                </c:pt>
                <c:pt idx="104">
                  <c:v>0.997</c:v>
                </c:pt>
                <c:pt idx="105">
                  <c:v>1.391</c:v>
                </c:pt>
                <c:pt idx="106">
                  <c:v>2.3919999999999977</c:v>
                </c:pt>
                <c:pt idx="107">
                  <c:v>2.2890000000000001</c:v>
                </c:pt>
                <c:pt idx="108">
                  <c:v>3.387</c:v>
                </c:pt>
                <c:pt idx="109">
                  <c:v>3.262</c:v>
                </c:pt>
                <c:pt idx="110">
                  <c:v>3.3679999999999999</c:v>
                </c:pt>
                <c:pt idx="111">
                  <c:v>3.0870000000000002</c:v>
                </c:pt>
                <c:pt idx="112">
                  <c:v>2.4</c:v>
                </c:pt>
                <c:pt idx="113">
                  <c:v>2.3549999999999978</c:v>
                </c:pt>
                <c:pt idx="114">
                  <c:v>2.4609999999999999</c:v>
                </c:pt>
                <c:pt idx="115">
                  <c:v>2.6139999999999999</c:v>
                </c:pt>
                <c:pt idx="116">
                  <c:v>2.2799999999999998</c:v>
                </c:pt>
                <c:pt idx="117">
                  <c:v>2.0070000000000001</c:v>
                </c:pt>
                <c:pt idx="118">
                  <c:v>1.909</c:v>
                </c:pt>
                <c:pt idx="119">
                  <c:v>2.06</c:v>
                </c:pt>
                <c:pt idx="120">
                  <c:v>1.845</c:v>
                </c:pt>
                <c:pt idx="121">
                  <c:v>1.7589999999999966</c:v>
                </c:pt>
                <c:pt idx="122">
                  <c:v>1.4209999999999956</c:v>
                </c:pt>
                <c:pt idx="123">
                  <c:v>1.4029999999999956</c:v>
                </c:pt>
                <c:pt idx="124">
                  <c:v>1.214</c:v>
                </c:pt>
                <c:pt idx="125">
                  <c:v>1.1819999999999968</c:v>
                </c:pt>
                <c:pt idx="126">
                  <c:v>1.296</c:v>
                </c:pt>
                <c:pt idx="127">
                  <c:v>1.397</c:v>
                </c:pt>
                <c:pt idx="128">
                  <c:v>1.002</c:v>
                </c:pt>
                <c:pt idx="129">
                  <c:v>0.98699999999999999</c:v>
                </c:pt>
                <c:pt idx="130">
                  <c:v>0.98299999999999998</c:v>
                </c:pt>
                <c:pt idx="131">
                  <c:v>0.83900000000000063</c:v>
                </c:pt>
                <c:pt idx="132">
                  <c:v>1.2529999999999966</c:v>
                </c:pt>
                <c:pt idx="133">
                  <c:v>2.3559999999999977</c:v>
                </c:pt>
                <c:pt idx="134">
                  <c:v>1.401999999999993</c:v>
                </c:pt>
                <c:pt idx="135">
                  <c:v>1.708</c:v>
                </c:pt>
                <c:pt idx="136">
                  <c:v>1.135</c:v>
                </c:pt>
                <c:pt idx="137">
                  <c:v>0.94799999999999995</c:v>
                </c:pt>
                <c:pt idx="138">
                  <c:v>1.5489999999999968</c:v>
                </c:pt>
                <c:pt idx="139">
                  <c:v>1.722</c:v>
                </c:pt>
                <c:pt idx="140">
                  <c:v>1.917</c:v>
                </c:pt>
                <c:pt idx="141">
                  <c:v>2.194</c:v>
                </c:pt>
                <c:pt idx="142">
                  <c:v>2.63</c:v>
                </c:pt>
                <c:pt idx="143">
                  <c:v>2.8959999999999977</c:v>
                </c:pt>
                <c:pt idx="144">
                  <c:v>2.8189999999999977</c:v>
                </c:pt>
                <c:pt idx="145">
                  <c:v>3.5719999999999987</c:v>
                </c:pt>
                <c:pt idx="146">
                  <c:v>3.9919999999999987</c:v>
                </c:pt>
                <c:pt idx="147">
                  <c:v>3.0909999999999997</c:v>
                </c:pt>
                <c:pt idx="148">
                  <c:v>2.2090000000000001</c:v>
                </c:pt>
                <c:pt idx="149">
                  <c:v>2.2640000000000002</c:v>
                </c:pt>
                <c:pt idx="150">
                  <c:v>2.1019999999999999</c:v>
                </c:pt>
                <c:pt idx="151">
                  <c:v>1.5589999999999968</c:v>
                </c:pt>
                <c:pt idx="152">
                  <c:v>1.25</c:v>
                </c:pt>
                <c:pt idx="153">
                  <c:v>1.3779999999999966</c:v>
                </c:pt>
                <c:pt idx="154">
                  <c:v>1.1180000000000001</c:v>
                </c:pt>
                <c:pt idx="155">
                  <c:v>1.167</c:v>
                </c:pt>
                <c:pt idx="156">
                  <c:v>1.5840000000000001</c:v>
                </c:pt>
                <c:pt idx="157">
                  <c:v>2.0840000000000001</c:v>
                </c:pt>
                <c:pt idx="158">
                  <c:v>1.5449999999999968</c:v>
                </c:pt>
                <c:pt idx="159">
                  <c:v>1.718</c:v>
                </c:pt>
                <c:pt idx="160">
                  <c:v>1.9000000000000001</c:v>
                </c:pt>
                <c:pt idx="161">
                  <c:v>2.238</c:v>
                </c:pt>
                <c:pt idx="162">
                  <c:v>1.456</c:v>
                </c:pt>
                <c:pt idx="163">
                  <c:v>1.5309999999999966</c:v>
                </c:pt>
                <c:pt idx="164">
                  <c:v>2.262</c:v>
                </c:pt>
                <c:pt idx="165">
                  <c:v>2.54</c:v>
                </c:pt>
                <c:pt idx="166">
                  <c:v>2.4239999999999999</c:v>
                </c:pt>
                <c:pt idx="167">
                  <c:v>2.9299999999999997</c:v>
                </c:pt>
                <c:pt idx="168">
                  <c:v>3.6459999999999999</c:v>
                </c:pt>
                <c:pt idx="169">
                  <c:v>2.0409999999999999</c:v>
                </c:pt>
                <c:pt idx="170">
                  <c:v>1.772</c:v>
                </c:pt>
                <c:pt idx="171">
                  <c:v>2.149</c:v>
                </c:pt>
                <c:pt idx="172">
                  <c:v>2.5589999999999997</c:v>
                </c:pt>
                <c:pt idx="173">
                  <c:v>1.383</c:v>
                </c:pt>
                <c:pt idx="174">
                  <c:v>2.0089999999999999</c:v>
                </c:pt>
                <c:pt idx="175">
                  <c:v>1.587</c:v>
                </c:pt>
                <c:pt idx="176">
                  <c:v>1.712</c:v>
                </c:pt>
                <c:pt idx="177">
                  <c:v>2.4699999999999998</c:v>
                </c:pt>
                <c:pt idx="178">
                  <c:v>1.3640000000000001</c:v>
                </c:pt>
                <c:pt idx="179">
                  <c:v>1.3</c:v>
                </c:pt>
                <c:pt idx="180">
                  <c:v>1.7669999999999966</c:v>
                </c:pt>
                <c:pt idx="181">
                  <c:v>1.0880000000000001</c:v>
                </c:pt>
                <c:pt idx="182">
                  <c:v>1.448</c:v>
                </c:pt>
                <c:pt idx="183">
                  <c:v>1.542</c:v>
                </c:pt>
                <c:pt idx="184">
                  <c:v>1.2769999999999966</c:v>
                </c:pt>
                <c:pt idx="185">
                  <c:v>1.169</c:v>
                </c:pt>
                <c:pt idx="186">
                  <c:v>1.484</c:v>
                </c:pt>
                <c:pt idx="187">
                  <c:v>1.9239999999999968</c:v>
                </c:pt>
                <c:pt idx="188">
                  <c:v>1.4729999999999965</c:v>
                </c:pt>
                <c:pt idx="189">
                  <c:v>1.8660000000000001</c:v>
                </c:pt>
                <c:pt idx="190">
                  <c:v>1.4329999999999956</c:v>
                </c:pt>
                <c:pt idx="191">
                  <c:v>1.466</c:v>
                </c:pt>
                <c:pt idx="192">
                  <c:v>1.9430000000000001</c:v>
                </c:pt>
                <c:pt idx="193">
                  <c:v>2.2930000000000001</c:v>
                </c:pt>
                <c:pt idx="194">
                  <c:v>2.4609999999999999</c:v>
                </c:pt>
                <c:pt idx="195">
                  <c:v>2.8619999999999997</c:v>
                </c:pt>
                <c:pt idx="196">
                  <c:v>2.2680000000000002</c:v>
                </c:pt>
                <c:pt idx="197">
                  <c:v>2.7640000000000002</c:v>
                </c:pt>
                <c:pt idx="198">
                  <c:v>3.004</c:v>
                </c:pt>
              </c:numCache>
            </c:numRef>
          </c:yVal>
          <c:smooth val="1"/>
        </c:ser>
        <c:ser>
          <c:idx val="1"/>
          <c:order val="1"/>
          <c:tx>
            <c:strRef>
              <c:f>Sheet1!$L$1</c:f>
              <c:strCache>
                <c:ptCount val="1"/>
                <c:pt idx="0">
                  <c:v>Bmag</c:v>
                </c:pt>
              </c:strCache>
            </c:strRef>
          </c:tx>
          <c:xVal>
            <c:numRef>
              <c:f>Sheet1!$C$2:$C$200</c:f>
              <c:numCache>
                <c:formatCode>General</c:formatCode>
                <c:ptCount val="199"/>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pt idx="136">
                  <c:v>137</c:v>
                </c:pt>
                <c:pt idx="137">
                  <c:v>138</c:v>
                </c:pt>
                <c:pt idx="138">
                  <c:v>139</c:v>
                </c:pt>
                <c:pt idx="139">
                  <c:v>140</c:v>
                </c:pt>
                <c:pt idx="140">
                  <c:v>141</c:v>
                </c:pt>
                <c:pt idx="141">
                  <c:v>142</c:v>
                </c:pt>
                <c:pt idx="142">
                  <c:v>143</c:v>
                </c:pt>
                <c:pt idx="143">
                  <c:v>144</c:v>
                </c:pt>
                <c:pt idx="144">
                  <c:v>145</c:v>
                </c:pt>
                <c:pt idx="145">
                  <c:v>146</c:v>
                </c:pt>
                <c:pt idx="146">
                  <c:v>147</c:v>
                </c:pt>
                <c:pt idx="147">
                  <c:v>148</c:v>
                </c:pt>
                <c:pt idx="148">
                  <c:v>149</c:v>
                </c:pt>
                <c:pt idx="149">
                  <c:v>150</c:v>
                </c:pt>
                <c:pt idx="150">
                  <c:v>151</c:v>
                </c:pt>
                <c:pt idx="151">
                  <c:v>152</c:v>
                </c:pt>
                <c:pt idx="152">
                  <c:v>153</c:v>
                </c:pt>
                <c:pt idx="153">
                  <c:v>154</c:v>
                </c:pt>
                <c:pt idx="154">
                  <c:v>155</c:v>
                </c:pt>
                <c:pt idx="155">
                  <c:v>156</c:v>
                </c:pt>
                <c:pt idx="156">
                  <c:v>157</c:v>
                </c:pt>
                <c:pt idx="157">
                  <c:v>158</c:v>
                </c:pt>
                <c:pt idx="158">
                  <c:v>159</c:v>
                </c:pt>
                <c:pt idx="159">
                  <c:v>160</c:v>
                </c:pt>
                <c:pt idx="160">
                  <c:v>161</c:v>
                </c:pt>
                <c:pt idx="161">
                  <c:v>162</c:v>
                </c:pt>
                <c:pt idx="162">
                  <c:v>163</c:v>
                </c:pt>
                <c:pt idx="163">
                  <c:v>164</c:v>
                </c:pt>
                <c:pt idx="164">
                  <c:v>165</c:v>
                </c:pt>
                <c:pt idx="165">
                  <c:v>166</c:v>
                </c:pt>
                <c:pt idx="166">
                  <c:v>167</c:v>
                </c:pt>
                <c:pt idx="167">
                  <c:v>168</c:v>
                </c:pt>
                <c:pt idx="168">
                  <c:v>169</c:v>
                </c:pt>
                <c:pt idx="169">
                  <c:v>170</c:v>
                </c:pt>
                <c:pt idx="170">
                  <c:v>171</c:v>
                </c:pt>
                <c:pt idx="171">
                  <c:v>172</c:v>
                </c:pt>
                <c:pt idx="172">
                  <c:v>173</c:v>
                </c:pt>
                <c:pt idx="173">
                  <c:v>174</c:v>
                </c:pt>
                <c:pt idx="174">
                  <c:v>175</c:v>
                </c:pt>
                <c:pt idx="175">
                  <c:v>176</c:v>
                </c:pt>
                <c:pt idx="176">
                  <c:v>177</c:v>
                </c:pt>
                <c:pt idx="177">
                  <c:v>178</c:v>
                </c:pt>
                <c:pt idx="178">
                  <c:v>179</c:v>
                </c:pt>
                <c:pt idx="179">
                  <c:v>180</c:v>
                </c:pt>
                <c:pt idx="180">
                  <c:v>181</c:v>
                </c:pt>
                <c:pt idx="181">
                  <c:v>182</c:v>
                </c:pt>
                <c:pt idx="182">
                  <c:v>183</c:v>
                </c:pt>
                <c:pt idx="183">
                  <c:v>184</c:v>
                </c:pt>
                <c:pt idx="184">
                  <c:v>185</c:v>
                </c:pt>
                <c:pt idx="185">
                  <c:v>186</c:v>
                </c:pt>
                <c:pt idx="186">
                  <c:v>187</c:v>
                </c:pt>
                <c:pt idx="187">
                  <c:v>188</c:v>
                </c:pt>
                <c:pt idx="188">
                  <c:v>189</c:v>
                </c:pt>
                <c:pt idx="189">
                  <c:v>190</c:v>
                </c:pt>
                <c:pt idx="190">
                  <c:v>191</c:v>
                </c:pt>
                <c:pt idx="191">
                  <c:v>192</c:v>
                </c:pt>
                <c:pt idx="192">
                  <c:v>193</c:v>
                </c:pt>
                <c:pt idx="193">
                  <c:v>194</c:v>
                </c:pt>
                <c:pt idx="194">
                  <c:v>195</c:v>
                </c:pt>
                <c:pt idx="195">
                  <c:v>196</c:v>
                </c:pt>
                <c:pt idx="196">
                  <c:v>197</c:v>
                </c:pt>
                <c:pt idx="197">
                  <c:v>198</c:v>
                </c:pt>
                <c:pt idx="198">
                  <c:v>199</c:v>
                </c:pt>
              </c:numCache>
            </c:numRef>
          </c:xVal>
          <c:yVal>
            <c:numRef>
              <c:f>Sheet1!$L$2:$L$200</c:f>
              <c:numCache>
                <c:formatCode>General</c:formatCode>
                <c:ptCount val="199"/>
                <c:pt idx="0">
                  <c:v>1.87</c:v>
                </c:pt>
                <c:pt idx="1">
                  <c:v>2.8499999999999988</c:v>
                </c:pt>
                <c:pt idx="2">
                  <c:v>2.7700000000000005</c:v>
                </c:pt>
                <c:pt idx="3">
                  <c:v>2.75</c:v>
                </c:pt>
                <c:pt idx="4">
                  <c:v>1.73</c:v>
                </c:pt>
                <c:pt idx="5">
                  <c:v>1.51</c:v>
                </c:pt>
                <c:pt idx="6">
                  <c:v>1.24</c:v>
                </c:pt>
                <c:pt idx="7">
                  <c:v>1.1500000000000001</c:v>
                </c:pt>
                <c:pt idx="8">
                  <c:v>0.49000000000000032</c:v>
                </c:pt>
                <c:pt idx="9">
                  <c:v>0.71000000000000063</c:v>
                </c:pt>
                <c:pt idx="10">
                  <c:v>0.68</c:v>
                </c:pt>
                <c:pt idx="11">
                  <c:v>0.57000000000000062</c:v>
                </c:pt>
                <c:pt idx="12">
                  <c:v>0.69000000000000061</c:v>
                </c:pt>
                <c:pt idx="13">
                  <c:v>0.61000000000000065</c:v>
                </c:pt>
                <c:pt idx="14">
                  <c:v>0.58000000000000007</c:v>
                </c:pt>
                <c:pt idx="15">
                  <c:v>0.44000000000000006</c:v>
                </c:pt>
                <c:pt idx="16">
                  <c:v>0.54</c:v>
                </c:pt>
                <c:pt idx="17">
                  <c:v>0.32000000000000089</c:v>
                </c:pt>
                <c:pt idx="18">
                  <c:v>0.54</c:v>
                </c:pt>
                <c:pt idx="19">
                  <c:v>0.8</c:v>
                </c:pt>
                <c:pt idx="20">
                  <c:v>0.47000000000000008</c:v>
                </c:pt>
                <c:pt idx="21">
                  <c:v>0.74000000000000155</c:v>
                </c:pt>
                <c:pt idx="22">
                  <c:v>0.51</c:v>
                </c:pt>
                <c:pt idx="23">
                  <c:v>0.99</c:v>
                </c:pt>
                <c:pt idx="24">
                  <c:v>0.54</c:v>
                </c:pt>
                <c:pt idx="25">
                  <c:v>0.85000000000000064</c:v>
                </c:pt>
                <c:pt idx="26">
                  <c:v>0.85000000000000064</c:v>
                </c:pt>
                <c:pt idx="27">
                  <c:v>1.22</c:v>
                </c:pt>
                <c:pt idx="28">
                  <c:v>0.86000000000000065</c:v>
                </c:pt>
                <c:pt idx="29">
                  <c:v>0.62000000000000155</c:v>
                </c:pt>
                <c:pt idx="30">
                  <c:v>0.62000000000000155</c:v>
                </c:pt>
                <c:pt idx="31">
                  <c:v>0.5</c:v>
                </c:pt>
                <c:pt idx="32">
                  <c:v>0.67000000000000204</c:v>
                </c:pt>
                <c:pt idx="33">
                  <c:v>0.56000000000000005</c:v>
                </c:pt>
                <c:pt idx="34">
                  <c:v>0.56000000000000005</c:v>
                </c:pt>
                <c:pt idx="35">
                  <c:v>0.51</c:v>
                </c:pt>
                <c:pt idx="36">
                  <c:v>0.49000000000000032</c:v>
                </c:pt>
                <c:pt idx="37">
                  <c:v>1.24</c:v>
                </c:pt>
                <c:pt idx="38">
                  <c:v>0.67000000000000204</c:v>
                </c:pt>
                <c:pt idx="39">
                  <c:v>0.46</c:v>
                </c:pt>
                <c:pt idx="40">
                  <c:v>0.36000000000000032</c:v>
                </c:pt>
                <c:pt idx="41">
                  <c:v>0.60000000000000064</c:v>
                </c:pt>
                <c:pt idx="42">
                  <c:v>0.58000000000000007</c:v>
                </c:pt>
                <c:pt idx="43">
                  <c:v>0.56000000000000005</c:v>
                </c:pt>
                <c:pt idx="44">
                  <c:v>0.59</c:v>
                </c:pt>
                <c:pt idx="45">
                  <c:v>0.94000000000000061</c:v>
                </c:pt>
                <c:pt idx="46">
                  <c:v>0.99</c:v>
                </c:pt>
                <c:pt idx="47">
                  <c:v>1.46</c:v>
                </c:pt>
                <c:pt idx="48">
                  <c:v>1.61</c:v>
                </c:pt>
                <c:pt idx="49">
                  <c:v>1.45</c:v>
                </c:pt>
                <c:pt idx="50">
                  <c:v>1.7599999999999945</c:v>
                </c:pt>
                <c:pt idx="51">
                  <c:v>2.4499999999999997</c:v>
                </c:pt>
                <c:pt idx="52">
                  <c:v>1.46</c:v>
                </c:pt>
                <c:pt idx="53">
                  <c:v>1.9900000000000035</c:v>
                </c:pt>
                <c:pt idx="54">
                  <c:v>1.75</c:v>
                </c:pt>
                <c:pt idx="55">
                  <c:v>1.8599999999999961</c:v>
                </c:pt>
                <c:pt idx="56">
                  <c:v>1.8800000000000001</c:v>
                </c:pt>
                <c:pt idx="57">
                  <c:v>0.8</c:v>
                </c:pt>
                <c:pt idx="58">
                  <c:v>1.47</c:v>
                </c:pt>
                <c:pt idx="59">
                  <c:v>0.97000000000000064</c:v>
                </c:pt>
                <c:pt idx="60">
                  <c:v>1.1600000000000001</c:v>
                </c:pt>
                <c:pt idx="61">
                  <c:v>0.99</c:v>
                </c:pt>
                <c:pt idx="62">
                  <c:v>0.78</c:v>
                </c:pt>
                <c:pt idx="63">
                  <c:v>0.60000000000000064</c:v>
                </c:pt>
                <c:pt idx="64">
                  <c:v>0.25</c:v>
                </c:pt>
                <c:pt idx="65">
                  <c:v>0.34</c:v>
                </c:pt>
                <c:pt idx="66">
                  <c:v>0.37000000000000038</c:v>
                </c:pt>
                <c:pt idx="67">
                  <c:v>0.32000000000000089</c:v>
                </c:pt>
                <c:pt idx="68">
                  <c:v>0.56000000000000005</c:v>
                </c:pt>
                <c:pt idx="69">
                  <c:v>0.81</c:v>
                </c:pt>
                <c:pt idx="70">
                  <c:v>0.89999999999999991</c:v>
                </c:pt>
                <c:pt idx="71">
                  <c:v>0.90999999999999992</c:v>
                </c:pt>
                <c:pt idx="72">
                  <c:v>0.82000000000000062</c:v>
                </c:pt>
                <c:pt idx="73">
                  <c:v>0.76000000000000179</c:v>
                </c:pt>
                <c:pt idx="74">
                  <c:v>0.77000000000000179</c:v>
                </c:pt>
                <c:pt idx="75">
                  <c:v>0.95000000000000062</c:v>
                </c:pt>
                <c:pt idx="76">
                  <c:v>0.8</c:v>
                </c:pt>
                <c:pt idx="77">
                  <c:v>1.1600000000000001</c:v>
                </c:pt>
                <c:pt idx="78">
                  <c:v>1.04</c:v>
                </c:pt>
                <c:pt idx="79">
                  <c:v>0.92999999999999994</c:v>
                </c:pt>
                <c:pt idx="80">
                  <c:v>0.74000000000000155</c:v>
                </c:pt>
                <c:pt idx="81">
                  <c:v>0.45</c:v>
                </c:pt>
                <c:pt idx="82">
                  <c:v>0.51</c:v>
                </c:pt>
                <c:pt idx="83">
                  <c:v>0.36000000000000032</c:v>
                </c:pt>
                <c:pt idx="84">
                  <c:v>0.41000000000000031</c:v>
                </c:pt>
                <c:pt idx="85">
                  <c:v>0.61000000000000065</c:v>
                </c:pt>
                <c:pt idx="86">
                  <c:v>0.31000000000000077</c:v>
                </c:pt>
                <c:pt idx="87">
                  <c:v>0.32000000000000089</c:v>
                </c:pt>
                <c:pt idx="88">
                  <c:v>0.4</c:v>
                </c:pt>
                <c:pt idx="89">
                  <c:v>1.01</c:v>
                </c:pt>
                <c:pt idx="90">
                  <c:v>0.36000000000000032</c:v>
                </c:pt>
                <c:pt idx="91">
                  <c:v>0.46</c:v>
                </c:pt>
                <c:pt idx="92">
                  <c:v>0.44000000000000006</c:v>
                </c:pt>
                <c:pt idx="93">
                  <c:v>0.27</c:v>
                </c:pt>
                <c:pt idx="94">
                  <c:v>0.51</c:v>
                </c:pt>
                <c:pt idx="95">
                  <c:v>0.41000000000000031</c:v>
                </c:pt>
                <c:pt idx="96">
                  <c:v>0.31000000000000077</c:v>
                </c:pt>
                <c:pt idx="97">
                  <c:v>0.31000000000000077</c:v>
                </c:pt>
                <c:pt idx="98">
                  <c:v>0.89999999999999991</c:v>
                </c:pt>
                <c:pt idx="99">
                  <c:v>1.1600000000000001</c:v>
                </c:pt>
                <c:pt idx="100">
                  <c:v>1.24</c:v>
                </c:pt>
                <c:pt idx="101">
                  <c:v>1.45</c:v>
                </c:pt>
                <c:pt idx="102">
                  <c:v>1.06</c:v>
                </c:pt>
                <c:pt idx="103">
                  <c:v>0.88</c:v>
                </c:pt>
                <c:pt idx="104">
                  <c:v>0.86000000000000065</c:v>
                </c:pt>
                <c:pt idx="105">
                  <c:v>1.05</c:v>
                </c:pt>
                <c:pt idx="106">
                  <c:v>1.1400000000000001</c:v>
                </c:pt>
                <c:pt idx="107">
                  <c:v>1.7799999999999954</c:v>
                </c:pt>
                <c:pt idx="108">
                  <c:v>1.28</c:v>
                </c:pt>
                <c:pt idx="109">
                  <c:v>1.43</c:v>
                </c:pt>
                <c:pt idx="110">
                  <c:v>1.1000000000000001</c:v>
                </c:pt>
                <c:pt idx="111">
                  <c:v>1.31</c:v>
                </c:pt>
                <c:pt idx="112">
                  <c:v>0.59</c:v>
                </c:pt>
                <c:pt idx="113">
                  <c:v>1.03</c:v>
                </c:pt>
                <c:pt idx="114">
                  <c:v>1.48</c:v>
                </c:pt>
                <c:pt idx="115">
                  <c:v>1.32</c:v>
                </c:pt>
                <c:pt idx="116">
                  <c:v>1.35</c:v>
                </c:pt>
                <c:pt idx="117">
                  <c:v>1.23</c:v>
                </c:pt>
                <c:pt idx="118">
                  <c:v>1.1500000000000001</c:v>
                </c:pt>
                <c:pt idx="119">
                  <c:v>1.180000000000003</c:v>
                </c:pt>
                <c:pt idx="120">
                  <c:v>1.24</c:v>
                </c:pt>
                <c:pt idx="121">
                  <c:v>1.1600000000000001</c:v>
                </c:pt>
                <c:pt idx="122">
                  <c:v>1.05</c:v>
                </c:pt>
                <c:pt idx="123">
                  <c:v>0.99</c:v>
                </c:pt>
                <c:pt idx="124">
                  <c:v>1.02</c:v>
                </c:pt>
                <c:pt idx="125">
                  <c:v>1.1400000000000001</c:v>
                </c:pt>
                <c:pt idx="126">
                  <c:v>1.1200000000000001</c:v>
                </c:pt>
                <c:pt idx="127">
                  <c:v>1.1300000000000001</c:v>
                </c:pt>
                <c:pt idx="128">
                  <c:v>1.06</c:v>
                </c:pt>
                <c:pt idx="129">
                  <c:v>1.04</c:v>
                </c:pt>
                <c:pt idx="130">
                  <c:v>1.1000000000000001</c:v>
                </c:pt>
                <c:pt idx="131">
                  <c:v>1.0900000000000001</c:v>
                </c:pt>
                <c:pt idx="132">
                  <c:v>1.07</c:v>
                </c:pt>
                <c:pt idx="133">
                  <c:v>1.24</c:v>
                </c:pt>
                <c:pt idx="134">
                  <c:v>1.1100000000000001</c:v>
                </c:pt>
                <c:pt idx="135">
                  <c:v>0.82000000000000062</c:v>
                </c:pt>
                <c:pt idx="136">
                  <c:v>0.91999999999999993</c:v>
                </c:pt>
                <c:pt idx="137">
                  <c:v>0.81</c:v>
                </c:pt>
                <c:pt idx="138">
                  <c:v>0.88</c:v>
                </c:pt>
                <c:pt idx="139">
                  <c:v>0.91999999999999993</c:v>
                </c:pt>
                <c:pt idx="140">
                  <c:v>1.0900000000000001</c:v>
                </c:pt>
                <c:pt idx="141">
                  <c:v>0.92999999999999994</c:v>
                </c:pt>
                <c:pt idx="142">
                  <c:v>0.98</c:v>
                </c:pt>
                <c:pt idx="143">
                  <c:v>1.03</c:v>
                </c:pt>
                <c:pt idx="144">
                  <c:v>0.66000000000000203</c:v>
                </c:pt>
                <c:pt idx="145">
                  <c:v>1.31</c:v>
                </c:pt>
                <c:pt idx="146">
                  <c:v>0.90999999999999992</c:v>
                </c:pt>
                <c:pt idx="147">
                  <c:v>1.22</c:v>
                </c:pt>
                <c:pt idx="148">
                  <c:v>1.1500000000000001</c:v>
                </c:pt>
                <c:pt idx="149">
                  <c:v>0.98</c:v>
                </c:pt>
                <c:pt idx="150">
                  <c:v>1.26</c:v>
                </c:pt>
                <c:pt idx="151">
                  <c:v>0.88</c:v>
                </c:pt>
                <c:pt idx="152">
                  <c:v>1.02</c:v>
                </c:pt>
                <c:pt idx="153">
                  <c:v>0.8899999999999999</c:v>
                </c:pt>
                <c:pt idx="154">
                  <c:v>1.1200000000000001</c:v>
                </c:pt>
                <c:pt idx="155">
                  <c:v>1.23</c:v>
                </c:pt>
                <c:pt idx="156">
                  <c:v>0.58000000000000007</c:v>
                </c:pt>
                <c:pt idx="157">
                  <c:v>0.82000000000000062</c:v>
                </c:pt>
                <c:pt idx="158">
                  <c:v>0.92999999999999994</c:v>
                </c:pt>
                <c:pt idx="159">
                  <c:v>1.02</c:v>
                </c:pt>
                <c:pt idx="160">
                  <c:v>1.03</c:v>
                </c:pt>
                <c:pt idx="161">
                  <c:v>1.52</c:v>
                </c:pt>
                <c:pt idx="162">
                  <c:v>1.6600000000000001</c:v>
                </c:pt>
                <c:pt idx="163">
                  <c:v>1.51</c:v>
                </c:pt>
                <c:pt idx="164">
                  <c:v>1.1100000000000001</c:v>
                </c:pt>
                <c:pt idx="165">
                  <c:v>0.81</c:v>
                </c:pt>
                <c:pt idx="166">
                  <c:v>0.64000000000000179</c:v>
                </c:pt>
                <c:pt idx="167">
                  <c:v>1.24</c:v>
                </c:pt>
                <c:pt idx="168">
                  <c:v>1.24</c:v>
                </c:pt>
                <c:pt idx="169">
                  <c:v>1.08</c:v>
                </c:pt>
                <c:pt idx="170">
                  <c:v>0.75000000000000167</c:v>
                </c:pt>
                <c:pt idx="171">
                  <c:v>0.99</c:v>
                </c:pt>
                <c:pt idx="172">
                  <c:v>0.59</c:v>
                </c:pt>
                <c:pt idx="173">
                  <c:v>0.89999999999999991</c:v>
                </c:pt>
                <c:pt idx="174">
                  <c:v>1.24</c:v>
                </c:pt>
                <c:pt idx="175">
                  <c:v>1.58</c:v>
                </c:pt>
                <c:pt idx="176">
                  <c:v>1.48</c:v>
                </c:pt>
                <c:pt idx="177">
                  <c:v>0.92999999999999994</c:v>
                </c:pt>
                <c:pt idx="178">
                  <c:v>1.4</c:v>
                </c:pt>
                <c:pt idx="179">
                  <c:v>1.26</c:v>
                </c:pt>
                <c:pt idx="180">
                  <c:v>1.0900000000000001</c:v>
                </c:pt>
                <c:pt idx="181">
                  <c:v>1.2</c:v>
                </c:pt>
                <c:pt idx="182">
                  <c:v>1.08</c:v>
                </c:pt>
                <c:pt idx="183">
                  <c:v>0.89999999999999991</c:v>
                </c:pt>
                <c:pt idx="184">
                  <c:v>0.95000000000000062</c:v>
                </c:pt>
                <c:pt idx="185">
                  <c:v>0.88</c:v>
                </c:pt>
                <c:pt idx="186">
                  <c:v>1.1100000000000001</c:v>
                </c:pt>
                <c:pt idx="187">
                  <c:v>0.65000000000000191</c:v>
                </c:pt>
                <c:pt idx="188">
                  <c:v>0.61000000000000065</c:v>
                </c:pt>
                <c:pt idx="189">
                  <c:v>0.84000000000000064</c:v>
                </c:pt>
                <c:pt idx="190">
                  <c:v>0.81</c:v>
                </c:pt>
                <c:pt idx="191">
                  <c:v>0.88</c:v>
                </c:pt>
                <c:pt idx="192">
                  <c:v>0.97000000000000064</c:v>
                </c:pt>
                <c:pt idx="193">
                  <c:v>0.65000000000000191</c:v>
                </c:pt>
                <c:pt idx="194">
                  <c:v>0.97000000000000064</c:v>
                </c:pt>
                <c:pt idx="195">
                  <c:v>0.89999999999999991</c:v>
                </c:pt>
                <c:pt idx="196">
                  <c:v>1.52</c:v>
                </c:pt>
                <c:pt idx="197">
                  <c:v>1.54</c:v>
                </c:pt>
                <c:pt idx="198">
                  <c:v>1.6600000000000001</c:v>
                </c:pt>
              </c:numCache>
            </c:numRef>
          </c:yVal>
          <c:smooth val="1"/>
        </c:ser>
        <c:axId val="70492160"/>
        <c:axId val="70494080"/>
      </c:scatterChart>
      <c:valAx>
        <c:axId val="70492160"/>
        <c:scaling>
          <c:orientation val="minMax"/>
        </c:scaling>
        <c:axPos val="b"/>
        <c:title>
          <c:tx>
            <c:rich>
              <a:bodyPr/>
              <a:lstStyle/>
              <a:p>
                <a:pPr>
                  <a:defRPr>
                    <a:solidFill>
                      <a:schemeClr val="bg1"/>
                    </a:solidFill>
                  </a:defRPr>
                </a:pPr>
                <a:r>
                  <a:rPr lang="en-US">
                    <a:solidFill>
                      <a:schemeClr val="bg1"/>
                    </a:solidFill>
                  </a:rPr>
                  <a:t>Time (Day)</a:t>
                </a:r>
              </a:p>
            </c:rich>
          </c:tx>
          <c:layout/>
        </c:title>
        <c:numFmt formatCode="General" sourceLinked="1"/>
        <c:tickLblPos val="nextTo"/>
        <c:txPr>
          <a:bodyPr/>
          <a:lstStyle/>
          <a:p>
            <a:pPr>
              <a:defRPr>
                <a:solidFill>
                  <a:schemeClr val="bg1"/>
                </a:solidFill>
              </a:defRPr>
            </a:pPr>
            <a:endParaRPr lang="en-US"/>
          </a:p>
        </c:txPr>
        <c:crossAx val="70494080"/>
        <c:crosses val="autoZero"/>
        <c:crossBetween val="midCat"/>
      </c:valAx>
      <c:valAx>
        <c:axId val="70494080"/>
        <c:scaling>
          <c:orientation val="minMax"/>
        </c:scaling>
        <c:axPos val="l"/>
        <c:majorGridlines/>
        <c:title>
          <c:tx>
            <c:rich>
              <a:bodyPr rot="-5400000" vert="horz"/>
              <a:lstStyle/>
              <a:p>
                <a:pPr>
                  <a:defRPr>
                    <a:solidFill>
                      <a:schemeClr val="bg1"/>
                    </a:solidFill>
                  </a:defRPr>
                </a:pPr>
                <a:r>
                  <a:rPr lang="en-US" dirty="0" err="1" smtClean="0">
                    <a:solidFill>
                      <a:schemeClr val="bg1"/>
                    </a:solidFill>
                  </a:rPr>
                  <a:t>Bmag</a:t>
                </a:r>
                <a:endParaRPr lang="en-US" dirty="0">
                  <a:solidFill>
                    <a:schemeClr val="bg1"/>
                  </a:solidFill>
                </a:endParaRPr>
              </a:p>
            </c:rich>
          </c:tx>
          <c:layout/>
        </c:title>
        <c:numFmt formatCode="General" sourceLinked="1"/>
        <c:tickLblPos val="nextTo"/>
        <c:txPr>
          <a:bodyPr/>
          <a:lstStyle/>
          <a:p>
            <a:pPr>
              <a:defRPr>
                <a:solidFill>
                  <a:schemeClr val="bg1"/>
                </a:solidFill>
              </a:defRPr>
            </a:pPr>
            <a:endParaRPr lang="en-US"/>
          </a:p>
        </c:txPr>
        <c:crossAx val="70492160"/>
        <c:crosses val="autoZero"/>
        <c:crossBetween val="midCat"/>
      </c:valAx>
      <c:spPr>
        <a:solidFill>
          <a:schemeClr val="tx1"/>
        </a:solidFill>
      </c:spPr>
    </c:plotArea>
    <c:legend>
      <c:legendPos val="r"/>
      <c:layout/>
      <c:txPr>
        <a:bodyPr/>
        <a:lstStyle/>
        <a:p>
          <a:pPr>
            <a:defRPr>
              <a:solidFill>
                <a:schemeClr val="bg1"/>
              </a:solidFill>
            </a:defRPr>
          </a:pPr>
          <a:endParaRPr lang="en-US"/>
        </a:p>
      </c:txPr>
    </c:legend>
    <c:plotVisOnly val="1"/>
  </c:chart>
  <c:spPr>
    <a:solidFill>
      <a:schemeClr val="tx1"/>
    </a:solidFill>
  </c:spPr>
  <c:externalData r:id="rId2"/>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EEE1C0-AC43-48B8-AFFE-6500CFCA89B7}" type="datetimeFigureOut">
              <a:rPr lang="en-US" smtClean="0"/>
              <a:pPr/>
              <a:t>7/23/2014</a:t>
            </a:fld>
            <a:endParaRPr lang="en-US"/>
          </a:p>
        </p:txBody>
      </p:sp>
      <p:sp>
        <p:nvSpPr>
          <p:cNvPr id="4" name="Slide Image Placeholder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D6CCC3-DA41-4AB3-9F3A-9456D539E5EC}"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0D6CCC3-DA41-4AB3-9F3A-9456D539E5EC}"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9090025"/>
            <a:ext cx="3730625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6581438"/>
            <a:ext cx="30724475"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B5C0B8AC-6243-408C-899D-CBBDDC99D988}" type="slidenum">
              <a:rPr lang="en-US" altLang="en-US"/>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4080DC9D-2113-4A44-AED7-35F3FBA1A7A8}" type="slidenum">
              <a:rPr lang="en-US" altLang="en-US"/>
              <a:pPr>
                <a:defRPr/>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18802350"/>
            <a:ext cx="37307838"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2401550"/>
            <a:ext cx="37307838"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A84E9EF6-2516-40DB-A002-1A03F8082021}" type="slidenum">
              <a:rPr lang="en-US" altLang="en-US"/>
              <a:pPr>
                <a:defRPr/>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5" y="6827838"/>
            <a:ext cx="19675475" cy="19310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6827838"/>
            <a:ext cx="19675475" cy="19310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234FCD8C-2D93-40DB-A212-415A55DB8F75}" type="slidenum">
              <a:rPr lang="en-US" altLang="en-US"/>
              <a:pPr>
                <a:defRPr/>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6550025"/>
            <a:ext cx="193929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9278938"/>
            <a:ext cx="193929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6550025"/>
            <a:ext cx="19400837"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9278938"/>
            <a:ext cx="19400837"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ED03730E-D857-4BF7-8E79-430E7098A3FE}" type="slidenum">
              <a:rPr lang="en-US" altLang="en-US"/>
              <a:pPr>
                <a:defRPr/>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59E8558A-5A81-4BA1-B6B0-02D9057F2C92}" type="slidenum">
              <a:rPr lang="en-US" altLang="en-US"/>
              <a:pPr>
                <a:defRPr/>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797E674D-6ABE-4A67-970E-1C851E358BCB}" type="slidenum">
              <a:rPr lang="en-US" altLang="en-US"/>
              <a:pPr>
                <a:defRPr/>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165225"/>
            <a:ext cx="1443990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165225"/>
            <a:ext cx="245364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122988"/>
            <a:ext cx="1443990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55C8418E-67BC-4569-8BDE-D0AEFD600AC4}" type="slidenum">
              <a:rPr lang="en-US" altLang="en-US"/>
              <a:pPr>
                <a:defRPr/>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0481925"/>
            <a:ext cx="26335037"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614613"/>
            <a:ext cx="26335037"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2901275"/>
            <a:ext cx="26335037"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0DEC3F56-2AE5-4A55-9DFC-B186E586CF95}" type="slidenum">
              <a:rPr lang="en-US" altLang="en-US"/>
              <a:pPr>
                <a:defRPr/>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32BFF541-FA2A-4C31-B2D6-5704F9409B47}" type="slidenum">
              <a:rPr lang="en-US" altLang="en-US"/>
              <a:pPr>
                <a:defRPr/>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171575"/>
            <a:ext cx="9875837" cy="249666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171575"/>
            <a:ext cx="29475113" cy="249666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31FF15BF-56F5-4C53-89E7-F0FCAFAB0820}" type="slidenum">
              <a:rPr lang="en-US" altLang="en-US"/>
              <a:pPr>
                <a:defRPr/>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14000" b="-14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3925" y="1171575"/>
            <a:ext cx="39503350" cy="487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2193925" y="6827838"/>
            <a:ext cx="39503350" cy="19310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193925" y="26646188"/>
            <a:ext cx="10242550" cy="20320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defRPr sz="1400"/>
            </a:lvl1pPr>
          </a:lstStyle>
          <a:p>
            <a:pPr>
              <a:defRPr/>
            </a:pPr>
            <a:endParaRPr lang="en-US" altLang="en-US"/>
          </a:p>
        </p:txBody>
      </p:sp>
      <p:sp>
        <p:nvSpPr>
          <p:cNvPr id="1029" name="Rectangle 5"/>
          <p:cNvSpPr>
            <a:spLocks noGrp="1" noChangeArrowheads="1"/>
          </p:cNvSpPr>
          <p:nvPr>
            <p:ph type="ftr" sz="quarter" idx="3"/>
          </p:nvPr>
        </p:nvSpPr>
        <p:spPr bwMode="auto">
          <a:xfrm>
            <a:off x="14995525" y="26646188"/>
            <a:ext cx="13900150" cy="20320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ltLang="en-US"/>
          </a:p>
        </p:txBody>
      </p:sp>
      <p:sp>
        <p:nvSpPr>
          <p:cNvPr id="1030" name="Rectangle 6"/>
          <p:cNvSpPr>
            <a:spLocks noGrp="1" noChangeArrowheads="1"/>
          </p:cNvSpPr>
          <p:nvPr>
            <p:ph type="sldNum" sz="quarter" idx="4"/>
          </p:nvPr>
        </p:nvSpPr>
        <p:spPr bwMode="auto">
          <a:xfrm>
            <a:off x="31454725" y="26646188"/>
            <a:ext cx="10242550" cy="20320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1400"/>
            </a:lvl1pPr>
          </a:lstStyle>
          <a:p>
            <a:pPr>
              <a:defRPr/>
            </a:pPr>
            <a:fld id="{46A1173A-418E-4116-B8DA-FD2C553B083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13"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7.jpeg"/><Relationship Id="rId5" Type="http://schemas.openxmlformats.org/officeDocument/2006/relationships/image" Target="../media/image4.jpeg"/><Relationship Id="rId10" Type="http://schemas.openxmlformats.org/officeDocument/2006/relationships/chart" Target="../charts/chart3.xml"/><Relationship Id="rId4" Type="http://schemas.openxmlformats.org/officeDocument/2006/relationships/image" Target="../media/image3.jpeg"/><Relationship Id="rId9" Type="http://schemas.openxmlformats.org/officeDocument/2006/relationships/chart" Target="../charts/chart2.xml"/><Relationship Id="rId1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0" name="Rectangle 4"/>
          <p:cNvSpPr>
            <a:spLocks noGrp="1" noChangeArrowheads="1"/>
          </p:cNvSpPr>
          <p:nvPr>
            <p:ph type="title"/>
          </p:nvPr>
        </p:nvSpPr>
        <p:spPr>
          <a:xfrm>
            <a:off x="2362200" y="-533400"/>
            <a:ext cx="39503350" cy="4464050"/>
          </a:xfrm>
        </p:spPr>
        <p:txBody>
          <a:bodyPr/>
          <a:lstStyle/>
          <a:p>
            <a:pPr eaLnBrk="1" hangingPunct="1"/>
            <a:r>
              <a:rPr lang="en-US" altLang="en-US" sz="8000" dirty="0" smtClean="0">
                <a:solidFill>
                  <a:schemeClr val="bg1"/>
                </a:solidFill>
              </a:rPr>
              <a:t/>
            </a:r>
            <a:br>
              <a:rPr lang="en-US" altLang="en-US" sz="8000" dirty="0" smtClean="0">
                <a:solidFill>
                  <a:schemeClr val="bg1"/>
                </a:solidFill>
              </a:rPr>
            </a:br>
            <a:r>
              <a:rPr lang="en-US" altLang="en-US" sz="8000" dirty="0" smtClean="0">
                <a:solidFill>
                  <a:schemeClr val="bg1"/>
                </a:solidFill>
              </a:rPr>
              <a:t/>
            </a:r>
            <a:br>
              <a:rPr lang="en-US" altLang="en-US" sz="8000" dirty="0" smtClean="0">
                <a:solidFill>
                  <a:schemeClr val="bg1"/>
                </a:solidFill>
              </a:rPr>
            </a:br>
            <a:r>
              <a:rPr lang="en-US" altLang="en-US" sz="6600" dirty="0" smtClean="0">
                <a:solidFill>
                  <a:schemeClr val="bg1"/>
                </a:solidFill>
              </a:rPr>
              <a:t>Nick Payne (Salem High School) &amp; J</a:t>
            </a:r>
            <a:r>
              <a:rPr lang="en-US" altLang="en-US" sz="6000" dirty="0" smtClean="0">
                <a:solidFill>
                  <a:schemeClr val="bg1"/>
                </a:solidFill>
              </a:rPr>
              <a:t>ared </a:t>
            </a:r>
            <a:r>
              <a:rPr lang="en-US" altLang="en-US" sz="6000" dirty="0" err="1" smtClean="0">
                <a:solidFill>
                  <a:schemeClr val="bg1"/>
                </a:solidFill>
              </a:rPr>
              <a:t>Spang</a:t>
            </a:r>
            <a:r>
              <a:rPr lang="en-US" altLang="en-US" sz="6000" dirty="0" smtClean="0">
                <a:solidFill>
                  <a:schemeClr val="bg1"/>
                </a:solidFill>
              </a:rPr>
              <a:t> (</a:t>
            </a:r>
            <a:r>
              <a:rPr lang="en-US" altLang="en-US" sz="6000" dirty="0" err="1" smtClean="0">
                <a:solidFill>
                  <a:schemeClr val="bg1"/>
                </a:solidFill>
              </a:rPr>
              <a:t>Timberlane</a:t>
            </a:r>
            <a:r>
              <a:rPr lang="en-US" altLang="en-US" sz="6000" dirty="0" smtClean="0">
                <a:solidFill>
                  <a:schemeClr val="bg1"/>
                </a:solidFill>
              </a:rPr>
              <a:t> High School)</a:t>
            </a:r>
            <a:br>
              <a:rPr lang="en-US" altLang="en-US" sz="6000" dirty="0" smtClean="0">
                <a:solidFill>
                  <a:schemeClr val="bg1"/>
                </a:solidFill>
              </a:rPr>
            </a:br>
            <a:r>
              <a:rPr lang="en-US" altLang="en-US" sz="6000" dirty="0" smtClean="0">
                <a:solidFill>
                  <a:schemeClr val="bg1"/>
                </a:solidFill>
              </a:rPr>
              <a:t>Advised By: Charles W. Smith</a:t>
            </a:r>
            <a:endParaRPr lang="en-US" altLang="en-US" sz="7200" dirty="0" smtClean="0">
              <a:solidFill>
                <a:schemeClr val="bg1"/>
              </a:solidFill>
            </a:endParaRPr>
          </a:p>
        </p:txBody>
      </p:sp>
      <p:pic>
        <p:nvPicPr>
          <p:cNvPr id="2051" name="Picture 5" descr="SSN"/>
          <p:cNvPicPr>
            <a:picLocks noChangeAspect="1" noChangeArrowheads="1"/>
          </p:cNvPicPr>
          <p:nvPr/>
        </p:nvPicPr>
        <p:blipFill>
          <a:blip r:embed="rId3" cstate="print"/>
          <a:srcRect/>
          <a:stretch>
            <a:fillRect/>
          </a:stretch>
        </p:blipFill>
        <p:spPr bwMode="auto">
          <a:xfrm>
            <a:off x="11887200" y="21869400"/>
            <a:ext cx="12725400" cy="4411663"/>
          </a:xfrm>
          <a:prstGeom prst="rect">
            <a:avLst/>
          </a:prstGeom>
          <a:noFill/>
          <a:ln w="9525">
            <a:noFill/>
            <a:miter lim="800000"/>
            <a:headEnd/>
            <a:tailEnd/>
          </a:ln>
        </p:spPr>
      </p:pic>
      <p:pic>
        <p:nvPicPr>
          <p:cNvPr id="2052" name="Picture 6" descr="Voy2_Trajectory"/>
          <p:cNvPicPr>
            <a:picLocks noChangeAspect="1" noChangeArrowheads="1"/>
          </p:cNvPicPr>
          <p:nvPr/>
        </p:nvPicPr>
        <p:blipFill>
          <a:blip r:embed="rId4" cstate="print"/>
          <a:srcRect/>
          <a:stretch>
            <a:fillRect/>
          </a:stretch>
        </p:blipFill>
        <p:spPr bwMode="auto">
          <a:xfrm>
            <a:off x="17754600" y="4495800"/>
            <a:ext cx="7467600" cy="5114925"/>
          </a:xfrm>
          <a:prstGeom prst="rect">
            <a:avLst/>
          </a:prstGeom>
          <a:noFill/>
          <a:ln w="9525">
            <a:noFill/>
            <a:miter lim="800000"/>
            <a:headEnd/>
            <a:tailEnd/>
          </a:ln>
        </p:spPr>
      </p:pic>
      <p:pic>
        <p:nvPicPr>
          <p:cNvPr id="2053" name="Picture 7" descr="VOY2_RTN_1984_001-365"/>
          <p:cNvPicPr>
            <a:picLocks noChangeAspect="1" noChangeArrowheads="1"/>
          </p:cNvPicPr>
          <p:nvPr/>
        </p:nvPicPr>
        <p:blipFill>
          <a:blip r:embed="rId5" cstate="print"/>
          <a:srcRect/>
          <a:stretch>
            <a:fillRect/>
          </a:stretch>
        </p:blipFill>
        <p:spPr bwMode="auto">
          <a:xfrm>
            <a:off x="27051000" y="5257800"/>
            <a:ext cx="5105400" cy="7848600"/>
          </a:xfrm>
          <a:prstGeom prst="rect">
            <a:avLst/>
          </a:prstGeom>
          <a:noFill/>
          <a:ln w="9525">
            <a:noFill/>
            <a:miter lim="800000"/>
            <a:headEnd/>
            <a:tailEnd/>
          </a:ln>
        </p:spPr>
      </p:pic>
      <p:pic>
        <p:nvPicPr>
          <p:cNvPr id="2054" name="Picture 8" descr="VOY2_RTN_1990_001-365"/>
          <p:cNvPicPr>
            <a:picLocks noChangeAspect="1" noChangeArrowheads="1"/>
          </p:cNvPicPr>
          <p:nvPr/>
        </p:nvPicPr>
        <p:blipFill>
          <a:blip r:embed="rId6" cstate="print"/>
          <a:srcRect/>
          <a:stretch>
            <a:fillRect/>
          </a:stretch>
        </p:blipFill>
        <p:spPr bwMode="auto">
          <a:xfrm>
            <a:off x="27051000" y="13085763"/>
            <a:ext cx="5095875" cy="7945437"/>
          </a:xfrm>
          <a:prstGeom prst="rect">
            <a:avLst/>
          </a:prstGeom>
          <a:noFill/>
          <a:ln w="9525">
            <a:noFill/>
            <a:miter lim="800000"/>
            <a:headEnd/>
            <a:tailEnd/>
          </a:ln>
        </p:spPr>
      </p:pic>
      <p:pic>
        <p:nvPicPr>
          <p:cNvPr id="2055" name="Picture 9" descr="VOY2_RTN_1993_001-365"/>
          <p:cNvPicPr>
            <a:picLocks noChangeAspect="1" noChangeArrowheads="1"/>
          </p:cNvPicPr>
          <p:nvPr/>
        </p:nvPicPr>
        <p:blipFill>
          <a:blip r:embed="rId7" cstate="print"/>
          <a:srcRect/>
          <a:stretch>
            <a:fillRect/>
          </a:stretch>
        </p:blipFill>
        <p:spPr bwMode="auto">
          <a:xfrm>
            <a:off x="27051000" y="20966112"/>
            <a:ext cx="5105400" cy="7913688"/>
          </a:xfrm>
          <a:prstGeom prst="rect">
            <a:avLst/>
          </a:prstGeom>
          <a:noFill/>
          <a:ln w="9525">
            <a:noFill/>
            <a:miter lim="800000"/>
            <a:headEnd/>
            <a:tailEnd/>
          </a:ln>
        </p:spPr>
      </p:pic>
      <p:sp>
        <p:nvSpPr>
          <p:cNvPr id="3" name="Rectangle 2"/>
          <p:cNvSpPr/>
          <p:nvPr/>
        </p:nvSpPr>
        <p:spPr>
          <a:xfrm>
            <a:off x="0" y="0"/>
            <a:ext cx="43891200" cy="2215991"/>
          </a:xfrm>
          <a:prstGeom prst="rect">
            <a:avLst/>
          </a:prstGeom>
          <a:noFill/>
        </p:spPr>
        <p:txBody>
          <a:bodyPr>
            <a:spAutoFit/>
          </a:bodyPr>
          <a:lstStyle/>
          <a:p>
            <a:pPr algn="ctr">
              <a:defRPr/>
            </a:pPr>
            <a:r>
              <a:rPr lang="en-US" sz="138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Voyager Study for New Horizons</a:t>
            </a:r>
          </a:p>
        </p:txBody>
      </p:sp>
      <p:sp>
        <p:nvSpPr>
          <p:cNvPr id="2057" name="TextBox 1"/>
          <p:cNvSpPr txBox="1">
            <a:spLocks noChangeArrowheads="1"/>
          </p:cNvSpPr>
          <p:nvPr/>
        </p:nvSpPr>
        <p:spPr bwMode="auto">
          <a:xfrm>
            <a:off x="11734800" y="26365200"/>
            <a:ext cx="12725400" cy="2123658"/>
          </a:xfrm>
          <a:prstGeom prst="rect">
            <a:avLst/>
          </a:prstGeom>
          <a:noFill/>
          <a:ln w="9525">
            <a:noFill/>
            <a:miter lim="800000"/>
            <a:headEnd/>
            <a:tailEnd/>
          </a:ln>
        </p:spPr>
        <p:txBody>
          <a:bodyPr>
            <a:spAutoFit/>
          </a:bodyPr>
          <a:lstStyle/>
          <a:p>
            <a:pPr algn="ctr"/>
            <a:r>
              <a:rPr lang="en-US" sz="4400" dirty="0">
                <a:solidFill>
                  <a:schemeClr val="bg1"/>
                </a:solidFill>
              </a:rPr>
              <a:t>The sun has periods of high and low solar activity.  The number of sunspots indicates these different activities</a:t>
            </a:r>
            <a:r>
              <a:rPr lang="en-US" sz="4400" dirty="0" smtClean="0">
                <a:solidFill>
                  <a:schemeClr val="bg1"/>
                </a:solidFill>
              </a:rPr>
              <a:t>.</a:t>
            </a:r>
            <a:endParaRPr lang="en-US" sz="4400" dirty="0">
              <a:solidFill>
                <a:schemeClr val="bg1"/>
              </a:solidFill>
            </a:endParaRPr>
          </a:p>
        </p:txBody>
      </p:sp>
      <p:sp>
        <p:nvSpPr>
          <p:cNvPr id="2058" name="TextBox 3"/>
          <p:cNvSpPr txBox="1">
            <a:spLocks noChangeArrowheads="1"/>
          </p:cNvSpPr>
          <p:nvPr/>
        </p:nvSpPr>
        <p:spPr bwMode="auto">
          <a:xfrm>
            <a:off x="18135600" y="17983200"/>
            <a:ext cx="8153400" cy="2123658"/>
          </a:xfrm>
          <a:prstGeom prst="rect">
            <a:avLst/>
          </a:prstGeom>
          <a:noFill/>
          <a:ln w="9525">
            <a:noFill/>
            <a:miter lim="800000"/>
            <a:headEnd/>
            <a:tailEnd/>
          </a:ln>
        </p:spPr>
        <p:txBody>
          <a:bodyPr wrap="square">
            <a:spAutoFit/>
          </a:bodyPr>
          <a:lstStyle/>
          <a:p>
            <a:pPr algn="ctr"/>
            <a:r>
              <a:rPr lang="en-US" sz="4400" dirty="0" smtClean="0">
                <a:solidFill>
                  <a:schemeClr val="bg1"/>
                </a:solidFill>
              </a:rPr>
              <a:t>Magnitude </a:t>
            </a:r>
            <a:r>
              <a:rPr lang="en-US" sz="4400" dirty="0">
                <a:solidFill>
                  <a:schemeClr val="bg1"/>
                </a:solidFill>
              </a:rPr>
              <a:t>of the magnetic field strength </a:t>
            </a:r>
            <a:r>
              <a:rPr lang="en-US" sz="4400" dirty="0" smtClean="0">
                <a:solidFill>
                  <a:schemeClr val="bg1"/>
                </a:solidFill>
              </a:rPr>
              <a:t>is compared to </a:t>
            </a:r>
            <a:r>
              <a:rPr lang="en-US" sz="4400" dirty="0">
                <a:solidFill>
                  <a:schemeClr val="bg1"/>
                </a:solidFill>
              </a:rPr>
              <a:t>the solar flux</a:t>
            </a:r>
            <a:r>
              <a:rPr lang="en-US" sz="4400" dirty="0" smtClean="0">
                <a:solidFill>
                  <a:schemeClr val="bg1"/>
                </a:solidFill>
              </a:rPr>
              <a:t>.</a:t>
            </a:r>
            <a:endParaRPr lang="en-US" sz="4400" dirty="0">
              <a:solidFill>
                <a:schemeClr val="bg1"/>
              </a:solidFill>
            </a:endParaRPr>
          </a:p>
        </p:txBody>
      </p:sp>
      <p:sp>
        <p:nvSpPr>
          <p:cNvPr id="2059" name="TextBox 4"/>
          <p:cNvSpPr txBox="1">
            <a:spLocks noChangeArrowheads="1"/>
          </p:cNvSpPr>
          <p:nvPr/>
        </p:nvSpPr>
        <p:spPr bwMode="auto">
          <a:xfrm>
            <a:off x="32461200" y="9220200"/>
            <a:ext cx="4114800" cy="9941183"/>
          </a:xfrm>
          <a:prstGeom prst="rect">
            <a:avLst/>
          </a:prstGeom>
          <a:noFill/>
          <a:ln w="9525">
            <a:noFill/>
            <a:miter lim="800000"/>
            <a:headEnd/>
            <a:tailEnd/>
          </a:ln>
        </p:spPr>
        <p:txBody>
          <a:bodyPr wrap="square">
            <a:spAutoFit/>
          </a:bodyPr>
          <a:lstStyle/>
          <a:p>
            <a:r>
              <a:rPr lang="en-US" sz="4000" dirty="0" smtClean="0">
                <a:solidFill>
                  <a:schemeClr val="bg1"/>
                </a:solidFill>
              </a:rPr>
              <a:t>Data from Voyager II. The variable B is the magnetic field strength.  V is velocity, N is density, and T is temperature.  In the 1984 data set, there is a strong correlation between density and magnetic field strength.  In 1993, there is no  correlation.</a:t>
            </a:r>
            <a:endParaRPr lang="en-US" sz="4000" dirty="0">
              <a:solidFill>
                <a:schemeClr val="bg1"/>
              </a:solidFill>
            </a:endParaRPr>
          </a:p>
        </p:txBody>
      </p:sp>
      <p:sp>
        <p:nvSpPr>
          <p:cNvPr id="2062" name="TextBox 18"/>
          <p:cNvSpPr txBox="1">
            <a:spLocks noChangeArrowheads="1"/>
          </p:cNvSpPr>
          <p:nvPr/>
        </p:nvSpPr>
        <p:spPr bwMode="auto">
          <a:xfrm>
            <a:off x="17068800" y="10134600"/>
            <a:ext cx="8610600" cy="768350"/>
          </a:xfrm>
          <a:prstGeom prst="rect">
            <a:avLst/>
          </a:prstGeom>
          <a:noFill/>
          <a:ln w="9525">
            <a:noFill/>
            <a:miter lim="800000"/>
            <a:headEnd/>
            <a:tailEnd/>
          </a:ln>
        </p:spPr>
        <p:txBody>
          <a:bodyPr>
            <a:spAutoFit/>
          </a:bodyPr>
          <a:lstStyle/>
          <a:p>
            <a:r>
              <a:rPr lang="en-US" sz="4400" dirty="0" smtClean="0">
                <a:solidFill>
                  <a:schemeClr val="bg1"/>
                </a:solidFill>
              </a:rPr>
              <a:t>Latitude and range of Voyager 2</a:t>
            </a:r>
            <a:endParaRPr lang="en-US" sz="4400" dirty="0">
              <a:solidFill>
                <a:schemeClr val="bg1"/>
              </a:solidFill>
            </a:endParaRPr>
          </a:p>
        </p:txBody>
      </p:sp>
      <p:graphicFrame>
        <p:nvGraphicFramePr>
          <p:cNvPr id="20" name="Chart 19"/>
          <p:cNvGraphicFramePr/>
          <p:nvPr/>
        </p:nvGraphicFramePr>
        <p:xfrm>
          <a:off x="9829800" y="16611600"/>
          <a:ext cx="8382000" cy="48006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2" name="Chart 21"/>
          <p:cNvGraphicFramePr/>
          <p:nvPr/>
        </p:nvGraphicFramePr>
        <p:xfrm>
          <a:off x="9982200" y="11277600"/>
          <a:ext cx="8229600" cy="48006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3" name="Chart 22"/>
          <p:cNvGraphicFramePr/>
          <p:nvPr/>
        </p:nvGraphicFramePr>
        <p:xfrm>
          <a:off x="18135600" y="11277600"/>
          <a:ext cx="8534400" cy="4876800"/>
        </p:xfrm>
        <a:graphic>
          <a:graphicData uri="http://schemas.openxmlformats.org/drawingml/2006/chart">
            <c:chart xmlns:c="http://schemas.openxmlformats.org/drawingml/2006/chart" xmlns:r="http://schemas.openxmlformats.org/officeDocument/2006/relationships" r:id="rId10"/>
          </a:graphicData>
        </a:graphic>
      </p:graphicFrame>
      <p:sp>
        <p:nvSpPr>
          <p:cNvPr id="19" name="TextBox 18"/>
          <p:cNvSpPr txBox="1"/>
          <p:nvPr/>
        </p:nvSpPr>
        <p:spPr>
          <a:xfrm>
            <a:off x="762000" y="5029200"/>
            <a:ext cx="8915400" cy="12741950"/>
          </a:xfrm>
          <a:prstGeom prst="rect">
            <a:avLst/>
          </a:prstGeom>
          <a:noFill/>
        </p:spPr>
        <p:txBody>
          <a:bodyPr wrap="square" rtlCol="0">
            <a:spAutoFit/>
          </a:bodyPr>
          <a:lstStyle/>
          <a:p>
            <a:r>
              <a:rPr lang="en-US" sz="5400" b="1" dirty="0" smtClean="0">
                <a:solidFill>
                  <a:schemeClr val="bg1"/>
                </a:solidFill>
              </a:rPr>
              <a:t>Background:</a:t>
            </a:r>
          </a:p>
          <a:p>
            <a:r>
              <a:rPr lang="en-US" sz="4800" dirty="0" smtClean="0">
                <a:solidFill>
                  <a:schemeClr val="bg1"/>
                </a:solidFill>
              </a:rPr>
              <a:t>New Horizons, a spacecraft to study Pluto, was launched in 2006.  However, when it was launched, it was flown without a magnetometer (an instrument that measures  magnetic field strength).  Researchers realized only afterwards that a magnetometer was needed to measure the field near Pluto.  Since Voyager II had flown to past the range of Pluto, an idea was formed about how the magnetic field strength and other measurements might correlate.</a:t>
            </a:r>
          </a:p>
        </p:txBody>
      </p:sp>
      <p:sp>
        <p:nvSpPr>
          <p:cNvPr id="24" name="TextBox 23"/>
          <p:cNvSpPr txBox="1"/>
          <p:nvPr/>
        </p:nvSpPr>
        <p:spPr>
          <a:xfrm>
            <a:off x="762000" y="17809488"/>
            <a:ext cx="8229600" cy="5355312"/>
          </a:xfrm>
          <a:prstGeom prst="rect">
            <a:avLst/>
          </a:prstGeom>
          <a:noFill/>
        </p:spPr>
        <p:txBody>
          <a:bodyPr wrap="square" rtlCol="0">
            <a:spAutoFit/>
          </a:bodyPr>
          <a:lstStyle/>
          <a:p>
            <a:r>
              <a:rPr lang="en-US" sz="5400" b="1" dirty="0" smtClean="0">
                <a:solidFill>
                  <a:schemeClr val="bg1"/>
                </a:solidFill>
              </a:rPr>
              <a:t>Predictions:</a:t>
            </a:r>
          </a:p>
          <a:p>
            <a:r>
              <a:rPr lang="en-US" sz="4800" dirty="0" smtClean="0">
                <a:solidFill>
                  <a:schemeClr val="bg1"/>
                </a:solidFill>
              </a:rPr>
              <a:t>Since the strength of the magnetic field relates to the number of protons in the solar wind, it was assumed that density correlates to magnetic field strength.</a:t>
            </a:r>
            <a:endParaRPr lang="en-US" sz="4400" dirty="0">
              <a:solidFill>
                <a:schemeClr val="bg1"/>
              </a:solidFill>
            </a:endParaRPr>
          </a:p>
        </p:txBody>
      </p:sp>
      <p:sp>
        <p:nvSpPr>
          <p:cNvPr id="25" name="TextBox 24"/>
          <p:cNvSpPr txBox="1"/>
          <p:nvPr/>
        </p:nvSpPr>
        <p:spPr>
          <a:xfrm>
            <a:off x="37490400" y="5638800"/>
            <a:ext cx="6019800" cy="8956298"/>
          </a:xfrm>
          <a:prstGeom prst="rect">
            <a:avLst/>
          </a:prstGeom>
          <a:noFill/>
        </p:spPr>
        <p:txBody>
          <a:bodyPr wrap="square" rtlCol="0">
            <a:spAutoFit/>
          </a:bodyPr>
          <a:lstStyle/>
          <a:p>
            <a:r>
              <a:rPr lang="en-US" sz="4800" b="1" dirty="0" smtClean="0">
                <a:solidFill>
                  <a:schemeClr val="bg1"/>
                </a:solidFill>
              </a:rPr>
              <a:t>Observations:</a:t>
            </a:r>
          </a:p>
          <a:p>
            <a:r>
              <a:rPr lang="en-US" sz="4800" dirty="0" smtClean="0">
                <a:solidFill>
                  <a:schemeClr val="bg1"/>
                </a:solidFill>
              </a:rPr>
              <a:t>In the Voyager II data from 1984,  density and magnetic field strength correlated very strongly, which  was expected.  However, the correlation decreased as the range of Voyager II increased.  </a:t>
            </a:r>
            <a:endParaRPr lang="en-US" sz="4400" dirty="0">
              <a:solidFill>
                <a:schemeClr val="bg1"/>
              </a:solidFill>
            </a:endParaRPr>
          </a:p>
        </p:txBody>
      </p:sp>
      <p:sp>
        <p:nvSpPr>
          <p:cNvPr id="27" name="TextBox 26"/>
          <p:cNvSpPr txBox="1"/>
          <p:nvPr/>
        </p:nvSpPr>
        <p:spPr>
          <a:xfrm>
            <a:off x="37566600" y="14706600"/>
            <a:ext cx="5791200" cy="10433625"/>
          </a:xfrm>
          <a:prstGeom prst="rect">
            <a:avLst/>
          </a:prstGeom>
          <a:noFill/>
        </p:spPr>
        <p:txBody>
          <a:bodyPr wrap="square" rtlCol="0">
            <a:spAutoFit/>
          </a:bodyPr>
          <a:lstStyle/>
          <a:p>
            <a:r>
              <a:rPr lang="en-US" sz="4800" b="1" dirty="0" smtClean="0">
                <a:solidFill>
                  <a:schemeClr val="bg1"/>
                </a:solidFill>
              </a:rPr>
              <a:t>Conclusions:</a:t>
            </a:r>
          </a:p>
          <a:p>
            <a:r>
              <a:rPr lang="en-US" sz="4800" dirty="0" smtClean="0">
                <a:solidFill>
                  <a:schemeClr val="bg1"/>
                </a:solidFill>
              </a:rPr>
              <a:t>When the range from the sun increases, the correlation between density and the magnetic field strength becomes less reliable.   </a:t>
            </a:r>
            <a:r>
              <a:rPr lang="en-US" sz="4800" dirty="0" smtClean="0">
                <a:solidFill>
                  <a:schemeClr val="bg1"/>
                </a:solidFill>
              </a:rPr>
              <a:t>This method cannot  be used with New Horizons to </a:t>
            </a:r>
            <a:r>
              <a:rPr lang="en-US" sz="4800" dirty="0" smtClean="0">
                <a:solidFill>
                  <a:schemeClr val="bg1"/>
                </a:solidFill>
              </a:rPr>
              <a:t>find the magnetic field strength.</a:t>
            </a:r>
            <a:endParaRPr lang="en-US" sz="4400" dirty="0">
              <a:solidFill>
                <a:schemeClr val="bg1"/>
              </a:solidFill>
            </a:endParaRPr>
          </a:p>
        </p:txBody>
      </p:sp>
      <p:sp>
        <p:nvSpPr>
          <p:cNvPr id="31" name="TextBox 30"/>
          <p:cNvSpPr txBox="1"/>
          <p:nvPr/>
        </p:nvSpPr>
        <p:spPr>
          <a:xfrm>
            <a:off x="33604200" y="25179040"/>
            <a:ext cx="9296400" cy="4462760"/>
          </a:xfrm>
          <a:prstGeom prst="rect">
            <a:avLst/>
          </a:prstGeom>
          <a:noFill/>
        </p:spPr>
        <p:txBody>
          <a:bodyPr wrap="square" rtlCol="0">
            <a:spAutoFit/>
          </a:bodyPr>
          <a:lstStyle/>
          <a:p>
            <a:pPr algn="ctr"/>
            <a:r>
              <a:rPr lang="en-US" sz="3600" b="1" dirty="0" smtClean="0">
                <a:solidFill>
                  <a:schemeClr val="bg1"/>
                </a:solidFill>
              </a:rPr>
              <a:t>Acknowledgements:</a:t>
            </a:r>
          </a:p>
          <a:p>
            <a:pPr algn="ctr"/>
            <a:r>
              <a:rPr lang="en-US" sz="3600" dirty="0" smtClean="0">
                <a:solidFill>
                  <a:schemeClr val="bg1"/>
                </a:solidFill>
              </a:rPr>
              <a:t>Meghan Fisher</a:t>
            </a:r>
          </a:p>
          <a:p>
            <a:pPr algn="ctr"/>
            <a:r>
              <a:rPr lang="en-US" sz="3600" dirty="0" smtClean="0">
                <a:solidFill>
                  <a:schemeClr val="bg1"/>
                </a:solidFill>
              </a:rPr>
              <a:t>Collin Joyce</a:t>
            </a:r>
          </a:p>
          <a:p>
            <a:pPr algn="ctr"/>
            <a:r>
              <a:rPr lang="en-US" sz="3600" dirty="0" smtClean="0">
                <a:solidFill>
                  <a:schemeClr val="bg1"/>
                </a:solidFill>
              </a:rPr>
              <a:t>The NASA Space Science Data Center</a:t>
            </a:r>
          </a:p>
          <a:p>
            <a:pPr algn="ctr"/>
            <a:endParaRPr lang="en-US" sz="3200" dirty="0">
              <a:solidFill>
                <a:schemeClr val="bg1"/>
              </a:solidFill>
            </a:endParaRPr>
          </a:p>
          <a:p>
            <a:pPr algn="ctr"/>
            <a:r>
              <a:rPr lang="en-US" sz="3600" b="1" dirty="0" smtClean="0">
                <a:solidFill>
                  <a:schemeClr val="bg1"/>
                </a:solidFill>
              </a:rPr>
              <a:t>Thanks To:</a:t>
            </a:r>
          </a:p>
          <a:p>
            <a:pPr algn="ctr"/>
            <a:r>
              <a:rPr lang="en-US" sz="3600" dirty="0" smtClean="0">
                <a:solidFill>
                  <a:schemeClr val="bg1"/>
                </a:solidFill>
              </a:rPr>
              <a:t>Louis Broad &amp; Scott </a:t>
            </a:r>
            <a:r>
              <a:rPr lang="en-US" sz="3600" dirty="0" err="1" smtClean="0">
                <a:solidFill>
                  <a:schemeClr val="bg1"/>
                </a:solidFill>
              </a:rPr>
              <a:t>Goelzer</a:t>
            </a:r>
            <a:endParaRPr lang="en-US" sz="3600" dirty="0" smtClean="0">
              <a:solidFill>
                <a:schemeClr val="bg1"/>
              </a:solidFill>
            </a:endParaRPr>
          </a:p>
          <a:p>
            <a:pPr algn="ctr"/>
            <a:endParaRPr lang="en-US" sz="3600" dirty="0" smtClean="0">
              <a:solidFill>
                <a:schemeClr val="bg1"/>
              </a:solidFill>
            </a:endParaRPr>
          </a:p>
        </p:txBody>
      </p:sp>
      <p:pic>
        <p:nvPicPr>
          <p:cNvPr id="34" name="Picture 33" descr="new horizons1.jpg"/>
          <p:cNvPicPr>
            <a:picLocks noChangeAspect="1"/>
          </p:cNvPicPr>
          <p:nvPr/>
        </p:nvPicPr>
        <p:blipFill>
          <a:blip r:embed="rId11" cstate="print"/>
          <a:stretch>
            <a:fillRect/>
          </a:stretch>
        </p:blipFill>
        <p:spPr>
          <a:xfrm>
            <a:off x="32308800" y="19812000"/>
            <a:ext cx="5067300" cy="4053840"/>
          </a:xfrm>
          <a:prstGeom prst="rect">
            <a:avLst/>
          </a:prstGeom>
        </p:spPr>
      </p:pic>
      <p:sp>
        <p:nvSpPr>
          <p:cNvPr id="35" name="TextBox 34"/>
          <p:cNvSpPr txBox="1"/>
          <p:nvPr/>
        </p:nvSpPr>
        <p:spPr>
          <a:xfrm>
            <a:off x="838200" y="23166824"/>
            <a:ext cx="8686800" cy="5355312"/>
          </a:xfrm>
          <a:prstGeom prst="rect">
            <a:avLst/>
          </a:prstGeom>
          <a:noFill/>
        </p:spPr>
        <p:txBody>
          <a:bodyPr wrap="square" rtlCol="0">
            <a:spAutoFit/>
          </a:bodyPr>
          <a:lstStyle/>
          <a:p>
            <a:r>
              <a:rPr lang="en-US" sz="5400" b="1" dirty="0" smtClean="0">
                <a:solidFill>
                  <a:schemeClr val="bg1"/>
                </a:solidFill>
              </a:rPr>
              <a:t>Methods</a:t>
            </a:r>
            <a:r>
              <a:rPr lang="en-US" sz="4800" b="1" dirty="0" smtClean="0">
                <a:solidFill>
                  <a:schemeClr val="bg1"/>
                </a:solidFill>
              </a:rPr>
              <a:t>:</a:t>
            </a:r>
          </a:p>
          <a:p>
            <a:r>
              <a:rPr lang="en-US" sz="4800" dirty="0" smtClean="0">
                <a:solidFill>
                  <a:schemeClr val="bg1"/>
                </a:solidFill>
              </a:rPr>
              <a:t>Hourly </a:t>
            </a:r>
            <a:r>
              <a:rPr lang="en-US" sz="4800" dirty="0" smtClean="0">
                <a:solidFill>
                  <a:schemeClr val="bg1"/>
                </a:solidFill>
              </a:rPr>
              <a:t>data tables that contained velocity, density, temperature, and magnetic field strength </a:t>
            </a:r>
            <a:r>
              <a:rPr lang="en-US" sz="4800" dirty="0" smtClean="0">
                <a:solidFill>
                  <a:schemeClr val="bg1"/>
                </a:solidFill>
              </a:rPr>
              <a:t>from Voyager II </a:t>
            </a:r>
            <a:r>
              <a:rPr lang="en-US" sz="4800" dirty="0" smtClean="0">
                <a:solidFill>
                  <a:schemeClr val="bg1"/>
                </a:solidFill>
              </a:rPr>
              <a:t>were </a:t>
            </a:r>
            <a:r>
              <a:rPr lang="en-US" sz="4800" dirty="0" smtClean="0">
                <a:solidFill>
                  <a:schemeClr val="bg1"/>
                </a:solidFill>
              </a:rPr>
              <a:t>converted to daily averages.</a:t>
            </a:r>
            <a:endParaRPr lang="en-US" sz="5400" dirty="0">
              <a:solidFill>
                <a:schemeClr val="bg1"/>
              </a:solidFill>
            </a:endParaRPr>
          </a:p>
        </p:txBody>
      </p:sp>
      <p:pic>
        <p:nvPicPr>
          <p:cNvPr id="26" name="Picture 25" descr="voyager_custom-10aa1d661eacd636a611f78c8debf66b7e09ba23-s6-c30.jpg"/>
          <p:cNvPicPr>
            <a:picLocks noChangeAspect="1"/>
          </p:cNvPicPr>
          <p:nvPr/>
        </p:nvPicPr>
        <p:blipFill>
          <a:blip r:embed="rId12" cstate="print"/>
          <a:stretch>
            <a:fillRect/>
          </a:stretch>
        </p:blipFill>
        <p:spPr>
          <a:xfrm>
            <a:off x="9753600" y="5029200"/>
            <a:ext cx="7039127" cy="4648200"/>
          </a:xfrm>
          <a:prstGeom prst="rect">
            <a:avLst/>
          </a:prstGeom>
        </p:spPr>
      </p:pic>
      <p:pic>
        <p:nvPicPr>
          <p:cNvPr id="28" name="Picture 803"/>
          <p:cNvPicPr>
            <a:picLocks noChangeAspect="1" noChangeArrowheads="1"/>
          </p:cNvPicPr>
          <p:nvPr/>
        </p:nvPicPr>
        <p:blipFill>
          <a:blip r:embed="rId13" cstate="print"/>
          <a:srcRect/>
          <a:stretch>
            <a:fillRect/>
          </a:stretch>
        </p:blipFill>
        <p:spPr bwMode="auto">
          <a:xfrm>
            <a:off x="37109400" y="457201"/>
            <a:ext cx="5415229" cy="4648199"/>
          </a:xfrm>
          <a:prstGeom prst="rect">
            <a:avLst/>
          </a:prstGeom>
          <a:noFill/>
          <a:ln w="9525">
            <a:noFill/>
            <a:miter lim="800000"/>
            <a:headEnd/>
            <a:tailEnd/>
          </a:ln>
        </p:spPr>
      </p:pic>
      <p:pic>
        <p:nvPicPr>
          <p:cNvPr id="29" name="Picture 28" descr="UNH_Emblem_661.eps"/>
          <p:cNvPicPr>
            <a:picLocks noChangeAspect="1"/>
          </p:cNvPicPr>
          <p:nvPr/>
        </p:nvPicPr>
        <p:blipFill>
          <a:blip r:embed="rId14" cstate="print"/>
          <a:stretch>
            <a:fillRect/>
          </a:stretch>
        </p:blipFill>
        <p:spPr>
          <a:xfrm>
            <a:off x="1752600" y="990600"/>
            <a:ext cx="3256767" cy="3962400"/>
          </a:xfrm>
          <a:prstGeom prst="rect">
            <a:avLst/>
          </a:prstGeom>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2573</TotalTime>
  <Words>376</Words>
  <Application>Microsoft Office PowerPoint</Application>
  <PresentationFormat>Custom</PresentationFormat>
  <Paragraphs>33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  Nick Payne (Salem High School) &amp; Jared Spang (Timberlane High School) Advised By: Charles W. Smith</vt:lpstr>
    </vt:vector>
  </TitlesOfParts>
  <Company>University of New Hampshire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Voyager Study for New Horizons Jared Spang (Timberlane High School) &amp; Nick Payne (Salem High School)</dc:title>
  <dc:creator>Charles W. Smith</dc:creator>
  <cp:lastModifiedBy>Owner</cp:lastModifiedBy>
  <cp:revision>95</cp:revision>
  <dcterms:created xsi:type="dcterms:W3CDTF">2014-07-14T19:59:53Z</dcterms:created>
  <dcterms:modified xsi:type="dcterms:W3CDTF">2014-07-23T19:37:32Z</dcterms:modified>
</cp:coreProperties>
</file>