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43891200" cy="29260800"/>
  <p:notesSz cx="6858000" cy="9144000"/>
  <p:defaultTextStyle>
    <a:defPPr>
      <a:defRPr lang="en-US"/>
    </a:defPPr>
    <a:lvl1pPr marL="0" algn="l" defTabSz="4180088" rtl="0" eaLnBrk="1" latinLnBrk="0" hangingPunct="1">
      <a:defRPr sz="8200" kern="1200">
        <a:solidFill>
          <a:schemeClr val="tx1"/>
        </a:solidFill>
        <a:latin typeface="+mn-lt"/>
        <a:ea typeface="+mn-ea"/>
        <a:cs typeface="+mn-cs"/>
      </a:defRPr>
    </a:lvl1pPr>
    <a:lvl2pPr marL="2090044" algn="l" defTabSz="4180088" rtl="0" eaLnBrk="1" latinLnBrk="0" hangingPunct="1">
      <a:defRPr sz="8200" kern="1200">
        <a:solidFill>
          <a:schemeClr val="tx1"/>
        </a:solidFill>
        <a:latin typeface="+mn-lt"/>
        <a:ea typeface="+mn-ea"/>
        <a:cs typeface="+mn-cs"/>
      </a:defRPr>
    </a:lvl2pPr>
    <a:lvl3pPr marL="4180088" algn="l" defTabSz="4180088" rtl="0" eaLnBrk="1" latinLnBrk="0" hangingPunct="1">
      <a:defRPr sz="8200" kern="1200">
        <a:solidFill>
          <a:schemeClr val="tx1"/>
        </a:solidFill>
        <a:latin typeface="+mn-lt"/>
        <a:ea typeface="+mn-ea"/>
        <a:cs typeface="+mn-cs"/>
      </a:defRPr>
    </a:lvl3pPr>
    <a:lvl4pPr marL="6270132" algn="l" defTabSz="4180088" rtl="0" eaLnBrk="1" latinLnBrk="0" hangingPunct="1">
      <a:defRPr sz="8200" kern="1200">
        <a:solidFill>
          <a:schemeClr val="tx1"/>
        </a:solidFill>
        <a:latin typeface="+mn-lt"/>
        <a:ea typeface="+mn-ea"/>
        <a:cs typeface="+mn-cs"/>
      </a:defRPr>
    </a:lvl4pPr>
    <a:lvl5pPr marL="8360176" algn="l" defTabSz="4180088" rtl="0" eaLnBrk="1" latinLnBrk="0" hangingPunct="1">
      <a:defRPr sz="8200" kern="1200">
        <a:solidFill>
          <a:schemeClr val="tx1"/>
        </a:solidFill>
        <a:latin typeface="+mn-lt"/>
        <a:ea typeface="+mn-ea"/>
        <a:cs typeface="+mn-cs"/>
      </a:defRPr>
    </a:lvl5pPr>
    <a:lvl6pPr marL="10450220" algn="l" defTabSz="4180088" rtl="0" eaLnBrk="1" latinLnBrk="0" hangingPunct="1">
      <a:defRPr sz="8200" kern="1200">
        <a:solidFill>
          <a:schemeClr val="tx1"/>
        </a:solidFill>
        <a:latin typeface="+mn-lt"/>
        <a:ea typeface="+mn-ea"/>
        <a:cs typeface="+mn-cs"/>
      </a:defRPr>
    </a:lvl6pPr>
    <a:lvl7pPr marL="12540264" algn="l" defTabSz="4180088" rtl="0" eaLnBrk="1" latinLnBrk="0" hangingPunct="1">
      <a:defRPr sz="8200" kern="1200">
        <a:solidFill>
          <a:schemeClr val="tx1"/>
        </a:solidFill>
        <a:latin typeface="+mn-lt"/>
        <a:ea typeface="+mn-ea"/>
        <a:cs typeface="+mn-cs"/>
      </a:defRPr>
    </a:lvl7pPr>
    <a:lvl8pPr marL="14630309" algn="l" defTabSz="4180088" rtl="0" eaLnBrk="1" latinLnBrk="0" hangingPunct="1">
      <a:defRPr sz="8200" kern="1200">
        <a:solidFill>
          <a:schemeClr val="tx1"/>
        </a:solidFill>
        <a:latin typeface="+mn-lt"/>
        <a:ea typeface="+mn-ea"/>
        <a:cs typeface="+mn-cs"/>
      </a:defRPr>
    </a:lvl8pPr>
    <a:lvl9pPr marL="16720353" algn="l" defTabSz="4180088" rtl="0" eaLnBrk="1" latinLnBrk="0" hangingPunct="1">
      <a:defRPr sz="82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21" d="100"/>
          <a:sy n="21" d="100"/>
        </p:scale>
        <p:origin x="-894" y="174"/>
      </p:cViewPr>
      <p:guideLst>
        <p:guide orient="horz" pos="9216"/>
        <p:guide pos="13824"/>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2560320" y="5852160"/>
            <a:ext cx="37687910" cy="7802880"/>
          </a:xfrm>
          <a:ln>
            <a:noFill/>
          </a:ln>
        </p:spPr>
        <p:txBody>
          <a:bodyPr vert="horz" tIns="0" rIns="83602"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2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2560320" y="13775087"/>
            <a:ext cx="37702541" cy="7477760"/>
          </a:xfrm>
        </p:spPr>
        <p:txBody>
          <a:bodyPr lIns="0" rIns="83602"/>
          <a:lstStyle>
            <a:lvl1pPr marL="0" marR="209004" indent="0" algn="r">
              <a:buNone/>
              <a:defRPr>
                <a:solidFill>
                  <a:schemeClr val="tx1"/>
                </a:solidFill>
              </a:defRPr>
            </a:lvl1pPr>
            <a:lvl2pPr marL="2090044" indent="0" algn="ctr">
              <a:buNone/>
            </a:lvl2pPr>
            <a:lvl3pPr marL="4180088" indent="0" algn="ctr">
              <a:buNone/>
            </a:lvl3pPr>
            <a:lvl4pPr marL="6270132" indent="0" algn="ctr">
              <a:buNone/>
            </a:lvl4pPr>
            <a:lvl5pPr marL="8360176" indent="0" algn="ctr">
              <a:buNone/>
            </a:lvl5pPr>
            <a:lvl6pPr marL="10450220" indent="0" algn="ctr">
              <a:buNone/>
            </a:lvl6pPr>
            <a:lvl7pPr marL="12540264" indent="0" algn="ctr">
              <a:buNone/>
            </a:lvl7pPr>
            <a:lvl8pPr marL="14630309" indent="0" algn="ctr">
              <a:buNone/>
            </a:lvl8pPr>
            <a:lvl9pPr marL="16720353"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F8B831DA-7AED-424E-B1BE-A7C99014477A}" type="datetimeFigureOut">
              <a:rPr lang="en-US" smtClean="0"/>
              <a:pPr/>
              <a:t>7/23/2014</a:t>
            </a:fld>
            <a:endParaRPr lang="en-US" dirty="0"/>
          </a:p>
        </p:txBody>
      </p:sp>
      <p:sp>
        <p:nvSpPr>
          <p:cNvPr id="19" name="Footer Placeholder 18"/>
          <p:cNvSpPr>
            <a:spLocks noGrp="1"/>
          </p:cNvSpPr>
          <p:nvPr>
            <p:ph type="ftr" sz="quarter" idx="11"/>
          </p:nvPr>
        </p:nvSpPr>
        <p:spPr/>
        <p:txBody>
          <a:bodyPr/>
          <a:lstStyle/>
          <a:p>
            <a:endParaRPr lang="en-US" dirty="0"/>
          </a:p>
        </p:txBody>
      </p:sp>
      <p:sp>
        <p:nvSpPr>
          <p:cNvPr id="27" name="Slide Number Placeholder 26"/>
          <p:cNvSpPr>
            <a:spLocks noGrp="1"/>
          </p:cNvSpPr>
          <p:nvPr>
            <p:ph type="sldNum" sz="quarter" idx="12"/>
          </p:nvPr>
        </p:nvSpPr>
        <p:spPr/>
        <p:txBody>
          <a:bodyPr/>
          <a:lstStyle/>
          <a:p>
            <a:fld id="{75585A34-D0A9-4A25-B6BF-692475128B84}" type="slidenum">
              <a:rPr lang="en-US" smtClean="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8B831DA-7AED-424E-B1BE-A7C99014477A}" type="datetimeFigureOut">
              <a:rPr lang="en-US" smtClean="0"/>
              <a:pPr/>
              <a:t>7/23/2014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5585A34-D0A9-4A25-B6BF-692475128B84}"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545690" y="5618073"/>
            <a:ext cx="37307520" cy="581314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2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545690" y="11539900"/>
            <a:ext cx="37307520" cy="6441438"/>
          </a:xfrm>
        </p:spPr>
        <p:txBody>
          <a:bodyPr lIns="209004" rIns="209004" anchor="t"/>
          <a:lstStyle>
            <a:lvl1pPr marL="0" indent="0">
              <a:buNone/>
              <a:defRPr sz="10100">
                <a:solidFill>
                  <a:schemeClr val="tx1"/>
                </a:solidFill>
              </a:defRPr>
            </a:lvl1pPr>
            <a:lvl2pPr>
              <a:buNone/>
              <a:defRPr sz="8200">
                <a:solidFill>
                  <a:schemeClr val="tx1">
                    <a:tint val="75000"/>
                  </a:schemeClr>
                </a:solidFill>
              </a:defRPr>
            </a:lvl2pPr>
            <a:lvl3pPr>
              <a:buNone/>
              <a:defRPr sz="7300">
                <a:solidFill>
                  <a:schemeClr val="tx1">
                    <a:tint val="75000"/>
                  </a:schemeClr>
                </a:solidFill>
              </a:defRPr>
            </a:lvl3pPr>
            <a:lvl4pPr>
              <a:buNone/>
              <a:defRPr sz="6400">
                <a:solidFill>
                  <a:schemeClr val="tx1">
                    <a:tint val="75000"/>
                  </a:schemeClr>
                </a:solidFill>
              </a:defRPr>
            </a:lvl4pPr>
            <a:lvl5pPr>
              <a:buNone/>
              <a:defRPr sz="6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F8B831DA-7AED-424E-B1BE-A7C99014477A}" type="datetimeFigureOut">
              <a:rPr lang="en-US" smtClean="0"/>
              <a:pPr/>
              <a:t>7/23/2014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5585A34-D0A9-4A25-B6BF-692475128B84}" type="slidenum">
              <a:rPr lang="en-US" smtClean="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194560" y="3004109"/>
            <a:ext cx="39502080" cy="48768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2194560" y="8192363"/>
            <a:ext cx="19385280" cy="18921984"/>
          </a:xfrm>
        </p:spPr>
        <p:txBody>
          <a:bodyPr/>
          <a:lstStyle>
            <a:lvl1pPr>
              <a:defRPr sz="11900"/>
            </a:lvl1pPr>
            <a:lvl2pPr>
              <a:defRPr sz="11000"/>
            </a:lvl2pPr>
            <a:lvl3pPr>
              <a:defRPr sz="9100"/>
            </a:lvl3pPr>
            <a:lvl4pPr>
              <a:defRPr sz="8200"/>
            </a:lvl4pPr>
            <a:lvl5pPr>
              <a:defRPr sz="82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22311360" y="8192363"/>
            <a:ext cx="19385280" cy="18921984"/>
          </a:xfrm>
        </p:spPr>
        <p:txBody>
          <a:bodyPr/>
          <a:lstStyle>
            <a:lvl1pPr>
              <a:defRPr sz="11900"/>
            </a:lvl1pPr>
            <a:lvl2pPr>
              <a:defRPr sz="11000"/>
            </a:lvl2pPr>
            <a:lvl3pPr>
              <a:defRPr sz="9100"/>
            </a:lvl3pPr>
            <a:lvl4pPr>
              <a:defRPr sz="8200"/>
            </a:lvl4pPr>
            <a:lvl5pPr>
              <a:defRPr sz="82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8B831DA-7AED-424E-B1BE-A7C99014477A}" type="datetimeFigureOut">
              <a:rPr lang="en-US" smtClean="0"/>
              <a:pPr/>
              <a:t>7/23/2014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5585A34-D0A9-4A25-B6BF-692475128B84}"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3004109"/>
            <a:ext cx="39502080" cy="4876800"/>
          </a:xfrm>
        </p:spPr>
        <p:txBody>
          <a:bodyPr tIns="209004"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194560" y="7915725"/>
            <a:ext cx="19392902" cy="2813235"/>
          </a:xfrm>
        </p:spPr>
        <p:txBody>
          <a:bodyPr lIns="209004" tIns="0" rIns="209004" bIns="0" anchor="ctr">
            <a:noAutofit/>
          </a:bodyPr>
          <a:lstStyle>
            <a:lvl1pPr marL="0" indent="0">
              <a:buNone/>
              <a:defRPr sz="11000" b="1" cap="none" baseline="0">
                <a:solidFill>
                  <a:schemeClr val="tx2"/>
                </a:solidFill>
                <a:effectLst/>
              </a:defRPr>
            </a:lvl1pPr>
            <a:lvl2pPr>
              <a:buNone/>
              <a:defRPr sz="9100" b="1"/>
            </a:lvl2pPr>
            <a:lvl3pPr>
              <a:buNone/>
              <a:defRPr sz="8200" b="1"/>
            </a:lvl3pPr>
            <a:lvl4pPr>
              <a:buNone/>
              <a:defRPr sz="7300" b="1"/>
            </a:lvl4pPr>
            <a:lvl5pPr>
              <a:buNone/>
              <a:defRPr sz="73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22296122" y="7934965"/>
            <a:ext cx="19400520" cy="2793997"/>
          </a:xfrm>
        </p:spPr>
        <p:txBody>
          <a:bodyPr lIns="209004" tIns="0" rIns="209004" bIns="0" anchor="ctr"/>
          <a:lstStyle>
            <a:lvl1pPr marL="0" indent="0">
              <a:buNone/>
              <a:defRPr sz="11000" b="1" cap="none" baseline="0">
                <a:solidFill>
                  <a:schemeClr val="tx2"/>
                </a:solidFill>
                <a:effectLst/>
              </a:defRPr>
            </a:lvl1pPr>
            <a:lvl2pPr>
              <a:buNone/>
              <a:defRPr sz="9100" b="1"/>
            </a:lvl2pPr>
            <a:lvl3pPr>
              <a:buNone/>
              <a:defRPr sz="8200" b="1"/>
            </a:lvl3pPr>
            <a:lvl4pPr>
              <a:buNone/>
              <a:defRPr sz="7300" b="1"/>
            </a:lvl4pPr>
            <a:lvl5pPr>
              <a:buNone/>
              <a:defRPr sz="73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2194560" y="10728960"/>
            <a:ext cx="19392902" cy="16408405"/>
          </a:xfrm>
        </p:spPr>
        <p:txBody>
          <a:bodyPr tIns="0"/>
          <a:lstStyle>
            <a:lvl1pPr>
              <a:defRPr sz="10100"/>
            </a:lvl1pPr>
            <a:lvl2pPr>
              <a:defRPr sz="9100"/>
            </a:lvl2pPr>
            <a:lvl3pPr>
              <a:defRPr sz="8200"/>
            </a:lvl3pPr>
            <a:lvl4pPr>
              <a:defRPr sz="7300"/>
            </a:lvl4pPr>
            <a:lvl5pPr>
              <a:defRPr sz="73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22296122" y="10728960"/>
            <a:ext cx="19400520" cy="16408405"/>
          </a:xfrm>
        </p:spPr>
        <p:txBody>
          <a:bodyPr tIns="0"/>
          <a:lstStyle>
            <a:lvl1pPr>
              <a:defRPr sz="10100"/>
            </a:lvl1pPr>
            <a:lvl2pPr>
              <a:defRPr sz="9100"/>
            </a:lvl2pPr>
            <a:lvl3pPr>
              <a:defRPr sz="8200"/>
            </a:lvl3pPr>
            <a:lvl4pPr>
              <a:defRPr sz="7300"/>
            </a:lvl4pPr>
            <a:lvl5pPr>
              <a:defRPr sz="73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F8B831DA-7AED-424E-B1BE-A7C99014477A}" type="datetimeFigureOut">
              <a:rPr lang="en-US" smtClean="0"/>
              <a:pPr/>
              <a:t>7/23/2014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5585A34-D0A9-4A25-B6BF-692475128B84}"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2194560" y="3004109"/>
            <a:ext cx="39867840" cy="4876800"/>
          </a:xfrm>
        </p:spPr>
        <p:txBody>
          <a:bodyPr vert="horz" tIns="209004"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229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F8B831DA-7AED-424E-B1BE-A7C99014477A}" type="datetimeFigureOut">
              <a:rPr lang="en-US" smtClean="0"/>
              <a:pPr/>
              <a:t>7/23/2014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5585A34-D0A9-4A25-B6BF-692475128B84}"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B831DA-7AED-424E-B1BE-A7C99014477A}" type="datetimeFigureOut">
              <a:rPr lang="en-US" smtClean="0"/>
              <a:pPr/>
              <a:t>7/23/2014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5585A34-D0A9-4A25-B6BF-692475128B84}"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291840" y="2194569"/>
            <a:ext cx="13167360" cy="4958080"/>
          </a:xfrm>
        </p:spPr>
        <p:txBody>
          <a:bodyPr lIns="0" anchor="b">
            <a:noAutofit/>
          </a:bodyPr>
          <a:lstStyle>
            <a:lvl1pPr algn="l" rtl="0">
              <a:spcBef>
                <a:spcPct val="0"/>
              </a:spcBef>
              <a:buNone/>
              <a:defRPr sz="119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291840" y="7152640"/>
            <a:ext cx="13167360" cy="19507200"/>
          </a:xfrm>
        </p:spPr>
        <p:txBody>
          <a:bodyPr lIns="83602" rIns="83602"/>
          <a:lstStyle>
            <a:lvl1pPr marL="0" indent="0" algn="l">
              <a:buNone/>
              <a:defRPr sz="6400"/>
            </a:lvl1pPr>
            <a:lvl2pPr indent="0" algn="l">
              <a:buNone/>
              <a:defRPr sz="5500"/>
            </a:lvl2pPr>
            <a:lvl3pPr indent="0" algn="l">
              <a:buNone/>
              <a:defRPr sz="4600"/>
            </a:lvl3pPr>
            <a:lvl4pPr indent="0" algn="l">
              <a:buNone/>
              <a:defRPr sz="4100"/>
            </a:lvl4pPr>
            <a:lvl5pPr indent="0" algn="l">
              <a:buNone/>
              <a:defRPr sz="41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7160240" y="7152640"/>
            <a:ext cx="24536400" cy="19507200"/>
          </a:xfrm>
        </p:spPr>
        <p:txBody>
          <a:bodyPr tIns="0"/>
          <a:lstStyle>
            <a:lvl1pPr>
              <a:defRPr sz="12800"/>
            </a:lvl1pPr>
            <a:lvl2pPr>
              <a:defRPr sz="11900"/>
            </a:lvl2pPr>
            <a:lvl3pPr>
              <a:defRPr sz="11000"/>
            </a:lvl3pPr>
            <a:lvl4pPr>
              <a:defRPr sz="9100"/>
            </a:lvl4pPr>
            <a:lvl5pPr>
              <a:defRPr sz="82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8B831DA-7AED-424E-B1BE-A7C99014477A}" type="datetimeFigureOut">
              <a:rPr lang="en-US" smtClean="0"/>
              <a:pPr/>
              <a:t>7/23/2014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5585A34-D0A9-4A25-B6BF-692475128B84}"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15195614" y="4727795"/>
            <a:ext cx="25237440" cy="1755648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lIns="418009" tIns="209004" rIns="418009" bIns="209004" rtlCol="0" anchor="ctr"/>
          <a:lstStyle/>
          <a:p>
            <a:pPr algn="ctr" eaLnBrk="1" latinLnBrk="0" hangingPunct="1"/>
            <a:endParaRPr kumimoji="0" lang="en-US" dirty="0"/>
          </a:p>
        </p:txBody>
      </p:sp>
      <p:sp>
        <p:nvSpPr>
          <p:cNvPr id="12" name="Right Triangle 11"/>
          <p:cNvSpPr/>
          <p:nvPr/>
        </p:nvSpPr>
        <p:spPr>
          <a:xfrm rot="420000" flipV="1">
            <a:off x="38419843" y="22868348"/>
            <a:ext cx="746150" cy="66324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lIns="418009" tIns="209004" rIns="418009" bIns="209004" rtlCol="0" anchor="ctr"/>
          <a:lstStyle/>
          <a:p>
            <a:pPr algn="ctr" eaLnBrk="1" latinLnBrk="0" hangingPunct="1"/>
            <a:endParaRPr kumimoji="0" lang="en-US" dirty="0"/>
          </a:p>
        </p:txBody>
      </p:sp>
      <p:sp>
        <p:nvSpPr>
          <p:cNvPr id="2" name="Title 1"/>
          <p:cNvSpPr>
            <a:spLocks noGrp="1"/>
          </p:cNvSpPr>
          <p:nvPr>
            <p:ph type="title"/>
          </p:nvPr>
        </p:nvSpPr>
        <p:spPr>
          <a:xfrm>
            <a:off x="2926080" y="5021852"/>
            <a:ext cx="10621670" cy="6752516"/>
          </a:xfrm>
        </p:spPr>
        <p:txBody>
          <a:bodyPr vert="horz" lIns="209004" tIns="209004" rIns="209004" bIns="209004" anchor="b"/>
          <a:lstStyle>
            <a:lvl1pPr algn="l">
              <a:buNone/>
              <a:defRPr sz="91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2926080" y="12069483"/>
            <a:ext cx="10607040" cy="9298432"/>
          </a:xfrm>
        </p:spPr>
        <p:txBody>
          <a:bodyPr lIns="292606" rIns="209004" bIns="209004" anchor="t"/>
          <a:lstStyle>
            <a:lvl1pPr marL="0" indent="0" algn="l">
              <a:spcBef>
                <a:spcPts val="1143"/>
              </a:spcBef>
              <a:buFontTx/>
              <a:buNone/>
              <a:defRPr sz="5900"/>
            </a:lvl1pPr>
            <a:lvl2pPr>
              <a:defRPr sz="5500"/>
            </a:lvl2pPr>
            <a:lvl3pPr>
              <a:defRPr sz="4600"/>
            </a:lvl3pPr>
            <a:lvl4pPr>
              <a:defRPr sz="4100"/>
            </a:lvl4pPr>
            <a:lvl5pPr>
              <a:defRPr sz="41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F8B831DA-7AED-424E-B1BE-A7C99014477A}" type="datetimeFigureOut">
              <a:rPr lang="en-US" smtClean="0"/>
              <a:pPr/>
              <a:t>7/23/2014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38770560" y="27120429"/>
            <a:ext cx="2926080" cy="1557867"/>
          </a:xfrm>
        </p:spPr>
        <p:txBody>
          <a:bodyPr/>
          <a:lstStyle/>
          <a:p>
            <a:fld id="{75585A34-D0A9-4A25-B6BF-692475128B84}" type="slidenum">
              <a:rPr lang="en-US" smtClean="0"/>
              <a:pPr/>
              <a:t>‹#›</a:t>
            </a:fld>
            <a:endParaRPr lang="en-US" dirty="0"/>
          </a:p>
        </p:txBody>
      </p:sp>
      <p:sp>
        <p:nvSpPr>
          <p:cNvPr id="3" name="Picture Placeholder 2"/>
          <p:cNvSpPr>
            <a:spLocks noGrp="1"/>
          </p:cNvSpPr>
          <p:nvPr>
            <p:ph type="pic" idx="1"/>
          </p:nvPr>
        </p:nvSpPr>
        <p:spPr>
          <a:xfrm rot="420000">
            <a:off x="16731806" y="5117939"/>
            <a:ext cx="22165056" cy="16776192"/>
          </a:xfrm>
          <a:prstGeom prst="rect">
            <a:avLst/>
          </a:prstGeom>
          <a:solidFill>
            <a:schemeClr val="bg2"/>
          </a:solidFill>
          <a:ln w="3000" cap="rnd">
            <a:solidFill>
              <a:srgbClr val="C0C0C0"/>
            </a:solidFill>
            <a:round/>
          </a:ln>
          <a:effectLst/>
        </p:spPr>
        <p:txBody>
          <a:bodyPr/>
          <a:lstStyle>
            <a:lvl1pPr marL="0" indent="0">
              <a:buNone/>
              <a:defRPr sz="14600"/>
            </a:lvl1pPr>
          </a:lstStyle>
          <a:p>
            <a:r>
              <a:rPr kumimoji="0" lang="en-US" dirty="0" smtClean="0"/>
              <a:t>Click icon to add picture</a:t>
            </a:r>
            <a:endParaRPr kumimoji="0" lang="en-US" dirty="0"/>
          </a:p>
        </p:txBody>
      </p:sp>
      <p:sp>
        <p:nvSpPr>
          <p:cNvPr id="10" name="Freeform 9"/>
          <p:cNvSpPr>
            <a:spLocks/>
          </p:cNvSpPr>
          <p:nvPr/>
        </p:nvSpPr>
        <p:spPr bwMode="auto">
          <a:xfrm flipV="1">
            <a:off x="-45720" y="24817493"/>
            <a:ext cx="43982640" cy="4443307"/>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418009" tIns="209004" rIns="418009" bIns="209004" anchor="t" compatLnSpc="1"/>
          <a:lstStyle/>
          <a:p>
            <a:pPr marL="0" algn="l" rtl="0" eaLnBrk="1" latinLnBrk="0" hangingPunct="1"/>
            <a:endParaRPr kumimoji="0" lang="en-US" dirty="0">
              <a:solidFill>
                <a:schemeClr val="tx1"/>
              </a:solidFill>
              <a:latin typeface="+mn-lt"/>
              <a:ea typeface="+mn-ea"/>
              <a:cs typeface="+mn-cs"/>
            </a:endParaRPr>
          </a:p>
        </p:txBody>
      </p:sp>
      <p:sp>
        <p:nvSpPr>
          <p:cNvPr id="11" name="Freeform 10"/>
          <p:cNvSpPr>
            <a:spLocks/>
          </p:cNvSpPr>
          <p:nvPr/>
        </p:nvSpPr>
        <p:spPr bwMode="auto">
          <a:xfrm flipV="1">
            <a:off x="21031200" y="26537922"/>
            <a:ext cx="22860000" cy="2722880"/>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418009" tIns="209004" rIns="418009" bIns="209004" anchor="t" compatLnSpc="1"/>
          <a:lstStyle/>
          <a:p>
            <a:pPr marL="0" algn="l" rtl="0" eaLnBrk="1" latinLnBrk="0" hangingPunct="1"/>
            <a:endParaRPr kumimoji="0" lang="en-US" dirty="0">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8B831DA-7AED-424E-B1BE-A7C99014477A}" type="datetimeFigureOut">
              <a:rPr lang="en-US" smtClean="0"/>
              <a:pPr/>
              <a:t>7/23/2014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5585A34-D0A9-4A25-B6BF-692475128B84}"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3901447"/>
            <a:ext cx="9875520" cy="2223685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2194560" y="3901447"/>
            <a:ext cx="28895040" cy="2223685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8B831DA-7AED-424E-B1BE-A7C99014477A}" type="datetimeFigureOut">
              <a:rPr lang="en-US" smtClean="0"/>
              <a:pPr/>
              <a:t>7/23/2014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5585A34-D0A9-4A25-B6BF-692475128B84}"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45720" y="-30481"/>
            <a:ext cx="43982640" cy="4443307"/>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418009" tIns="209004" rIns="418009" bIns="209004" anchor="t" compatLnSpc="1"/>
          <a:lstStyle/>
          <a:p>
            <a:pPr marL="0" algn="l" rtl="0" eaLnBrk="1" latinLnBrk="0" hangingPunct="1"/>
            <a:endParaRPr kumimoji="0" lang="en-US" dirty="0">
              <a:solidFill>
                <a:schemeClr val="tx1"/>
              </a:solidFill>
              <a:latin typeface="+mn-lt"/>
              <a:ea typeface="+mn-ea"/>
              <a:cs typeface="+mn-cs"/>
            </a:endParaRPr>
          </a:p>
        </p:txBody>
      </p:sp>
      <p:sp>
        <p:nvSpPr>
          <p:cNvPr id="8" name="Freeform 7"/>
          <p:cNvSpPr>
            <a:spLocks/>
          </p:cNvSpPr>
          <p:nvPr/>
        </p:nvSpPr>
        <p:spPr bwMode="auto">
          <a:xfrm>
            <a:off x="21031200" y="-30479"/>
            <a:ext cx="22860000" cy="2722880"/>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418009" tIns="209004" rIns="418009" bIns="209004" anchor="t" compatLnSpc="1"/>
          <a:lstStyle/>
          <a:p>
            <a:pPr marL="0" algn="l" rtl="0" eaLnBrk="1" latinLnBrk="0" hangingPunct="1"/>
            <a:endParaRPr kumimoji="0" lang="en-US" dirty="0">
              <a:solidFill>
                <a:schemeClr val="tx1"/>
              </a:solidFill>
              <a:latin typeface="+mn-lt"/>
              <a:ea typeface="+mn-ea"/>
              <a:cs typeface="+mn-cs"/>
            </a:endParaRPr>
          </a:p>
        </p:txBody>
      </p:sp>
      <p:sp>
        <p:nvSpPr>
          <p:cNvPr id="9" name="Title Placeholder 8"/>
          <p:cNvSpPr>
            <a:spLocks noGrp="1"/>
          </p:cNvSpPr>
          <p:nvPr>
            <p:ph type="title"/>
          </p:nvPr>
        </p:nvSpPr>
        <p:spPr>
          <a:xfrm>
            <a:off x="2194560" y="3004109"/>
            <a:ext cx="39502080" cy="4876800"/>
          </a:xfrm>
          <a:prstGeom prst="rect">
            <a:avLst/>
          </a:prstGeom>
        </p:spPr>
        <p:txBody>
          <a:bodyPr vert="horz" lIns="0" tIns="209004"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2194560" y="8258048"/>
            <a:ext cx="39502080" cy="18726912"/>
          </a:xfrm>
          <a:prstGeom prst="rect">
            <a:avLst/>
          </a:prstGeom>
        </p:spPr>
        <p:txBody>
          <a:bodyPr vert="horz" lIns="418009" tIns="209004" rIns="418009" bIns="209004">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2194560" y="27120429"/>
            <a:ext cx="10241280" cy="1557867"/>
          </a:xfrm>
          <a:prstGeom prst="rect">
            <a:avLst/>
          </a:prstGeom>
        </p:spPr>
        <p:txBody>
          <a:bodyPr vert="horz" lIns="0" tIns="0" rIns="0" bIns="0" anchor="b"/>
          <a:lstStyle>
            <a:lvl1pPr algn="l" eaLnBrk="1" latinLnBrk="0" hangingPunct="1">
              <a:defRPr kumimoji="0" sz="5500">
                <a:solidFill>
                  <a:schemeClr val="tx2">
                    <a:shade val="90000"/>
                  </a:schemeClr>
                </a:solidFill>
              </a:defRPr>
            </a:lvl1pPr>
          </a:lstStyle>
          <a:p>
            <a:fld id="{F8B831DA-7AED-424E-B1BE-A7C99014477A}" type="datetimeFigureOut">
              <a:rPr lang="en-US" smtClean="0"/>
              <a:pPr/>
              <a:t>7/23/2014</a:t>
            </a:fld>
            <a:endParaRPr lang="en-US" dirty="0"/>
          </a:p>
        </p:txBody>
      </p:sp>
      <p:sp>
        <p:nvSpPr>
          <p:cNvPr id="22" name="Footer Placeholder 21"/>
          <p:cNvSpPr>
            <a:spLocks noGrp="1"/>
          </p:cNvSpPr>
          <p:nvPr>
            <p:ph type="ftr" sz="quarter" idx="3"/>
          </p:nvPr>
        </p:nvSpPr>
        <p:spPr>
          <a:xfrm>
            <a:off x="12801600" y="27120429"/>
            <a:ext cx="16093440" cy="1557867"/>
          </a:xfrm>
          <a:prstGeom prst="rect">
            <a:avLst/>
          </a:prstGeom>
        </p:spPr>
        <p:txBody>
          <a:bodyPr vert="horz" lIns="0" tIns="0" rIns="0" bIns="0" anchor="b"/>
          <a:lstStyle>
            <a:lvl1pPr algn="l" eaLnBrk="1" latinLnBrk="0" hangingPunct="1">
              <a:defRPr kumimoji="0" sz="5500">
                <a:solidFill>
                  <a:schemeClr val="tx2">
                    <a:shade val="90000"/>
                  </a:schemeClr>
                </a:solidFill>
              </a:defRPr>
            </a:lvl1pPr>
          </a:lstStyle>
          <a:p>
            <a:endParaRPr lang="en-US" dirty="0"/>
          </a:p>
        </p:txBody>
      </p:sp>
      <p:sp>
        <p:nvSpPr>
          <p:cNvPr id="18" name="Slide Number Placeholder 17"/>
          <p:cNvSpPr>
            <a:spLocks noGrp="1"/>
          </p:cNvSpPr>
          <p:nvPr>
            <p:ph type="sldNum" sz="quarter" idx="4"/>
          </p:nvPr>
        </p:nvSpPr>
        <p:spPr>
          <a:xfrm>
            <a:off x="38039040" y="27120429"/>
            <a:ext cx="3657600" cy="1557867"/>
          </a:xfrm>
          <a:prstGeom prst="rect">
            <a:avLst/>
          </a:prstGeom>
        </p:spPr>
        <p:txBody>
          <a:bodyPr vert="horz" lIns="0" tIns="0" rIns="0" bIns="0" anchor="b"/>
          <a:lstStyle>
            <a:lvl1pPr algn="r" eaLnBrk="1" latinLnBrk="0" hangingPunct="1">
              <a:defRPr kumimoji="0" sz="5500">
                <a:solidFill>
                  <a:schemeClr val="tx2">
                    <a:shade val="90000"/>
                  </a:schemeClr>
                </a:solidFill>
              </a:defRPr>
            </a:lvl1pPr>
          </a:lstStyle>
          <a:p>
            <a:fld id="{75585A34-D0A9-4A25-B6BF-692475128B84}" type="slidenum">
              <a:rPr lang="en-US" smtClean="0"/>
              <a:pPr/>
              <a:t>‹#›</a:t>
            </a:fld>
            <a:endParaRPr lang="en-US" dirty="0"/>
          </a:p>
        </p:txBody>
      </p:sp>
      <p:grpSp>
        <p:nvGrpSpPr>
          <p:cNvPr id="2" name="Group 1"/>
          <p:cNvGrpSpPr/>
          <p:nvPr/>
        </p:nvGrpSpPr>
        <p:grpSpPr>
          <a:xfrm>
            <a:off x="-91281" y="863608"/>
            <a:ext cx="44066630" cy="2770022"/>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22900" b="0" kern="1200">
          <a:ln>
            <a:noFill/>
          </a:ln>
          <a:solidFill>
            <a:schemeClr val="tx2"/>
          </a:solidFill>
          <a:effectLst/>
          <a:latin typeface="+mj-lt"/>
          <a:ea typeface="+mj-ea"/>
          <a:cs typeface="+mj-cs"/>
        </a:defRPr>
      </a:lvl1pPr>
    </p:titleStyle>
    <p:bodyStyle>
      <a:lvl1pPr marL="1254026" indent="-1254026" algn="l" rtl="0" eaLnBrk="1" latinLnBrk="0" hangingPunct="1">
        <a:spcBef>
          <a:spcPct val="20000"/>
        </a:spcBef>
        <a:buClr>
          <a:schemeClr val="accent3"/>
        </a:buClr>
        <a:buSzPct val="95000"/>
        <a:buFont typeface="Wingdings 2"/>
        <a:buChar char=""/>
        <a:defRPr kumimoji="0" sz="11900" kern="1200">
          <a:solidFill>
            <a:schemeClr val="tx1"/>
          </a:solidFill>
          <a:latin typeface="+mn-lt"/>
          <a:ea typeface="+mn-ea"/>
          <a:cs typeface="+mn-cs"/>
        </a:defRPr>
      </a:lvl1pPr>
      <a:lvl2pPr marL="2926062" indent="-1128624" algn="l" rtl="0" eaLnBrk="1" latinLnBrk="0" hangingPunct="1">
        <a:spcBef>
          <a:spcPct val="20000"/>
        </a:spcBef>
        <a:buClr>
          <a:schemeClr val="accent1"/>
        </a:buClr>
        <a:buSzPct val="85000"/>
        <a:buFont typeface="Wingdings 2"/>
        <a:buChar char=""/>
        <a:defRPr kumimoji="0" sz="11000" kern="1200">
          <a:solidFill>
            <a:schemeClr val="tx1"/>
          </a:solidFill>
          <a:latin typeface="+mn-lt"/>
          <a:ea typeface="+mn-ea"/>
          <a:cs typeface="+mn-cs"/>
        </a:defRPr>
      </a:lvl2pPr>
      <a:lvl3pPr marL="4180088" indent="-1128624" algn="l" rtl="0" eaLnBrk="1" latinLnBrk="0" hangingPunct="1">
        <a:spcBef>
          <a:spcPct val="20000"/>
        </a:spcBef>
        <a:buClr>
          <a:schemeClr val="accent2"/>
        </a:buClr>
        <a:buSzPct val="70000"/>
        <a:buFont typeface="Wingdings 2"/>
        <a:buChar char=""/>
        <a:defRPr kumimoji="0" sz="9600" kern="1200">
          <a:solidFill>
            <a:schemeClr val="tx1"/>
          </a:solidFill>
          <a:latin typeface="+mn-lt"/>
          <a:ea typeface="+mn-ea"/>
          <a:cs typeface="+mn-cs"/>
        </a:defRPr>
      </a:lvl3pPr>
      <a:lvl4pPr marL="5434115" indent="-961420" algn="l" rtl="0" eaLnBrk="1" latinLnBrk="0" hangingPunct="1">
        <a:spcBef>
          <a:spcPct val="20000"/>
        </a:spcBef>
        <a:buClr>
          <a:schemeClr val="accent3"/>
        </a:buClr>
        <a:buSzPct val="65000"/>
        <a:buFont typeface="Wingdings 2"/>
        <a:buChar char=""/>
        <a:defRPr kumimoji="0" sz="9100" kern="1200">
          <a:solidFill>
            <a:schemeClr val="tx1"/>
          </a:solidFill>
          <a:latin typeface="+mn-lt"/>
          <a:ea typeface="+mn-ea"/>
          <a:cs typeface="+mn-cs"/>
        </a:defRPr>
      </a:lvl4pPr>
      <a:lvl5pPr marL="6688141" indent="-961420" algn="l" rtl="0" eaLnBrk="1" latinLnBrk="0" hangingPunct="1">
        <a:spcBef>
          <a:spcPct val="20000"/>
        </a:spcBef>
        <a:buClr>
          <a:schemeClr val="accent4"/>
        </a:buClr>
        <a:buSzPct val="65000"/>
        <a:buFont typeface="Wingdings 2"/>
        <a:buChar char=""/>
        <a:defRPr kumimoji="0" sz="9100" kern="1200">
          <a:solidFill>
            <a:schemeClr val="tx1"/>
          </a:solidFill>
          <a:latin typeface="+mn-lt"/>
          <a:ea typeface="+mn-ea"/>
          <a:cs typeface="+mn-cs"/>
        </a:defRPr>
      </a:lvl5pPr>
      <a:lvl6pPr marL="7942168" indent="-961420" algn="l" rtl="0" eaLnBrk="1" latinLnBrk="0" hangingPunct="1">
        <a:spcBef>
          <a:spcPct val="20000"/>
        </a:spcBef>
        <a:buClr>
          <a:schemeClr val="accent5"/>
        </a:buClr>
        <a:buSzPct val="80000"/>
        <a:buFont typeface="Wingdings 2"/>
        <a:buChar char=""/>
        <a:defRPr kumimoji="0" sz="8200" kern="1200">
          <a:solidFill>
            <a:schemeClr val="tx1"/>
          </a:solidFill>
          <a:latin typeface="+mn-lt"/>
          <a:ea typeface="+mn-ea"/>
          <a:cs typeface="+mn-cs"/>
        </a:defRPr>
      </a:lvl6pPr>
      <a:lvl7pPr marL="8778185" indent="-836018" algn="l" rtl="0" eaLnBrk="1" latinLnBrk="0" hangingPunct="1">
        <a:spcBef>
          <a:spcPct val="20000"/>
        </a:spcBef>
        <a:buClr>
          <a:schemeClr val="accent6"/>
        </a:buClr>
        <a:buSzPct val="80000"/>
        <a:buFont typeface="Wingdings 2"/>
        <a:buChar char=""/>
        <a:defRPr kumimoji="0" sz="7300" kern="1200" baseline="0">
          <a:solidFill>
            <a:schemeClr val="tx1"/>
          </a:solidFill>
          <a:latin typeface="+mn-lt"/>
          <a:ea typeface="+mn-ea"/>
          <a:cs typeface="+mn-cs"/>
        </a:defRPr>
      </a:lvl7pPr>
      <a:lvl8pPr marL="10032212" indent="-836018" algn="l" rtl="0" eaLnBrk="1" latinLnBrk="0" hangingPunct="1">
        <a:spcBef>
          <a:spcPct val="20000"/>
        </a:spcBef>
        <a:buClr>
          <a:schemeClr val="tx2"/>
        </a:buClr>
        <a:buChar char="•"/>
        <a:defRPr kumimoji="0" sz="7300" kern="1200">
          <a:solidFill>
            <a:schemeClr val="tx1"/>
          </a:solidFill>
          <a:latin typeface="+mn-lt"/>
          <a:ea typeface="+mn-ea"/>
          <a:cs typeface="+mn-cs"/>
        </a:defRPr>
      </a:lvl8pPr>
      <a:lvl9pPr marL="11286238" indent="-836018" algn="l" rtl="0" eaLnBrk="1" latinLnBrk="0" hangingPunct="1">
        <a:spcBef>
          <a:spcPct val="20000"/>
        </a:spcBef>
        <a:buClr>
          <a:schemeClr val="tx2"/>
        </a:buClr>
        <a:buFontTx/>
        <a:buChar char="•"/>
        <a:defRPr kumimoji="0" sz="6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2090044" algn="l" rtl="0" eaLnBrk="1" latinLnBrk="0" hangingPunct="1">
        <a:defRPr kumimoji="0" kern="1200">
          <a:solidFill>
            <a:schemeClr val="tx1"/>
          </a:solidFill>
          <a:latin typeface="+mn-lt"/>
          <a:ea typeface="+mn-ea"/>
          <a:cs typeface="+mn-cs"/>
        </a:defRPr>
      </a:lvl2pPr>
      <a:lvl3pPr marL="4180088" algn="l" rtl="0" eaLnBrk="1" latinLnBrk="0" hangingPunct="1">
        <a:defRPr kumimoji="0" kern="1200">
          <a:solidFill>
            <a:schemeClr val="tx1"/>
          </a:solidFill>
          <a:latin typeface="+mn-lt"/>
          <a:ea typeface="+mn-ea"/>
          <a:cs typeface="+mn-cs"/>
        </a:defRPr>
      </a:lvl3pPr>
      <a:lvl4pPr marL="6270132" algn="l" rtl="0" eaLnBrk="1" latinLnBrk="0" hangingPunct="1">
        <a:defRPr kumimoji="0" kern="1200">
          <a:solidFill>
            <a:schemeClr val="tx1"/>
          </a:solidFill>
          <a:latin typeface="+mn-lt"/>
          <a:ea typeface="+mn-ea"/>
          <a:cs typeface="+mn-cs"/>
        </a:defRPr>
      </a:lvl4pPr>
      <a:lvl5pPr marL="8360176" algn="l" rtl="0" eaLnBrk="1" latinLnBrk="0" hangingPunct="1">
        <a:defRPr kumimoji="0" kern="1200">
          <a:solidFill>
            <a:schemeClr val="tx1"/>
          </a:solidFill>
          <a:latin typeface="+mn-lt"/>
          <a:ea typeface="+mn-ea"/>
          <a:cs typeface="+mn-cs"/>
        </a:defRPr>
      </a:lvl5pPr>
      <a:lvl6pPr marL="10450220" algn="l" rtl="0" eaLnBrk="1" latinLnBrk="0" hangingPunct="1">
        <a:defRPr kumimoji="0" kern="1200">
          <a:solidFill>
            <a:schemeClr val="tx1"/>
          </a:solidFill>
          <a:latin typeface="+mn-lt"/>
          <a:ea typeface="+mn-ea"/>
          <a:cs typeface="+mn-cs"/>
        </a:defRPr>
      </a:lvl6pPr>
      <a:lvl7pPr marL="12540264" algn="l" rtl="0" eaLnBrk="1" latinLnBrk="0" hangingPunct="1">
        <a:defRPr kumimoji="0" kern="1200">
          <a:solidFill>
            <a:schemeClr val="tx1"/>
          </a:solidFill>
          <a:latin typeface="+mn-lt"/>
          <a:ea typeface="+mn-ea"/>
          <a:cs typeface="+mn-cs"/>
        </a:defRPr>
      </a:lvl7pPr>
      <a:lvl8pPr marL="14630309" algn="l" rtl="0" eaLnBrk="1" latinLnBrk="0" hangingPunct="1">
        <a:defRPr kumimoji="0" kern="1200">
          <a:solidFill>
            <a:schemeClr val="tx1"/>
          </a:solidFill>
          <a:latin typeface="+mn-lt"/>
          <a:ea typeface="+mn-ea"/>
          <a:cs typeface="+mn-cs"/>
        </a:defRPr>
      </a:lvl8pPr>
      <a:lvl9pPr marL="16720353"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caa.estec.esa.int/caa/home.xml" TargetMode="External"/><Relationship Id="rId13" Type="http://schemas.openxmlformats.org/officeDocument/2006/relationships/image" Target="../media/image8.gif"/><Relationship Id="rId18" Type="http://schemas.openxmlformats.org/officeDocument/2006/relationships/image" Target="../media/image13.gif"/><Relationship Id="rId3" Type="http://schemas.openxmlformats.org/officeDocument/2006/relationships/image" Target="../media/image3.jpeg"/><Relationship Id="rId7" Type="http://schemas.openxmlformats.org/officeDocument/2006/relationships/hyperlink" Target="http://sscweb.gsfc.nasa.gov/cgi-bin/Locator.cgi" TargetMode="External"/><Relationship Id="rId12" Type="http://schemas.openxmlformats.org/officeDocument/2006/relationships/image" Target="../media/image7.gif"/><Relationship Id="rId17" Type="http://schemas.openxmlformats.org/officeDocument/2006/relationships/image" Target="../media/image12.gif"/><Relationship Id="rId2" Type="http://schemas.openxmlformats.org/officeDocument/2006/relationships/image" Target="../media/image2.png"/><Relationship Id="rId16" Type="http://schemas.openxmlformats.org/officeDocument/2006/relationships/image" Target="../media/image11.gif"/><Relationship Id="rId20" Type="http://schemas.openxmlformats.org/officeDocument/2006/relationships/image" Target="../media/image15.jpeg"/><Relationship Id="rId1" Type="http://schemas.openxmlformats.org/officeDocument/2006/relationships/slideLayout" Target="../slideLayouts/slideLayout1.xml"/><Relationship Id="rId6" Type="http://schemas.openxmlformats.org/officeDocument/2006/relationships/hyperlink" Target="http://sscweb.gsfc.nasa.gov/cgi-bin/Locator_graphics.cgi" TargetMode="External"/><Relationship Id="rId11" Type="http://schemas.openxmlformats.org/officeDocument/2006/relationships/image" Target="../media/image6.png"/><Relationship Id="rId5" Type="http://schemas.openxmlformats.org/officeDocument/2006/relationships/hyperlink" Target="http://omniweb.gsfc.nasa.gov/form/dx1.html" TargetMode="External"/><Relationship Id="rId15" Type="http://schemas.openxmlformats.org/officeDocument/2006/relationships/image" Target="../media/image10.gif"/><Relationship Id="rId10" Type="http://schemas.openxmlformats.org/officeDocument/2006/relationships/image" Target="../media/image5.gif"/><Relationship Id="rId19" Type="http://schemas.openxmlformats.org/officeDocument/2006/relationships/image" Target="../media/image14.gif"/><Relationship Id="rId4" Type="http://schemas.openxmlformats.org/officeDocument/2006/relationships/image" Target="../media/image4.gif"/><Relationship Id="rId9" Type="http://schemas.openxmlformats.org/officeDocument/2006/relationships/hyperlink" Target="http://spaceweather.com/glossary/imf.html" TargetMode="External"/><Relationship Id="rId14" Type="http://schemas.openxmlformats.org/officeDocument/2006/relationships/image" Target="../media/image9.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15621000" y="2819400"/>
            <a:ext cx="13106400" cy="3046988"/>
          </a:xfrm>
          <a:prstGeom prst="rect">
            <a:avLst/>
          </a:prstGeom>
          <a:noFill/>
          <a:ln>
            <a:solidFill>
              <a:schemeClr val="tx1"/>
            </a:solidFill>
          </a:ln>
        </p:spPr>
        <p:txBody>
          <a:bodyPr wrap="square" rtlCol="0">
            <a:spAutoFit/>
          </a:bodyPr>
          <a:lstStyle/>
          <a:p>
            <a:pPr algn="ctr"/>
            <a:r>
              <a:rPr lang="en-US" sz="4800" dirty="0" smtClean="0">
                <a:latin typeface="Cambria" pitchFamily="18" charset="0"/>
              </a:rPr>
              <a:t>Madeline Hubbard (Keene High School)</a:t>
            </a:r>
          </a:p>
          <a:p>
            <a:pPr algn="ctr"/>
            <a:r>
              <a:rPr lang="en-US" sz="4800" dirty="0" smtClean="0">
                <a:latin typeface="Cambria" pitchFamily="18" charset="0"/>
              </a:rPr>
              <a:t>Matthew Shindel (Stanwich High School) Advisors: Fathima Muzamil, Dr. Charles Farrugia , Dr. Roy Torbert</a:t>
            </a:r>
          </a:p>
        </p:txBody>
      </p:sp>
      <p:sp>
        <p:nvSpPr>
          <p:cNvPr id="18" name="Rectangle 17"/>
          <p:cNvSpPr/>
          <p:nvPr/>
        </p:nvSpPr>
        <p:spPr>
          <a:xfrm>
            <a:off x="8839200" y="457200"/>
            <a:ext cx="26060400" cy="1752600"/>
          </a:xfrm>
          <a:prstGeom prst="rect">
            <a:avLst/>
          </a:prstGeom>
          <a:solidFill>
            <a:schemeClr val="tx2"/>
          </a:solidFill>
        </p:spPr>
        <p:txBody>
          <a:bodyPr wrap="none" lIns="91440" tIns="45720" rIns="91440" bIns="45720">
            <a:prstTxWarp prst="textPlain">
              <a:avLst/>
            </a:prstTxWarp>
            <a:spAutoFit/>
            <a:scene3d>
              <a:camera prst="orthographicFront"/>
              <a:lightRig rig="flat" dir="tl">
                <a:rot lat="0" lon="0" rev="6600000"/>
              </a:lightRig>
            </a:scene3d>
            <a:sp3d extrusionH="25400" contourW="8890">
              <a:contourClr>
                <a:schemeClr val="accent2">
                  <a:shade val="75000"/>
                </a:schemeClr>
              </a:contourClr>
            </a:sp3d>
          </a:bodyPr>
          <a:lstStyle/>
          <a:p>
            <a:pPr algn="ctr"/>
            <a:r>
              <a:rPr lang="en-US" sz="8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63500">
                    <a:schemeClr val="accent1">
                      <a:satMod val="175000"/>
                      <a:alpha val="40000"/>
                    </a:schemeClr>
                  </a:glow>
                </a:effectLst>
                <a:latin typeface="Arial Black" pitchFamily="34" charset="0"/>
              </a:rPr>
              <a:t>Magnetic Reconnection: </a:t>
            </a:r>
          </a:p>
          <a:p>
            <a:pPr algn="ctr"/>
            <a:r>
              <a:rPr lang="en-US" sz="8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63500">
                    <a:schemeClr val="accent1">
                      <a:satMod val="175000"/>
                      <a:alpha val="40000"/>
                    </a:schemeClr>
                  </a:glow>
                </a:effectLst>
                <a:latin typeface="Arial Black" pitchFamily="34" charset="0"/>
              </a:rPr>
              <a:t>High Latitude Tail ward of the Cusp Events</a:t>
            </a:r>
            <a:endParaRPr lang="en-US" sz="8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63500">
                  <a:schemeClr val="accent1">
                    <a:satMod val="175000"/>
                    <a:alpha val="40000"/>
                  </a:schemeClr>
                </a:glow>
              </a:effectLst>
            </a:endParaRPr>
          </a:p>
        </p:txBody>
      </p:sp>
      <p:sp>
        <p:nvSpPr>
          <p:cNvPr id="53" name="TextBox 52"/>
          <p:cNvSpPr txBox="1"/>
          <p:nvPr/>
        </p:nvSpPr>
        <p:spPr>
          <a:xfrm>
            <a:off x="914400" y="17068800"/>
            <a:ext cx="10972800" cy="11418510"/>
          </a:xfrm>
          <a:prstGeom prst="rect">
            <a:avLst/>
          </a:prstGeom>
          <a:noFill/>
          <a:ln>
            <a:solidFill>
              <a:schemeClr val="bg1"/>
            </a:solidFill>
          </a:ln>
        </p:spPr>
        <p:txBody>
          <a:bodyPr wrap="square" rtlCol="0">
            <a:spAutoFit/>
          </a:bodyPr>
          <a:lstStyle/>
          <a:p>
            <a:endParaRPr lang="en-US" sz="2400" dirty="0" smtClean="0"/>
          </a:p>
          <a:p>
            <a:endParaRPr lang="en-US" sz="2400" dirty="0" smtClean="0"/>
          </a:p>
          <a:p>
            <a:r>
              <a:rPr lang="en-US" sz="4000" b="1" dirty="0" smtClean="0">
                <a:latin typeface="Cambria" pitchFamily="18" charset="0"/>
              </a:rPr>
              <a:t>Objective: </a:t>
            </a:r>
            <a:r>
              <a:rPr lang="en-US" sz="3600" b="1" dirty="0" smtClean="0">
                <a:latin typeface="Cambria" pitchFamily="18" charset="0"/>
              </a:rPr>
              <a:t>Find high latitude events  where magnetic reconnection occurs at the cusp of the MSP. </a:t>
            </a:r>
          </a:p>
          <a:p>
            <a:r>
              <a:rPr lang="en-US" sz="3600" b="1" dirty="0" smtClean="0">
                <a:latin typeface="Cambria" pitchFamily="18" charset="0"/>
              </a:rPr>
              <a:t>Process for finding Northward IMF:</a:t>
            </a:r>
          </a:p>
          <a:p>
            <a:r>
              <a:rPr lang="en-US" sz="3600" dirty="0" smtClean="0">
                <a:latin typeface="Cambria" pitchFamily="18" charset="0"/>
              </a:rPr>
              <a:t>·      Find intervals where the IMF was strongly Northward, which means the clock angle is less than 30 degrees.</a:t>
            </a:r>
          </a:p>
          <a:p>
            <a:r>
              <a:rPr lang="en-US" sz="3600" dirty="0" smtClean="0">
                <a:latin typeface="Cambria" pitchFamily="18" charset="0"/>
              </a:rPr>
              <a:t>·      Survey solar wind data for years 2003-2013, where Bz was at least twice as large as By</a:t>
            </a:r>
          </a:p>
          <a:p>
            <a:r>
              <a:rPr lang="en-US" sz="3600" b="1" dirty="0" smtClean="0">
                <a:latin typeface="Cambria" pitchFamily="18" charset="0"/>
              </a:rPr>
              <a:t>Process of finding high latitude crossings:  </a:t>
            </a:r>
          </a:p>
          <a:p>
            <a:r>
              <a:rPr lang="en-US" sz="3600" dirty="0" smtClean="0">
                <a:latin typeface="Cambria" pitchFamily="18" charset="0"/>
              </a:rPr>
              <a:t>·      Compared the positions of the Cluster spacecraft to the intervals of strongly northward IMF to check if it reached geomagnetic high latitude (MLAT) of 70 degrees or higher, i.e. checked if Cluster crossed the cusp of the MSP</a:t>
            </a:r>
          </a:p>
          <a:p>
            <a:r>
              <a:rPr lang="en-US" sz="3600" dirty="0" smtClean="0">
                <a:latin typeface="Cambria" pitchFamily="18" charset="0"/>
              </a:rPr>
              <a:t>·      Compared the events to the Polar spacecraft orbits under the same criteria</a:t>
            </a:r>
          </a:p>
          <a:p>
            <a:endParaRPr lang="en-US" sz="2400" dirty="0" smtClean="0"/>
          </a:p>
          <a:p>
            <a:pPr marL="457200" indent="-457200">
              <a:buAutoNum type="arabicPeriod"/>
            </a:pPr>
            <a:endParaRPr lang="en-US" sz="2400" dirty="0" smtClean="0"/>
          </a:p>
          <a:p>
            <a:endParaRPr lang="en-US" sz="2400" dirty="0"/>
          </a:p>
        </p:txBody>
      </p:sp>
      <p:pic>
        <p:nvPicPr>
          <p:cNvPr id="15" name="Picture 14" descr="Picture2.png"/>
          <p:cNvPicPr>
            <a:picLocks noChangeAspect="1"/>
          </p:cNvPicPr>
          <p:nvPr/>
        </p:nvPicPr>
        <p:blipFill>
          <a:blip r:embed="rId2" cstate="print"/>
          <a:stretch>
            <a:fillRect/>
          </a:stretch>
        </p:blipFill>
        <p:spPr>
          <a:xfrm>
            <a:off x="13272247" y="2944584"/>
            <a:ext cx="1967754" cy="2389416"/>
          </a:xfrm>
          <a:prstGeom prst="rect">
            <a:avLst/>
          </a:prstGeom>
        </p:spPr>
      </p:pic>
      <p:sp>
        <p:nvSpPr>
          <p:cNvPr id="22" name="TextBox 21"/>
          <p:cNvSpPr txBox="1"/>
          <p:nvPr/>
        </p:nvSpPr>
        <p:spPr>
          <a:xfrm>
            <a:off x="914400" y="2830651"/>
            <a:ext cx="12115800" cy="13572946"/>
          </a:xfrm>
          <a:prstGeom prst="rect">
            <a:avLst/>
          </a:prstGeom>
          <a:noFill/>
          <a:ln>
            <a:solidFill>
              <a:schemeClr val="bg1"/>
            </a:solidFill>
          </a:ln>
        </p:spPr>
        <p:txBody>
          <a:bodyPr wrap="square" rtlCol="0">
            <a:spAutoFit/>
          </a:bodyPr>
          <a:lstStyle/>
          <a:p>
            <a:r>
              <a:rPr lang="en-US" sz="2400" dirty="0" smtClean="0">
                <a:latin typeface="Cambria" pitchFamily="18" charset="0"/>
              </a:rPr>
              <a:t> </a:t>
            </a:r>
          </a:p>
          <a:p>
            <a:endParaRPr lang="en-US" sz="2400" dirty="0" smtClean="0">
              <a:latin typeface="Cambria" pitchFamily="18" charset="0"/>
            </a:endParaRPr>
          </a:p>
          <a:p>
            <a:r>
              <a:rPr lang="en-US" sz="3600" dirty="0" smtClean="0">
                <a:latin typeface="Cambria" pitchFamily="18" charset="0"/>
              </a:rPr>
              <a:t>Space weather, such as solar flares, affect human technologies including communications, navigation, and power grids.  The Sun is constantly emitting a barrage of radiation that is deflected in the Earth’s magnetosphere.  The study of the magnetosphere (MSP) is important to understand why magnetic reconnection occurs  and forms portals. </a:t>
            </a:r>
          </a:p>
          <a:p>
            <a:endParaRPr lang="en-US" sz="3600" dirty="0" smtClean="0">
              <a:latin typeface="Cambria" pitchFamily="18" charset="0"/>
            </a:endParaRPr>
          </a:p>
          <a:p>
            <a:r>
              <a:rPr lang="en-US" sz="3600" b="1" dirty="0" smtClean="0">
                <a:latin typeface="Cambria" pitchFamily="18" charset="0"/>
              </a:rPr>
              <a:t>Magnetic Reconnection </a:t>
            </a:r>
            <a:r>
              <a:rPr lang="en-US" sz="3600" dirty="0" smtClean="0">
                <a:latin typeface="Cambria" pitchFamily="18" charset="0"/>
              </a:rPr>
              <a:t>is a process by which the field lines of opposite polarity of the earth and the solar wind rearrange and release a burst of magnetic energy that is converted into kinetic energy, heat and particle acceleration. The orientation of the interplanetary magnetic field or IMF determines the location of the reconnection site on the magnetopause. When the IMF is strongly southward, reconnection occurs in the dayside of the MSP. When the IMF is  strongly northward, reconnection occurs </a:t>
            </a:r>
            <a:r>
              <a:rPr lang="en-US" sz="3600" dirty="0" smtClean="0">
                <a:latin typeface="Cambria" pitchFamily="18" charset="0"/>
              </a:rPr>
              <a:t>poleward</a:t>
            </a:r>
            <a:r>
              <a:rPr lang="en-US" sz="3600" dirty="0" smtClean="0">
                <a:latin typeface="Cambria" pitchFamily="18" charset="0"/>
              </a:rPr>
              <a:t> of the cusp. The cusp is the region of the MSP that is behind the </a:t>
            </a:r>
            <a:r>
              <a:rPr lang="en-US" sz="3600" dirty="0" smtClean="0">
                <a:latin typeface="Cambria" pitchFamily="18" charset="0"/>
              </a:rPr>
              <a:t>magnetosheath</a:t>
            </a:r>
            <a:r>
              <a:rPr lang="en-US" sz="3600" dirty="0" smtClean="0">
                <a:latin typeface="Cambria" pitchFamily="18" charset="0"/>
              </a:rPr>
              <a:t>, which is the outermost layer of the MSP.  This so-called “lobe reconnection” may take place either simultaneously in both hemispheres, or sequentially. In the north and the south hemispheres, the cusps acts as earth’s defense redirecting the sun’s energy onto the Earth’s poles..</a:t>
            </a:r>
          </a:p>
        </p:txBody>
      </p:sp>
      <p:sp>
        <p:nvSpPr>
          <p:cNvPr id="23" name="TextBox 22"/>
          <p:cNvSpPr txBox="1"/>
          <p:nvPr/>
        </p:nvSpPr>
        <p:spPr>
          <a:xfrm>
            <a:off x="13106400" y="14924782"/>
            <a:ext cx="3962400" cy="1077218"/>
          </a:xfrm>
          <a:prstGeom prst="rect">
            <a:avLst/>
          </a:prstGeom>
          <a:noFill/>
        </p:spPr>
        <p:txBody>
          <a:bodyPr wrap="square" rtlCol="0">
            <a:spAutoFit/>
          </a:bodyPr>
          <a:lstStyle/>
          <a:p>
            <a:r>
              <a:rPr lang="en-US" sz="3200" dirty="0" smtClean="0">
                <a:latin typeface="Cambria" pitchFamily="18" charset="0"/>
              </a:rPr>
              <a:t>Diagram of Magnetic Reconnection</a:t>
            </a:r>
            <a:endParaRPr lang="en-US" sz="3200" dirty="0">
              <a:latin typeface="Cambria" pitchFamily="18" charset="0"/>
            </a:endParaRPr>
          </a:p>
        </p:txBody>
      </p:sp>
      <p:sp>
        <p:nvSpPr>
          <p:cNvPr id="36" name="TextBox 35"/>
          <p:cNvSpPr txBox="1"/>
          <p:nvPr/>
        </p:nvSpPr>
        <p:spPr>
          <a:xfrm>
            <a:off x="12039600" y="23850600"/>
            <a:ext cx="5943600" cy="5016758"/>
          </a:xfrm>
          <a:prstGeom prst="rect">
            <a:avLst/>
          </a:prstGeom>
          <a:noFill/>
        </p:spPr>
        <p:txBody>
          <a:bodyPr wrap="square" rtlCol="0">
            <a:spAutoFit/>
          </a:bodyPr>
          <a:lstStyle/>
          <a:p>
            <a:pPr lvl="0"/>
            <a:r>
              <a:rPr lang="en-US" sz="3200" dirty="0" smtClean="0">
                <a:latin typeface="Cambria" pitchFamily="18" charset="0"/>
              </a:rPr>
              <a:t>The clock angle is the angle produced in the vertical plane from the vector addition of the By and Bz components of the IMF</a:t>
            </a:r>
            <a:br>
              <a:rPr lang="en-US" sz="3200" dirty="0" smtClean="0">
                <a:latin typeface="Cambria" pitchFamily="18" charset="0"/>
              </a:rPr>
            </a:br>
            <a:r>
              <a:rPr lang="en-US" sz="3200" dirty="0" smtClean="0">
                <a:latin typeface="Cambria" pitchFamily="18" charset="0"/>
              </a:rPr>
              <a:t>Clock Angle in degrees:</a:t>
            </a:r>
            <a:br>
              <a:rPr lang="en-US" sz="3200" dirty="0" smtClean="0">
                <a:latin typeface="Cambria" pitchFamily="18" charset="0"/>
              </a:rPr>
            </a:br>
            <a:r>
              <a:rPr lang="en-US" sz="3200" dirty="0" smtClean="0">
                <a:latin typeface="Cambria" pitchFamily="18" charset="0"/>
              </a:rPr>
              <a:t>Angle = 0       : IMF Bz north</a:t>
            </a:r>
            <a:br>
              <a:rPr lang="en-US" sz="3200" dirty="0" smtClean="0">
                <a:latin typeface="Cambria" pitchFamily="18" charset="0"/>
              </a:rPr>
            </a:br>
            <a:r>
              <a:rPr lang="en-US" sz="3200" dirty="0" smtClean="0">
                <a:latin typeface="Cambria" pitchFamily="18" charset="0"/>
              </a:rPr>
              <a:t>Angle = 90      : IMF By +ve</a:t>
            </a:r>
            <a:br>
              <a:rPr lang="en-US" sz="3200" dirty="0" smtClean="0">
                <a:latin typeface="Cambria" pitchFamily="18" charset="0"/>
              </a:rPr>
            </a:br>
            <a:r>
              <a:rPr lang="en-US" sz="3200" dirty="0" smtClean="0">
                <a:latin typeface="Cambria" pitchFamily="18" charset="0"/>
              </a:rPr>
              <a:t>Angle = 180     : IMF Bz south</a:t>
            </a:r>
            <a:br>
              <a:rPr lang="en-US" sz="3200" dirty="0" smtClean="0">
                <a:latin typeface="Cambria" pitchFamily="18" charset="0"/>
              </a:rPr>
            </a:br>
            <a:r>
              <a:rPr lang="en-US" sz="3200" dirty="0" smtClean="0">
                <a:latin typeface="Cambria" pitchFamily="18" charset="0"/>
              </a:rPr>
              <a:t>Angle = 270     : IMF By -ve</a:t>
            </a:r>
          </a:p>
        </p:txBody>
      </p:sp>
      <p:sp>
        <p:nvSpPr>
          <p:cNvPr id="38" name="TextBox 37"/>
          <p:cNvSpPr txBox="1"/>
          <p:nvPr/>
        </p:nvSpPr>
        <p:spPr>
          <a:xfrm>
            <a:off x="29260800" y="14478000"/>
            <a:ext cx="14097000" cy="3970318"/>
          </a:xfrm>
          <a:prstGeom prst="rect">
            <a:avLst/>
          </a:prstGeom>
          <a:noFill/>
          <a:ln>
            <a:solidFill>
              <a:schemeClr val="bg1"/>
            </a:solidFill>
          </a:ln>
        </p:spPr>
        <p:txBody>
          <a:bodyPr wrap="square" rtlCol="0">
            <a:spAutoFit/>
          </a:bodyPr>
          <a:lstStyle/>
          <a:p>
            <a:endParaRPr lang="en-US" sz="2400" dirty="0" smtClean="0"/>
          </a:p>
          <a:p>
            <a:endParaRPr lang="en-US" sz="2400" dirty="0" smtClean="0"/>
          </a:p>
          <a:p>
            <a:endParaRPr lang="en-US" sz="2400" dirty="0" smtClean="0"/>
          </a:p>
          <a:p>
            <a:pPr>
              <a:buFont typeface="Arial" pitchFamily="34" charset="0"/>
              <a:buChar char="•"/>
            </a:pPr>
            <a:r>
              <a:rPr lang="en-US" sz="3600" dirty="0" smtClean="0">
                <a:latin typeface="Cambria" pitchFamily="18" charset="0"/>
              </a:rPr>
              <a:t>22 events of strongly northward IMF from 2003-2013</a:t>
            </a:r>
          </a:p>
          <a:p>
            <a:pPr fontAlgn="base">
              <a:buFont typeface="Arial" pitchFamily="34" charset="0"/>
              <a:buChar char="•"/>
            </a:pPr>
            <a:r>
              <a:rPr lang="en-US" sz="3600" dirty="0" smtClean="0">
                <a:latin typeface="Cambria" pitchFamily="18" charset="0"/>
              </a:rPr>
              <a:t>Out of those 22, 5 matched up with high latitude Cluster crossings</a:t>
            </a:r>
          </a:p>
          <a:p>
            <a:pPr fontAlgn="base">
              <a:buFont typeface="Arial" pitchFamily="34" charset="0"/>
              <a:buChar char="•"/>
            </a:pPr>
            <a:r>
              <a:rPr lang="en-US" sz="3600" dirty="0" smtClean="0">
                <a:latin typeface="Cambria" pitchFamily="18" charset="0"/>
              </a:rPr>
              <a:t>Out of those 22, 8 matched up with high latitude Polar crossings</a:t>
            </a:r>
          </a:p>
          <a:p>
            <a:pPr fontAlgn="base">
              <a:buFont typeface="Arial" pitchFamily="34" charset="0"/>
              <a:buChar char="•"/>
            </a:pPr>
            <a:r>
              <a:rPr lang="en-US" sz="3600" dirty="0" smtClean="0">
                <a:latin typeface="Cambria" pitchFamily="18" charset="0"/>
              </a:rPr>
              <a:t>High speed flows were located, AKA, reconnections jets, which indicate crossings of magnetic reconnection regions</a:t>
            </a:r>
          </a:p>
        </p:txBody>
      </p:sp>
      <p:sp>
        <p:nvSpPr>
          <p:cNvPr id="39" name="TextBox 38"/>
          <p:cNvSpPr txBox="1"/>
          <p:nvPr/>
        </p:nvSpPr>
        <p:spPr>
          <a:xfrm>
            <a:off x="29260800" y="19337952"/>
            <a:ext cx="14097000" cy="4339650"/>
          </a:xfrm>
          <a:prstGeom prst="rect">
            <a:avLst/>
          </a:prstGeom>
          <a:noFill/>
          <a:ln>
            <a:solidFill>
              <a:schemeClr val="bg1"/>
            </a:solidFill>
          </a:ln>
        </p:spPr>
        <p:txBody>
          <a:bodyPr wrap="square" rtlCol="0">
            <a:spAutoFit/>
          </a:bodyPr>
          <a:lstStyle/>
          <a:p>
            <a:endParaRPr lang="en-US" sz="3600" dirty="0" smtClean="0"/>
          </a:p>
          <a:p>
            <a:endParaRPr lang="en-US" sz="3600" dirty="0" smtClean="0"/>
          </a:p>
          <a:p>
            <a:r>
              <a:rPr lang="en-US" sz="3600" dirty="0" smtClean="0">
                <a:latin typeface="Cambria" pitchFamily="18" charset="0"/>
              </a:rPr>
              <a:t>Events of high latitude magnetic reconnection are rare and hard to find. After looking through ten years of data, 9 events fit our criteria. The study and data we have collected will help researchers analyze magnetic reconnection regions in more detail and help provide insight into these strange anomalies that we know so little about.</a:t>
            </a:r>
            <a:endParaRPr lang="en-US" sz="2400" dirty="0" smtClean="0">
              <a:latin typeface="Cambria" pitchFamily="18" charset="0"/>
            </a:endParaRPr>
          </a:p>
          <a:p>
            <a:endParaRPr lang="en-US" sz="2400" dirty="0" smtClean="0"/>
          </a:p>
        </p:txBody>
      </p:sp>
      <p:pic>
        <p:nvPicPr>
          <p:cNvPr id="41" name="Picture 40" descr="plane2.jpg"/>
          <p:cNvPicPr>
            <a:picLocks noChangeAspect="1"/>
          </p:cNvPicPr>
          <p:nvPr/>
        </p:nvPicPr>
        <p:blipFill>
          <a:blip r:embed="rId3" cstate="print"/>
          <a:stretch>
            <a:fillRect/>
          </a:stretch>
        </p:blipFill>
        <p:spPr>
          <a:xfrm>
            <a:off x="12573000" y="20726400"/>
            <a:ext cx="3886200" cy="2917550"/>
          </a:xfrm>
          <a:prstGeom prst="rect">
            <a:avLst/>
          </a:prstGeom>
          <a:ln>
            <a:solidFill>
              <a:schemeClr val="accent4">
                <a:lumMod val="40000"/>
                <a:lumOff val="60000"/>
              </a:schemeClr>
            </a:solidFill>
          </a:ln>
        </p:spPr>
      </p:pic>
      <p:cxnSp>
        <p:nvCxnSpPr>
          <p:cNvPr id="45" name="Straight Arrow Connector 44"/>
          <p:cNvCxnSpPr/>
          <p:nvPr/>
        </p:nvCxnSpPr>
        <p:spPr>
          <a:xfrm flipV="1">
            <a:off x="14097000" y="21336000"/>
            <a:ext cx="685800" cy="12192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33" name="Block Arc 32"/>
          <p:cNvSpPr/>
          <p:nvPr/>
        </p:nvSpPr>
        <p:spPr>
          <a:xfrm>
            <a:off x="14173200" y="21869400"/>
            <a:ext cx="228600" cy="304800"/>
          </a:xfrm>
          <a:prstGeom prst="blockArc">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tx1"/>
              </a:solidFill>
            </a:endParaRPr>
          </a:p>
        </p:txBody>
      </p:sp>
      <p:sp>
        <p:nvSpPr>
          <p:cNvPr id="34" name="TextBox 33"/>
          <p:cNvSpPr txBox="1"/>
          <p:nvPr/>
        </p:nvSpPr>
        <p:spPr>
          <a:xfrm>
            <a:off x="14249400" y="21107400"/>
            <a:ext cx="304800" cy="646331"/>
          </a:xfrm>
          <a:prstGeom prst="rect">
            <a:avLst/>
          </a:prstGeom>
          <a:noFill/>
        </p:spPr>
        <p:txBody>
          <a:bodyPr wrap="square" rtlCol="0">
            <a:spAutoFit/>
          </a:bodyPr>
          <a:lstStyle/>
          <a:p>
            <a:pPr lvl="0"/>
            <a:r>
              <a:rPr lang="en-US" sz="3600" dirty="0" smtClean="0">
                <a:solidFill>
                  <a:schemeClr val="bg1"/>
                </a:solidFill>
                <a:latin typeface="Cambria" pitchFamily="18" charset="0"/>
                <a:sym typeface="Symbol"/>
              </a:rPr>
              <a:t></a:t>
            </a:r>
            <a:endParaRPr lang="en-US" sz="3600" dirty="0" smtClean="0">
              <a:solidFill>
                <a:schemeClr val="bg1"/>
              </a:solidFill>
            </a:endParaRPr>
          </a:p>
        </p:txBody>
      </p:sp>
      <p:pic>
        <p:nvPicPr>
          <p:cNvPr id="28" name="Picture 27" descr="Earth-Magnetosphere.gif"/>
          <p:cNvPicPr>
            <a:picLocks noChangeAspect="1"/>
          </p:cNvPicPr>
          <p:nvPr/>
        </p:nvPicPr>
        <p:blipFill>
          <a:blip r:embed="rId4" cstate="print"/>
          <a:stretch>
            <a:fillRect/>
          </a:stretch>
        </p:blipFill>
        <p:spPr>
          <a:xfrm>
            <a:off x="13182600" y="6172200"/>
            <a:ext cx="3657600" cy="2327147"/>
          </a:xfrm>
          <a:prstGeom prst="rect">
            <a:avLst/>
          </a:prstGeom>
          <a:ln>
            <a:solidFill>
              <a:schemeClr val="accent4">
                <a:lumMod val="40000"/>
                <a:lumOff val="60000"/>
              </a:schemeClr>
            </a:solidFill>
          </a:ln>
        </p:spPr>
      </p:pic>
      <p:sp>
        <p:nvSpPr>
          <p:cNvPr id="52" name="TextBox 51"/>
          <p:cNvSpPr txBox="1"/>
          <p:nvPr/>
        </p:nvSpPr>
        <p:spPr>
          <a:xfrm>
            <a:off x="32766000" y="24993600"/>
            <a:ext cx="8305800" cy="3416320"/>
          </a:xfrm>
          <a:prstGeom prst="rect">
            <a:avLst/>
          </a:prstGeom>
          <a:noFill/>
          <a:ln>
            <a:solidFill>
              <a:schemeClr val="bg1"/>
            </a:solidFill>
          </a:ln>
        </p:spPr>
        <p:txBody>
          <a:bodyPr wrap="square" rtlCol="0">
            <a:spAutoFit/>
          </a:bodyPr>
          <a:lstStyle/>
          <a:p>
            <a:r>
              <a:rPr lang="en-US" sz="2400" dirty="0" smtClean="0">
                <a:latin typeface="Cambria" pitchFamily="18" charset="0"/>
              </a:rPr>
              <a:t/>
            </a:r>
            <a:br>
              <a:rPr lang="en-US" sz="2400" dirty="0" smtClean="0">
                <a:latin typeface="Cambria" pitchFamily="18" charset="0"/>
              </a:rPr>
            </a:br>
            <a:r>
              <a:rPr lang="en-US" sz="2400" dirty="0" smtClean="0">
                <a:latin typeface="Cambria" pitchFamily="18" charset="0"/>
              </a:rPr>
              <a:t> </a:t>
            </a:r>
          </a:p>
          <a:p>
            <a:r>
              <a:rPr lang="en-US" sz="2400" dirty="0" smtClean="0">
                <a:solidFill>
                  <a:schemeClr val="bg1"/>
                </a:solidFill>
                <a:latin typeface="Cambria" pitchFamily="18" charset="0"/>
                <a:hlinkClick r:id="rId5"/>
              </a:rPr>
              <a:t>http://omniweb.gsfc.nasa.gov/form/dx1.html</a:t>
            </a:r>
            <a:endParaRPr lang="en-US" sz="2400" dirty="0" smtClean="0">
              <a:solidFill>
                <a:schemeClr val="bg1"/>
              </a:solidFill>
              <a:latin typeface="Cambria" pitchFamily="18" charset="0"/>
            </a:endParaRPr>
          </a:p>
          <a:p>
            <a:r>
              <a:rPr lang="en-US" sz="2400" dirty="0" smtClean="0">
                <a:solidFill>
                  <a:schemeClr val="bg1"/>
                </a:solidFill>
                <a:latin typeface="Cambria" pitchFamily="18" charset="0"/>
                <a:hlinkClick r:id="rId6"/>
              </a:rPr>
              <a:t>http://sscweb.gsfc.nasa.gov/cgi-bin/Locator_graphics.cgi</a:t>
            </a:r>
            <a:endParaRPr lang="en-US" sz="2400" dirty="0" smtClean="0">
              <a:solidFill>
                <a:schemeClr val="bg1"/>
              </a:solidFill>
              <a:latin typeface="Cambria" pitchFamily="18" charset="0"/>
            </a:endParaRPr>
          </a:p>
          <a:p>
            <a:r>
              <a:rPr lang="en-US" sz="2400" dirty="0" smtClean="0">
                <a:solidFill>
                  <a:schemeClr val="bg1"/>
                </a:solidFill>
                <a:latin typeface="Cambria" pitchFamily="18" charset="0"/>
                <a:hlinkClick r:id="rId7"/>
              </a:rPr>
              <a:t>http://sscweb.gsfc.nasa.gov/cgi-bin/Locator.cgi</a:t>
            </a:r>
            <a:endParaRPr lang="en-US" sz="2400" dirty="0" smtClean="0">
              <a:solidFill>
                <a:schemeClr val="bg1"/>
              </a:solidFill>
              <a:latin typeface="Cambria" pitchFamily="18" charset="0"/>
            </a:endParaRPr>
          </a:p>
          <a:p>
            <a:r>
              <a:rPr lang="en-US" sz="2400" dirty="0" smtClean="0">
                <a:solidFill>
                  <a:schemeClr val="bg1"/>
                </a:solidFill>
                <a:latin typeface="Cambria" pitchFamily="18" charset="0"/>
                <a:hlinkClick r:id="rId8"/>
              </a:rPr>
              <a:t>http://caa.estec.esa.int/caa/home.xml</a:t>
            </a:r>
            <a:endParaRPr lang="en-US" sz="2400" dirty="0" smtClean="0">
              <a:solidFill>
                <a:schemeClr val="bg1"/>
              </a:solidFill>
              <a:latin typeface="Cambria" pitchFamily="18" charset="0"/>
            </a:endParaRPr>
          </a:p>
          <a:p>
            <a:r>
              <a:rPr lang="en-US" sz="2400" dirty="0" smtClean="0">
                <a:solidFill>
                  <a:schemeClr val="bg1"/>
                </a:solidFill>
                <a:latin typeface="Cambria" pitchFamily="18" charset="0"/>
                <a:hlinkClick r:id="rId9"/>
              </a:rPr>
              <a:t>spaceweather.com</a:t>
            </a:r>
            <a:endParaRPr lang="en-US" sz="2400" dirty="0" smtClean="0">
              <a:solidFill>
                <a:schemeClr val="bg1"/>
              </a:solidFill>
              <a:latin typeface="Cambria" pitchFamily="18" charset="0"/>
            </a:endParaRPr>
          </a:p>
          <a:p>
            <a:r>
              <a:rPr lang="en-US" sz="2400" dirty="0" smtClean="0">
                <a:latin typeface="Cambria" pitchFamily="18" charset="0"/>
              </a:rPr>
              <a:t>Princeton Plasma Physics Laboratory</a:t>
            </a:r>
          </a:p>
          <a:p>
            <a:r>
              <a:rPr lang="en-US" sz="2400" dirty="0" smtClean="0">
                <a:latin typeface="Cambria" pitchFamily="18" charset="0"/>
              </a:rPr>
              <a:t>European Space Agency</a:t>
            </a:r>
          </a:p>
        </p:txBody>
      </p:sp>
      <p:sp>
        <p:nvSpPr>
          <p:cNvPr id="54" name="TextBox 53"/>
          <p:cNvSpPr txBox="1"/>
          <p:nvPr/>
        </p:nvSpPr>
        <p:spPr>
          <a:xfrm>
            <a:off x="35737800" y="24696003"/>
            <a:ext cx="2286000" cy="830997"/>
          </a:xfrm>
          <a:prstGeom prst="rect">
            <a:avLst/>
          </a:prstGeom>
          <a:solidFill>
            <a:schemeClr val="tx1"/>
          </a:solidFill>
        </p:spPr>
        <p:txBody>
          <a:bodyPr wrap="square" rtlCol="0">
            <a:spAutoFit/>
          </a:bodyPr>
          <a:lstStyle/>
          <a:p>
            <a:pPr algn="ctr"/>
            <a:r>
              <a:rPr lang="en-US" sz="4800" dirty="0" smtClean="0">
                <a:solidFill>
                  <a:schemeClr val="bg1"/>
                </a:solidFill>
                <a:latin typeface="Cambria" pitchFamily="18" charset="0"/>
              </a:rPr>
              <a:t>Sources</a:t>
            </a:r>
            <a:endParaRPr lang="en-US" sz="4800" dirty="0"/>
          </a:p>
        </p:txBody>
      </p:sp>
      <p:sp>
        <p:nvSpPr>
          <p:cNvPr id="55" name="TextBox 54"/>
          <p:cNvSpPr txBox="1"/>
          <p:nvPr/>
        </p:nvSpPr>
        <p:spPr>
          <a:xfrm>
            <a:off x="18592800" y="6019800"/>
            <a:ext cx="7543800" cy="1107996"/>
          </a:xfrm>
          <a:prstGeom prst="rect">
            <a:avLst/>
          </a:prstGeom>
          <a:noFill/>
          <a:ln>
            <a:solidFill>
              <a:schemeClr val="bg1"/>
            </a:solidFill>
          </a:ln>
        </p:spPr>
        <p:txBody>
          <a:bodyPr wrap="square" rtlCol="0">
            <a:spAutoFit/>
          </a:bodyPr>
          <a:lstStyle/>
          <a:p>
            <a:pPr algn="ctr"/>
            <a:r>
              <a:rPr lang="en-US" sz="6000" b="1" dirty="0" smtClean="0">
                <a:latin typeface="Cambria" pitchFamily="18" charset="0"/>
              </a:rPr>
              <a:t>November 20, 2003 </a:t>
            </a:r>
            <a:r>
              <a:rPr lang="en-US" sz="6600" b="1" dirty="0" smtClean="0"/>
              <a:t> </a:t>
            </a:r>
            <a:endParaRPr lang="en-US" sz="6600" dirty="0"/>
          </a:p>
        </p:txBody>
      </p:sp>
      <p:pic>
        <p:nvPicPr>
          <p:cNvPr id="20" name="Picture 19" descr="magneto.gif"/>
          <p:cNvPicPr>
            <a:picLocks noChangeAspect="1"/>
          </p:cNvPicPr>
          <p:nvPr/>
        </p:nvPicPr>
        <p:blipFill>
          <a:blip r:embed="rId10" cstate="print"/>
          <a:stretch>
            <a:fillRect/>
          </a:stretch>
        </p:blipFill>
        <p:spPr>
          <a:xfrm>
            <a:off x="36804600" y="184725"/>
            <a:ext cx="5181601" cy="3140365"/>
          </a:xfrm>
          <a:prstGeom prst="rect">
            <a:avLst/>
          </a:prstGeom>
          <a:ln>
            <a:solidFill>
              <a:schemeClr val="accent4">
                <a:lumMod val="40000"/>
                <a:lumOff val="60000"/>
              </a:schemeClr>
            </a:solidFill>
          </a:ln>
        </p:spPr>
      </p:pic>
      <p:graphicFrame>
        <p:nvGraphicFramePr>
          <p:cNvPr id="27" name="Table 26"/>
          <p:cNvGraphicFramePr>
            <a:graphicFrameLocks noGrp="1"/>
          </p:cNvGraphicFramePr>
          <p:nvPr/>
        </p:nvGraphicFramePr>
        <p:xfrm>
          <a:off x="32537400" y="4114800"/>
          <a:ext cx="11049000" cy="9829011"/>
        </p:xfrm>
        <a:graphic>
          <a:graphicData uri="http://schemas.openxmlformats.org/drawingml/2006/table">
            <a:tbl>
              <a:tblPr firstRow="1" bandRow="1">
                <a:tableStyleId>{5C22544A-7EE6-4342-B048-85BDC9FD1C3A}</a:tableStyleId>
              </a:tblPr>
              <a:tblGrid>
                <a:gridCol w="1537203"/>
                <a:gridCol w="1719771"/>
                <a:gridCol w="1655938"/>
                <a:gridCol w="3316688"/>
                <a:gridCol w="2819400"/>
              </a:tblGrid>
              <a:tr h="759201">
                <a:tc>
                  <a:txBody>
                    <a:bodyPr/>
                    <a:lstStyle/>
                    <a:p>
                      <a:pPr rtl="0" fontAlgn="t"/>
                      <a:r>
                        <a:rPr lang="en-US" sz="2400" dirty="0">
                          <a:latin typeface="Cambria" pitchFamily="18" charset="0"/>
                          <a:cs typeface="Times New Roman" pitchFamily="18" charset="0"/>
                        </a:rPr>
                        <a:t>Date</a:t>
                      </a:r>
                    </a:p>
                  </a:txBody>
                  <a:tcPr marL="28575" marR="28575" marT="19050" marB="19050"/>
                </a:tc>
                <a:tc>
                  <a:txBody>
                    <a:bodyPr/>
                    <a:lstStyle/>
                    <a:p>
                      <a:pPr rtl="0" fontAlgn="t"/>
                      <a:r>
                        <a:rPr lang="en-US" sz="2400" dirty="0">
                          <a:latin typeface="Cambria" pitchFamily="18" charset="0"/>
                          <a:cs typeface="Times New Roman" pitchFamily="18" charset="0"/>
                        </a:rPr>
                        <a:t>Interval</a:t>
                      </a:r>
                    </a:p>
                  </a:txBody>
                  <a:tcPr marL="28575" marR="28575" marT="19050" marB="19050"/>
                </a:tc>
                <a:tc>
                  <a:txBody>
                    <a:bodyPr/>
                    <a:lstStyle/>
                    <a:p>
                      <a:pPr rtl="0" fontAlgn="t"/>
                      <a:r>
                        <a:rPr lang="en-US" sz="2400" dirty="0" smtClean="0">
                          <a:latin typeface="Cambria" pitchFamily="18" charset="0"/>
                          <a:cs typeface="Times New Roman" pitchFamily="18" charset="0"/>
                        </a:rPr>
                        <a:t>IMF Duration</a:t>
                      </a:r>
                      <a:endParaRPr lang="en-US" sz="2400" dirty="0">
                        <a:latin typeface="Cambria" pitchFamily="18" charset="0"/>
                        <a:cs typeface="Times New Roman" pitchFamily="18" charset="0"/>
                      </a:endParaRPr>
                    </a:p>
                  </a:txBody>
                  <a:tcPr marL="28575" marR="28575" marT="19050" marB="19050"/>
                </a:tc>
                <a:tc>
                  <a:txBody>
                    <a:bodyPr/>
                    <a:lstStyle/>
                    <a:p>
                      <a:pPr rtl="0" fontAlgn="b"/>
                      <a:r>
                        <a:rPr lang="en-US" sz="2400" dirty="0">
                          <a:latin typeface="Cambria" pitchFamily="18" charset="0"/>
                          <a:cs typeface="Times New Roman" pitchFamily="18" charset="0"/>
                        </a:rPr>
                        <a:t>Cluster time interval over high LAT </a:t>
                      </a:r>
                    </a:p>
                  </a:txBody>
                  <a:tcPr marL="28575" marR="28575" marT="19050" marB="19050" anchor="b"/>
                </a:tc>
                <a:tc>
                  <a:txBody>
                    <a:bodyPr/>
                    <a:lstStyle/>
                    <a:p>
                      <a:pPr rtl="0" fontAlgn="b"/>
                      <a:r>
                        <a:rPr lang="en-US" sz="2400" dirty="0">
                          <a:latin typeface="Cambria" pitchFamily="18" charset="0"/>
                          <a:cs typeface="Times New Roman" pitchFamily="18" charset="0"/>
                        </a:rPr>
                        <a:t>Polar time interval over high LAT </a:t>
                      </a:r>
                    </a:p>
                  </a:txBody>
                  <a:tcPr marL="28575" marR="28575" marT="19050" marB="19050" anchor="b"/>
                </a:tc>
              </a:tr>
              <a:tr h="1613588">
                <a:tc>
                  <a:txBody>
                    <a:bodyPr/>
                    <a:lstStyle/>
                    <a:p>
                      <a:pPr rtl="0" fontAlgn="t"/>
                      <a:r>
                        <a:rPr lang="en-US" sz="2000" dirty="0">
                          <a:latin typeface="Cambria" pitchFamily="18" charset="0"/>
                          <a:cs typeface="Times New Roman" pitchFamily="18" charset="0"/>
                        </a:rPr>
                        <a:t>2003-10-24</a:t>
                      </a:r>
                      <a:br>
                        <a:rPr lang="en-US" sz="2000" dirty="0">
                          <a:latin typeface="Cambria" pitchFamily="18" charset="0"/>
                          <a:cs typeface="Times New Roman" pitchFamily="18" charset="0"/>
                        </a:rPr>
                      </a:br>
                      <a:r>
                        <a:rPr lang="en-US" sz="2000" dirty="0">
                          <a:latin typeface="Cambria" pitchFamily="18" charset="0"/>
                          <a:cs typeface="Times New Roman" pitchFamily="18" charset="0"/>
                        </a:rPr>
                        <a:t>2003-10-25</a:t>
                      </a:r>
                    </a:p>
                  </a:txBody>
                  <a:tcPr marL="28575" marR="28575" marT="19050" marB="19050"/>
                </a:tc>
                <a:tc>
                  <a:txBody>
                    <a:bodyPr/>
                    <a:lstStyle/>
                    <a:p>
                      <a:pPr rtl="0" fontAlgn="t"/>
                      <a:r>
                        <a:rPr lang="en-US" sz="2000" dirty="0">
                          <a:latin typeface="Cambria" pitchFamily="18" charset="0"/>
                          <a:cs typeface="Times New Roman" pitchFamily="18" charset="0"/>
                        </a:rPr>
                        <a:t>15:00-04:00</a:t>
                      </a:r>
                    </a:p>
                  </a:txBody>
                  <a:tcPr marL="28575" marR="28575" marT="19050" marB="19050"/>
                </a:tc>
                <a:tc>
                  <a:txBody>
                    <a:bodyPr/>
                    <a:lstStyle/>
                    <a:p>
                      <a:pPr rtl="0" fontAlgn="t"/>
                      <a:r>
                        <a:rPr lang="en-US" sz="2000" dirty="0">
                          <a:latin typeface="Cambria" pitchFamily="18" charset="0"/>
                          <a:cs typeface="Times New Roman" pitchFamily="18" charset="0"/>
                        </a:rPr>
                        <a:t>17:00-02:00</a:t>
                      </a:r>
                    </a:p>
                  </a:txBody>
                  <a:tcPr marL="28575" marR="28575" marT="19050" marB="19050"/>
                </a:tc>
                <a:tc>
                  <a:txBody>
                    <a:bodyPr/>
                    <a:lstStyle/>
                    <a:p>
                      <a:pPr rtl="0" fontAlgn="b"/>
                      <a:r>
                        <a:rPr lang="en-US" sz="2000" dirty="0">
                          <a:latin typeface="Cambria" pitchFamily="18" charset="0"/>
                          <a:cs typeface="Times New Roman" pitchFamily="18" charset="0"/>
                        </a:rPr>
                        <a:t>C</a:t>
                      </a:r>
                      <a:r>
                        <a:rPr lang="en-US" sz="2000" dirty="0" smtClean="0">
                          <a:latin typeface="Cambria" pitchFamily="18" charset="0"/>
                          <a:cs typeface="Times New Roman" pitchFamily="18" charset="0"/>
                        </a:rPr>
                        <a:t>1:15:00-15:57 </a:t>
                      </a:r>
                      <a:r>
                        <a:rPr lang="en-US" sz="2000" dirty="0">
                          <a:latin typeface="Cambria" pitchFamily="18" charset="0"/>
                          <a:cs typeface="Times New Roman" pitchFamily="18" charset="0"/>
                        </a:rPr>
                        <a:t>22:02-00:34 </a:t>
                      </a:r>
                      <a:endParaRPr lang="en-US" sz="2000" dirty="0" smtClean="0">
                        <a:latin typeface="Cambria" pitchFamily="18" charset="0"/>
                        <a:cs typeface="Times New Roman" pitchFamily="18" charset="0"/>
                      </a:endParaRPr>
                    </a:p>
                    <a:p>
                      <a:pPr rtl="0" fontAlgn="b"/>
                      <a:r>
                        <a:rPr lang="en-US" sz="2000" dirty="0" smtClean="0">
                          <a:latin typeface="Cambria" pitchFamily="18" charset="0"/>
                          <a:cs typeface="Times New Roman" pitchFamily="18" charset="0"/>
                        </a:rPr>
                        <a:t>C2:15:00-15:59</a:t>
                      </a:r>
                      <a:r>
                        <a:rPr lang="en-US" sz="2000" dirty="0">
                          <a:latin typeface="Cambria" pitchFamily="18" charset="0"/>
                          <a:cs typeface="Times New Roman" pitchFamily="18" charset="0"/>
                        </a:rPr>
                        <a:t>, 22:05- 00:37 </a:t>
                      </a:r>
                      <a:endParaRPr lang="en-US" sz="2000" dirty="0" smtClean="0">
                        <a:latin typeface="Cambria" pitchFamily="18" charset="0"/>
                        <a:cs typeface="Times New Roman" pitchFamily="18" charset="0"/>
                      </a:endParaRPr>
                    </a:p>
                    <a:p>
                      <a:pPr rtl="0" fontAlgn="b"/>
                      <a:r>
                        <a:rPr lang="en-US" sz="2000" dirty="0" smtClean="0">
                          <a:latin typeface="Cambria" pitchFamily="18" charset="0"/>
                          <a:cs typeface="Times New Roman" pitchFamily="18" charset="0"/>
                        </a:rPr>
                        <a:t>C3:15:00-16:00</a:t>
                      </a:r>
                      <a:r>
                        <a:rPr lang="en-US" sz="2000" dirty="0">
                          <a:latin typeface="Cambria" pitchFamily="18" charset="0"/>
                          <a:cs typeface="Times New Roman" pitchFamily="18" charset="0"/>
                        </a:rPr>
                        <a:t>, 22:03-00:34 </a:t>
                      </a:r>
                      <a:endParaRPr lang="en-US" sz="2000" dirty="0" smtClean="0">
                        <a:latin typeface="Cambria" pitchFamily="18" charset="0"/>
                        <a:cs typeface="Times New Roman" pitchFamily="18" charset="0"/>
                      </a:endParaRPr>
                    </a:p>
                    <a:p>
                      <a:pPr rtl="0" fontAlgn="b"/>
                      <a:r>
                        <a:rPr lang="en-US" sz="2000" dirty="0" smtClean="0">
                          <a:latin typeface="Cambria" pitchFamily="18" charset="0"/>
                          <a:cs typeface="Times New Roman" pitchFamily="18" charset="0"/>
                        </a:rPr>
                        <a:t>C4:15:00-16:02</a:t>
                      </a:r>
                      <a:r>
                        <a:rPr lang="en-US" sz="2000" dirty="0">
                          <a:latin typeface="Cambria" pitchFamily="18" charset="0"/>
                          <a:cs typeface="Times New Roman" pitchFamily="18" charset="0"/>
                        </a:rPr>
                        <a:t>, 22:06-00:36</a:t>
                      </a:r>
                    </a:p>
                  </a:txBody>
                  <a:tcPr marL="28575" marR="28575" marT="19050" marB="19050" anchor="b"/>
                </a:tc>
                <a:tc>
                  <a:txBody>
                    <a:bodyPr/>
                    <a:lstStyle/>
                    <a:p>
                      <a:pPr rtl="0" fontAlgn="b"/>
                      <a:r>
                        <a:rPr lang="en-US" sz="2000" dirty="0">
                          <a:latin typeface="Cambria" pitchFamily="18" charset="0"/>
                          <a:cs typeface="Times New Roman" pitchFamily="18" charset="0"/>
                        </a:rPr>
                        <a:t>20:42-21:12</a:t>
                      </a:r>
                    </a:p>
                  </a:txBody>
                  <a:tcPr marL="28575" marR="28575" marT="19050" marB="19050" anchor="b"/>
                </a:tc>
              </a:tr>
              <a:tr h="638931">
                <a:tc>
                  <a:txBody>
                    <a:bodyPr/>
                    <a:lstStyle/>
                    <a:p>
                      <a:pPr rtl="0" fontAlgn="t"/>
                      <a:r>
                        <a:rPr lang="en-US" sz="2000" dirty="0">
                          <a:latin typeface="Cambria" pitchFamily="18" charset="0"/>
                          <a:cs typeface="Times New Roman" pitchFamily="18" charset="0"/>
                        </a:rPr>
                        <a:t>2003-11-19</a:t>
                      </a:r>
                      <a:br>
                        <a:rPr lang="en-US" sz="2000" dirty="0">
                          <a:latin typeface="Cambria" pitchFamily="18" charset="0"/>
                          <a:cs typeface="Times New Roman" pitchFamily="18" charset="0"/>
                        </a:rPr>
                      </a:br>
                      <a:r>
                        <a:rPr lang="en-US" sz="2000" dirty="0">
                          <a:latin typeface="Cambria" pitchFamily="18" charset="0"/>
                          <a:cs typeface="Times New Roman" pitchFamily="18" charset="0"/>
                        </a:rPr>
                        <a:t>2003-11-20</a:t>
                      </a:r>
                    </a:p>
                  </a:txBody>
                  <a:tcPr marL="28575" marR="28575" marT="19050" marB="19050"/>
                </a:tc>
                <a:tc>
                  <a:txBody>
                    <a:bodyPr/>
                    <a:lstStyle/>
                    <a:p>
                      <a:pPr rtl="0" fontAlgn="t"/>
                      <a:r>
                        <a:rPr lang="en-US" sz="2000" dirty="0">
                          <a:latin typeface="Cambria" pitchFamily="18" charset="0"/>
                          <a:cs typeface="Times New Roman" pitchFamily="18" charset="0"/>
                        </a:rPr>
                        <a:t>10:00-24:00</a:t>
                      </a:r>
                    </a:p>
                  </a:txBody>
                  <a:tcPr marL="28575" marR="28575" marT="19050" marB="19050"/>
                </a:tc>
                <a:tc>
                  <a:txBody>
                    <a:bodyPr/>
                    <a:lstStyle/>
                    <a:p>
                      <a:pPr rtl="0" fontAlgn="t"/>
                      <a:r>
                        <a:rPr lang="en-US" sz="2000" dirty="0">
                          <a:latin typeface="Cambria" pitchFamily="18" charset="0"/>
                          <a:cs typeface="Times New Roman" pitchFamily="18" charset="0"/>
                        </a:rPr>
                        <a:t>13:00-20:00</a:t>
                      </a:r>
                    </a:p>
                  </a:txBody>
                  <a:tcPr marL="28575" marR="28575" marT="19050" marB="19050"/>
                </a:tc>
                <a:tc>
                  <a:txBody>
                    <a:bodyPr/>
                    <a:lstStyle/>
                    <a:p>
                      <a:pPr rtl="0" fontAlgn="b"/>
                      <a:r>
                        <a:rPr lang="en-US" sz="2000" dirty="0" smtClean="0">
                          <a:latin typeface="Cambria" pitchFamily="18" charset="0"/>
                          <a:cs typeface="Times New Roman" pitchFamily="18" charset="0"/>
                        </a:rPr>
                        <a:t>C1:</a:t>
                      </a:r>
                      <a:r>
                        <a:rPr lang="en-US" sz="2000" dirty="0" smtClean="0">
                          <a:latin typeface="Cambria" pitchFamily="18" charset="0"/>
                        </a:rPr>
                        <a:t>13:04-20:56, 01:53-03:42</a:t>
                      </a:r>
                      <a:endParaRPr lang="en-US" sz="2000" dirty="0" smtClean="0">
                        <a:latin typeface="Cambria" pitchFamily="18" charset="0"/>
                        <a:cs typeface="Times New Roman" pitchFamily="18" charset="0"/>
                      </a:endParaRPr>
                    </a:p>
                    <a:p>
                      <a:pPr rtl="0" fontAlgn="b"/>
                      <a:r>
                        <a:rPr lang="en-US" sz="2000" dirty="0" smtClean="0">
                          <a:latin typeface="Cambria" pitchFamily="18" charset="0"/>
                          <a:cs typeface="Times New Roman" pitchFamily="18" charset="0"/>
                        </a:rPr>
                        <a:t>C2:</a:t>
                      </a:r>
                      <a:r>
                        <a:rPr lang="en-US" sz="2000" dirty="0" smtClean="0">
                          <a:latin typeface="Cambria" pitchFamily="18" charset="0"/>
                        </a:rPr>
                        <a:t>13:04-20:59, 01:56-03:44</a:t>
                      </a:r>
                      <a:endParaRPr lang="en-US" sz="2000" dirty="0" smtClean="0">
                        <a:latin typeface="Cambria" pitchFamily="18" charset="0"/>
                        <a:cs typeface="Times New Roman" pitchFamily="18" charset="0"/>
                      </a:endParaRPr>
                    </a:p>
                    <a:p>
                      <a:pPr rtl="0" fontAlgn="b"/>
                      <a:r>
                        <a:rPr lang="en-US" sz="2000" dirty="0" smtClean="0">
                          <a:latin typeface="Cambria" pitchFamily="18" charset="0"/>
                          <a:cs typeface="Times New Roman" pitchFamily="18" charset="0"/>
                        </a:rPr>
                        <a:t>C3:</a:t>
                      </a:r>
                      <a:r>
                        <a:rPr lang="en-US" sz="2000" dirty="0" smtClean="0">
                          <a:latin typeface="Cambria" pitchFamily="18" charset="0"/>
                        </a:rPr>
                        <a:t>13:09-20:59, 01:54-03:42</a:t>
                      </a:r>
                      <a:endParaRPr lang="en-US" sz="2000" dirty="0" smtClean="0">
                        <a:latin typeface="Cambria" pitchFamily="18" charset="0"/>
                        <a:cs typeface="Times New Roman" pitchFamily="18" charset="0"/>
                      </a:endParaRPr>
                    </a:p>
                    <a:p>
                      <a:pPr rtl="0" fontAlgn="b"/>
                      <a:r>
                        <a:rPr lang="en-US" sz="2000" dirty="0" smtClean="0">
                          <a:latin typeface="Cambria" pitchFamily="18" charset="0"/>
                          <a:cs typeface="Times New Roman" pitchFamily="18" charset="0"/>
                        </a:rPr>
                        <a:t>C4:</a:t>
                      </a:r>
                      <a:r>
                        <a:rPr lang="en-US" sz="2000" dirty="0" smtClean="0">
                          <a:latin typeface="Cambria" pitchFamily="18" charset="0"/>
                        </a:rPr>
                        <a:t>13:09-21:01, 01:56-03:44</a:t>
                      </a:r>
                      <a:endParaRPr lang="en-US" sz="2000" dirty="0">
                        <a:latin typeface="Cambria" pitchFamily="18" charset="0"/>
                        <a:cs typeface="Times New Roman" pitchFamily="18" charset="0"/>
                      </a:endParaRPr>
                    </a:p>
                  </a:txBody>
                  <a:tcPr marL="28575" marR="28575" marT="19050" marB="19050" anchor="b"/>
                </a:tc>
                <a:tc>
                  <a:txBody>
                    <a:bodyPr/>
                    <a:lstStyle/>
                    <a:p>
                      <a:pPr rtl="0" fontAlgn="b"/>
                      <a:r>
                        <a:rPr lang="en-US" sz="2000" dirty="0">
                          <a:latin typeface="Cambria" pitchFamily="18" charset="0"/>
                          <a:cs typeface="Times New Roman" pitchFamily="18" charset="0"/>
                        </a:rPr>
                        <a:t>21:09-21:24</a:t>
                      </a:r>
                    </a:p>
                  </a:txBody>
                  <a:tcPr marL="28575" marR="28575" marT="19050" marB="19050" anchor="b"/>
                </a:tc>
              </a:tr>
              <a:tr h="1613588">
                <a:tc>
                  <a:txBody>
                    <a:bodyPr/>
                    <a:lstStyle/>
                    <a:p>
                      <a:pPr rtl="0" fontAlgn="t"/>
                      <a:r>
                        <a:rPr lang="en-US" sz="2000" dirty="0" smtClean="0">
                          <a:latin typeface="Cambria" pitchFamily="18" charset="0"/>
                          <a:cs typeface="Times New Roman" pitchFamily="18" charset="0"/>
                        </a:rPr>
                        <a:t>2004-11-07</a:t>
                      </a:r>
                      <a:endParaRPr lang="en-US" sz="2000" dirty="0">
                        <a:latin typeface="Cambria" pitchFamily="18" charset="0"/>
                        <a:cs typeface="Times New Roman" pitchFamily="18" charset="0"/>
                      </a:endParaRPr>
                    </a:p>
                  </a:txBody>
                  <a:tcPr marL="28575" marR="28575" marT="19050" marB="19050"/>
                </a:tc>
                <a:tc>
                  <a:txBody>
                    <a:bodyPr/>
                    <a:lstStyle/>
                    <a:p>
                      <a:pPr rtl="0" fontAlgn="t"/>
                      <a:r>
                        <a:rPr lang="en-US" sz="2000" dirty="0">
                          <a:latin typeface="Cambria" pitchFamily="18" charset="0"/>
                          <a:cs typeface="Times New Roman" pitchFamily="18" charset="0"/>
                        </a:rPr>
                        <a:t>12:00-22:00</a:t>
                      </a:r>
                    </a:p>
                  </a:txBody>
                  <a:tcPr marL="28575" marR="28575" marT="19050" marB="19050"/>
                </a:tc>
                <a:tc>
                  <a:txBody>
                    <a:bodyPr/>
                    <a:lstStyle/>
                    <a:p>
                      <a:pPr rtl="0" fontAlgn="t"/>
                      <a:r>
                        <a:rPr lang="en-US" sz="2000" dirty="0">
                          <a:latin typeface="Cambria" pitchFamily="18" charset="0"/>
                          <a:cs typeface="Times New Roman" pitchFamily="18" charset="0"/>
                        </a:rPr>
                        <a:t>17:00-19:00</a:t>
                      </a:r>
                    </a:p>
                  </a:txBody>
                  <a:tcPr marL="28575" marR="28575" marT="19050" marB="19050"/>
                </a:tc>
                <a:tc>
                  <a:txBody>
                    <a:bodyPr/>
                    <a:lstStyle/>
                    <a:p>
                      <a:pPr rtl="0" fontAlgn="b"/>
                      <a:r>
                        <a:rPr lang="en-US" sz="2000" dirty="0" smtClean="0">
                          <a:latin typeface="Cambria" pitchFamily="18" charset="0"/>
                          <a:cs typeface="Times New Roman" pitchFamily="18" charset="0"/>
                        </a:rPr>
                        <a:t>C1:12:00-14:13, 20:32-22:00 </a:t>
                      </a:r>
                    </a:p>
                    <a:p>
                      <a:pPr rtl="0" fontAlgn="b"/>
                      <a:r>
                        <a:rPr lang="en-US" sz="2000" dirty="0" smtClean="0">
                          <a:latin typeface="Cambria" pitchFamily="18" charset="0"/>
                          <a:cs typeface="Times New Roman" pitchFamily="18" charset="0"/>
                        </a:rPr>
                        <a:t>C2:12:00-14:31, 20:36-22:00 </a:t>
                      </a:r>
                    </a:p>
                    <a:p>
                      <a:pPr rtl="0" fontAlgn="b"/>
                      <a:r>
                        <a:rPr lang="en-US" sz="2000" dirty="0" smtClean="0">
                          <a:latin typeface="Cambria" pitchFamily="18" charset="0"/>
                          <a:cs typeface="Times New Roman" pitchFamily="18" charset="0"/>
                        </a:rPr>
                        <a:t>C3:12:00-14:37, 20:44-22:00 </a:t>
                      </a:r>
                    </a:p>
                    <a:p>
                      <a:pPr rtl="0" fontAlgn="b"/>
                      <a:r>
                        <a:rPr lang="en-US" sz="2000" dirty="0" smtClean="0">
                          <a:latin typeface="Cambria" pitchFamily="18" charset="0"/>
                          <a:cs typeface="Times New Roman" pitchFamily="18" charset="0"/>
                        </a:rPr>
                        <a:t>C4:12:00-14:24, 20:28-22:00</a:t>
                      </a:r>
                      <a:endParaRPr lang="en-US" sz="2000" dirty="0">
                        <a:latin typeface="Cambria" pitchFamily="18" charset="0"/>
                        <a:cs typeface="Times New Roman" pitchFamily="18" charset="0"/>
                      </a:endParaRPr>
                    </a:p>
                  </a:txBody>
                  <a:tcPr marL="28575" marR="28575" marT="19050" marB="19050" anchor="b"/>
                </a:tc>
                <a:tc>
                  <a:txBody>
                    <a:bodyPr/>
                    <a:lstStyle/>
                    <a:p>
                      <a:pPr rtl="0" fontAlgn="b"/>
                      <a:r>
                        <a:rPr lang="en-US" sz="2000" dirty="0">
                          <a:latin typeface="Cambria" pitchFamily="18" charset="0"/>
                          <a:cs typeface="Times New Roman" pitchFamily="18" charset="0"/>
                        </a:rPr>
                        <a:t>19:57- 21:00</a:t>
                      </a:r>
                    </a:p>
                  </a:txBody>
                  <a:tcPr marL="28575" marR="28575" marT="19050" marB="19050" anchor="b"/>
                </a:tc>
              </a:tr>
              <a:tr h="1240278">
                <a:tc>
                  <a:txBody>
                    <a:bodyPr/>
                    <a:lstStyle/>
                    <a:p>
                      <a:pPr rtl="0" fontAlgn="t"/>
                      <a:r>
                        <a:rPr lang="en-US" sz="2000" dirty="0">
                          <a:latin typeface="Cambria" pitchFamily="18" charset="0"/>
                          <a:cs typeface="Times New Roman" pitchFamily="18" charset="0"/>
                        </a:rPr>
                        <a:t>2004-11-07</a:t>
                      </a:r>
                      <a:br>
                        <a:rPr lang="en-US" sz="2000" dirty="0">
                          <a:latin typeface="Cambria" pitchFamily="18" charset="0"/>
                          <a:cs typeface="Times New Roman" pitchFamily="18" charset="0"/>
                        </a:rPr>
                      </a:br>
                      <a:r>
                        <a:rPr lang="en-US" sz="2000" dirty="0">
                          <a:latin typeface="Cambria" pitchFamily="18" charset="0"/>
                          <a:cs typeface="Times New Roman" pitchFamily="18" charset="0"/>
                        </a:rPr>
                        <a:t>2004-11-08</a:t>
                      </a:r>
                    </a:p>
                  </a:txBody>
                  <a:tcPr marL="28575" marR="28575" marT="19050" marB="19050"/>
                </a:tc>
                <a:tc>
                  <a:txBody>
                    <a:bodyPr/>
                    <a:lstStyle/>
                    <a:p>
                      <a:pPr rtl="0" fontAlgn="t"/>
                      <a:r>
                        <a:rPr lang="en-US" sz="2000" dirty="0">
                          <a:latin typeface="Cambria" pitchFamily="18" charset="0"/>
                          <a:cs typeface="Times New Roman" pitchFamily="18" charset="0"/>
                        </a:rPr>
                        <a:t>20:00-06:00</a:t>
                      </a:r>
                    </a:p>
                  </a:txBody>
                  <a:tcPr marL="28575" marR="28575" marT="19050" marB="19050"/>
                </a:tc>
                <a:tc>
                  <a:txBody>
                    <a:bodyPr/>
                    <a:lstStyle/>
                    <a:p>
                      <a:pPr rtl="0" fontAlgn="t"/>
                      <a:r>
                        <a:rPr lang="en-US" sz="2000" dirty="0">
                          <a:latin typeface="Cambria" pitchFamily="18" charset="0"/>
                          <a:cs typeface="Times New Roman" pitchFamily="18" charset="0"/>
                        </a:rPr>
                        <a:t>0:00-7:00</a:t>
                      </a:r>
                    </a:p>
                  </a:txBody>
                  <a:tcPr marL="28575" marR="28575" marT="19050" marB="19050"/>
                </a:tc>
                <a:tc>
                  <a:txBody>
                    <a:bodyPr/>
                    <a:lstStyle/>
                    <a:p>
                      <a:pPr rtl="0" fontAlgn="b"/>
                      <a:r>
                        <a:rPr lang="en-US" sz="2000" dirty="0">
                          <a:latin typeface="Cambria" pitchFamily="18" charset="0"/>
                          <a:cs typeface="Times New Roman" pitchFamily="18" charset="0"/>
                        </a:rPr>
                        <a:t>C1:20:32-22:58 </a:t>
                      </a:r>
                      <a:endParaRPr lang="en-US" sz="2000" dirty="0" smtClean="0">
                        <a:latin typeface="Cambria" pitchFamily="18" charset="0"/>
                        <a:cs typeface="Times New Roman" pitchFamily="18" charset="0"/>
                      </a:endParaRPr>
                    </a:p>
                    <a:p>
                      <a:pPr rtl="0" fontAlgn="b"/>
                      <a:r>
                        <a:rPr lang="en-US" sz="2000" dirty="0" smtClean="0">
                          <a:latin typeface="Cambria" pitchFamily="18" charset="0"/>
                          <a:cs typeface="Times New Roman" pitchFamily="18" charset="0"/>
                        </a:rPr>
                        <a:t>C2:20:36-22:56 </a:t>
                      </a:r>
                    </a:p>
                    <a:p>
                      <a:pPr rtl="0" fontAlgn="b"/>
                      <a:r>
                        <a:rPr lang="en-US" sz="2000" dirty="0" smtClean="0">
                          <a:latin typeface="Cambria" pitchFamily="18" charset="0"/>
                          <a:cs typeface="Times New Roman" pitchFamily="18" charset="0"/>
                        </a:rPr>
                        <a:t>C3:20:44-23:02 </a:t>
                      </a:r>
                    </a:p>
                    <a:p>
                      <a:pPr rtl="0" fontAlgn="b"/>
                      <a:r>
                        <a:rPr lang="en-US" sz="2000" dirty="0" smtClean="0">
                          <a:latin typeface="Cambria" pitchFamily="18" charset="0"/>
                          <a:cs typeface="Times New Roman" pitchFamily="18" charset="0"/>
                        </a:rPr>
                        <a:t>C4:20:28-22:48</a:t>
                      </a:r>
                      <a:endParaRPr lang="en-US" sz="2000" dirty="0">
                        <a:latin typeface="Cambria" pitchFamily="18" charset="0"/>
                        <a:cs typeface="Times New Roman" pitchFamily="18" charset="0"/>
                      </a:endParaRPr>
                    </a:p>
                  </a:txBody>
                  <a:tcPr marL="28575" marR="28575" marT="19050" marB="19050" anchor="b"/>
                </a:tc>
                <a:tc>
                  <a:txBody>
                    <a:bodyPr/>
                    <a:lstStyle/>
                    <a:p>
                      <a:pPr rtl="0" fontAlgn="b"/>
                      <a:endParaRPr lang="en-US" sz="2000" dirty="0">
                        <a:latin typeface="Cambria" pitchFamily="18" charset="0"/>
                        <a:cs typeface="Times New Roman" pitchFamily="18" charset="0"/>
                      </a:endParaRPr>
                    </a:p>
                  </a:txBody>
                  <a:tcPr marL="28575" marR="28575" marT="19050" marB="19050" anchor="b"/>
                </a:tc>
              </a:tr>
              <a:tr h="1240278">
                <a:tc>
                  <a:txBody>
                    <a:bodyPr/>
                    <a:lstStyle/>
                    <a:p>
                      <a:pPr rtl="0" fontAlgn="t"/>
                      <a:r>
                        <a:rPr lang="en-US" sz="2000" dirty="0">
                          <a:latin typeface="Cambria" pitchFamily="18" charset="0"/>
                          <a:cs typeface="Times New Roman" pitchFamily="18" charset="0"/>
                        </a:rPr>
                        <a:t>2004-11-09</a:t>
                      </a:r>
                      <a:br>
                        <a:rPr lang="en-US" sz="2000" dirty="0">
                          <a:latin typeface="Cambria" pitchFamily="18" charset="0"/>
                          <a:cs typeface="Times New Roman" pitchFamily="18" charset="0"/>
                        </a:rPr>
                      </a:br>
                      <a:r>
                        <a:rPr lang="en-US" sz="2000" dirty="0">
                          <a:latin typeface="Cambria" pitchFamily="18" charset="0"/>
                          <a:cs typeface="Times New Roman" pitchFamily="18" charset="0"/>
                        </a:rPr>
                        <a:t>2004-11-10</a:t>
                      </a:r>
                    </a:p>
                  </a:txBody>
                  <a:tcPr marL="28575" marR="28575" marT="19050" marB="19050"/>
                </a:tc>
                <a:tc>
                  <a:txBody>
                    <a:bodyPr/>
                    <a:lstStyle/>
                    <a:p>
                      <a:pPr rtl="0" fontAlgn="t"/>
                      <a:r>
                        <a:rPr lang="en-US" sz="2000" dirty="0">
                          <a:latin typeface="Cambria" pitchFamily="18" charset="0"/>
                          <a:cs typeface="Times New Roman" pitchFamily="18" charset="0"/>
                        </a:rPr>
                        <a:t>19:00-04:00</a:t>
                      </a:r>
                    </a:p>
                  </a:txBody>
                  <a:tcPr marL="28575" marR="28575" marT="19050" marB="19050"/>
                </a:tc>
                <a:tc>
                  <a:txBody>
                    <a:bodyPr/>
                    <a:lstStyle/>
                    <a:p>
                      <a:pPr rtl="0" fontAlgn="t"/>
                      <a:r>
                        <a:rPr lang="en-US" sz="2000" dirty="0">
                          <a:latin typeface="Cambria" pitchFamily="18" charset="0"/>
                          <a:cs typeface="Times New Roman" pitchFamily="18" charset="0"/>
                        </a:rPr>
                        <a:t>21:00-23:00</a:t>
                      </a:r>
                    </a:p>
                  </a:txBody>
                  <a:tcPr marL="28575" marR="28575" marT="19050" marB="19050"/>
                </a:tc>
                <a:tc>
                  <a:txBody>
                    <a:bodyPr/>
                    <a:lstStyle/>
                    <a:p>
                      <a:pPr rtl="0" fontAlgn="b"/>
                      <a:r>
                        <a:rPr lang="en-US" sz="2000" dirty="0">
                          <a:latin typeface="Cambria" pitchFamily="18" charset="0"/>
                          <a:cs typeface="Times New Roman" pitchFamily="18" charset="0"/>
                        </a:rPr>
                        <a:t>C1:20:01-00:51 </a:t>
                      </a:r>
                      <a:endParaRPr lang="en-US" sz="2000" dirty="0" smtClean="0">
                        <a:latin typeface="Cambria" pitchFamily="18" charset="0"/>
                        <a:cs typeface="Times New Roman" pitchFamily="18" charset="0"/>
                      </a:endParaRPr>
                    </a:p>
                    <a:p>
                      <a:pPr rtl="0" fontAlgn="b"/>
                      <a:r>
                        <a:rPr lang="en-US" sz="2000" dirty="0" smtClean="0">
                          <a:latin typeface="Cambria" pitchFamily="18" charset="0"/>
                          <a:cs typeface="Times New Roman" pitchFamily="18" charset="0"/>
                        </a:rPr>
                        <a:t>C2:20:29-01:05 </a:t>
                      </a:r>
                    </a:p>
                    <a:p>
                      <a:pPr rtl="0" fontAlgn="b"/>
                      <a:r>
                        <a:rPr lang="en-US" sz="2000" dirty="0" smtClean="0">
                          <a:latin typeface="Cambria" pitchFamily="18" charset="0"/>
                          <a:cs typeface="Times New Roman" pitchFamily="18" charset="0"/>
                        </a:rPr>
                        <a:t>C3:20:37-01:12 </a:t>
                      </a:r>
                    </a:p>
                    <a:p>
                      <a:pPr rtl="0" fontAlgn="b"/>
                      <a:r>
                        <a:rPr lang="en-US" sz="2000" dirty="0" smtClean="0">
                          <a:latin typeface="Cambria" pitchFamily="18" charset="0"/>
                          <a:cs typeface="Times New Roman" pitchFamily="18" charset="0"/>
                        </a:rPr>
                        <a:t>C4:20:26-00:58</a:t>
                      </a:r>
                      <a:endParaRPr lang="en-US" sz="2000" dirty="0">
                        <a:latin typeface="Cambria" pitchFamily="18" charset="0"/>
                        <a:cs typeface="Times New Roman" pitchFamily="18" charset="0"/>
                      </a:endParaRPr>
                    </a:p>
                  </a:txBody>
                  <a:tcPr marL="28575" marR="28575" marT="19050" marB="19050" anchor="b"/>
                </a:tc>
                <a:tc>
                  <a:txBody>
                    <a:bodyPr/>
                    <a:lstStyle/>
                    <a:p>
                      <a:pPr rtl="0" fontAlgn="b"/>
                      <a:r>
                        <a:rPr lang="en-US" sz="2000" dirty="0">
                          <a:latin typeface="Cambria" pitchFamily="18" charset="0"/>
                          <a:cs typeface="Times New Roman" pitchFamily="18" charset="0"/>
                        </a:rPr>
                        <a:t>2:42- 4:00</a:t>
                      </a:r>
                    </a:p>
                  </a:txBody>
                  <a:tcPr marL="28575" marR="28575" marT="19050" marB="19050" anchor="b"/>
                </a:tc>
              </a:tr>
              <a:tr h="338258">
                <a:tc>
                  <a:txBody>
                    <a:bodyPr/>
                    <a:lstStyle/>
                    <a:p>
                      <a:pPr algn="l" rtl="0" fontAlgn="t"/>
                      <a:r>
                        <a:rPr lang="en-US" sz="2000" dirty="0" smtClean="0">
                          <a:latin typeface="Cambria" pitchFamily="18" charset="0"/>
                          <a:cs typeface="Times New Roman" pitchFamily="18" charset="0"/>
                        </a:rPr>
                        <a:t>2004-12-05</a:t>
                      </a:r>
                      <a:endParaRPr lang="en-US" sz="2000" dirty="0">
                        <a:latin typeface="Cambria" pitchFamily="18" charset="0"/>
                        <a:cs typeface="Times New Roman" pitchFamily="18" charset="0"/>
                      </a:endParaRPr>
                    </a:p>
                  </a:txBody>
                  <a:tcPr marL="28575" marR="28575" marT="19050" marB="19050"/>
                </a:tc>
                <a:tc>
                  <a:txBody>
                    <a:bodyPr/>
                    <a:lstStyle/>
                    <a:p>
                      <a:pPr rtl="0" fontAlgn="t"/>
                      <a:r>
                        <a:rPr lang="en-US" sz="2000" dirty="0">
                          <a:latin typeface="Cambria" pitchFamily="18" charset="0"/>
                          <a:cs typeface="Times New Roman" pitchFamily="18" charset="0"/>
                        </a:rPr>
                        <a:t>05:00-22:00</a:t>
                      </a:r>
                    </a:p>
                  </a:txBody>
                  <a:tcPr marL="28575" marR="28575" marT="19050" marB="19050"/>
                </a:tc>
                <a:tc>
                  <a:txBody>
                    <a:bodyPr/>
                    <a:lstStyle/>
                    <a:p>
                      <a:pPr rtl="0" fontAlgn="t"/>
                      <a:r>
                        <a:rPr lang="en-US" sz="2000" dirty="0">
                          <a:latin typeface="Cambria" pitchFamily="18" charset="0"/>
                          <a:cs typeface="Times New Roman" pitchFamily="18" charset="0"/>
                        </a:rPr>
                        <a:t>9:00-18:00</a:t>
                      </a:r>
                    </a:p>
                  </a:txBody>
                  <a:tcPr marL="28575" marR="28575" marT="19050" marB="19050"/>
                </a:tc>
                <a:tc>
                  <a:txBody>
                    <a:bodyPr/>
                    <a:lstStyle/>
                    <a:p>
                      <a:pPr rtl="0" fontAlgn="b"/>
                      <a:endParaRPr lang="en-US" sz="2000" dirty="0">
                        <a:latin typeface="Cambria" pitchFamily="18" charset="0"/>
                        <a:cs typeface="Times New Roman" pitchFamily="18" charset="0"/>
                      </a:endParaRPr>
                    </a:p>
                  </a:txBody>
                  <a:tcPr marL="28575" marR="28575" marT="19050" marB="19050" anchor="b"/>
                </a:tc>
                <a:tc>
                  <a:txBody>
                    <a:bodyPr/>
                    <a:lstStyle/>
                    <a:p>
                      <a:pPr rtl="0" fontAlgn="b"/>
                      <a:r>
                        <a:rPr lang="en-US" sz="2000" dirty="0">
                          <a:latin typeface="Cambria" pitchFamily="18" charset="0"/>
                          <a:cs typeface="Times New Roman" pitchFamily="18" charset="0"/>
                        </a:rPr>
                        <a:t>7:48-8:03 </a:t>
                      </a:r>
                    </a:p>
                  </a:txBody>
                  <a:tcPr marL="28575" marR="28575" marT="19050" marB="19050" anchor="b"/>
                </a:tc>
              </a:tr>
              <a:tr h="638931">
                <a:tc>
                  <a:txBody>
                    <a:bodyPr/>
                    <a:lstStyle/>
                    <a:p>
                      <a:pPr rtl="0" fontAlgn="t"/>
                      <a:r>
                        <a:rPr lang="en-US" sz="2000" dirty="0">
                          <a:latin typeface="Cambria" pitchFamily="18" charset="0"/>
                          <a:cs typeface="Times New Roman" pitchFamily="18" charset="0"/>
                        </a:rPr>
                        <a:t>2009-01-26</a:t>
                      </a:r>
                    </a:p>
                  </a:txBody>
                  <a:tcPr marL="28575" marR="28575" marT="19050" marB="19050"/>
                </a:tc>
                <a:tc>
                  <a:txBody>
                    <a:bodyPr/>
                    <a:lstStyle/>
                    <a:p>
                      <a:pPr rtl="0" fontAlgn="t"/>
                      <a:r>
                        <a:rPr lang="en-US" sz="2000" dirty="0">
                          <a:latin typeface="Cambria" pitchFamily="18" charset="0"/>
                          <a:cs typeface="Times New Roman" pitchFamily="18" charset="0"/>
                        </a:rPr>
                        <a:t>11:00-17:00</a:t>
                      </a:r>
                    </a:p>
                  </a:txBody>
                  <a:tcPr marL="28575" marR="28575" marT="19050" marB="19050"/>
                </a:tc>
                <a:tc>
                  <a:txBody>
                    <a:bodyPr/>
                    <a:lstStyle/>
                    <a:p>
                      <a:pPr rtl="0" fontAlgn="t"/>
                      <a:r>
                        <a:rPr lang="en-US" sz="2000" dirty="0">
                          <a:latin typeface="Cambria" pitchFamily="18" charset="0"/>
                          <a:cs typeface="Times New Roman" pitchFamily="18" charset="0"/>
                        </a:rPr>
                        <a:t>11:20-16:20</a:t>
                      </a:r>
                    </a:p>
                  </a:txBody>
                  <a:tcPr marL="28575" marR="28575" marT="19050" marB="19050"/>
                </a:tc>
                <a:tc>
                  <a:txBody>
                    <a:bodyPr/>
                    <a:lstStyle/>
                    <a:p>
                      <a:pPr rtl="0" fontAlgn="b"/>
                      <a:r>
                        <a:rPr lang="en-US" sz="2000" dirty="0">
                          <a:latin typeface="Cambria" pitchFamily="18" charset="0"/>
                          <a:cs typeface="Times New Roman" pitchFamily="18" charset="0"/>
                        </a:rPr>
                        <a:t/>
                      </a:r>
                      <a:br>
                        <a:rPr lang="en-US" sz="2000" dirty="0">
                          <a:latin typeface="Cambria" pitchFamily="18" charset="0"/>
                          <a:cs typeface="Times New Roman" pitchFamily="18" charset="0"/>
                        </a:rPr>
                      </a:br>
                      <a:endParaRPr lang="en-US" sz="2000" dirty="0">
                        <a:latin typeface="Cambria" pitchFamily="18" charset="0"/>
                        <a:cs typeface="Times New Roman" pitchFamily="18" charset="0"/>
                      </a:endParaRPr>
                    </a:p>
                  </a:txBody>
                  <a:tcPr marL="28575" marR="28575" marT="19050" marB="19050" anchor="b"/>
                </a:tc>
                <a:tc>
                  <a:txBody>
                    <a:bodyPr/>
                    <a:lstStyle/>
                    <a:p>
                      <a:pPr rtl="0" fontAlgn="b"/>
                      <a:r>
                        <a:rPr lang="en-US" sz="2000" dirty="0">
                          <a:latin typeface="Cambria" pitchFamily="18" charset="0"/>
                          <a:cs typeface="Times New Roman" pitchFamily="18" charset="0"/>
                        </a:rPr>
                        <a:t>13:33-13:45</a:t>
                      </a:r>
                    </a:p>
                  </a:txBody>
                  <a:tcPr marL="28575" marR="28575" marT="19050" marB="19050" anchor="b"/>
                </a:tc>
              </a:tr>
              <a:tr h="422015">
                <a:tc>
                  <a:txBody>
                    <a:bodyPr/>
                    <a:lstStyle/>
                    <a:p>
                      <a:pPr rtl="0" fontAlgn="t"/>
                      <a:r>
                        <a:rPr lang="en-US" sz="2000" dirty="0">
                          <a:latin typeface="Cambria" pitchFamily="18" charset="0"/>
                          <a:cs typeface="Times New Roman" pitchFamily="18" charset="0"/>
                        </a:rPr>
                        <a:t>2009-03-12</a:t>
                      </a:r>
                    </a:p>
                  </a:txBody>
                  <a:tcPr marL="28575" marR="28575" marT="19050" marB="19050"/>
                </a:tc>
                <a:tc>
                  <a:txBody>
                    <a:bodyPr/>
                    <a:lstStyle/>
                    <a:p>
                      <a:pPr rtl="0" fontAlgn="t"/>
                      <a:r>
                        <a:rPr lang="en-US" sz="2000" dirty="0">
                          <a:latin typeface="Cambria" pitchFamily="18" charset="0"/>
                          <a:cs typeface="Times New Roman" pitchFamily="18" charset="0"/>
                        </a:rPr>
                        <a:t>5:00-20:00</a:t>
                      </a:r>
                    </a:p>
                  </a:txBody>
                  <a:tcPr marL="28575" marR="28575" marT="19050" marB="19050"/>
                </a:tc>
                <a:tc>
                  <a:txBody>
                    <a:bodyPr/>
                    <a:lstStyle/>
                    <a:p>
                      <a:pPr rtl="0" fontAlgn="t"/>
                      <a:r>
                        <a:rPr lang="en-US" sz="2000" dirty="0">
                          <a:latin typeface="Cambria" pitchFamily="18" charset="0"/>
                          <a:cs typeface="Times New Roman" pitchFamily="18" charset="0"/>
                        </a:rPr>
                        <a:t>14:30-16:30</a:t>
                      </a:r>
                    </a:p>
                  </a:txBody>
                  <a:tcPr marL="28575" marR="28575" marT="19050" marB="19050"/>
                </a:tc>
                <a:tc>
                  <a:txBody>
                    <a:bodyPr/>
                    <a:lstStyle/>
                    <a:p>
                      <a:pPr rtl="0" fontAlgn="b"/>
                      <a:endParaRPr lang="en-US" sz="2000" dirty="0">
                        <a:latin typeface="Cambria" pitchFamily="18" charset="0"/>
                        <a:cs typeface="Times New Roman" pitchFamily="18" charset="0"/>
                      </a:endParaRPr>
                    </a:p>
                  </a:txBody>
                  <a:tcPr marL="28575" marR="28575" marT="19050" marB="19050" anchor="b"/>
                </a:tc>
                <a:tc>
                  <a:txBody>
                    <a:bodyPr/>
                    <a:lstStyle/>
                    <a:p>
                      <a:pPr rtl="0" fontAlgn="b"/>
                      <a:r>
                        <a:rPr lang="en-US" sz="2000" dirty="0">
                          <a:latin typeface="Cambria" pitchFamily="18" charset="0"/>
                          <a:cs typeface="Times New Roman" pitchFamily="18" charset="0"/>
                        </a:rPr>
                        <a:t>06:36-06:54 13:06-19:36</a:t>
                      </a:r>
                    </a:p>
                  </a:txBody>
                  <a:tcPr marL="28575" marR="28575" marT="19050" marB="19050" anchor="b"/>
                </a:tc>
              </a:tr>
              <a:tr h="267489">
                <a:tc>
                  <a:txBody>
                    <a:bodyPr/>
                    <a:lstStyle/>
                    <a:p>
                      <a:pPr rtl="0" fontAlgn="t"/>
                      <a:r>
                        <a:rPr lang="en-US" sz="2000" dirty="0">
                          <a:latin typeface="Cambria" pitchFamily="18" charset="0"/>
                          <a:cs typeface="Times New Roman" pitchFamily="18" charset="0"/>
                        </a:rPr>
                        <a:t>2009-03-20 </a:t>
                      </a:r>
                      <a:endParaRPr lang="en-US" sz="2000" dirty="0" smtClean="0">
                        <a:latin typeface="Cambria" pitchFamily="18" charset="0"/>
                        <a:cs typeface="Times New Roman" pitchFamily="18" charset="0"/>
                      </a:endParaRPr>
                    </a:p>
                    <a:p>
                      <a:pPr rtl="0" fontAlgn="t"/>
                      <a:r>
                        <a:rPr lang="en-US" sz="2000" dirty="0" smtClean="0">
                          <a:latin typeface="Cambria" pitchFamily="18" charset="0"/>
                          <a:cs typeface="Times New Roman" pitchFamily="18" charset="0"/>
                        </a:rPr>
                        <a:t>2009-03-21</a:t>
                      </a:r>
                      <a:endParaRPr lang="en-US" sz="2000" dirty="0">
                        <a:latin typeface="Cambria" pitchFamily="18" charset="0"/>
                        <a:cs typeface="Times New Roman" pitchFamily="18" charset="0"/>
                      </a:endParaRPr>
                    </a:p>
                  </a:txBody>
                  <a:tcPr marL="28575" marR="28575" marT="19050" marB="19050"/>
                </a:tc>
                <a:tc>
                  <a:txBody>
                    <a:bodyPr/>
                    <a:lstStyle/>
                    <a:p>
                      <a:pPr rtl="0" fontAlgn="t"/>
                      <a:r>
                        <a:rPr lang="en-US" sz="2000" dirty="0">
                          <a:latin typeface="Cambria" pitchFamily="18" charset="0"/>
                          <a:cs typeface="Times New Roman" pitchFamily="18" charset="0"/>
                        </a:rPr>
                        <a:t>19:00-6:00</a:t>
                      </a:r>
                    </a:p>
                  </a:txBody>
                  <a:tcPr marL="28575" marR="28575" marT="19050" marB="19050"/>
                </a:tc>
                <a:tc>
                  <a:txBody>
                    <a:bodyPr/>
                    <a:lstStyle/>
                    <a:p>
                      <a:pPr rtl="0" fontAlgn="t"/>
                      <a:r>
                        <a:rPr lang="en-US" sz="2000" dirty="0">
                          <a:latin typeface="Cambria" pitchFamily="18" charset="0"/>
                          <a:cs typeface="Times New Roman" pitchFamily="18" charset="0"/>
                        </a:rPr>
                        <a:t>22:00-4:00</a:t>
                      </a:r>
                    </a:p>
                  </a:txBody>
                  <a:tcPr marL="28575" marR="28575" marT="19050" marB="19050"/>
                </a:tc>
                <a:tc>
                  <a:txBody>
                    <a:bodyPr/>
                    <a:lstStyle/>
                    <a:p>
                      <a:pPr rtl="0" fontAlgn="b"/>
                      <a:endParaRPr lang="en-US" sz="2000" dirty="0">
                        <a:latin typeface="Cambria" pitchFamily="18" charset="0"/>
                        <a:cs typeface="Times New Roman" pitchFamily="18" charset="0"/>
                      </a:endParaRPr>
                    </a:p>
                  </a:txBody>
                  <a:tcPr marL="28575" marR="28575" marT="19050" marB="19050" anchor="b"/>
                </a:tc>
                <a:tc>
                  <a:txBody>
                    <a:bodyPr/>
                    <a:lstStyle/>
                    <a:p>
                      <a:pPr rtl="0" fontAlgn="b"/>
                      <a:r>
                        <a:rPr lang="en-US" sz="2000" dirty="0">
                          <a:latin typeface="Cambria" pitchFamily="18" charset="0"/>
                          <a:cs typeface="Times New Roman" pitchFamily="18" charset="0"/>
                        </a:rPr>
                        <a:t>03:27-06:00+</a:t>
                      </a:r>
                    </a:p>
                  </a:txBody>
                  <a:tcPr marL="28575" marR="28575" marT="19050" marB="19050" anchor="b"/>
                </a:tc>
              </a:tr>
            </a:tbl>
          </a:graphicData>
        </a:graphic>
      </p:graphicFrame>
      <p:pic>
        <p:nvPicPr>
          <p:cNvPr id="14" name="Picture 13" descr="Picture1.png"/>
          <p:cNvPicPr>
            <a:picLocks noChangeAspect="1"/>
          </p:cNvPicPr>
          <p:nvPr/>
        </p:nvPicPr>
        <p:blipFill>
          <a:blip r:embed="rId11" cstate="print"/>
          <a:stretch>
            <a:fillRect/>
          </a:stretch>
        </p:blipFill>
        <p:spPr>
          <a:xfrm>
            <a:off x="29032200" y="3048000"/>
            <a:ext cx="3124200" cy="2682929"/>
          </a:xfrm>
          <a:prstGeom prst="rect">
            <a:avLst/>
          </a:prstGeom>
        </p:spPr>
      </p:pic>
      <p:sp>
        <p:nvSpPr>
          <p:cNvPr id="35" name="TextBox 34"/>
          <p:cNvSpPr txBox="1"/>
          <p:nvPr/>
        </p:nvSpPr>
        <p:spPr>
          <a:xfrm>
            <a:off x="18669000" y="17830800"/>
            <a:ext cx="7391400" cy="1015663"/>
          </a:xfrm>
          <a:prstGeom prst="rect">
            <a:avLst/>
          </a:prstGeom>
          <a:noFill/>
          <a:ln>
            <a:solidFill>
              <a:schemeClr val="bg1"/>
            </a:solidFill>
          </a:ln>
        </p:spPr>
        <p:txBody>
          <a:bodyPr wrap="square" rtlCol="0">
            <a:spAutoFit/>
          </a:bodyPr>
          <a:lstStyle/>
          <a:p>
            <a:pPr algn="ctr"/>
            <a:r>
              <a:rPr lang="en-US" sz="6000" b="1" dirty="0" smtClean="0">
                <a:latin typeface="Cambria" pitchFamily="18" charset="0"/>
              </a:rPr>
              <a:t>November 09, 2004</a:t>
            </a:r>
            <a:endParaRPr lang="en-US" sz="6000" dirty="0">
              <a:latin typeface="Cambria" pitchFamily="18" charset="0"/>
            </a:endParaRPr>
          </a:p>
        </p:txBody>
      </p:sp>
      <p:pic>
        <p:nvPicPr>
          <p:cNvPr id="1026" name="Picture 2" descr="ORBIT_26947_001.gif"/>
          <p:cNvPicPr>
            <a:picLocks noChangeAspect="1" noChangeArrowheads="1"/>
          </p:cNvPicPr>
          <p:nvPr/>
        </p:nvPicPr>
        <p:blipFill>
          <a:blip r:embed="rId12" cstate="print"/>
          <a:srcRect/>
          <a:stretch>
            <a:fillRect/>
          </a:stretch>
        </p:blipFill>
        <p:spPr bwMode="auto">
          <a:xfrm>
            <a:off x="23774400" y="19126200"/>
            <a:ext cx="3814357" cy="4286046"/>
          </a:xfrm>
          <a:prstGeom prst="rect">
            <a:avLst/>
          </a:prstGeom>
          <a:noFill/>
          <a:ln>
            <a:solidFill>
              <a:schemeClr val="accent3"/>
            </a:solidFill>
          </a:ln>
        </p:spPr>
      </p:pic>
      <p:pic>
        <p:nvPicPr>
          <p:cNvPr id="1028" name="Picture 4" descr="20041109.gif"/>
          <p:cNvPicPr>
            <a:picLocks noChangeAspect="1" noChangeArrowheads="1"/>
          </p:cNvPicPr>
          <p:nvPr/>
        </p:nvPicPr>
        <p:blipFill>
          <a:blip r:embed="rId13" cstate="print"/>
          <a:srcRect/>
          <a:stretch>
            <a:fillRect/>
          </a:stretch>
        </p:blipFill>
        <p:spPr bwMode="auto">
          <a:xfrm>
            <a:off x="17373600" y="19050000"/>
            <a:ext cx="6019800" cy="4514850"/>
          </a:xfrm>
          <a:prstGeom prst="rect">
            <a:avLst/>
          </a:prstGeom>
          <a:noFill/>
          <a:ln>
            <a:solidFill>
              <a:schemeClr val="accent1"/>
            </a:solidFill>
          </a:ln>
        </p:spPr>
      </p:pic>
      <p:pic>
        <p:nvPicPr>
          <p:cNvPr id="1030" name="Picture 6" descr="https://lh6.googleusercontent.com/kIt3zbQz56-f1spvBV6cFpkHR-3X_uBigOMnPfF-eBkGljPfuQeIiUAY39qvQH_1cgNpvLzTB9el4vejsN8iyZ9w26cAlumR6w8g95Qa81_aOrPwCkqUdDacvQWIiU7IR0g"/>
          <p:cNvPicPr>
            <a:picLocks noChangeAspect="1" noChangeArrowheads="1"/>
          </p:cNvPicPr>
          <p:nvPr/>
        </p:nvPicPr>
        <p:blipFill>
          <a:blip r:embed="rId14" cstate="print"/>
          <a:srcRect/>
          <a:stretch>
            <a:fillRect/>
          </a:stretch>
        </p:blipFill>
        <p:spPr bwMode="auto">
          <a:xfrm>
            <a:off x="18135599" y="23926799"/>
            <a:ext cx="4114801" cy="4886325"/>
          </a:xfrm>
          <a:prstGeom prst="rect">
            <a:avLst/>
          </a:prstGeom>
          <a:noFill/>
          <a:ln>
            <a:solidFill>
              <a:schemeClr val="accent3"/>
            </a:solidFill>
          </a:ln>
        </p:spPr>
      </p:pic>
      <p:pic>
        <p:nvPicPr>
          <p:cNvPr id="1032" name="Picture 8" descr="https://lh5.googleusercontent.com/N4hiswAejfZovcNvCGnMXZA6HVypICDsJHTcUP-6KsFAsBbGeS9si2AHQhxeGpmK356br6fwRNvEwCGFz6M15K3-V8K3zbeKH27Nkcv1pGhU00RuiW9_AcVK0fZtwr--Q7A"/>
          <p:cNvPicPr>
            <a:picLocks noChangeAspect="1" noChangeArrowheads="1"/>
          </p:cNvPicPr>
          <p:nvPr/>
        </p:nvPicPr>
        <p:blipFill>
          <a:blip r:embed="rId15" cstate="print"/>
          <a:srcRect/>
          <a:stretch>
            <a:fillRect/>
          </a:stretch>
        </p:blipFill>
        <p:spPr bwMode="auto">
          <a:xfrm>
            <a:off x="22707600" y="23926799"/>
            <a:ext cx="4114800" cy="4822031"/>
          </a:xfrm>
          <a:prstGeom prst="rect">
            <a:avLst/>
          </a:prstGeom>
          <a:noFill/>
          <a:ln>
            <a:solidFill>
              <a:schemeClr val="accent1"/>
            </a:solidFill>
          </a:ln>
        </p:spPr>
      </p:pic>
      <p:pic>
        <p:nvPicPr>
          <p:cNvPr id="1034" name="Picture 10" descr="NWIMF_20041107.gif"/>
          <p:cNvPicPr>
            <a:picLocks noChangeAspect="1" noChangeArrowheads="1"/>
          </p:cNvPicPr>
          <p:nvPr/>
        </p:nvPicPr>
        <p:blipFill>
          <a:blip r:embed="rId16" cstate="print"/>
          <a:srcRect/>
          <a:stretch>
            <a:fillRect/>
          </a:stretch>
        </p:blipFill>
        <p:spPr bwMode="auto">
          <a:xfrm>
            <a:off x="17145000" y="7467600"/>
            <a:ext cx="6288741" cy="4517264"/>
          </a:xfrm>
          <a:prstGeom prst="rect">
            <a:avLst/>
          </a:prstGeom>
          <a:noFill/>
          <a:ln>
            <a:solidFill>
              <a:schemeClr val="accent3"/>
            </a:solidFill>
          </a:ln>
        </p:spPr>
      </p:pic>
      <p:pic>
        <p:nvPicPr>
          <p:cNvPr id="1036" name="Picture 12" descr="Recon_Region_15.gif"/>
          <p:cNvPicPr>
            <a:picLocks noChangeAspect="1" noChangeArrowheads="1"/>
          </p:cNvPicPr>
          <p:nvPr/>
        </p:nvPicPr>
        <p:blipFill>
          <a:blip r:embed="rId17" cstate="print"/>
          <a:srcRect/>
          <a:stretch>
            <a:fillRect/>
          </a:stretch>
        </p:blipFill>
        <p:spPr bwMode="auto">
          <a:xfrm>
            <a:off x="17830800" y="12255691"/>
            <a:ext cx="4267200" cy="5413610"/>
          </a:xfrm>
          <a:prstGeom prst="rect">
            <a:avLst/>
          </a:prstGeom>
          <a:noFill/>
          <a:ln>
            <a:solidFill>
              <a:schemeClr val="accent1"/>
            </a:solidFill>
          </a:ln>
        </p:spPr>
      </p:pic>
      <p:pic>
        <p:nvPicPr>
          <p:cNvPr id="1038" name="Picture 14" descr="Recon_Region_15sml_C3.gif"/>
          <p:cNvPicPr>
            <a:picLocks noChangeAspect="1" noChangeArrowheads="1"/>
          </p:cNvPicPr>
          <p:nvPr/>
        </p:nvPicPr>
        <p:blipFill>
          <a:blip r:embed="rId18" cstate="print"/>
          <a:srcRect/>
          <a:stretch>
            <a:fillRect/>
          </a:stretch>
        </p:blipFill>
        <p:spPr bwMode="auto">
          <a:xfrm>
            <a:off x="22402800" y="12268200"/>
            <a:ext cx="4191000" cy="5316940"/>
          </a:xfrm>
          <a:prstGeom prst="rect">
            <a:avLst/>
          </a:prstGeom>
          <a:noFill/>
          <a:ln>
            <a:solidFill>
              <a:schemeClr val="accent3"/>
            </a:solidFill>
          </a:ln>
        </p:spPr>
      </p:pic>
      <p:pic>
        <p:nvPicPr>
          <p:cNvPr id="1040" name="Picture 16" descr="[image]"/>
          <p:cNvPicPr>
            <a:picLocks noChangeAspect="1" noChangeArrowheads="1"/>
          </p:cNvPicPr>
          <p:nvPr/>
        </p:nvPicPr>
        <p:blipFill>
          <a:blip r:embed="rId19" cstate="print"/>
          <a:srcRect/>
          <a:stretch>
            <a:fillRect/>
          </a:stretch>
        </p:blipFill>
        <p:spPr bwMode="auto">
          <a:xfrm>
            <a:off x="23774400" y="7467600"/>
            <a:ext cx="3861996" cy="4559300"/>
          </a:xfrm>
          <a:prstGeom prst="rect">
            <a:avLst/>
          </a:prstGeom>
          <a:noFill/>
          <a:ln>
            <a:solidFill>
              <a:schemeClr val="accent1"/>
            </a:solidFill>
          </a:ln>
        </p:spPr>
      </p:pic>
      <p:pic>
        <p:nvPicPr>
          <p:cNvPr id="26" name="Picture 25" descr="magnetic reconnection.jpg"/>
          <p:cNvPicPr>
            <a:picLocks noChangeAspect="1"/>
          </p:cNvPicPr>
          <p:nvPr/>
        </p:nvPicPr>
        <p:blipFill>
          <a:blip r:embed="rId20" cstate="print"/>
          <a:srcRect l="7237" t="8772" r="7401" b="14035"/>
          <a:stretch>
            <a:fillRect/>
          </a:stretch>
        </p:blipFill>
        <p:spPr>
          <a:xfrm>
            <a:off x="11595389" y="16227076"/>
            <a:ext cx="5549611" cy="2822924"/>
          </a:xfrm>
          <a:prstGeom prst="rect">
            <a:avLst/>
          </a:prstGeom>
          <a:ln>
            <a:solidFill>
              <a:schemeClr val="accent1"/>
            </a:solidFill>
          </a:ln>
        </p:spPr>
      </p:pic>
      <p:sp>
        <p:nvSpPr>
          <p:cNvPr id="37" name="TextBox 36"/>
          <p:cNvSpPr txBox="1"/>
          <p:nvPr/>
        </p:nvSpPr>
        <p:spPr>
          <a:xfrm>
            <a:off x="34671000" y="14173200"/>
            <a:ext cx="2895600" cy="1015663"/>
          </a:xfrm>
          <a:prstGeom prst="rect">
            <a:avLst/>
          </a:prstGeom>
          <a:solidFill>
            <a:schemeClr val="tx1"/>
          </a:solidFill>
        </p:spPr>
        <p:txBody>
          <a:bodyPr wrap="square" rtlCol="0">
            <a:spAutoFit/>
          </a:bodyPr>
          <a:lstStyle/>
          <a:p>
            <a:pPr algn="ctr"/>
            <a:r>
              <a:rPr lang="en-US" sz="6000" dirty="0" smtClean="0">
                <a:solidFill>
                  <a:schemeClr val="bg1"/>
                </a:solidFill>
                <a:latin typeface="Cambria" pitchFamily="18" charset="0"/>
              </a:rPr>
              <a:t>Results</a:t>
            </a:r>
            <a:endParaRPr lang="en-US" sz="6000" dirty="0">
              <a:solidFill>
                <a:schemeClr val="bg1"/>
              </a:solidFill>
              <a:latin typeface="Cambria" pitchFamily="18" charset="0"/>
            </a:endParaRPr>
          </a:p>
        </p:txBody>
      </p:sp>
      <p:sp>
        <p:nvSpPr>
          <p:cNvPr id="12" name="TextBox 11"/>
          <p:cNvSpPr txBox="1"/>
          <p:nvPr/>
        </p:nvSpPr>
        <p:spPr>
          <a:xfrm>
            <a:off x="34137600" y="18948737"/>
            <a:ext cx="4114800" cy="1015663"/>
          </a:xfrm>
          <a:prstGeom prst="rect">
            <a:avLst/>
          </a:prstGeom>
          <a:solidFill>
            <a:schemeClr val="tx1"/>
          </a:solidFill>
          <a:ln>
            <a:noFill/>
          </a:ln>
        </p:spPr>
        <p:txBody>
          <a:bodyPr wrap="square" rtlCol="0">
            <a:spAutoFit/>
          </a:bodyPr>
          <a:lstStyle/>
          <a:p>
            <a:pPr algn="ctr"/>
            <a:r>
              <a:rPr lang="en-US" sz="6000" dirty="0" smtClean="0">
                <a:solidFill>
                  <a:schemeClr val="bg1"/>
                </a:solidFill>
                <a:latin typeface="Cambria" pitchFamily="18" charset="0"/>
              </a:rPr>
              <a:t>Conclusion</a:t>
            </a:r>
            <a:endParaRPr lang="en-US" sz="6000" dirty="0">
              <a:solidFill>
                <a:schemeClr val="bg1"/>
              </a:solidFill>
              <a:latin typeface="Cambria" pitchFamily="18" charset="0"/>
            </a:endParaRPr>
          </a:p>
        </p:txBody>
      </p:sp>
      <p:sp>
        <p:nvSpPr>
          <p:cNvPr id="40" name="TextBox 39"/>
          <p:cNvSpPr txBox="1"/>
          <p:nvPr/>
        </p:nvSpPr>
        <p:spPr>
          <a:xfrm>
            <a:off x="4038600" y="16687800"/>
            <a:ext cx="4495800" cy="1015663"/>
          </a:xfrm>
          <a:prstGeom prst="rect">
            <a:avLst/>
          </a:prstGeom>
          <a:solidFill>
            <a:schemeClr val="tx1"/>
          </a:solidFill>
        </p:spPr>
        <p:txBody>
          <a:bodyPr wrap="square" rtlCol="0">
            <a:spAutoFit/>
          </a:bodyPr>
          <a:lstStyle/>
          <a:p>
            <a:pPr algn="ctr"/>
            <a:r>
              <a:rPr lang="en-US" sz="6000" dirty="0" smtClean="0">
                <a:solidFill>
                  <a:schemeClr val="bg1"/>
                </a:solidFill>
              </a:rPr>
              <a:t>Method</a:t>
            </a:r>
            <a:endParaRPr lang="en-US" sz="6000" dirty="0">
              <a:solidFill>
                <a:schemeClr val="bg1"/>
              </a:solidFill>
            </a:endParaRPr>
          </a:p>
        </p:txBody>
      </p:sp>
      <p:sp>
        <p:nvSpPr>
          <p:cNvPr id="10" name="TextBox 9"/>
          <p:cNvSpPr txBox="1"/>
          <p:nvPr/>
        </p:nvSpPr>
        <p:spPr>
          <a:xfrm>
            <a:off x="4648200" y="2337137"/>
            <a:ext cx="4419600" cy="1015663"/>
          </a:xfrm>
          <a:prstGeom prst="rect">
            <a:avLst/>
          </a:prstGeom>
          <a:solidFill>
            <a:schemeClr val="tx1"/>
          </a:solidFill>
          <a:ln>
            <a:noFill/>
          </a:ln>
        </p:spPr>
        <p:txBody>
          <a:bodyPr wrap="square" rtlCol="0">
            <a:spAutoFit/>
          </a:bodyPr>
          <a:lstStyle/>
          <a:p>
            <a:pPr algn="ctr"/>
            <a:r>
              <a:rPr lang="en-US" sz="6000" dirty="0" smtClean="0">
                <a:solidFill>
                  <a:sysClr val="windowText" lastClr="000000"/>
                </a:solidFill>
                <a:latin typeface="Cambria" pitchFamily="18" charset="0"/>
              </a:rPr>
              <a:t>Introduction </a:t>
            </a:r>
            <a:endParaRPr lang="en-US" sz="6000" dirty="0">
              <a:solidFill>
                <a:sysClr val="windowText" lastClr="000000"/>
              </a:solidFill>
              <a:latin typeface="Cambria"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797</TotalTime>
  <Words>414</Words>
  <Application>Microsoft Office PowerPoint</Application>
  <PresentationFormat>Custom</PresentationFormat>
  <Paragraphs>109</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Flow</vt:lpstr>
      <vt:lpstr>Slide 1</vt:lpstr>
    </vt:vector>
  </TitlesOfParts>
  <Company>University of New Hampshire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Charles Smith</dc:creator>
  <cp:lastModifiedBy>Charles Smith</cp:lastModifiedBy>
  <cp:revision>107</cp:revision>
  <dcterms:created xsi:type="dcterms:W3CDTF">2014-07-21T13:19:06Z</dcterms:created>
  <dcterms:modified xsi:type="dcterms:W3CDTF">2014-07-23T20:39:30Z</dcterms:modified>
</cp:coreProperties>
</file>