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43891200" cy="32918400"/>
  <p:notesSz cx="6858000" cy="9144000"/>
  <p:defaultTextStyle>
    <a:defPPr>
      <a:defRPr lang="en-US"/>
    </a:defPPr>
    <a:lvl1pPr marL="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1pPr>
    <a:lvl2pPr marL="219456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2pPr>
    <a:lvl3pPr marL="438912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3pPr>
    <a:lvl4pPr marL="658368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4pPr>
    <a:lvl5pPr marL="877824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5pPr>
    <a:lvl6pPr marL="1097280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6pPr>
    <a:lvl7pPr marL="1316736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7pPr>
    <a:lvl8pPr marL="1536192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8pPr>
    <a:lvl9pPr marL="1755648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FF"/>
    <a:srgbClr val="333399"/>
    <a:srgbClr val="000066"/>
    <a:srgbClr val="403169"/>
    <a:srgbClr val="353040"/>
    <a:srgbClr val="352840"/>
    <a:srgbClr val="40314E"/>
    <a:srgbClr val="4031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22" d="100"/>
          <a:sy n="22" d="100"/>
        </p:scale>
        <p:origin x="-1734" y="-126"/>
      </p:cViewPr>
      <p:guideLst>
        <p:guide orient="horz" pos="10368"/>
        <p:guide pos="1382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10226042"/>
            <a:ext cx="37307520" cy="705612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83680" y="18653760"/>
            <a:ext cx="30723840" cy="841248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1945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3891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5836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7782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DECED-8616-40E6-8AEB-C7094260329B}" type="datetimeFigureOut">
              <a:rPr lang="en-US" smtClean="0"/>
              <a:t>10/28/2014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8E33D-51E6-4017-90D3-F0E01FF377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66995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DECED-8616-40E6-8AEB-C7094260329B}" type="datetimeFigureOut">
              <a:rPr lang="en-US" smtClean="0"/>
              <a:t>10/28/2014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8E33D-51E6-4017-90D3-F0E01FF377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09565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7102" y="21153122"/>
            <a:ext cx="37307520" cy="6537960"/>
          </a:xfrm>
        </p:spPr>
        <p:txBody>
          <a:bodyPr anchor="t"/>
          <a:lstStyle>
            <a:lvl1pPr algn="l">
              <a:defRPr sz="192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67102" y="13952225"/>
            <a:ext cx="37307520" cy="7200898"/>
          </a:xfrm>
        </p:spPr>
        <p:txBody>
          <a:bodyPr anchor="b"/>
          <a:lstStyle>
            <a:lvl1pPr marL="0" indent="0"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1pPr>
            <a:lvl2pPr marL="2194560" indent="0">
              <a:buNone/>
              <a:defRPr sz="8600">
                <a:solidFill>
                  <a:schemeClr val="tx1">
                    <a:tint val="75000"/>
                  </a:schemeClr>
                </a:solidFill>
              </a:defRPr>
            </a:lvl2pPr>
            <a:lvl3pPr marL="4389120" indent="0">
              <a:buNone/>
              <a:defRPr sz="7700">
                <a:solidFill>
                  <a:schemeClr val="tx1">
                    <a:tint val="75000"/>
                  </a:schemeClr>
                </a:solidFill>
              </a:defRPr>
            </a:lvl3pPr>
            <a:lvl4pPr marL="658368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4pPr>
            <a:lvl5pPr marL="877824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DECED-8616-40E6-8AEB-C7094260329B}" type="datetimeFigureOut">
              <a:rPr lang="en-US" smtClean="0"/>
              <a:t>10/28/2014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8E33D-51E6-4017-90D3-F0E01FF377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14787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530842" y="36865560"/>
            <a:ext cx="94442280" cy="104279702"/>
          </a:xfrm>
        </p:spPr>
        <p:txBody>
          <a:bodyPr/>
          <a:lstStyle>
            <a:lvl1pPr>
              <a:defRPr sz="13400"/>
            </a:lvl1pPr>
            <a:lvl2pPr>
              <a:defRPr sz="11500"/>
            </a:lvl2pPr>
            <a:lvl3pPr>
              <a:defRPr sz="9600"/>
            </a:lvl3pPr>
            <a:lvl4pPr>
              <a:defRPr sz="8600"/>
            </a:lvl4pPr>
            <a:lvl5pPr>
              <a:defRPr sz="8600"/>
            </a:lvl5pPr>
            <a:lvl6pPr>
              <a:defRPr sz="8600"/>
            </a:lvl6pPr>
            <a:lvl7pPr>
              <a:defRPr sz="8600"/>
            </a:lvl7pPr>
            <a:lvl8pPr>
              <a:defRPr sz="8600"/>
            </a:lvl8pPr>
            <a:lvl9pPr>
              <a:defRPr sz="8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5704642" y="36865560"/>
            <a:ext cx="94442280" cy="104279702"/>
          </a:xfrm>
        </p:spPr>
        <p:txBody>
          <a:bodyPr/>
          <a:lstStyle>
            <a:lvl1pPr>
              <a:defRPr sz="13400"/>
            </a:lvl1pPr>
            <a:lvl2pPr>
              <a:defRPr sz="11500"/>
            </a:lvl2pPr>
            <a:lvl3pPr>
              <a:defRPr sz="9600"/>
            </a:lvl3pPr>
            <a:lvl4pPr>
              <a:defRPr sz="8600"/>
            </a:lvl4pPr>
            <a:lvl5pPr>
              <a:defRPr sz="8600"/>
            </a:lvl5pPr>
            <a:lvl6pPr>
              <a:defRPr sz="8600"/>
            </a:lvl6pPr>
            <a:lvl7pPr>
              <a:defRPr sz="8600"/>
            </a:lvl7pPr>
            <a:lvl8pPr>
              <a:defRPr sz="8600"/>
            </a:lvl8pPr>
            <a:lvl9pPr>
              <a:defRPr sz="8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DECED-8616-40E6-8AEB-C7094260329B}" type="datetimeFigureOut">
              <a:rPr lang="en-US" smtClean="0"/>
              <a:t>10/28/2014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8E33D-51E6-4017-90D3-F0E01FF377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190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0" y="1318262"/>
            <a:ext cx="39502080" cy="54864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4560" y="7368542"/>
            <a:ext cx="19392902" cy="3070858"/>
          </a:xfrm>
        </p:spPr>
        <p:txBody>
          <a:bodyPr anchor="b"/>
          <a:lstStyle>
            <a:lvl1pPr marL="0" indent="0">
              <a:buNone/>
              <a:defRPr sz="1150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00" b="1"/>
            </a:lvl3pPr>
            <a:lvl4pPr marL="6583680" indent="0">
              <a:buNone/>
              <a:defRPr sz="7700" b="1"/>
            </a:lvl4pPr>
            <a:lvl5pPr marL="8778240" indent="0">
              <a:buNone/>
              <a:defRPr sz="7700" b="1"/>
            </a:lvl5pPr>
            <a:lvl6pPr marL="10972800" indent="0">
              <a:buNone/>
              <a:defRPr sz="7700" b="1"/>
            </a:lvl6pPr>
            <a:lvl7pPr marL="13167360" indent="0">
              <a:buNone/>
              <a:defRPr sz="7700" b="1"/>
            </a:lvl7pPr>
            <a:lvl8pPr marL="15361920" indent="0">
              <a:buNone/>
              <a:defRPr sz="7700" b="1"/>
            </a:lvl8pPr>
            <a:lvl9pPr marL="17556480" indent="0">
              <a:buNone/>
              <a:defRPr sz="77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194560" y="10439400"/>
            <a:ext cx="19392902" cy="18966182"/>
          </a:xfrm>
        </p:spPr>
        <p:txBody>
          <a:bodyPr/>
          <a:lstStyle>
            <a:lvl1pPr>
              <a:defRPr sz="11500"/>
            </a:lvl1pPr>
            <a:lvl2pPr>
              <a:defRPr sz="9600"/>
            </a:lvl2pPr>
            <a:lvl3pPr>
              <a:defRPr sz="8600"/>
            </a:lvl3pPr>
            <a:lvl4pPr>
              <a:defRPr sz="7700"/>
            </a:lvl4pPr>
            <a:lvl5pPr>
              <a:defRPr sz="7700"/>
            </a:lvl5pPr>
            <a:lvl6pPr>
              <a:defRPr sz="7700"/>
            </a:lvl6pPr>
            <a:lvl7pPr>
              <a:defRPr sz="7700"/>
            </a:lvl7pPr>
            <a:lvl8pPr>
              <a:defRPr sz="7700"/>
            </a:lvl8pPr>
            <a:lvl9pPr>
              <a:defRPr sz="7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96122" y="7368542"/>
            <a:ext cx="19400520" cy="3070858"/>
          </a:xfrm>
        </p:spPr>
        <p:txBody>
          <a:bodyPr anchor="b"/>
          <a:lstStyle>
            <a:lvl1pPr marL="0" indent="0">
              <a:buNone/>
              <a:defRPr sz="1150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00" b="1"/>
            </a:lvl3pPr>
            <a:lvl4pPr marL="6583680" indent="0">
              <a:buNone/>
              <a:defRPr sz="7700" b="1"/>
            </a:lvl4pPr>
            <a:lvl5pPr marL="8778240" indent="0">
              <a:buNone/>
              <a:defRPr sz="7700" b="1"/>
            </a:lvl5pPr>
            <a:lvl6pPr marL="10972800" indent="0">
              <a:buNone/>
              <a:defRPr sz="7700" b="1"/>
            </a:lvl6pPr>
            <a:lvl7pPr marL="13167360" indent="0">
              <a:buNone/>
              <a:defRPr sz="7700" b="1"/>
            </a:lvl7pPr>
            <a:lvl8pPr marL="15361920" indent="0">
              <a:buNone/>
              <a:defRPr sz="7700" b="1"/>
            </a:lvl8pPr>
            <a:lvl9pPr marL="17556480" indent="0">
              <a:buNone/>
              <a:defRPr sz="77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96122" y="10439400"/>
            <a:ext cx="19400520" cy="18966182"/>
          </a:xfrm>
        </p:spPr>
        <p:txBody>
          <a:bodyPr/>
          <a:lstStyle>
            <a:lvl1pPr>
              <a:defRPr sz="11500"/>
            </a:lvl1pPr>
            <a:lvl2pPr>
              <a:defRPr sz="9600"/>
            </a:lvl2pPr>
            <a:lvl3pPr>
              <a:defRPr sz="8600"/>
            </a:lvl3pPr>
            <a:lvl4pPr>
              <a:defRPr sz="7700"/>
            </a:lvl4pPr>
            <a:lvl5pPr>
              <a:defRPr sz="7700"/>
            </a:lvl5pPr>
            <a:lvl6pPr>
              <a:defRPr sz="7700"/>
            </a:lvl6pPr>
            <a:lvl7pPr>
              <a:defRPr sz="7700"/>
            </a:lvl7pPr>
            <a:lvl8pPr>
              <a:defRPr sz="7700"/>
            </a:lvl8pPr>
            <a:lvl9pPr>
              <a:defRPr sz="7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DECED-8616-40E6-8AEB-C7094260329B}" type="datetimeFigureOut">
              <a:rPr lang="en-US" smtClean="0"/>
              <a:t>10/28/2014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8E33D-51E6-4017-90D3-F0E01FF377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05709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DECED-8616-40E6-8AEB-C7094260329B}" type="datetimeFigureOut">
              <a:rPr lang="en-US" smtClean="0"/>
              <a:t>10/28/2014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8E33D-51E6-4017-90D3-F0E01FF377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40876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DECED-8616-40E6-8AEB-C7094260329B}" type="datetimeFigureOut">
              <a:rPr lang="en-US" smtClean="0"/>
              <a:t>10/28/2014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8E33D-51E6-4017-90D3-F0E01FF377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0826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3" y="1310640"/>
            <a:ext cx="14439902" cy="5577840"/>
          </a:xfrm>
        </p:spPr>
        <p:txBody>
          <a:bodyPr anchor="b"/>
          <a:lstStyle>
            <a:lvl1pPr algn="l">
              <a:defRPr sz="96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160240" y="1310643"/>
            <a:ext cx="24536400" cy="28094942"/>
          </a:xfrm>
        </p:spPr>
        <p:txBody>
          <a:bodyPr/>
          <a:lstStyle>
            <a:lvl1pPr>
              <a:defRPr sz="15400"/>
            </a:lvl1pPr>
            <a:lvl2pPr>
              <a:defRPr sz="13400"/>
            </a:lvl2pPr>
            <a:lvl3pPr>
              <a:defRPr sz="11500"/>
            </a:lvl3pPr>
            <a:lvl4pPr>
              <a:defRPr sz="9600"/>
            </a:lvl4pPr>
            <a:lvl5pPr>
              <a:defRPr sz="9600"/>
            </a:lvl5pPr>
            <a:lvl6pPr>
              <a:defRPr sz="9600"/>
            </a:lvl6pPr>
            <a:lvl7pPr>
              <a:defRPr sz="9600"/>
            </a:lvl7pPr>
            <a:lvl8pPr>
              <a:defRPr sz="9600"/>
            </a:lvl8pPr>
            <a:lvl9pPr>
              <a:defRPr sz="9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94563" y="6888483"/>
            <a:ext cx="14439902" cy="22517102"/>
          </a:xfrm>
        </p:spPr>
        <p:txBody>
          <a:bodyPr/>
          <a:lstStyle>
            <a:lvl1pPr marL="0" indent="0">
              <a:buNone/>
              <a:defRPr sz="6700"/>
            </a:lvl1pPr>
            <a:lvl2pPr marL="2194560" indent="0">
              <a:buNone/>
              <a:defRPr sz="5800"/>
            </a:lvl2pPr>
            <a:lvl3pPr marL="4389120" indent="0">
              <a:buNone/>
              <a:defRPr sz="4800"/>
            </a:lvl3pPr>
            <a:lvl4pPr marL="6583680" indent="0">
              <a:buNone/>
              <a:defRPr sz="4300"/>
            </a:lvl4pPr>
            <a:lvl5pPr marL="8778240" indent="0">
              <a:buNone/>
              <a:defRPr sz="4300"/>
            </a:lvl5pPr>
            <a:lvl6pPr marL="10972800" indent="0">
              <a:buNone/>
              <a:defRPr sz="4300"/>
            </a:lvl6pPr>
            <a:lvl7pPr marL="13167360" indent="0">
              <a:buNone/>
              <a:defRPr sz="4300"/>
            </a:lvl7pPr>
            <a:lvl8pPr marL="15361920" indent="0">
              <a:buNone/>
              <a:defRPr sz="4300"/>
            </a:lvl8pPr>
            <a:lvl9pPr marL="17556480" indent="0">
              <a:buNone/>
              <a:defRPr sz="4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DECED-8616-40E6-8AEB-C7094260329B}" type="datetimeFigureOut">
              <a:rPr lang="en-US" smtClean="0"/>
              <a:t>10/28/2014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8E33D-51E6-4017-90D3-F0E01FF377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42184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02982" y="23042880"/>
            <a:ext cx="26334720" cy="2720342"/>
          </a:xfrm>
        </p:spPr>
        <p:txBody>
          <a:bodyPr anchor="b"/>
          <a:lstStyle>
            <a:lvl1pPr algn="l">
              <a:defRPr sz="96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602982" y="2941320"/>
            <a:ext cx="26334720" cy="19751040"/>
          </a:xfrm>
        </p:spPr>
        <p:txBody>
          <a:bodyPr/>
          <a:lstStyle>
            <a:lvl1pPr marL="0" indent="0">
              <a:buNone/>
              <a:defRPr sz="15400"/>
            </a:lvl1pPr>
            <a:lvl2pPr marL="2194560" indent="0">
              <a:buNone/>
              <a:defRPr sz="13400"/>
            </a:lvl2pPr>
            <a:lvl3pPr marL="4389120" indent="0">
              <a:buNone/>
              <a:defRPr sz="11500"/>
            </a:lvl3pPr>
            <a:lvl4pPr marL="6583680" indent="0">
              <a:buNone/>
              <a:defRPr sz="9600"/>
            </a:lvl4pPr>
            <a:lvl5pPr marL="8778240" indent="0">
              <a:buNone/>
              <a:defRPr sz="9600"/>
            </a:lvl5pPr>
            <a:lvl6pPr marL="10972800" indent="0">
              <a:buNone/>
              <a:defRPr sz="9600"/>
            </a:lvl6pPr>
            <a:lvl7pPr marL="13167360" indent="0">
              <a:buNone/>
              <a:defRPr sz="9600"/>
            </a:lvl7pPr>
            <a:lvl8pPr marL="15361920" indent="0">
              <a:buNone/>
              <a:defRPr sz="9600"/>
            </a:lvl8pPr>
            <a:lvl9pPr marL="17556480" indent="0">
              <a:buNone/>
              <a:defRPr sz="96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02982" y="25763222"/>
            <a:ext cx="26334720" cy="3863338"/>
          </a:xfrm>
        </p:spPr>
        <p:txBody>
          <a:bodyPr/>
          <a:lstStyle>
            <a:lvl1pPr marL="0" indent="0">
              <a:buNone/>
              <a:defRPr sz="6700"/>
            </a:lvl1pPr>
            <a:lvl2pPr marL="2194560" indent="0">
              <a:buNone/>
              <a:defRPr sz="5800"/>
            </a:lvl2pPr>
            <a:lvl3pPr marL="4389120" indent="0">
              <a:buNone/>
              <a:defRPr sz="4800"/>
            </a:lvl3pPr>
            <a:lvl4pPr marL="6583680" indent="0">
              <a:buNone/>
              <a:defRPr sz="4300"/>
            </a:lvl4pPr>
            <a:lvl5pPr marL="8778240" indent="0">
              <a:buNone/>
              <a:defRPr sz="4300"/>
            </a:lvl5pPr>
            <a:lvl6pPr marL="10972800" indent="0">
              <a:buNone/>
              <a:defRPr sz="4300"/>
            </a:lvl6pPr>
            <a:lvl7pPr marL="13167360" indent="0">
              <a:buNone/>
              <a:defRPr sz="4300"/>
            </a:lvl7pPr>
            <a:lvl8pPr marL="15361920" indent="0">
              <a:buNone/>
              <a:defRPr sz="4300"/>
            </a:lvl8pPr>
            <a:lvl9pPr marL="17556480" indent="0">
              <a:buNone/>
              <a:defRPr sz="4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DECED-8616-40E6-8AEB-C7094260329B}" type="datetimeFigureOut">
              <a:rPr lang="en-US" smtClean="0"/>
              <a:t>10/28/2014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8E33D-51E6-4017-90D3-F0E01FF377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17867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DECED-8616-40E6-8AEB-C7094260329B}" type="datetimeFigureOut">
              <a:rPr lang="en-US" smtClean="0"/>
              <a:t>10/28/2014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8E33D-51E6-4017-90D3-F0E01FF377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65769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52742905" y="6324600"/>
            <a:ext cx="47404018" cy="1348206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0843" y="6324600"/>
            <a:ext cx="141480542" cy="1348206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DECED-8616-40E6-8AEB-C7094260329B}" type="datetimeFigureOut">
              <a:rPr lang="en-US" smtClean="0"/>
              <a:t>10/28/2014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8E33D-51E6-4017-90D3-F0E01FF377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50961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2000">
              <a:srgbClr val="353040"/>
            </a:gs>
            <a:gs pos="33000">
              <a:srgbClr val="181CC7"/>
            </a:gs>
            <a:gs pos="100000">
              <a:schemeClr val="bg1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194560" y="1318262"/>
            <a:ext cx="39502080" cy="5486400"/>
          </a:xfrm>
          <a:prstGeom prst="rect">
            <a:avLst/>
          </a:prstGeom>
        </p:spPr>
        <p:txBody>
          <a:bodyPr vert="horz" lIns="438912" tIns="219456" rIns="438912" bIns="219456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4560" y="7680963"/>
            <a:ext cx="39502080" cy="21724622"/>
          </a:xfrm>
          <a:prstGeom prst="rect">
            <a:avLst/>
          </a:prstGeom>
        </p:spPr>
        <p:txBody>
          <a:bodyPr vert="horz" lIns="438912" tIns="219456" rIns="438912" bIns="219456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194560" y="30510482"/>
            <a:ext cx="10241280" cy="1752600"/>
          </a:xfrm>
          <a:prstGeom prst="rect">
            <a:avLst/>
          </a:prstGeom>
        </p:spPr>
        <p:txBody>
          <a:bodyPr vert="horz" lIns="438912" tIns="219456" rIns="438912" bIns="219456" rtlCol="0" anchor="ctr"/>
          <a:lstStyle>
            <a:lvl1pPr algn="l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1DECED-8616-40E6-8AEB-C7094260329B}" type="datetimeFigureOut">
              <a:rPr lang="en-US" smtClean="0"/>
              <a:t>10/28/2014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996160" y="30510482"/>
            <a:ext cx="13898880" cy="1752600"/>
          </a:xfrm>
          <a:prstGeom prst="rect">
            <a:avLst/>
          </a:prstGeom>
        </p:spPr>
        <p:txBody>
          <a:bodyPr vert="horz" lIns="438912" tIns="219456" rIns="438912" bIns="219456" rtlCol="0" anchor="ctr"/>
          <a:lstStyle>
            <a:lvl1pPr algn="ctr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1455360" y="30510482"/>
            <a:ext cx="10241280" cy="1752600"/>
          </a:xfrm>
          <a:prstGeom prst="rect">
            <a:avLst/>
          </a:prstGeom>
        </p:spPr>
        <p:txBody>
          <a:bodyPr vert="horz" lIns="438912" tIns="219456" rIns="438912" bIns="219456" rtlCol="0" anchor="ctr"/>
          <a:lstStyle>
            <a:lvl1pPr algn="r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38E33D-51E6-4017-90D3-F0E01FF377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88465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389120" rtl="0" eaLnBrk="1" latinLnBrk="0" hangingPunct="1">
        <a:spcBef>
          <a:spcPct val="0"/>
        </a:spcBef>
        <a:buNone/>
        <a:defRPr sz="21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645920" indent="-1645920" algn="l" defTabSz="4389120" rtl="0" eaLnBrk="1" latinLnBrk="0" hangingPunct="1">
        <a:spcBef>
          <a:spcPct val="20000"/>
        </a:spcBef>
        <a:buFont typeface="Arial" panose="020B0604020202020204" pitchFamily="34" charset="0"/>
        <a:buChar char="•"/>
        <a:defRPr sz="15400" kern="1200">
          <a:solidFill>
            <a:schemeClr val="tx1"/>
          </a:solidFill>
          <a:latin typeface="+mn-lt"/>
          <a:ea typeface="+mn-ea"/>
          <a:cs typeface="+mn-cs"/>
        </a:defRPr>
      </a:lvl1pPr>
      <a:lvl2pPr marL="3566160" indent="-1371600" algn="l" defTabSz="4389120" rtl="0" eaLnBrk="1" latinLnBrk="0" hangingPunct="1">
        <a:spcBef>
          <a:spcPct val="20000"/>
        </a:spcBef>
        <a:buFont typeface="Arial" panose="020B0604020202020204" pitchFamily="34" charset="0"/>
        <a:buChar char="–"/>
        <a:defRPr sz="13400" kern="1200">
          <a:solidFill>
            <a:schemeClr val="tx1"/>
          </a:solidFill>
          <a:latin typeface="+mn-lt"/>
          <a:ea typeface="+mn-ea"/>
          <a:cs typeface="+mn-cs"/>
        </a:defRPr>
      </a:lvl2pPr>
      <a:lvl3pPr marL="5486400" indent="-1097280" algn="l" defTabSz="4389120" rtl="0" eaLnBrk="1" latinLnBrk="0" hangingPunct="1">
        <a:spcBef>
          <a:spcPct val="20000"/>
        </a:spcBef>
        <a:buFont typeface="Arial" panose="020B0604020202020204" pitchFamily="34" charset="0"/>
        <a:buChar char="•"/>
        <a:defRPr sz="11500" kern="1200">
          <a:solidFill>
            <a:schemeClr val="tx1"/>
          </a:solidFill>
          <a:latin typeface="+mn-lt"/>
          <a:ea typeface="+mn-ea"/>
          <a:cs typeface="+mn-cs"/>
        </a:defRPr>
      </a:lvl3pPr>
      <a:lvl4pPr marL="7680960" indent="-1097280" algn="l" defTabSz="4389120" rtl="0" eaLnBrk="1" latinLnBrk="0" hangingPunct="1">
        <a:spcBef>
          <a:spcPct val="20000"/>
        </a:spcBef>
        <a:buFont typeface="Arial" panose="020B0604020202020204" pitchFamily="34" charset="0"/>
        <a:buChar char="–"/>
        <a:defRPr sz="9600" kern="1200">
          <a:solidFill>
            <a:schemeClr val="tx1"/>
          </a:solidFill>
          <a:latin typeface="+mn-lt"/>
          <a:ea typeface="+mn-ea"/>
          <a:cs typeface="+mn-cs"/>
        </a:defRPr>
      </a:lvl4pPr>
      <a:lvl5pPr marL="9875520" indent="-1097280" algn="l" defTabSz="4389120" rtl="0" eaLnBrk="1" latinLnBrk="0" hangingPunct="1">
        <a:spcBef>
          <a:spcPct val="20000"/>
        </a:spcBef>
        <a:buFont typeface="Arial" panose="020B0604020202020204" pitchFamily="34" charset="0"/>
        <a:buChar char="»"/>
        <a:defRPr sz="9600" kern="1200">
          <a:solidFill>
            <a:schemeClr val="tx1"/>
          </a:solidFill>
          <a:latin typeface="+mn-lt"/>
          <a:ea typeface="+mn-ea"/>
          <a:cs typeface="+mn-cs"/>
        </a:defRPr>
      </a:lvl5pPr>
      <a:lvl6pPr marL="12070080" indent="-1097280" algn="l" defTabSz="4389120" rtl="0" eaLnBrk="1" latinLnBrk="0" hangingPunct="1">
        <a:spcBef>
          <a:spcPct val="20000"/>
        </a:spcBef>
        <a:buFont typeface="Arial" panose="020B0604020202020204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6pPr>
      <a:lvl7pPr marL="14264640" indent="-1097280" algn="l" defTabSz="4389120" rtl="0" eaLnBrk="1" latinLnBrk="0" hangingPunct="1">
        <a:spcBef>
          <a:spcPct val="20000"/>
        </a:spcBef>
        <a:buFont typeface="Arial" panose="020B0604020202020204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7pPr>
      <a:lvl8pPr marL="16459200" indent="-1097280" algn="l" defTabSz="4389120" rtl="0" eaLnBrk="1" latinLnBrk="0" hangingPunct="1">
        <a:spcBef>
          <a:spcPct val="20000"/>
        </a:spcBef>
        <a:buFont typeface="Arial" panose="020B0604020202020204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8pPr>
      <a:lvl9pPr marL="18653760" indent="-1097280" algn="l" defTabSz="4389120" rtl="0" eaLnBrk="1" latinLnBrk="0" hangingPunct="1">
        <a:spcBef>
          <a:spcPct val="20000"/>
        </a:spcBef>
        <a:buFont typeface="Arial" panose="020B0604020202020204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1pPr>
      <a:lvl2pPr marL="219456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2pPr>
      <a:lvl3pPr marL="438912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3pPr>
      <a:lvl4pPr marL="658368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4pPr>
      <a:lvl5pPr marL="877824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6pPr>
      <a:lvl7pPr marL="1316736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7pPr>
      <a:lvl8pPr marL="1536192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8pPr>
      <a:lvl9pPr marL="1755648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nhepscor.org/stem" TargetMode="Externa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20800" y="609598"/>
            <a:ext cx="18287682" cy="724090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968829"/>
            <a:ext cx="11812424" cy="8757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19645" y="631371"/>
            <a:ext cx="8121748" cy="87792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380" t="11058" r="23353" b="4700"/>
          <a:stretch/>
        </p:blipFill>
        <p:spPr bwMode="auto">
          <a:xfrm>
            <a:off x="5585795" y="21717000"/>
            <a:ext cx="11049000" cy="96480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1066800" y="10439400"/>
            <a:ext cx="19469102" cy="109876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b="1" dirty="0" smtClean="0"/>
              <a:t>STEM NH is a statewide STEM education consortium</a:t>
            </a:r>
          </a:p>
          <a:p>
            <a:pPr marL="857250" indent="-857250">
              <a:buFont typeface="Arial" panose="020B0604020202020204" pitchFamily="34" charset="0"/>
              <a:buChar char="•"/>
            </a:pPr>
            <a:r>
              <a:rPr lang="en-US" sz="6000" dirty="0"/>
              <a:t>Established in 2010</a:t>
            </a:r>
          </a:p>
          <a:p>
            <a:pPr marL="857250" indent="-857250">
              <a:buFont typeface="Arial" panose="020B0604020202020204" pitchFamily="34" charset="0"/>
              <a:buChar char="•"/>
            </a:pPr>
            <a:r>
              <a:rPr lang="en-US" sz="6000" dirty="0"/>
              <a:t>Seeking to increase the understanding of STEM education and related careers for NH educators, students, research, business and community</a:t>
            </a:r>
          </a:p>
          <a:p>
            <a:pPr marL="857250" indent="-857250">
              <a:buFont typeface="Arial" panose="020B0604020202020204" pitchFamily="34" charset="0"/>
              <a:buChar char="•"/>
            </a:pPr>
            <a:r>
              <a:rPr lang="en-US" sz="6000" dirty="0"/>
              <a:t>Seeking to develop effective partnerships </a:t>
            </a:r>
            <a:r>
              <a:rPr lang="en-US" sz="6000" dirty="0" smtClean="0"/>
              <a:t>and resources for </a:t>
            </a:r>
            <a:r>
              <a:rPr lang="en-US" sz="6000" dirty="0"/>
              <a:t>advancement of STEM education</a:t>
            </a:r>
          </a:p>
          <a:p>
            <a:pPr marL="857250" indent="-857250">
              <a:buFont typeface="Arial" panose="020B0604020202020204" pitchFamily="34" charset="0"/>
              <a:buChar char="•"/>
            </a:pPr>
            <a:r>
              <a:rPr lang="en-US" sz="6000" dirty="0"/>
              <a:t>Offering </a:t>
            </a:r>
            <a:r>
              <a:rPr lang="en-US" sz="6000" dirty="0" smtClean="0"/>
              <a:t>connections, coordination and facilitation </a:t>
            </a:r>
            <a:r>
              <a:rPr lang="en-US" sz="6000" dirty="0"/>
              <a:t>with STEM education stakeholders </a:t>
            </a:r>
            <a:r>
              <a:rPr lang="en-US" sz="6000" dirty="0" smtClean="0"/>
              <a:t>statewide</a:t>
            </a:r>
            <a:endParaRPr lang="en-US" sz="6000" dirty="0"/>
          </a:p>
          <a:p>
            <a:pPr marL="857250" indent="-857250">
              <a:buFont typeface="Arial" panose="020B0604020202020204" pitchFamily="34" charset="0"/>
              <a:buChar char="•"/>
            </a:pPr>
            <a:r>
              <a:rPr lang="en-US" sz="6000" dirty="0" smtClean="0"/>
              <a:t>Offers</a:t>
            </a:r>
            <a:r>
              <a:rPr lang="en-US" sz="6000" dirty="0" smtClean="0"/>
              <a:t> an </a:t>
            </a:r>
            <a:r>
              <a:rPr lang="en-US" sz="6000" dirty="0"/>
              <a:t>online searchable database of STEM education </a:t>
            </a:r>
            <a:r>
              <a:rPr lang="en-US" sz="6000" dirty="0" smtClean="0"/>
              <a:t>opportunities.</a:t>
            </a:r>
            <a:endParaRPr lang="en-US" sz="6000" dirty="0"/>
          </a:p>
          <a:p>
            <a:endParaRPr lang="en-US" sz="5400" dirty="0"/>
          </a:p>
        </p:txBody>
      </p:sp>
      <p:sp>
        <p:nvSpPr>
          <p:cNvPr id="15" name="TextBox 14"/>
          <p:cNvSpPr txBox="1"/>
          <p:nvPr/>
        </p:nvSpPr>
        <p:spPr>
          <a:xfrm>
            <a:off x="22288182" y="10439400"/>
            <a:ext cx="20040600" cy="102489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b="1" dirty="0"/>
              <a:t>Goals for STEM NH</a:t>
            </a:r>
            <a:endParaRPr lang="en-US" sz="6000" dirty="0"/>
          </a:p>
          <a:p>
            <a:pPr marL="857250" lvl="0" indent="-857250">
              <a:buFont typeface="Arial" panose="020B0604020202020204" pitchFamily="34" charset="0"/>
              <a:buChar char="•"/>
            </a:pPr>
            <a:r>
              <a:rPr lang="en-US" sz="6000" dirty="0" smtClean="0"/>
              <a:t>Increase NH student participation and achievement </a:t>
            </a:r>
            <a:r>
              <a:rPr lang="en-US" sz="6000" dirty="0"/>
              <a:t>in </a:t>
            </a:r>
            <a:r>
              <a:rPr lang="en-US" sz="6000" dirty="0" smtClean="0"/>
              <a:t>STEM </a:t>
            </a:r>
          </a:p>
          <a:p>
            <a:pPr marL="857250" lvl="0" indent="-857250">
              <a:buFont typeface="Arial" panose="020B0604020202020204" pitchFamily="34" charset="0"/>
              <a:buChar char="•"/>
            </a:pPr>
            <a:r>
              <a:rPr lang="en-US" sz="6000" dirty="0" smtClean="0"/>
              <a:t>Increase number of NH </a:t>
            </a:r>
            <a:r>
              <a:rPr lang="en-US" sz="6000" dirty="0"/>
              <a:t>teachers </a:t>
            </a:r>
            <a:r>
              <a:rPr lang="en-US" sz="6000" dirty="0" smtClean="0"/>
              <a:t>effective </a:t>
            </a:r>
            <a:r>
              <a:rPr lang="en-US" sz="6000" dirty="0"/>
              <a:t>in </a:t>
            </a:r>
            <a:r>
              <a:rPr lang="en-US" sz="6000" dirty="0" smtClean="0"/>
              <a:t>providing </a:t>
            </a:r>
            <a:r>
              <a:rPr lang="en-US" sz="6000" dirty="0"/>
              <a:t>STEM content that engages and excites learners </a:t>
            </a:r>
            <a:r>
              <a:rPr lang="en-US" sz="6000" dirty="0" smtClean="0"/>
              <a:t>Increase usage of effective </a:t>
            </a:r>
            <a:r>
              <a:rPr lang="en-US" sz="6000" dirty="0"/>
              <a:t>instructional strategies that incorporate </a:t>
            </a:r>
            <a:r>
              <a:rPr lang="en-US" sz="6000" dirty="0" smtClean="0"/>
              <a:t>technology </a:t>
            </a:r>
            <a:r>
              <a:rPr lang="en-US" sz="6000" dirty="0"/>
              <a:t>and engineering </a:t>
            </a:r>
            <a:r>
              <a:rPr lang="en-US" sz="6000" dirty="0" smtClean="0"/>
              <a:t>principles.</a:t>
            </a:r>
            <a:endParaRPr lang="en-US" sz="6000" dirty="0"/>
          </a:p>
          <a:p>
            <a:pPr marL="857250" lvl="0" indent="-857250">
              <a:buFont typeface="Arial" panose="020B0604020202020204" pitchFamily="34" charset="0"/>
              <a:buChar char="•"/>
            </a:pPr>
            <a:r>
              <a:rPr lang="en-US" sz="6000" dirty="0"/>
              <a:t>Increase </a:t>
            </a:r>
            <a:r>
              <a:rPr lang="en-US" sz="6000" dirty="0" smtClean="0"/>
              <a:t>understanding </a:t>
            </a:r>
            <a:r>
              <a:rPr lang="en-US" sz="6000" dirty="0"/>
              <a:t>and awareness of </a:t>
            </a:r>
            <a:r>
              <a:rPr lang="en-US" sz="6000" dirty="0" smtClean="0"/>
              <a:t>STEM </a:t>
            </a:r>
            <a:r>
              <a:rPr lang="en-US" sz="6000" dirty="0"/>
              <a:t>careers and </a:t>
            </a:r>
            <a:r>
              <a:rPr lang="en-US" sz="6000" dirty="0" smtClean="0"/>
              <a:t>career </a:t>
            </a:r>
            <a:r>
              <a:rPr lang="en-US" sz="6000" dirty="0"/>
              <a:t>pathways, mentoring, and training.</a:t>
            </a:r>
          </a:p>
          <a:p>
            <a:pPr marL="857250" lvl="0" indent="-857250">
              <a:buFont typeface="Arial" panose="020B0604020202020204" pitchFamily="34" charset="0"/>
              <a:buChar char="•"/>
            </a:pPr>
            <a:r>
              <a:rPr lang="en-US" sz="6000" dirty="0"/>
              <a:t>Work with established groups and on-going efforts that support STEM and New Hampshire’s economic development.</a:t>
            </a:r>
          </a:p>
          <a:p>
            <a:endParaRPr lang="en-US" sz="6000" dirty="0"/>
          </a:p>
        </p:txBody>
      </p:sp>
      <p:graphicFrame>
        <p:nvGraphicFramePr>
          <p:cNvPr id="22" name="Table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8100758"/>
              </p:ext>
            </p:extLst>
          </p:nvPr>
        </p:nvGraphicFramePr>
        <p:xfrm>
          <a:off x="23186412" y="24314767"/>
          <a:ext cx="18757593" cy="7360920"/>
        </p:xfrm>
        <a:graphic>
          <a:graphicData uri="http://schemas.openxmlformats.org/drawingml/2006/table">
            <a:tbl>
              <a:tblPr firstRow="1" firstCol="1" bandRow="1"/>
              <a:tblGrid>
                <a:gridCol w="9379799"/>
                <a:gridCol w="9377794"/>
              </a:tblGrid>
              <a:tr h="1379826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Cambria"/>
                          <a:ea typeface="Cambria"/>
                          <a:cs typeface="Times New Roman"/>
                        </a:rPr>
                        <a:t>Douglas Earick</a:t>
                      </a:r>
                      <a:endParaRPr lang="en-US" sz="4400" dirty="0"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Cambria"/>
                          <a:ea typeface="Cambria"/>
                          <a:cs typeface="Times New Roman"/>
                        </a:rPr>
                        <a:t>Research Assistant Professor</a:t>
                      </a:r>
                      <a:endParaRPr lang="en-US" sz="4400" dirty="0"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Cambria"/>
                          <a:ea typeface="Cambria"/>
                          <a:cs typeface="Times New Roman"/>
                        </a:rPr>
                        <a:t>Plymouth State University</a:t>
                      </a:r>
                      <a:endParaRPr lang="en-US" sz="4400" dirty="0"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Cambria"/>
                          <a:ea typeface="Cambria"/>
                          <a:cs typeface="Times New Roman"/>
                        </a:rPr>
                        <a:t>Michelle Gregoire</a:t>
                      </a:r>
                      <a:endParaRPr lang="en-US" sz="4400" dirty="0"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Cambria"/>
                          <a:ea typeface="Cambria"/>
                          <a:cs typeface="Times New Roman"/>
                        </a:rPr>
                        <a:t>Program Manager – NH EPSCoR</a:t>
                      </a:r>
                      <a:endParaRPr lang="en-US" sz="4400" dirty="0"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Cambria"/>
                          <a:ea typeface="Cambria"/>
                          <a:cs typeface="Times New Roman"/>
                        </a:rPr>
                        <a:t>University of New Hampshire</a:t>
                      </a:r>
                      <a:endParaRPr lang="en-US" sz="4400" dirty="0"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9826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Cambria"/>
                          <a:ea typeface="Cambria"/>
                          <a:cs typeface="Times New Roman"/>
                        </a:rPr>
                        <a:t>Dr. Stephen Hale</a:t>
                      </a:r>
                      <a:endParaRPr lang="en-US" sz="4400"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Cambria"/>
                          <a:ea typeface="Cambria"/>
                          <a:cs typeface="Times New Roman"/>
                        </a:rPr>
                        <a:t>UNH Leitzel Center for STEM Education</a:t>
                      </a:r>
                      <a:endParaRPr lang="en-US" sz="4400"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Cambria"/>
                          <a:ea typeface="Cambria"/>
                          <a:cs typeface="Times New Roman"/>
                        </a:rPr>
                        <a:t>University of New Hampshire</a:t>
                      </a:r>
                      <a:endParaRPr lang="en-US" sz="4400"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Cambria"/>
                          <a:ea typeface="Cambria"/>
                          <a:cs typeface="Times New Roman"/>
                        </a:rPr>
                        <a:t>Dr. Sally Jean</a:t>
                      </a:r>
                      <a:endParaRPr lang="en-US" sz="4400"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Cambria"/>
                          <a:ea typeface="Cambria"/>
                          <a:cs typeface="Times New Roman"/>
                        </a:rPr>
                        <a:t>Director of ScienceTeacher Preparation</a:t>
                      </a:r>
                      <a:endParaRPr lang="en-US" sz="4400"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Cambria"/>
                          <a:ea typeface="Cambria"/>
                          <a:cs typeface="Times New Roman"/>
                        </a:rPr>
                        <a:t>Keene State College</a:t>
                      </a:r>
                      <a:endParaRPr lang="en-US" sz="4400"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9826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Cambria"/>
                          <a:ea typeface="Cambria"/>
                          <a:cs typeface="Times New Roman"/>
                        </a:rPr>
                        <a:t>Linda Hammond</a:t>
                      </a:r>
                      <a:endParaRPr lang="en-US" sz="4400" dirty="0"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Cambria"/>
                          <a:ea typeface="Cambria"/>
                          <a:cs typeface="Times New Roman"/>
                        </a:rPr>
                        <a:t>Division of Online and Continuing Studies</a:t>
                      </a:r>
                      <a:endParaRPr lang="en-US" sz="4400" dirty="0"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Cambria"/>
                          <a:ea typeface="Cambria"/>
                          <a:cs typeface="Times New Roman"/>
                        </a:rPr>
                        <a:t>Plymouth State University</a:t>
                      </a:r>
                      <a:endParaRPr lang="en-US" sz="4400" dirty="0"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Cambria"/>
                          <a:ea typeface="Cambria"/>
                          <a:cs typeface="Times New Roman"/>
                        </a:rPr>
                        <a:t>Julia Steed Mawson</a:t>
                      </a:r>
                      <a:endParaRPr lang="en-US" sz="4400"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Cambria"/>
                          <a:ea typeface="Cambria"/>
                          <a:cs typeface="Times New Roman"/>
                        </a:rPr>
                        <a:t>Extension Educator, </a:t>
                      </a:r>
                      <a:r>
                        <a:rPr lang="en-US" sz="2800" i="1">
                          <a:effectLst/>
                          <a:latin typeface="Cambria"/>
                          <a:ea typeface="Cambria"/>
                          <a:cs typeface="Times New Roman"/>
                        </a:rPr>
                        <a:t>Emerita</a:t>
                      </a:r>
                      <a:endParaRPr lang="en-US" sz="4400"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Cambria"/>
                          <a:ea typeface="Cambria"/>
                          <a:cs typeface="Times New Roman"/>
                        </a:rPr>
                        <a:t>University of New Hampshire, 4-H Youth Development</a:t>
                      </a:r>
                      <a:endParaRPr lang="en-US" sz="4400"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9826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Cambria"/>
                          <a:ea typeface="Cambria"/>
                          <a:cs typeface="Times New Roman"/>
                        </a:rPr>
                        <a:t>Dr. Michele Munson</a:t>
                      </a:r>
                      <a:endParaRPr lang="en-US" sz="4400"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Cambria"/>
                          <a:ea typeface="Cambria"/>
                          <a:cs typeface="Times New Roman"/>
                        </a:rPr>
                        <a:t>Superintendent</a:t>
                      </a:r>
                      <a:endParaRPr lang="en-US" sz="4400"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Cambria"/>
                          <a:ea typeface="Cambria"/>
                          <a:cs typeface="Times New Roman"/>
                        </a:rPr>
                        <a:t>Goshen-Lempster School District</a:t>
                      </a:r>
                      <a:endParaRPr lang="en-US" sz="4400"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Cambria"/>
                          <a:ea typeface="Cambria"/>
                          <a:cs typeface="Times New Roman"/>
                        </a:rPr>
                        <a:t>Julie Sick Panus</a:t>
                      </a:r>
                      <a:endParaRPr lang="en-US" sz="4400"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Cambria"/>
                          <a:ea typeface="Cambria"/>
                          <a:cs typeface="Times New Roman"/>
                        </a:rPr>
                        <a:t>President – NH Technology Educators Association</a:t>
                      </a:r>
                      <a:endParaRPr lang="en-US" sz="4400"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Cambria"/>
                          <a:ea typeface="Cambria"/>
                          <a:cs typeface="Times New Roman"/>
                        </a:rPr>
                        <a:t>Plymouth Elementary School</a:t>
                      </a:r>
                      <a:endParaRPr lang="en-US" sz="4400"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9826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Cambria"/>
                          <a:ea typeface="Cambria"/>
                          <a:cs typeface="Times New Roman"/>
                        </a:rPr>
                        <a:t>Dr. George </a:t>
                      </a:r>
                      <a:r>
                        <a:rPr lang="en-US" sz="2800" dirty="0" smtClean="0">
                          <a:effectLst/>
                          <a:latin typeface="Cambria"/>
                          <a:ea typeface="Cambria"/>
                          <a:cs typeface="Times New Roman"/>
                        </a:rPr>
                        <a:t>Tuthill</a:t>
                      </a:r>
                      <a:endParaRPr lang="en-US" sz="4400" dirty="0"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Cambria"/>
                          <a:ea typeface="Cambria"/>
                          <a:cs typeface="Times New Roman"/>
                        </a:rPr>
                        <a:t>Assoc. VP for Graduate Studies, </a:t>
                      </a:r>
                      <a:r>
                        <a:rPr lang="en-US" sz="2800" i="1" dirty="0">
                          <a:effectLst/>
                          <a:latin typeface="Cambria"/>
                          <a:ea typeface="Cambria"/>
                          <a:cs typeface="Times New Roman"/>
                        </a:rPr>
                        <a:t>Ret.</a:t>
                      </a:r>
                      <a:endParaRPr lang="en-US" sz="4400" dirty="0"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Cambria"/>
                          <a:ea typeface="Cambria"/>
                          <a:cs typeface="Times New Roman"/>
                        </a:rPr>
                        <a:t>Plymouth State University</a:t>
                      </a:r>
                      <a:endParaRPr lang="en-US" sz="4400" dirty="0"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Cambria"/>
                          <a:ea typeface="Cambria"/>
                          <a:cs typeface="Times New Roman"/>
                        </a:rPr>
                        <a:t>Mark Wiley</a:t>
                      </a:r>
                      <a:endParaRPr lang="en-US" sz="4400" dirty="0"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Cambria"/>
                          <a:ea typeface="Cambria"/>
                          <a:cs typeface="Times New Roman"/>
                        </a:rPr>
                        <a:t>Extension Associate Professor; Dir. Marine Docents</a:t>
                      </a:r>
                      <a:endParaRPr lang="en-US" sz="4400" dirty="0"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Cambria"/>
                          <a:ea typeface="Cambria"/>
                          <a:cs typeface="Times New Roman"/>
                        </a:rPr>
                        <a:t>University of New Hampshire</a:t>
                      </a:r>
                      <a:endParaRPr lang="en-US" sz="4400" dirty="0">
                        <a:effectLst/>
                        <a:latin typeface="Cambria"/>
                        <a:ea typeface="Cambria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3" name="TextBox 22"/>
          <p:cNvSpPr txBox="1"/>
          <p:nvPr/>
        </p:nvSpPr>
        <p:spPr>
          <a:xfrm>
            <a:off x="23142870" y="23029089"/>
            <a:ext cx="172212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/>
              <a:t>STEM NH Coalition – Leadership </a:t>
            </a:r>
            <a:r>
              <a:rPr lang="en-US" sz="6000" dirty="0" smtClean="0"/>
              <a:t>Council</a:t>
            </a:r>
            <a:endParaRPr lang="en-US" sz="6000" dirty="0"/>
          </a:p>
        </p:txBody>
      </p:sp>
      <p:sp>
        <p:nvSpPr>
          <p:cNvPr id="24" name="TextBox 23"/>
          <p:cNvSpPr txBox="1"/>
          <p:nvPr/>
        </p:nvSpPr>
        <p:spPr>
          <a:xfrm>
            <a:off x="5058638" y="20726400"/>
            <a:ext cx="150114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600" b="1" dirty="0" smtClean="0"/>
              <a:t>NH STEM Programs Online Database</a:t>
            </a:r>
            <a:endParaRPr lang="en-US" sz="6600" b="1" dirty="0"/>
          </a:p>
        </p:txBody>
      </p:sp>
      <p:sp>
        <p:nvSpPr>
          <p:cNvPr id="25" name="TextBox 24"/>
          <p:cNvSpPr txBox="1"/>
          <p:nvPr/>
        </p:nvSpPr>
        <p:spPr>
          <a:xfrm>
            <a:off x="14053457" y="8425743"/>
            <a:ext cx="1825502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/>
              <a:t>Seeking members and partners for the advancement of STEM education in NH</a:t>
            </a:r>
            <a:endParaRPr lang="en-US" sz="4400" dirty="0"/>
          </a:p>
        </p:txBody>
      </p:sp>
      <p:sp>
        <p:nvSpPr>
          <p:cNvPr id="26" name="Rectangle 25"/>
          <p:cNvSpPr/>
          <p:nvPr/>
        </p:nvSpPr>
        <p:spPr>
          <a:xfrm>
            <a:off x="5058638" y="31340632"/>
            <a:ext cx="11988859" cy="141577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u="sng" dirty="0" smtClean="0">
                <a:hlinkClick r:id="rId6"/>
              </a:rPr>
              <a:t>http</a:t>
            </a:r>
            <a:r>
              <a:rPr lang="en-US" b="1" u="sng" dirty="0">
                <a:hlinkClick r:id="rId6"/>
              </a:rPr>
              <a:t>://nhepscor.org/stem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2692450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6919</TotalTime>
  <Words>284</Words>
  <Application>Microsoft Office PowerPoint</Application>
  <PresentationFormat>Custom</PresentationFormat>
  <Paragraphs>45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University of New Hampshire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Owner</dc:creator>
  <cp:lastModifiedBy>Owner</cp:lastModifiedBy>
  <cp:revision>14</cp:revision>
  <dcterms:created xsi:type="dcterms:W3CDTF">2014-10-24T18:00:42Z</dcterms:created>
  <dcterms:modified xsi:type="dcterms:W3CDTF">2014-10-29T13:56:21Z</dcterms:modified>
</cp:coreProperties>
</file>