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21945600" cy="32918400"/>
  <p:notesSz cx="7010400" cy="9296400"/>
  <p:defaultTextStyle>
    <a:defPPr>
      <a:defRPr lang="en-US"/>
    </a:defPPr>
    <a:lvl1pPr algn="l" defTabSz="3133725" rtl="0" fontAlgn="base">
      <a:spcBef>
        <a:spcPct val="0"/>
      </a:spcBef>
      <a:spcAft>
        <a:spcPct val="0"/>
      </a:spcAft>
      <a:defRPr sz="6200" kern="1200">
        <a:solidFill>
          <a:schemeClr val="tx1"/>
        </a:solidFill>
        <a:latin typeface="Arial" charset="0"/>
        <a:ea typeface="+mn-ea"/>
        <a:cs typeface="+mn-cs"/>
      </a:defRPr>
    </a:lvl1pPr>
    <a:lvl2pPr marL="1566863" indent="-1109663" algn="l" defTabSz="3133725" rtl="0" fontAlgn="base">
      <a:spcBef>
        <a:spcPct val="0"/>
      </a:spcBef>
      <a:spcAft>
        <a:spcPct val="0"/>
      </a:spcAft>
      <a:defRPr sz="6200" kern="1200">
        <a:solidFill>
          <a:schemeClr val="tx1"/>
        </a:solidFill>
        <a:latin typeface="Arial" charset="0"/>
        <a:ea typeface="+mn-ea"/>
        <a:cs typeface="+mn-cs"/>
      </a:defRPr>
    </a:lvl2pPr>
    <a:lvl3pPr marL="3133725" indent="-2219325" algn="l" defTabSz="3133725" rtl="0" fontAlgn="base">
      <a:spcBef>
        <a:spcPct val="0"/>
      </a:spcBef>
      <a:spcAft>
        <a:spcPct val="0"/>
      </a:spcAft>
      <a:defRPr sz="6200" kern="1200">
        <a:solidFill>
          <a:schemeClr val="tx1"/>
        </a:solidFill>
        <a:latin typeface="Arial" charset="0"/>
        <a:ea typeface="+mn-ea"/>
        <a:cs typeface="+mn-cs"/>
      </a:defRPr>
    </a:lvl3pPr>
    <a:lvl4pPr marL="4702175" indent="-3330575" algn="l" defTabSz="3133725" rtl="0" fontAlgn="base">
      <a:spcBef>
        <a:spcPct val="0"/>
      </a:spcBef>
      <a:spcAft>
        <a:spcPct val="0"/>
      </a:spcAft>
      <a:defRPr sz="6200" kern="1200">
        <a:solidFill>
          <a:schemeClr val="tx1"/>
        </a:solidFill>
        <a:latin typeface="Arial" charset="0"/>
        <a:ea typeface="+mn-ea"/>
        <a:cs typeface="+mn-cs"/>
      </a:defRPr>
    </a:lvl4pPr>
    <a:lvl5pPr marL="6269038" indent="-4440238" algn="l" defTabSz="3133725" rtl="0" fontAlgn="base">
      <a:spcBef>
        <a:spcPct val="0"/>
      </a:spcBef>
      <a:spcAft>
        <a:spcPct val="0"/>
      </a:spcAft>
      <a:defRPr sz="6200" kern="1200">
        <a:solidFill>
          <a:schemeClr val="tx1"/>
        </a:solidFill>
        <a:latin typeface="Arial" charset="0"/>
        <a:ea typeface="+mn-ea"/>
        <a:cs typeface="+mn-cs"/>
      </a:defRPr>
    </a:lvl5pPr>
    <a:lvl6pPr marL="2286000" algn="l" defTabSz="914400" rtl="0" eaLnBrk="1" latinLnBrk="0" hangingPunct="1">
      <a:defRPr sz="6200" kern="1200">
        <a:solidFill>
          <a:schemeClr val="tx1"/>
        </a:solidFill>
        <a:latin typeface="Arial" charset="0"/>
        <a:ea typeface="+mn-ea"/>
        <a:cs typeface="+mn-cs"/>
      </a:defRPr>
    </a:lvl6pPr>
    <a:lvl7pPr marL="2743200" algn="l" defTabSz="914400" rtl="0" eaLnBrk="1" latinLnBrk="0" hangingPunct="1">
      <a:defRPr sz="6200" kern="1200">
        <a:solidFill>
          <a:schemeClr val="tx1"/>
        </a:solidFill>
        <a:latin typeface="Arial" charset="0"/>
        <a:ea typeface="+mn-ea"/>
        <a:cs typeface="+mn-cs"/>
      </a:defRPr>
    </a:lvl7pPr>
    <a:lvl8pPr marL="3200400" algn="l" defTabSz="914400" rtl="0" eaLnBrk="1" latinLnBrk="0" hangingPunct="1">
      <a:defRPr sz="6200" kern="1200">
        <a:solidFill>
          <a:schemeClr val="tx1"/>
        </a:solidFill>
        <a:latin typeface="Arial" charset="0"/>
        <a:ea typeface="+mn-ea"/>
        <a:cs typeface="+mn-cs"/>
      </a:defRPr>
    </a:lvl8pPr>
    <a:lvl9pPr marL="3657600" algn="l" defTabSz="914400" rtl="0" eaLnBrk="1" latinLnBrk="0" hangingPunct="1">
      <a:defRPr sz="6200"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50" d="100"/>
          <a:sy n="50" d="100"/>
        </p:scale>
        <p:origin x="2094" y="7440"/>
      </p:cViewPr>
      <p:guideLst>
        <p:guide orient="horz" pos="10368"/>
        <p:guide pos="6912"/>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45920" y="10226042"/>
            <a:ext cx="1865376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3291840" y="18653760"/>
            <a:ext cx="15361920" cy="8412480"/>
          </a:xfrm>
        </p:spPr>
        <p:txBody>
          <a:bodyPr/>
          <a:lstStyle>
            <a:lvl1pPr marL="0" indent="0" algn="ctr">
              <a:buNone/>
              <a:defRPr>
                <a:solidFill>
                  <a:schemeClr val="tx1">
                    <a:tint val="75000"/>
                  </a:schemeClr>
                </a:solidFill>
              </a:defRPr>
            </a:lvl1pPr>
            <a:lvl2pPr marL="1567510" indent="0" algn="ctr">
              <a:buNone/>
              <a:defRPr>
                <a:solidFill>
                  <a:schemeClr val="tx1">
                    <a:tint val="75000"/>
                  </a:schemeClr>
                </a:solidFill>
              </a:defRPr>
            </a:lvl2pPr>
            <a:lvl3pPr marL="3135020" indent="0" algn="ctr">
              <a:buNone/>
              <a:defRPr>
                <a:solidFill>
                  <a:schemeClr val="tx1">
                    <a:tint val="75000"/>
                  </a:schemeClr>
                </a:solidFill>
              </a:defRPr>
            </a:lvl3pPr>
            <a:lvl4pPr marL="4702531" indent="0" algn="ctr">
              <a:buNone/>
              <a:defRPr>
                <a:solidFill>
                  <a:schemeClr val="tx1">
                    <a:tint val="75000"/>
                  </a:schemeClr>
                </a:solidFill>
              </a:defRPr>
            </a:lvl4pPr>
            <a:lvl5pPr marL="6270041" indent="0" algn="ctr">
              <a:buNone/>
              <a:defRPr>
                <a:solidFill>
                  <a:schemeClr val="tx1">
                    <a:tint val="75000"/>
                  </a:schemeClr>
                </a:solidFill>
              </a:defRPr>
            </a:lvl5pPr>
            <a:lvl6pPr marL="7837551" indent="0" algn="ctr">
              <a:buNone/>
              <a:defRPr>
                <a:solidFill>
                  <a:schemeClr val="tx1">
                    <a:tint val="75000"/>
                  </a:schemeClr>
                </a:solidFill>
              </a:defRPr>
            </a:lvl6pPr>
            <a:lvl7pPr marL="9405061" indent="0" algn="ctr">
              <a:buNone/>
              <a:defRPr>
                <a:solidFill>
                  <a:schemeClr val="tx1">
                    <a:tint val="75000"/>
                  </a:schemeClr>
                </a:solidFill>
              </a:defRPr>
            </a:lvl7pPr>
            <a:lvl8pPr marL="10972571" indent="0" algn="ctr">
              <a:buNone/>
              <a:defRPr>
                <a:solidFill>
                  <a:schemeClr val="tx1">
                    <a:tint val="75000"/>
                  </a:schemeClr>
                </a:solidFill>
              </a:defRPr>
            </a:lvl8pPr>
            <a:lvl9pPr marL="12540082"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ADF1EB7E-F82D-4604-ABF0-D714B933CC71}" type="datetimeFigureOut">
              <a:rPr lang="en-US"/>
              <a:pPr>
                <a:defRPr/>
              </a:pPr>
              <a:t>11/6/2014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0C2595B-1872-4BD7-A53E-23BB8E448E6A}"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F9A63946-D9F4-41D2-96C4-CBB88C05FC10}" type="datetimeFigureOut">
              <a:rPr lang="en-US"/>
              <a:pPr>
                <a:defRPr/>
              </a:pPr>
              <a:t>11/6/2014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1B2EED3-7B10-40AE-A2FA-80024634C3C7}"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733551" y="21153122"/>
            <a:ext cx="18653760" cy="6537960"/>
          </a:xfrm>
        </p:spPr>
        <p:txBody>
          <a:bodyPr anchor="t"/>
          <a:lstStyle>
            <a:lvl1pPr algn="l">
              <a:defRPr sz="13700" b="1" cap="all"/>
            </a:lvl1pPr>
          </a:lstStyle>
          <a:p>
            <a:r>
              <a:rPr lang="en-US" smtClean="0"/>
              <a:t>Click to edit Master title style</a:t>
            </a:r>
            <a:endParaRPr lang="en-US"/>
          </a:p>
        </p:txBody>
      </p:sp>
      <p:sp>
        <p:nvSpPr>
          <p:cNvPr id="3" name="Text Placeholder 2"/>
          <p:cNvSpPr>
            <a:spLocks noGrp="1"/>
          </p:cNvSpPr>
          <p:nvPr>
            <p:ph type="body" idx="1"/>
          </p:nvPr>
        </p:nvSpPr>
        <p:spPr>
          <a:xfrm>
            <a:off x="1733551" y="13952225"/>
            <a:ext cx="18653760" cy="7200898"/>
          </a:xfrm>
        </p:spPr>
        <p:txBody>
          <a:bodyPr anchor="b"/>
          <a:lstStyle>
            <a:lvl1pPr marL="0" indent="0">
              <a:buNone/>
              <a:defRPr sz="6900">
                <a:solidFill>
                  <a:schemeClr val="tx1">
                    <a:tint val="75000"/>
                  </a:schemeClr>
                </a:solidFill>
              </a:defRPr>
            </a:lvl1pPr>
            <a:lvl2pPr marL="1567510" indent="0">
              <a:buNone/>
              <a:defRPr sz="6200">
                <a:solidFill>
                  <a:schemeClr val="tx1">
                    <a:tint val="75000"/>
                  </a:schemeClr>
                </a:solidFill>
              </a:defRPr>
            </a:lvl2pPr>
            <a:lvl3pPr marL="3135020" indent="0">
              <a:buNone/>
              <a:defRPr sz="5500">
                <a:solidFill>
                  <a:schemeClr val="tx1">
                    <a:tint val="75000"/>
                  </a:schemeClr>
                </a:solidFill>
              </a:defRPr>
            </a:lvl3pPr>
            <a:lvl4pPr marL="4702531" indent="0">
              <a:buNone/>
              <a:defRPr sz="4800">
                <a:solidFill>
                  <a:schemeClr val="tx1">
                    <a:tint val="75000"/>
                  </a:schemeClr>
                </a:solidFill>
              </a:defRPr>
            </a:lvl4pPr>
            <a:lvl5pPr marL="6270041" indent="0">
              <a:buNone/>
              <a:defRPr sz="4800">
                <a:solidFill>
                  <a:schemeClr val="tx1">
                    <a:tint val="75000"/>
                  </a:schemeClr>
                </a:solidFill>
              </a:defRPr>
            </a:lvl5pPr>
            <a:lvl6pPr marL="7837551" indent="0">
              <a:buNone/>
              <a:defRPr sz="4800">
                <a:solidFill>
                  <a:schemeClr val="tx1">
                    <a:tint val="75000"/>
                  </a:schemeClr>
                </a:solidFill>
              </a:defRPr>
            </a:lvl6pPr>
            <a:lvl7pPr marL="9405061" indent="0">
              <a:buNone/>
              <a:defRPr sz="4800">
                <a:solidFill>
                  <a:schemeClr val="tx1">
                    <a:tint val="75000"/>
                  </a:schemeClr>
                </a:solidFill>
              </a:defRPr>
            </a:lvl7pPr>
            <a:lvl8pPr marL="10972571" indent="0">
              <a:buNone/>
              <a:defRPr sz="4800">
                <a:solidFill>
                  <a:schemeClr val="tx1">
                    <a:tint val="75000"/>
                  </a:schemeClr>
                </a:solidFill>
              </a:defRPr>
            </a:lvl8pPr>
            <a:lvl9pPr marL="12540082" indent="0">
              <a:buNone/>
              <a:defRPr sz="48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B06B03EA-DD85-4B36-B784-68DD2F8FE064}" type="datetimeFigureOut">
              <a:rPr lang="en-US"/>
              <a:pPr>
                <a:defRPr/>
              </a:pPr>
              <a:t>11/6/2014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2B2DF30-08B5-48E7-A5B5-1F17D8BE6991}"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632712" y="36865560"/>
            <a:ext cx="23519129" cy="104279702"/>
          </a:xfrm>
        </p:spPr>
        <p:txBody>
          <a:bodyPr/>
          <a:lstStyle>
            <a:lvl1pPr>
              <a:defRPr sz="9600"/>
            </a:lvl1pPr>
            <a:lvl2pPr>
              <a:defRPr sz="8200"/>
            </a:lvl2pPr>
            <a:lvl3pPr>
              <a:defRPr sz="6900"/>
            </a:lvl3pPr>
            <a:lvl4pPr>
              <a:defRPr sz="6200"/>
            </a:lvl4pPr>
            <a:lvl5pPr>
              <a:defRPr sz="6200"/>
            </a:lvl5pPr>
            <a:lvl6pPr>
              <a:defRPr sz="6200"/>
            </a:lvl6pPr>
            <a:lvl7pPr>
              <a:defRPr sz="6200"/>
            </a:lvl7pPr>
            <a:lvl8pPr>
              <a:defRPr sz="6200"/>
            </a:lvl8pPr>
            <a:lvl9pPr>
              <a:defRPr sz="6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6517600" y="36865560"/>
            <a:ext cx="23519131" cy="104279702"/>
          </a:xfrm>
        </p:spPr>
        <p:txBody>
          <a:bodyPr/>
          <a:lstStyle>
            <a:lvl1pPr>
              <a:defRPr sz="9600"/>
            </a:lvl1pPr>
            <a:lvl2pPr>
              <a:defRPr sz="8200"/>
            </a:lvl2pPr>
            <a:lvl3pPr>
              <a:defRPr sz="6900"/>
            </a:lvl3pPr>
            <a:lvl4pPr>
              <a:defRPr sz="6200"/>
            </a:lvl4pPr>
            <a:lvl5pPr>
              <a:defRPr sz="6200"/>
            </a:lvl5pPr>
            <a:lvl6pPr>
              <a:defRPr sz="6200"/>
            </a:lvl6pPr>
            <a:lvl7pPr>
              <a:defRPr sz="6200"/>
            </a:lvl7pPr>
            <a:lvl8pPr>
              <a:defRPr sz="6200"/>
            </a:lvl8pPr>
            <a:lvl9pPr>
              <a:defRPr sz="6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2B744602-8ABC-4A94-ABF6-2BC32A044342}" type="datetimeFigureOut">
              <a:rPr lang="en-US"/>
              <a:pPr>
                <a:defRPr/>
              </a:pPr>
              <a:t>11/6/2014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7AEDC9DE-9A55-4EA2-940C-E71E1F83DC13}"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097280" y="1318262"/>
            <a:ext cx="1975104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097280" y="7368542"/>
            <a:ext cx="9696451" cy="3070858"/>
          </a:xfrm>
        </p:spPr>
        <p:txBody>
          <a:bodyPr anchor="b"/>
          <a:lstStyle>
            <a:lvl1pPr marL="0" indent="0">
              <a:buNone/>
              <a:defRPr sz="8200" b="1"/>
            </a:lvl1pPr>
            <a:lvl2pPr marL="1567510" indent="0">
              <a:buNone/>
              <a:defRPr sz="6900" b="1"/>
            </a:lvl2pPr>
            <a:lvl3pPr marL="3135020" indent="0">
              <a:buNone/>
              <a:defRPr sz="6200" b="1"/>
            </a:lvl3pPr>
            <a:lvl4pPr marL="4702531" indent="0">
              <a:buNone/>
              <a:defRPr sz="5500" b="1"/>
            </a:lvl4pPr>
            <a:lvl5pPr marL="6270041" indent="0">
              <a:buNone/>
              <a:defRPr sz="5500" b="1"/>
            </a:lvl5pPr>
            <a:lvl6pPr marL="7837551" indent="0">
              <a:buNone/>
              <a:defRPr sz="5500" b="1"/>
            </a:lvl6pPr>
            <a:lvl7pPr marL="9405061" indent="0">
              <a:buNone/>
              <a:defRPr sz="5500" b="1"/>
            </a:lvl7pPr>
            <a:lvl8pPr marL="10972571" indent="0">
              <a:buNone/>
              <a:defRPr sz="5500" b="1"/>
            </a:lvl8pPr>
            <a:lvl9pPr marL="12540082" indent="0">
              <a:buNone/>
              <a:defRPr sz="5500" b="1"/>
            </a:lvl9pPr>
          </a:lstStyle>
          <a:p>
            <a:pPr lvl="0"/>
            <a:r>
              <a:rPr lang="en-US" smtClean="0"/>
              <a:t>Click to edit Master text styles</a:t>
            </a:r>
          </a:p>
        </p:txBody>
      </p:sp>
      <p:sp>
        <p:nvSpPr>
          <p:cNvPr id="4" name="Content Placeholder 3"/>
          <p:cNvSpPr>
            <a:spLocks noGrp="1"/>
          </p:cNvSpPr>
          <p:nvPr>
            <p:ph sz="half" idx="2"/>
          </p:nvPr>
        </p:nvSpPr>
        <p:spPr>
          <a:xfrm>
            <a:off x="1097280" y="10439400"/>
            <a:ext cx="9696451" cy="18966182"/>
          </a:xfrm>
        </p:spPr>
        <p:txBody>
          <a:bodyPr/>
          <a:lstStyle>
            <a:lvl1pPr>
              <a:defRPr sz="8200"/>
            </a:lvl1pPr>
            <a:lvl2pPr>
              <a:defRPr sz="6900"/>
            </a:lvl2pPr>
            <a:lvl3pPr>
              <a:defRPr sz="6200"/>
            </a:lvl3pPr>
            <a:lvl4pPr>
              <a:defRPr sz="5500"/>
            </a:lvl4pPr>
            <a:lvl5pPr>
              <a:defRPr sz="5500"/>
            </a:lvl5pPr>
            <a:lvl6pPr>
              <a:defRPr sz="5500"/>
            </a:lvl6pPr>
            <a:lvl7pPr>
              <a:defRPr sz="5500"/>
            </a:lvl7pPr>
            <a:lvl8pPr>
              <a:defRPr sz="5500"/>
            </a:lvl8pPr>
            <a:lvl9pPr>
              <a:defRPr sz="5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1148061" y="7368542"/>
            <a:ext cx="9700260" cy="3070858"/>
          </a:xfrm>
        </p:spPr>
        <p:txBody>
          <a:bodyPr anchor="b"/>
          <a:lstStyle>
            <a:lvl1pPr marL="0" indent="0">
              <a:buNone/>
              <a:defRPr sz="8200" b="1"/>
            </a:lvl1pPr>
            <a:lvl2pPr marL="1567510" indent="0">
              <a:buNone/>
              <a:defRPr sz="6900" b="1"/>
            </a:lvl2pPr>
            <a:lvl3pPr marL="3135020" indent="0">
              <a:buNone/>
              <a:defRPr sz="6200" b="1"/>
            </a:lvl3pPr>
            <a:lvl4pPr marL="4702531" indent="0">
              <a:buNone/>
              <a:defRPr sz="5500" b="1"/>
            </a:lvl4pPr>
            <a:lvl5pPr marL="6270041" indent="0">
              <a:buNone/>
              <a:defRPr sz="5500" b="1"/>
            </a:lvl5pPr>
            <a:lvl6pPr marL="7837551" indent="0">
              <a:buNone/>
              <a:defRPr sz="5500" b="1"/>
            </a:lvl6pPr>
            <a:lvl7pPr marL="9405061" indent="0">
              <a:buNone/>
              <a:defRPr sz="5500" b="1"/>
            </a:lvl7pPr>
            <a:lvl8pPr marL="10972571" indent="0">
              <a:buNone/>
              <a:defRPr sz="5500" b="1"/>
            </a:lvl8pPr>
            <a:lvl9pPr marL="12540082" indent="0">
              <a:buNone/>
              <a:defRPr sz="5500" b="1"/>
            </a:lvl9pPr>
          </a:lstStyle>
          <a:p>
            <a:pPr lvl="0"/>
            <a:r>
              <a:rPr lang="en-US" smtClean="0"/>
              <a:t>Click to edit Master text styles</a:t>
            </a:r>
          </a:p>
        </p:txBody>
      </p:sp>
      <p:sp>
        <p:nvSpPr>
          <p:cNvPr id="6" name="Content Placeholder 5"/>
          <p:cNvSpPr>
            <a:spLocks noGrp="1"/>
          </p:cNvSpPr>
          <p:nvPr>
            <p:ph sz="quarter" idx="4"/>
          </p:nvPr>
        </p:nvSpPr>
        <p:spPr>
          <a:xfrm>
            <a:off x="11148061" y="10439400"/>
            <a:ext cx="9700260" cy="18966182"/>
          </a:xfrm>
        </p:spPr>
        <p:txBody>
          <a:bodyPr/>
          <a:lstStyle>
            <a:lvl1pPr>
              <a:defRPr sz="8200"/>
            </a:lvl1pPr>
            <a:lvl2pPr>
              <a:defRPr sz="6900"/>
            </a:lvl2pPr>
            <a:lvl3pPr>
              <a:defRPr sz="6200"/>
            </a:lvl3pPr>
            <a:lvl4pPr>
              <a:defRPr sz="5500"/>
            </a:lvl4pPr>
            <a:lvl5pPr>
              <a:defRPr sz="5500"/>
            </a:lvl5pPr>
            <a:lvl6pPr>
              <a:defRPr sz="5500"/>
            </a:lvl6pPr>
            <a:lvl7pPr>
              <a:defRPr sz="5500"/>
            </a:lvl7pPr>
            <a:lvl8pPr>
              <a:defRPr sz="5500"/>
            </a:lvl8pPr>
            <a:lvl9pPr>
              <a:defRPr sz="5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FE58CCC1-C333-46CA-947E-8E1AB9B57EF6}" type="datetimeFigureOut">
              <a:rPr lang="en-US"/>
              <a:pPr>
                <a:defRPr/>
              </a:pPr>
              <a:t>11/6/2014</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6C4E2350-10B4-4562-92D3-65EEC0F32AF6}"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6A151818-0C6B-41F5-B585-F2A026C29E68}" type="datetimeFigureOut">
              <a:rPr lang="en-US"/>
              <a:pPr>
                <a:defRPr/>
              </a:pPr>
              <a:t>11/6/2014</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D7169712-B4B4-4E5A-B9D3-65744DEBD797}"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3DAC853B-3078-4703-983A-F17CCF45AE80}" type="datetimeFigureOut">
              <a:rPr lang="en-US"/>
              <a:pPr>
                <a:defRPr/>
              </a:pPr>
              <a:t>11/6/2014</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76ED4D06-E8A4-4445-A538-42682E8D5E60}"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97281" y="1310640"/>
            <a:ext cx="7219951" cy="5577840"/>
          </a:xfrm>
        </p:spPr>
        <p:txBody>
          <a:bodyPr anchor="b"/>
          <a:lstStyle>
            <a:lvl1pPr algn="l">
              <a:defRPr sz="6900" b="1"/>
            </a:lvl1pPr>
          </a:lstStyle>
          <a:p>
            <a:r>
              <a:rPr lang="en-US" smtClean="0"/>
              <a:t>Click to edit Master title style</a:t>
            </a:r>
            <a:endParaRPr lang="en-US"/>
          </a:p>
        </p:txBody>
      </p:sp>
      <p:sp>
        <p:nvSpPr>
          <p:cNvPr id="3" name="Content Placeholder 2"/>
          <p:cNvSpPr>
            <a:spLocks noGrp="1"/>
          </p:cNvSpPr>
          <p:nvPr>
            <p:ph idx="1"/>
          </p:nvPr>
        </p:nvSpPr>
        <p:spPr>
          <a:xfrm>
            <a:off x="8580120" y="1310643"/>
            <a:ext cx="12268200" cy="28094942"/>
          </a:xfrm>
        </p:spPr>
        <p:txBody>
          <a:bodyPr/>
          <a:lstStyle>
            <a:lvl1pPr>
              <a:defRPr sz="11000"/>
            </a:lvl1pPr>
            <a:lvl2pPr>
              <a:defRPr sz="9600"/>
            </a:lvl2pPr>
            <a:lvl3pPr>
              <a:defRPr sz="8200"/>
            </a:lvl3pPr>
            <a:lvl4pPr>
              <a:defRPr sz="6900"/>
            </a:lvl4pPr>
            <a:lvl5pPr>
              <a:defRPr sz="6900"/>
            </a:lvl5pPr>
            <a:lvl6pPr>
              <a:defRPr sz="6900"/>
            </a:lvl6pPr>
            <a:lvl7pPr>
              <a:defRPr sz="6900"/>
            </a:lvl7pPr>
            <a:lvl8pPr>
              <a:defRPr sz="6900"/>
            </a:lvl8pPr>
            <a:lvl9pPr>
              <a:defRPr sz="69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097281" y="6888483"/>
            <a:ext cx="7219951" cy="22517102"/>
          </a:xfrm>
        </p:spPr>
        <p:txBody>
          <a:bodyPr/>
          <a:lstStyle>
            <a:lvl1pPr marL="0" indent="0">
              <a:buNone/>
              <a:defRPr sz="4800"/>
            </a:lvl1pPr>
            <a:lvl2pPr marL="1567510" indent="0">
              <a:buNone/>
              <a:defRPr sz="4100"/>
            </a:lvl2pPr>
            <a:lvl3pPr marL="3135020" indent="0">
              <a:buNone/>
              <a:defRPr sz="3400"/>
            </a:lvl3pPr>
            <a:lvl4pPr marL="4702531" indent="0">
              <a:buNone/>
              <a:defRPr sz="3100"/>
            </a:lvl4pPr>
            <a:lvl5pPr marL="6270041" indent="0">
              <a:buNone/>
              <a:defRPr sz="3100"/>
            </a:lvl5pPr>
            <a:lvl6pPr marL="7837551" indent="0">
              <a:buNone/>
              <a:defRPr sz="3100"/>
            </a:lvl6pPr>
            <a:lvl7pPr marL="9405061" indent="0">
              <a:buNone/>
              <a:defRPr sz="3100"/>
            </a:lvl7pPr>
            <a:lvl8pPr marL="10972571" indent="0">
              <a:buNone/>
              <a:defRPr sz="3100"/>
            </a:lvl8pPr>
            <a:lvl9pPr marL="12540082" indent="0">
              <a:buNone/>
              <a:defRPr sz="31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AE4CDB8D-C406-4B40-9AA7-A620895609B7}" type="datetimeFigureOut">
              <a:rPr lang="en-US"/>
              <a:pPr>
                <a:defRPr/>
              </a:pPr>
              <a:t>11/6/2014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086B6EC8-2E59-4929-AF3F-5C3B26B10EF9}"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301491" y="23042880"/>
            <a:ext cx="13167360" cy="2720342"/>
          </a:xfrm>
        </p:spPr>
        <p:txBody>
          <a:bodyPr anchor="b"/>
          <a:lstStyle>
            <a:lvl1pPr algn="l">
              <a:defRPr sz="6900" b="1"/>
            </a:lvl1pPr>
          </a:lstStyle>
          <a:p>
            <a:r>
              <a:rPr lang="en-US" smtClean="0"/>
              <a:t>Click to edit Master title style</a:t>
            </a:r>
            <a:endParaRPr lang="en-US"/>
          </a:p>
        </p:txBody>
      </p:sp>
      <p:sp>
        <p:nvSpPr>
          <p:cNvPr id="3" name="Picture Placeholder 2"/>
          <p:cNvSpPr>
            <a:spLocks noGrp="1"/>
          </p:cNvSpPr>
          <p:nvPr>
            <p:ph type="pic" idx="1"/>
          </p:nvPr>
        </p:nvSpPr>
        <p:spPr>
          <a:xfrm>
            <a:off x="4301491" y="2941320"/>
            <a:ext cx="13167360" cy="19751040"/>
          </a:xfrm>
        </p:spPr>
        <p:txBody>
          <a:bodyPr rtlCol="0">
            <a:normAutofit/>
          </a:bodyPr>
          <a:lstStyle>
            <a:lvl1pPr marL="0" indent="0">
              <a:buNone/>
              <a:defRPr sz="11000"/>
            </a:lvl1pPr>
            <a:lvl2pPr marL="1567510" indent="0">
              <a:buNone/>
              <a:defRPr sz="9600"/>
            </a:lvl2pPr>
            <a:lvl3pPr marL="3135020" indent="0">
              <a:buNone/>
              <a:defRPr sz="8200"/>
            </a:lvl3pPr>
            <a:lvl4pPr marL="4702531" indent="0">
              <a:buNone/>
              <a:defRPr sz="6900"/>
            </a:lvl4pPr>
            <a:lvl5pPr marL="6270041" indent="0">
              <a:buNone/>
              <a:defRPr sz="6900"/>
            </a:lvl5pPr>
            <a:lvl6pPr marL="7837551" indent="0">
              <a:buNone/>
              <a:defRPr sz="6900"/>
            </a:lvl6pPr>
            <a:lvl7pPr marL="9405061" indent="0">
              <a:buNone/>
              <a:defRPr sz="6900"/>
            </a:lvl7pPr>
            <a:lvl8pPr marL="10972571" indent="0">
              <a:buNone/>
              <a:defRPr sz="6900"/>
            </a:lvl8pPr>
            <a:lvl9pPr marL="12540082" indent="0">
              <a:buNone/>
              <a:defRPr sz="6900"/>
            </a:lvl9pPr>
          </a:lstStyle>
          <a:p>
            <a:pPr lvl="0"/>
            <a:endParaRPr lang="en-US" noProof="0"/>
          </a:p>
        </p:txBody>
      </p:sp>
      <p:sp>
        <p:nvSpPr>
          <p:cNvPr id="4" name="Text Placeholder 3"/>
          <p:cNvSpPr>
            <a:spLocks noGrp="1"/>
          </p:cNvSpPr>
          <p:nvPr>
            <p:ph type="body" sz="half" idx="2"/>
          </p:nvPr>
        </p:nvSpPr>
        <p:spPr>
          <a:xfrm>
            <a:off x="4301491" y="25763222"/>
            <a:ext cx="13167360" cy="3863338"/>
          </a:xfrm>
        </p:spPr>
        <p:txBody>
          <a:bodyPr/>
          <a:lstStyle>
            <a:lvl1pPr marL="0" indent="0">
              <a:buNone/>
              <a:defRPr sz="4800"/>
            </a:lvl1pPr>
            <a:lvl2pPr marL="1567510" indent="0">
              <a:buNone/>
              <a:defRPr sz="4100"/>
            </a:lvl2pPr>
            <a:lvl3pPr marL="3135020" indent="0">
              <a:buNone/>
              <a:defRPr sz="3400"/>
            </a:lvl3pPr>
            <a:lvl4pPr marL="4702531" indent="0">
              <a:buNone/>
              <a:defRPr sz="3100"/>
            </a:lvl4pPr>
            <a:lvl5pPr marL="6270041" indent="0">
              <a:buNone/>
              <a:defRPr sz="3100"/>
            </a:lvl5pPr>
            <a:lvl6pPr marL="7837551" indent="0">
              <a:buNone/>
              <a:defRPr sz="3100"/>
            </a:lvl6pPr>
            <a:lvl7pPr marL="9405061" indent="0">
              <a:buNone/>
              <a:defRPr sz="3100"/>
            </a:lvl7pPr>
            <a:lvl8pPr marL="10972571" indent="0">
              <a:buNone/>
              <a:defRPr sz="3100"/>
            </a:lvl8pPr>
            <a:lvl9pPr marL="12540082" indent="0">
              <a:buNone/>
              <a:defRPr sz="31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687AB4DB-AA75-486D-8F06-73911E90AFA7}" type="datetimeFigureOut">
              <a:rPr lang="en-US"/>
              <a:pPr>
                <a:defRPr/>
              </a:pPr>
              <a:t>11/6/2014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9CCECD81-C4B2-48E9-BE51-6E865FC327CF}"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36F81745-72BB-4481-AC3C-7744857079D6}" type="datetimeFigureOut">
              <a:rPr lang="en-US"/>
              <a:pPr>
                <a:defRPr/>
              </a:pPr>
              <a:t>11/6/2014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E878534-01EB-44D0-BDC3-BFBC18FCDE2B}"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8187632" y="6324600"/>
            <a:ext cx="11849100" cy="1348206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632711" y="6324600"/>
            <a:ext cx="35189160" cy="1348206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9ADECC7D-1968-4E40-8A69-E27AA0925677}" type="datetimeFigureOut">
              <a:rPr lang="en-US"/>
              <a:pPr>
                <a:defRPr/>
              </a:pPr>
              <a:t>11/6/2014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73E2AD22-1633-4CB8-9A8D-02EC21457BE6}"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1096963" y="1317625"/>
            <a:ext cx="19751675" cy="5486400"/>
          </a:xfrm>
          <a:prstGeom prst="rect">
            <a:avLst/>
          </a:prstGeom>
          <a:noFill/>
          <a:ln w="9525">
            <a:noFill/>
            <a:miter lim="800000"/>
            <a:headEnd/>
            <a:tailEnd/>
          </a:ln>
        </p:spPr>
        <p:txBody>
          <a:bodyPr vert="horz" wrap="square" lIns="313502" tIns="156751" rIns="313502" bIns="156751"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1096963" y="7680325"/>
            <a:ext cx="19751675" cy="21724938"/>
          </a:xfrm>
          <a:prstGeom prst="rect">
            <a:avLst/>
          </a:prstGeom>
          <a:noFill/>
          <a:ln w="9525">
            <a:noFill/>
            <a:miter lim="800000"/>
            <a:headEnd/>
            <a:tailEnd/>
          </a:ln>
        </p:spPr>
        <p:txBody>
          <a:bodyPr vert="horz" wrap="square" lIns="313502" tIns="156751" rIns="313502" bIns="156751"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1096963" y="30510163"/>
            <a:ext cx="5121275" cy="1752600"/>
          </a:xfrm>
          <a:prstGeom prst="rect">
            <a:avLst/>
          </a:prstGeom>
        </p:spPr>
        <p:txBody>
          <a:bodyPr vert="horz" lIns="313502" tIns="156751" rIns="313502" bIns="156751" rtlCol="0" anchor="ctr"/>
          <a:lstStyle>
            <a:lvl1pPr algn="l" defTabSz="3135020" fontAlgn="auto">
              <a:spcBef>
                <a:spcPts val="0"/>
              </a:spcBef>
              <a:spcAft>
                <a:spcPts val="0"/>
              </a:spcAft>
              <a:defRPr sz="4100">
                <a:solidFill>
                  <a:schemeClr val="tx1">
                    <a:tint val="75000"/>
                  </a:schemeClr>
                </a:solidFill>
                <a:latin typeface="+mn-lt"/>
              </a:defRPr>
            </a:lvl1pPr>
          </a:lstStyle>
          <a:p>
            <a:pPr>
              <a:defRPr/>
            </a:pPr>
            <a:fld id="{3B412A0B-D873-49A4-A77D-BBFA456086D9}" type="datetimeFigureOut">
              <a:rPr lang="en-US"/>
              <a:pPr>
                <a:defRPr/>
              </a:pPr>
              <a:t>11/6/2014</a:t>
            </a:fld>
            <a:endParaRPr lang="en-US"/>
          </a:p>
        </p:txBody>
      </p:sp>
      <p:sp>
        <p:nvSpPr>
          <p:cNvPr id="5" name="Footer Placeholder 4"/>
          <p:cNvSpPr>
            <a:spLocks noGrp="1"/>
          </p:cNvSpPr>
          <p:nvPr>
            <p:ph type="ftr" sz="quarter" idx="3"/>
          </p:nvPr>
        </p:nvSpPr>
        <p:spPr>
          <a:xfrm>
            <a:off x="7497763" y="30510163"/>
            <a:ext cx="6950075" cy="1752600"/>
          </a:xfrm>
          <a:prstGeom prst="rect">
            <a:avLst/>
          </a:prstGeom>
        </p:spPr>
        <p:txBody>
          <a:bodyPr vert="horz" lIns="313502" tIns="156751" rIns="313502" bIns="156751" rtlCol="0" anchor="ctr"/>
          <a:lstStyle>
            <a:lvl1pPr algn="ctr" defTabSz="3135020" fontAlgn="auto">
              <a:spcBef>
                <a:spcPts val="0"/>
              </a:spcBef>
              <a:spcAft>
                <a:spcPts val="0"/>
              </a:spcAft>
              <a:defRPr sz="4100">
                <a:solidFill>
                  <a:schemeClr val="tx1">
                    <a:tint val="75000"/>
                  </a:schemeClr>
                </a:solidFill>
                <a:latin typeface="+mn-lt"/>
              </a:defRPr>
            </a:lvl1pPr>
          </a:lstStyle>
          <a:p>
            <a:pPr>
              <a:defRPr/>
            </a:pPr>
            <a:endParaRPr lang="en-US"/>
          </a:p>
        </p:txBody>
      </p:sp>
      <p:sp>
        <p:nvSpPr>
          <p:cNvPr id="6" name="Slide Number Placeholder 5"/>
          <p:cNvSpPr>
            <a:spLocks noGrp="1"/>
          </p:cNvSpPr>
          <p:nvPr>
            <p:ph type="sldNum" sz="quarter" idx="4"/>
          </p:nvPr>
        </p:nvSpPr>
        <p:spPr>
          <a:xfrm>
            <a:off x="15727363" y="30510163"/>
            <a:ext cx="5121275" cy="1752600"/>
          </a:xfrm>
          <a:prstGeom prst="rect">
            <a:avLst/>
          </a:prstGeom>
        </p:spPr>
        <p:txBody>
          <a:bodyPr vert="horz" lIns="313502" tIns="156751" rIns="313502" bIns="156751" rtlCol="0" anchor="ctr"/>
          <a:lstStyle>
            <a:lvl1pPr algn="r" defTabSz="3135020" fontAlgn="auto">
              <a:spcBef>
                <a:spcPts val="0"/>
              </a:spcBef>
              <a:spcAft>
                <a:spcPts val="0"/>
              </a:spcAft>
              <a:defRPr sz="4100">
                <a:solidFill>
                  <a:schemeClr val="tx1">
                    <a:tint val="75000"/>
                  </a:schemeClr>
                </a:solidFill>
                <a:latin typeface="+mn-lt"/>
              </a:defRPr>
            </a:lvl1pPr>
          </a:lstStyle>
          <a:p>
            <a:pPr>
              <a:defRPr/>
            </a:pPr>
            <a:fld id="{E9A8AA19-B3FD-47F3-84DF-29ABDBABD279}"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3133725" rtl="0" eaLnBrk="0" fontAlgn="base" hangingPunct="0">
        <a:spcBef>
          <a:spcPct val="0"/>
        </a:spcBef>
        <a:spcAft>
          <a:spcPct val="0"/>
        </a:spcAft>
        <a:defRPr sz="15100" kern="1200">
          <a:solidFill>
            <a:schemeClr val="tx1"/>
          </a:solidFill>
          <a:latin typeface="+mj-lt"/>
          <a:ea typeface="+mj-ea"/>
          <a:cs typeface="+mj-cs"/>
        </a:defRPr>
      </a:lvl1pPr>
      <a:lvl2pPr algn="ctr" defTabSz="3133725" rtl="0" eaLnBrk="0" fontAlgn="base" hangingPunct="0">
        <a:spcBef>
          <a:spcPct val="0"/>
        </a:spcBef>
        <a:spcAft>
          <a:spcPct val="0"/>
        </a:spcAft>
        <a:defRPr sz="15100">
          <a:solidFill>
            <a:schemeClr val="tx1"/>
          </a:solidFill>
          <a:latin typeface="Calibri" pitchFamily="34" charset="0"/>
        </a:defRPr>
      </a:lvl2pPr>
      <a:lvl3pPr algn="ctr" defTabSz="3133725" rtl="0" eaLnBrk="0" fontAlgn="base" hangingPunct="0">
        <a:spcBef>
          <a:spcPct val="0"/>
        </a:spcBef>
        <a:spcAft>
          <a:spcPct val="0"/>
        </a:spcAft>
        <a:defRPr sz="15100">
          <a:solidFill>
            <a:schemeClr val="tx1"/>
          </a:solidFill>
          <a:latin typeface="Calibri" pitchFamily="34" charset="0"/>
        </a:defRPr>
      </a:lvl3pPr>
      <a:lvl4pPr algn="ctr" defTabSz="3133725" rtl="0" eaLnBrk="0" fontAlgn="base" hangingPunct="0">
        <a:spcBef>
          <a:spcPct val="0"/>
        </a:spcBef>
        <a:spcAft>
          <a:spcPct val="0"/>
        </a:spcAft>
        <a:defRPr sz="15100">
          <a:solidFill>
            <a:schemeClr val="tx1"/>
          </a:solidFill>
          <a:latin typeface="Calibri" pitchFamily="34" charset="0"/>
        </a:defRPr>
      </a:lvl4pPr>
      <a:lvl5pPr algn="ctr" defTabSz="3133725" rtl="0" eaLnBrk="0" fontAlgn="base" hangingPunct="0">
        <a:spcBef>
          <a:spcPct val="0"/>
        </a:spcBef>
        <a:spcAft>
          <a:spcPct val="0"/>
        </a:spcAft>
        <a:defRPr sz="15100">
          <a:solidFill>
            <a:schemeClr val="tx1"/>
          </a:solidFill>
          <a:latin typeface="Calibri" pitchFamily="34" charset="0"/>
        </a:defRPr>
      </a:lvl5pPr>
      <a:lvl6pPr marL="457200" algn="ctr" defTabSz="3133725" rtl="0" fontAlgn="base">
        <a:spcBef>
          <a:spcPct val="0"/>
        </a:spcBef>
        <a:spcAft>
          <a:spcPct val="0"/>
        </a:spcAft>
        <a:defRPr sz="15100">
          <a:solidFill>
            <a:schemeClr val="tx1"/>
          </a:solidFill>
          <a:latin typeface="Calibri" pitchFamily="34" charset="0"/>
        </a:defRPr>
      </a:lvl6pPr>
      <a:lvl7pPr marL="914400" algn="ctr" defTabSz="3133725" rtl="0" fontAlgn="base">
        <a:spcBef>
          <a:spcPct val="0"/>
        </a:spcBef>
        <a:spcAft>
          <a:spcPct val="0"/>
        </a:spcAft>
        <a:defRPr sz="15100">
          <a:solidFill>
            <a:schemeClr val="tx1"/>
          </a:solidFill>
          <a:latin typeface="Calibri" pitchFamily="34" charset="0"/>
        </a:defRPr>
      </a:lvl7pPr>
      <a:lvl8pPr marL="1371600" algn="ctr" defTabSz="3133725" rtl="0" fontAlgn="base">
        <a:spcBef>
          <a:spcPct val="0"/>
        </a:spcBef>
        <a:spcAft>
          <a:spcPct val="0"/>
        </a:spcAft>
        <a:defRPr sz="15100">
          <a:solidFill>
            <a:schemeClr val="tx1"/>
          </a:solidFill>
          <a:latin typeface="Calibri" pitchFamily="34" charset="0"/>
        </a:defRPr>
      </a:lvl8pPr>
      <a:lvl9pPr marL="1828800" algn="ctr" defTabSz="3133725" rtl="0" fontAlgn="base">
        <a:spcBef>
          <a:spcPct val="0"/>
        </a:spcBef>
        <a:spcAft>
          <a:spcPct val="0"/>
        </a:spcAft>
        <a:defRPr sz="15100">
          <a:solidFill>
            <a:schemeClr val="tx1"/>
          </a:solidFill>
          <a:latin typeface="Calibri" pitchFamily="34" charset="0"/>
        </a:defRPr>
      </a:lvl9pPr>
    </p:titleStyle>
    <p:bodyStyle>
      <a:lvl1pPr marL="1174750" indent="-1174750" algn="l" defTabSz="3133725" rtl="0" eaLnBrk="0" fontAlgn="base" hangingPunct="0">
        <a:spcBef>
          <a:spcPct val="20000"/>
        </a:spcBef>
        <a:spcAft>
          <a:spcPct val="0"/>
        </a:spcAft>
        <a:buFont typeface="Arial" charset="0"/>
        <a:buChar char="•"/>
        <a:defRPr sz="11000" kern="1200">
          <a:solidFill>
            <a:schemeClr val="tx1"/>
          </a:solidFill>
          <a:latin typeface="+mn-lt"/>
          <a:ea typeface="+mn-ea"/>
          <a:cs typeface="+mn-cs"/>
        </a:defRPr>
      </a:lvl1pPr>
      <a:lvl2pPr marL="2546350" indent="-979488" algn="l" defTabSz="3133725" rtl="0" eaLnBrk="0" fontAlgn="base" hangingPunct="0">
        <a:spcBef>
          <a:spcPct val="20000"/>
        </a:spcBef>
        <a:spcAft>
          <a:spcPct val="0"/>
        </a:spcAft>
        <a:buFont typeface="Arial" charset="0"/>
        <a:buChar char="–"/>
        <a:defRPr sz="9600" kern="1200">
          <a:solidFill>
            <a:schemeClr val="tx1"/>
          </a:solidFill>
          <a:latin typeface="+mn-lt"/>
          <a:ea typeface="+mn-ea"/>
          <a:cs typeface="+mn-cs"/>
        </a:defRPr>
      </a:lvl2pPr>
      <a:lvl3pPr marL="3917950" indent="-782638" algn="l" defTabSz="3133725" rtl="0" eaLnBrk="0" fontAlgn="base" hangingPunct="0">
        <a:spcBef>
          <a:spcPct val="20000"/>
        </a:spcBef>
        <a:spcAft>
          <a:spcPct val="0"/>
        </a:spcAft>
        <a:buFont typeface="Arial" charset="0"/>
        <a:buChar char="•"/>
        <a:defRPr sz="8200" kern="1200">
          <a:solidFill>
            <a:schemeClr val="tx1"/>
          </a:solidFill>
          <a:latin typeface="+mn-lt"/>
          <a:ea typeface="+mn-ea"/>
          <a:cs typeface="+mn-cs"/>
        </a:defRPr>
      </a:lvl3pPr>
      <a:lvl4pPr marL="5484813" indent="-782638" algn="l" defTabSz="3133725" rtl="0" eaLnBrk="0" fontAlgn="base" hangingPunct="0">
        <a:spcBef>
          <a:spcPct val="20000"/>
        </a:spcBef>
        <a:spcAft>
          <a:spcPct val="0"/>
        </a:spcAft>
        <a:buFont typeface="Arial" charset="0"/>
        <a:buChar char="–"/>
        <a:defRPr sz="6900" kern="1200">
          <a:solidFill>
            <a:schemeClr val="tx1"/>
          </a:solidFill>
          <a:latin typeface="+mn-lt"/>
          <a:ea typeface="+mn-ea"/>
          <a:cs typeface="+mn-cs"/>
        </a:defRPr>
      </a:lvl4pPr>
      <a:lvl5pPr marL="7053263" indent="-782638" algn="l" defTabSz="3133725" rtl="0" eaLnBrk="0" fontAlgn="base" hangingPunct="0">
        <a:spcBef>
          <a:spcPct val="20000"/>
        </a:spcBef>
        <a:spcAft>
          <a:spcPct val="0"/>
        </a:spcAft>
        <a:buFont typeface="Arial" charset="0"/>
        <a:buChar char="»"/>
        <a:defRPr sz="6900" kern="1200">
          <a:solidFill>
            <a:schemeClr val="tx1"/>
          </a:solidFill>
          <a:latin typeface="+mn-lt"/>
          <a:ea typeface="+mn-ea"/>
          <a:cs typeface="+mn-cs"/>
        </a:defRPr>
      </a:lvl5pPr>
      <a:lvl6pPr marL="8621306" indent="-783755" algn="l" defTabSz="3135020" rtl="0" eaLnBrk="1" latinLnBrk="0" hangingPunct="1">
        <a:spcBef>
          <a:spcPct val="20000"/>
        </a:spcBef>
        <a:buFont typeface="Arial" panose="020B0604020202020204" pitchFamily="34" charset="0"/>
        <a:buChar char="•"/>
        <a:defRPr sz="6900" kern="1200">
          <a:solidFill>
            <a:schemeClr val="tx1"/>
          </a:solidFill>
          <a:latin typeface="+mn-lt"/>
          <a:ea typeface="+mn-ea"/>
          <a:cs typeface="+mn-cs"/>
        </a:defRPr>
      </a:lvl6pPr>
      <a:lvl7pPr marL="10188816" indent="-783755" algn="l" defTabSz="3135020" rtl="0" eaLnBrk="1" latinLnBrk="0" hangingPunct="1">
        <a:spcBef>
          <a:spcPct val="20000"/>
        </a:spcBef>
        <a:buFont typeface="Arial" panose="020B0604020202020204" pitchFamily="34" charset="0"/>
        <a:buChar char="•"/>
        <a:defRPr sz="6900" kern="1200">
          <a:solidFill>
            <a:schemeClr val="tx1"/>
          </a:solidFill>
          <a:latin typeface="+mn-lt"/>
          <a:ea typeface="+mn-ea"/>
          <a:cs typeface="+mn-cs"/>
        </a:defRPr>
      </a:lvl7pPr>
      <a:lvl8pPr marL="11756327" indent="-783755" algn="l" defTabSz="3135020" rtl="0" eaLnBrk="1" latinLnBrk="0" hangingPunct="1">
        <a:spcBef>
          <a:spcPct val="20000"/>
        </a:spcBef>
        <a:buFont typeface="Arial" panose="020B0604020202020204" pitchFamily="34" charset="0"/>
        <a:buChar char="•"/>
        <a:defRPr sz="6900" kern="1200">
          <a:solidFill>
            <a:schemeClr val="tx1"/>
          </a:solidFill>
          <a:latin typeface="+mn-lt"/>
          <a:ea typeface="+mn-ea"/>
          <a:cs typeface="+mn-cs"/>
        </a:defRPr>
      </a:lvl8pPr>
      <a:lvl9pPr marL="13323837" indent="-783755" algn="l" defTabSz="3135020" rtl="0" eaLnBrk="1" latinLnBrk="0" hangingPunct="1">
        <a:spcBef>
          <a:spcPct val="20000"/>
        </a:spcBef>
        <a:buFont typeface="Arial" panose="020B0604020202020204" pitchFamily="34" charset="0"/>
        <a:buChar char="•"/>
        <a:defRPr sz="6900" kern="1200">
          <a:solidFill>
            <a:schemeClr val="tx1"/>
          </a:solidFill>
          <a:latin typeface="+mn-lt"/>
          <a:ea typeface="+mn-ea"/>
          <a:cs typeface="+mn-cs"/>
        </a:defRPr>
      </a:lvl9pPr>
    </p:bodyStyle>
    <p:otherStyle>
      <a:defPPr>
        <a:defRPr lang="en-US"/>
      </a:defPPr>
      <a:lvl1pPr marL="0" algn="l" defTabSz="3135020" rtl="0" eaLnBrk="1" latinLnBrk="0" hangingPunct="1">
        <a:defRPr sz="6200" kern="1200">
          <a:solidFill>
            <a:schemeClr val="tx1"/>
          </a:solidFill>
          <a:latin typeface="+mn-lt"/>
          <a:ea typeface="+mn-ea"/>
          <a:cs typeface="+mn-cs"/>
        </a:defRPr>
      </a:lvl1pPr>
      <a:lvl2pPr marL="1567510" algn="l" defTabSz="3135020" rtl="0" eaLnBrk="1" latinLnBrk="0" hangingPunct="1">
        <a:defRPr sz="6200" kern="1200">
          <a:solidFill>
            <a:schemeClr val="tx1"/>
          </a:solidFill>
          <a:latin typeface="+mn-lt"/>
          <a:ea typeface="+mn-ea"/>
          <a:cs typeface="+mn-cs"/>
        </a:defRPr>
      </a:lvl2pPr>
      <a:lvl3pPr marL="3135020" algn="l" defTabSz="3135020" rtl="0" eaLnBrk="1" latinLnBrk="0" hangingPunct="1">
        <a:defRPr sz="6200" kern="1200">
          <a:solidFill>
            <a:schemeClr val="tx1"/>
          </a:solidFill>
          <a:latin typeface="+mn-lt"/>
          <a:ea typeface="+mn-ea"/>
          <a:cs typeface="+mn-cs"/>
        </a:defRPr>
      </a:lvl3pPr>
      <a:lvl4pPr marL="4702531" algn="l" defTabSz="3135020" rtl="0" eaLnBrk="1" latinLnBrk="0" hangingPunct="1">
        <a:defRPr sz="6200" kern="1200">
          <a:solidFill>
            <a:schemeClr val="tx1"/>
          </a:solidFill>
          <a:latin typeface="+mn-lt"/>
          <a:ea typeface="+mn-ea"/>
          <a:cs typeface="+mn-cs"/>
        </a:defRPr>
      </a:lvl4pPr>
      <a:lvl5pPr marL="6270041" algn="l" defTabSz="3135020" rtl="0" eaLnBrk="1" latinLnBrk="0" hangingPunct="1">
        <a:defRPr sz="6200" kern="1200">
          <a:solidFill>
            <a:schemeClr val="tx1"/>
          </a:solidFill>
          <a:latin typeface="+mn-lt"/>
          <a:ea typeface="+mn-ea"/>
          <a:cs typeface="+mn-cs"/>
        </a:defRPr>
      </a:lvl5pPr>
      <a:lvl6pPr marL="7837551" algn="l" defTabSz="3135020" rtl="0" eaLnBrk="1" latinLnBrk="0" hangingPunct="1">
        <a:defRPr sz="6200" kern="1200">
          <a:solidFill>
            <a:schemeClr val="tx1"/>
          </a:solidFill>
          <a:latin typeface="+mn-lt"/>
          <a:ea typeface="+mn-ea"/>
          <a:cs typeface="+mn-cs"/>
        </a:defRPr>
      </a:lvl6pPr>
      <a:lvl7pPr marL="9405061" algn="l" defTabSz="3135020" rtl="0" eaLnBrk="1" latinLnBrk="0" hangingPunct="1">
        <a:defRPr sz="6200" kern="1200">
          <a:solidFill>
            <a:schemeClr val="tx1"/>
          </a:solidFill>
          <a:latin typeface="+mn-lt"/>
          <a:ea typeface="+mn-ea"/>
          <a:cs typeface="+mn-cs"/>
        </a:defRPr>
      </a:lvl7pPr>
      <a:lvl8pPr marL="10972571" algn="l" defTabSz="3135020" rtl="0" eaLnBrk="1" latinLnBrk="0" hangingPunct="1">
        <a:defRPr sz="6200" kern="1200">
          <a:solidFill>
            <a:schemeClr val="tx1"/>
          </a:solidFill>
          <a:latin typeface="+mn-lt"/>
          <a:ea typeface="+mn-ea"/>
          <a:cs typeface="+mn-cs"/>
        </a:defRPr>
      </a:lvl8pPr>
      <a:lvl9pPr marL="12540082" algn="l" defTabSz="3135020" rtl="0" eaLnBrk="1" latinLnBrk="0" hangingPunct="1">
        <a:defRPr sz="6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hyperlink" Target="http://www.physics.unh.edu/" TargetMode="Externa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45"/>
          <p:cNvSpPr>
            <a:spLocks noChangeArrowheads="1"/>
          </p:cNvSpPr>
          <p:nvPr/>
        </p:nvSpPr>
        <p:spPr bwMode="auto">
          <a:xfrm>
            <a:off x="0" y="-47625"/>
            <a:ext cx="21945600" cy="4238625"/>
          </a:xfrm>
          <a:prstGeom prst="rect">
            <a:avLst/>
          </a:prstGeom>
          <a:solidFill>
            <a:srgbClr val="000066"/>
          </a:solidFill>
          <a:ln w="9525">
            <a:noFill/>
            <a:miter lim="800000"/>
            <a:headEnd/>
            <a:tailEnd/>
          </a:ln>
        </p:spPr>
        <p:txBody>
          <a:bodyPr wrap="none" lIns="84902" tIns="42450" rIns="84902" bIns="42450" anchor="ctr"/>
          <a:lstStyle/>
          <a:p>
            <a:pPr algn="ctr" defTabSz="4073525"/>
            <a:endParaRPr lang="en-US" altLang="en-US" sz="8000">
              <a:ea typeface="ＭＳ Ｐゴシック"/>
              <a:cs typeface="ＭＳ Ｐゴシック"/>
            </a:endParaRPr>
          </a:p>
        </p:txBody>
      </p:sp>
      <p:sp>
        <p:nvSpPr>
          <p:cNvPr id="7" name="Text Box 146"/>
          <p:cNvSpPr txBox="1">
            <a:spLocks noChangeArrowheads="1"/>
          </p:cNvSpPr>
          <p:nvPr/>
        </p:nvSpPr>
        <p:spPr bwMode="auto">
          <a:xfrm>
            <a:off x="2057400" y="187325"/>
            <a:ext cx="17373600" cy="3333750"/>
          </a:xfrm>
          <a:prstGeom prst="rect">
            <a:avLst/>
          </a:prstGeom>
          <a:noFill/>
          <a:ln>
            <a:noFill/>
          </a:ln>
          <a:extLst/>
        </p:spPr>
        <p:txBody>
          <a:bodyPr lIns="84902" tIns="42450" rIns="84902" bIns="42450">
            <a:spAutoFit/>
          </a:bodyPr>
          <a:lstStyle>
            <a:lvl1pPr defTabSz="4073525" eaLnBrk="0" hangingPunct="0">
              <a:spcBef>
                <a:spcPct val="20000"/>
              </a:spcBef>
              <a:buChar char="•"/>
              <a:defRPr sz="13300">
                <a:solidFill>
                  <a:schemeClr val="tx1"/>
                </a:solidFill>
                <a:latin typeface="Times New Roman" pitchFamily="18" charset="0"/>
                <a:ea typeface="ＭＳ Ｐゴシック" pitchFamily="34" charset="-128"/>
              </a:defRPr>
            </a:lvl1pPr>
            <a:lvl2pPr marL="742950" indent="-285750" defTabSz="4073525" eaLnBrk="0" hangingPunct="0">
              <a:spcBef>
                <a:spcPct val="20000"/>
              </a:spcBef>
              <a:buChar char="–"/>
              <a:defRPr sz="11600">
                <a:solidFill>
                  <a:schemeClr val="tx1"/>
                </a:solidFill>
                <a:latin typeface="Times New Roman" pitchFamily="18" charset="0"/>
                <a:ea typeface="ＭＳ Ｐゴシック" pitchFamily="34" charset="-128"/>
              </a:defRPr>
            </a:lvl2pPr>
            <a:lvl3pPr marL="1143000" indent="-228600" defTabSz="4073525" eaLnBrk="0" hangingPunct="0">
              <a:spcBef>
                <a:spcPct val="20000"/>
              </a:spcBef>
              <a:buChar char="•"/>
              <a:defRPr sz="10000">
                <a:solidFill>
                  <a:schemeClr val="tx1"/>
                </a:solidFill>
                <a:latin typeface="Times New Roman" pitchFamily="18" charset="0"/>
                <a:ea typeface="ＭＳ Ｐゴシック" pitchFamily="34" charset="-128"/>
              </a:defRPr>
            </a:lvl3pPr>
            <a:lvl4pPr marL="1600200" indent="-228600" defTabSz="4073525" eaLnBrk="0" hangingPunct="0">
              <a:spcBef>
                <a:spcPct val="20000"/>
              </a:spcBef>
              <a:buChar char="–"/>
              <a:defRPr sz="8300">
                <a:solidFill>
                  <a:schemeClr val="tx1"/>
                </a:solidFill>
                <a:latin typeface="Times New Roman" pitchFamily="18" charset="0"/>
                <a:ea typeface="ＭＳ Ｐゴシック" pitchFamily="34" charset="-128"/>
              </a:defRPr>
            </a:lvl4pPr>
            <a:lvl5pPr marL="2057400" indent="-228600" defTabSz="4073525" eaLnBrk="0" hangingPunct="0">
              <a:spcBef>
                <a:spcPct val="20000"/>
              </a:spcBef>
              <a:buChar char="»"/>
              <a:defRPr sz="8300">
                <a:solidFill>
                  <a:schemeClr val="tx1"/>
                </a:solidFill>
                <a:latin typeface="Times New Roman" pitchFamily="18" charset="0"/>
                <a:ea typeface="ＭＳ Ｐゴシック" pitchFamily="34" charset="-128"/>
              </a:defRPr>
            </a:lvl5pPr>
            <a:lvl6pPr marL="2514600" indent="-228600" defTabSz="4073525" eaLnBrk="0" fontAlgn="base" hangingPunct="0">
              <a:spcBef>
                <a:spcPct val="20000"/>
              </a:spcBef>
              <a:spcAft>
                <a:spcPct val="0"/>
              </a:spcAft>
              <a:buChar char="»"/>
              <a:defRPr sz="8300">
                <a:solidFill>
                  <a:schemeClr val="tx1"/>
                </a:solidFill>
                <a:latin typeface="Times New Roman" pitchFamily="18" charset="0"/>
                <a:ea typeface="ＭＳ Ｐゴシック" pitchFamily="34" charset="-128"/>
              </a:defRPr>
            </a:lvl6pPr>
            <a:lvl7pPr marL="2971800" indent="-228600" defTabSz="4073525" eaLnBrk="0" fontAlgn="base" hangingPunct="0">
              <a:spcBef>
                <a:spcPct val="20000"/>
              </a:spcBef>
              <a:spcAft>
                <a:spcPct val="0"/>
              </a:spcAft>
              <a:buChar char="»"/>
              <a:defRPr sz="8300">
                <a:solidFill>
                  <a:schemeClr val="tx1"/>
                </a:solidFill>
                <a:latin typeface="Times New Roman" pitchFamily="18" charset="0"/>
                <a:ea typeface="ＭＳ Ｐゴシック" pitchFamily="34" charset="-128"/>
              </a:defRPr>
            </a:lvl7pPr>
            <a:lvl8pPr marL="3429000" indent="-228600" defTabSz="4073525" eaLnBrk="0" fontAlgn="base" hangingPunct="0">
              <a:spcBef>
                <a:spcPct val="20000"/>
              </a:spcBef>
              <a:spcAft>
                <a:spcPct val="0"/>
              </a:spcAft>
              <a:buChar char="»"/>
              <a:defRPr sz="8300">
                <a:solidFill>
                  <a:schemeClr val="tx1"/>
                </a:solidFill>
                <a:latin typeface="Times New Roman" pitchFamily="18" charset="0"/>
                <a:ea typeface="ＭＳ Ｐゴシック" pitchFamily="34" charset="-128"/>
              </a:defRPr>
            </a:lvl8pPr>
            <a:lvl9pPr marL="3886200" indent="-228600" defTabSz="4073525" eaLnBrk="0" fontAlgn="base" hangingPunct="0">
              <a:spcBef>
                <a:spcPct val="20000"/>
              </a:spcBef>
              <a:spcAft>
                <a:spcPct val="0"/>
              </a:spcAft>
              <a:buChar char="»"/>
              <a:defRPr sz="8300">
                <a:solidFill>
                  <a:schemeClr val="tx1"/>
                </a:solidFill>
                <a:latin typeface="Times New Roman" pitchFamily="18" charset="0"/>
                <a:ea typeface="ＭＳ Ｐゴシック" pitchFamily="34" charset="-128"/>
              </a:defRPr>
            </a:lvl9pPr>
          </a:lstStyle>
          <a:p>
            <a:pPr algn="ctr" eaLnBrk="1" fontAlgn="auto" hangingPunct="1">
              <a:spcBef>
                <a:spcPct val="0"/>
              </a:spcBef>
              <a:spcAft>
                <a:spcPts val="0"/>
              </a:spcAft>
              <a:buFontTx/>
              <a:buNone/>
              <a:defRPr/>
            </a:pPr>
            <a:r>
              <a:rPr lang="en-US" altLang="ko-KR" sz="6000" b="1" dirty="0" smtClean="0">
                <a:solidFill>
                  <a:schemeClr val="bg1"/>
                </a:solidFill>
                <a:latin typeface="Arial" pitchFamily="34" charset="0"/>
                <a:ea typeface="Gulim" pitchFamily="34" charset="-127"/>
              </a:rPr>
              <a:t>UNH Physics Department</a:t>
            </a:r>
          </a:p>
          <a:p>
            <a:pPr algn="ctr" eaLnBrk="1" fontAlgn="auto" hangingPunct="1">
              <a:spcBef>
                <a:spcPct val="0"/>
              </a:spcBef>
              <a:spcAft>
                <a:spcPts val="0"/>
              </a:spcAft>
              <a:buFontTx/>
              <a:buNone/>
              <a:defRPr/>
            </a:pPr>
            <a:endParaRPr lang="en-US" altLang="ko-KR" sz="3200" b="1" dirty="0">
              <a:solidFill>
                <a:schemeClr val="bg1"/>
              </a:solidFill>
              <a:latin typeface="Arial" pitchFamily="34" charset="0"/>
              <a:ea typeface="Gulim" pitchFamily="34" charset="-127"/>
            </a:endParaRPr>
          </a:p>
          <a:p>
            <a:pPr algn="ctr" eaLnBrk="1" fontAlgn="auto" hangingPunct="1">
              <a:spcBef>
                <a:spcPct val="0"/>
              </a:spcBef>
              <a:spcAft>
                <a:spcPts val="0"/>
              </a:spcAft>
              <a:buFontTx/>
              <a:buNone/>
              <a:defRPr/>
            </a:pPr>
            <a:r>
              <a:rPr lang="en-US" altLang="en-US" sz="5400" b="1" dirty="0" smtClean="0">
                <a:solidFill>
                  <a:schemeClr val="bg1"/>
                </a:solidFill>
                <a:latin typeface="Arial" pitchFamily="34" charset="0"/>
                <a:ea typeface="Gulim" pitchFamily="34" charset="-127"/>
              </a:rPr>
              <a:t>Charles W. Smith</a:t>
            </a:r>
          </a:p>
          <a:p>
            <a:pPr algn="ctr" eaLnBrk="1" fontAlgn="auto" hangingPunct="1">
              <a:spcBef>
                <a:spcPct val="0"/>
              </a:spcBef>
              <a:spcAft>
                <a:spcPts val="0"/>
              </a:spcAft>
              <a:buFontTx/>
              <a:buNone/>
              <a:defRPr/>
            </a:pPr>
            <a:endParaRPr lang="en-US" altLang="en-US" sz="2000" b="1" dirty="0" smtClean="0">
              <a:solidFill>
                <a:schemeClr val="bg1"/>
              </a:solidFill>
              <a:latin typeface="Arial" pitchFamily="34" charset="0"/>
              <a:ea typeface="Gulim" pitchFamily="34" charset="-127"/>
            </a:endParaRPr>
          </a:p>
          <a:p>
            <a:pPr algn="ctr" eaLnBrk="1" fontAlgn="auto" hangingPunct="1">
              <a:spcBef>
                <a:spcPct val="0"/>
              </a:spcBef>
              <a:spcAft>
                <a:spcPts val="0"/>
              </a:spcAft>
              <a:buFontTx/>
              <a:buNone/>
              <a:defRPr/>
            </a:pPr>
            <a:r>
              <a:rPr lang="en-US" altLang="en-US" sz="4500" b="1" dirty="0" smtClean="0">
                <a:solidFill>
                  <a:schemeClr val="accent1">
                    <a:lumMod val="40000"/>
                    <a:lumOff val="60000"/>
                  </a:schemeClr>
                </a:solidFill>
                <a:latin typeface="Arial" pitchFamily="34" charset="0"/>
                <a:ea typeface="Gulim" pitchFamily="34" charset="-127"/>
              </a:rPr>
              <a:t>Space Science Center, Morse Hall, UNH, Durham, NH </a:t>
            </a:r>
            <a:endParaRPr lang="en-US" altLang="en-US" sz="4500" b="1" dirty="0">
              <a:solidFill>
                <a:schemeClr val="accent1">
                  <a:lumMod val="40000"/>
                  <a:lumOff val="60000"/>
                </a:schemeClr>
              </a:solidFill>
              <a:latin typeface="Arial" pitchFamily="34" charset="0"/>
              <a:ea typeface="Gulim" pitchFamily="34" charset="-127"/>
            </a:endParaRPr>
          </a:p>
        </p:txBody>
      </p:sp>
      <p:sp>
        <p:nvSpPr>
          <p:cNvPr id="13315" name="TextBox 7"/>
          <p:cNvSpPr txBox="1">
            <a:spLocks noChangeArrowheads="1"/>
          </p:cNvSpPr>
          <p:nvPr/>
        </p:nvSpPr>
        <p:spPr bwMode="auto">
          <a:xfrm>
            <a:off x="433388" y="4419600"/>
            <a:ext cx="21169312" cy="2554288"/>
          </a:xfrm>
          <a:prstGeom prst="rect">
            <a:avLst/>
          </a:prstGeom>
          <a:noFill/>
          <a:ln w="9525">
            <a:noFill/>
            <a:miter lim="800000"/>
            <a:headEnd/>
            <a:tailEnd/>
          </a:ln>
        </p:spPr>
        <p:txBody>
          <a:bodyPr>
            <a:spAutoFit/>
          </a:bodyPr>
          <a:lstStyle/>
          <a:p>
            <a:pPr marL="285750"/>
            <a:r>
              <a:rPr lang="en-US" sz="3200" b="1">
                <a:solidFill>
                  <a:srgbClr val="0000FF"/>
                </a:solidFill>
                <a:latin typeface="Calibri" pitchFamily="34" charset="0"/>
              </a:rPr>
              <a:t>The physics program at the University of New Hampshire, in collaboration with the Institute for the Study of Earth, Oceans and Space, offers a range of opportunities for students wishing to pursue advanced degrees in subfields of Physics.  We have active programs in Condensed Matter, Nuclear and Particle Physics, Particle Theory, Medical Imaging, Space Physics and Physics Education.  We have 37 faculty and approximately 60 graduate students.  More information can be found at </a:t>
            </a:r>
            <a:r>
              <a:rPr lang="en-US" sz="3200" b="1">
                <a:solidFill>
                  <a:srgbClr val="0000FF"/>
                </a:solidFill>
                <a:latin typeface="Calibri" pitchFamily="34" charset="0"/>
                <a:hlinkClick r:id="rId2"/>
              </a:rPr>
              <a:t>www.physics.unh.edu</a:t>
            </a:r>
            <a:r>
              <a:rPr lang="en-US" sz="3200" b="1">
                <a:solidFill>
                  <a:srgbClr val="0000FF"/>
                </a:solidFill>
                <a:latin typeface="Calibri" pitchFamily="34" charset="0"/>
              </a:rPr>
              <a:t>.  The application deadline is February 1.</a:t>
            </a:r>
            <a:endParaRPr lang="en-US" sz="3600" b="1">
              <a:solidFill>
                <a:srgbClr val="0000FF"/>
              </a:solidFill>
              <a:latin typeface="Calibri" pitchFamily="34" charset="0"/>
            </a:endParaRPr>
          </a:p>
        </p:txBody>
      </p:sp>
      <p:sp>
        <p:nvSpPr>
          <p:cNvPr id="9" name="Rectangle 145"/>
          <p:cNvSpPr>
            <a:spLocks noChangeArrowheads="1"/>
          </p:cNvSpPr>
          <p:nvPr/>
        </p:nvSpPr>
        <p:spPr bwMode="auto">
          <a:xfrm>
            <a:off x="342900" y="4419600"/>
            <a:ext cx="21259800" cy="2554288"/>
          </a:xfrm>
          <a:prstGeom prst="rect">
            <a:avLst/>
          </a:prstGeom>
          <a:noFill/>
          <a:ln w="76200">
            <a:solidFill>
              <a:schemeClr val="tx2">
                <a:lumMod val="75000"/>
              </a:schemeClr>
            </a:solidFill>
            <a:miter lim="800000"/>
            <a:headEnd/>
            <a:tailEnd/>
          </a:ln>
        </p:spPr>
        <p:txBody>
          <a:bodyPr wrap="none" lIns="84902" tIns="42450" rIns="84902" bIns="42450" anchor="ctr"/>
          <a:lstStyle>
            <a:lvl1pPr defTabSz="4073525" eaLnBrk="0" hangingPunct="0">
              <a:spcBef>
                <a:spcPct val="20000"/>
              </a:spcBef>
              <a:buChar char="•"/>
              <a:defRPr sz="13300">
                <a:solidFill>
                  <a:schemeClr val="tx1"/>
                </a:solidFill>
                <a:latin typeface="Times New Roman" pitchFamily="18" charset="0"/>
                <a:ea typeface="ＭＳ Ｐゴシック" pitchFamily="34" charset="-128"/>
              </a:defRPr>
            </a:lvl1pPr>
            <a:lvl2pPr marL="742950" indent="-285750" defTabSz="4073525" eaLnBrk="0" hangingPunct="0">
              <a:spcBef>
                <a:spcPct val="20000"/>
              </a:spcBef>
              <a:buChar char="–"/>
              <a:defRPr sz="11600">
                <a:solidFill>
                  <a:schemeClr val="tx1"/>
                </a:solidFill>
                <a:latin typeface="Times New Roman" pitchFamily="18" charset="0"/>
                <a:ea typeface="ＭＳ Ｐゴシック" pitchFamily="34" charset="-128"/>
              </a:defRPr>
            </a:lvl2pPr>
            <a:lvl3pPr marL="1143000" indent="-228600" defTabSz="4073525" eaLnBrk="0" hangingPunct="0">
              <a:spcBef>
                <a:spcPct val="20000"/>
              </a:spcBef>
              <a:buChar char="•"/>
              <a:defRPr sz="10000">
                <a:solidFill>
                  <a:schemeClr val="tx1"/>
                </a:solidFill>
                <a:latin typeface="Times New Roman" pitchFamily="18" charset="0"/>
                <a:ea typeface="ＭＳ Ｐゴシック" pitchFamily="34" charset="-128"/>
              </a:defRPr>
            </a:lvl3pPr>
            <a:lvl4pPr marL="1600200" indent="-228600" defTabSz="4073525" eaLnBrk="0" hangingPunct="0">
              <a:spcBef>
                <a:spcPct val="20000"/>
              </a:spcBef>
              <a:buChar char="–"/>
              <a:defRPr sz="8300">
                <a:solidFill>
                  <a:schemeClr val="tx1"/>
                </a:solidFill>
                <a:latin typeface="Times New Roman" pitchFamily="18" charset="0"/>
                <a:ea typeface="ＭＳ Ｐゴシック" pitchFamily="34" charset="-128"/>
              </a:defRPr>
            </a:lvl4pPr>
            <a:lvl5pPr marL="2057400" indent="-228600" defTabSz="4073525" eaLnBrk="0" hangingPunct="0">
              <a:spcBef>
                <a:spcPct val="20000"/>
              </a:spcBef>
              <a:buChar char="»"/>
              <a:defRPr sz="8300">
                <a:solidFill>
                  <a:schemeClr val="tx1"/>
                </a:solidFill>
                <a:latin typeface="Times New Roman" pitchFamily="18" charset="0"/>
                <a:ea typeface="ＭＳ Ｐゴシック" pitchFamily="34" charset="-128"/>
              </a:defRPr>
            </a:lvl5pPr>
            <a:lvl6pPr marL="2514600" indent="-228600" defTabSz="4073525" eaLnBrk="0" fontAlgn="base" hangingPunct="0">
              <a:spcBef>
                <a:spcPct val="20000"/>
              </a:spcBef>
              <a:spcAft>
                <a:spcPct val="0"/>
              </a:spcAft>
              <a:buChar char="»"/>
              <a:defRPr sz="8300">
                <a:solidFill>
                  <a:schemeClr val="tx1"/>
                </a:solidFill>
                <a:latin typeface="Times New Roman" pitchFamily="18" charset="0"/>
                <a:ea typeface="ＭＳ Ｐゴシック" pitchFamily="34" charset="-128"/>
              </a:defRPr>
            </a:lvl6pPr>
            <a:lvl7pPr marL="2971800" indent="-228600" defTabSz="4073525" eaLnBrk="0" fontAlgn="base" hangingPunct="0">
              <a:spcBef>
                <a:spcPct val="20000"/>
              </a:spcBef>
              <a:spcAft>
                <a:spcPct val="0"/>
              </a:spcAft>
              <a:buChar char="»"/>
              <a:defRPr sz="8300">
                <a:solidFill>
                  <a:schemeClr val="tx1"/>
                </a:solidFill>
                <a:latin typeface="Times New Roman" pitchFamily="18" charset="0"/>
                <a:ea typeface="ＭＳ Ｐゴシック" pitchFamily="34" charset="-128"/>
              </a:defRPr>
            </a:lvl7pPr>
            <a:lvl8pPr marL="3429000" indent="-228600" defTabSz="4073525" eaLnBrk="0" fontAlgn="base" hangingPunct="0">
              <a:spcBef>
                <a:spcPct val="20000"/>
              </a:spcBef>
              <a:spcAft>
                <a:spcPct val="0"/>
              </a:spcAft>
              <a:buChar char="»"/>
              <a:defRPr sz="8300">
                <a:solidFill>
                  <a:schemeClr val="tx1"/>
                </a:solidFill>
                <a:latin typeface="Times New Roman" pitchFamily="18" charset="0"/>
                <a:ea typeface="ＭＳ Ｐゴシック" pitchFamily="34" charset="-128"/>
              </a:defRPr>
            </a:lvl8pPr>
            <a:lvl9pPr marL="3886200" indent="-228600" defTabSz="4073525" eaLnBrk="0" fontAlgn="base" hangingPunct="0">
              <a:spcBef>
                <a:spcPct val="20000"/>
              </a:spcBef>
              <a:spcAft>
                <a:spcPct val="0"/>
              </a:spcAft>
              <a:buChar char="»"/>
              <a:defRPr sz="8300">
                <a:solidFill>
                  <a:schemeClr val="tx1"/>
                </a:solidFill>
                <a:latin typeface="Times New Roman" pitchFamily="18" charset="0"/>
                <a:ea typeface="ＭＳ Ｐゴシック" pitchFamily="34" charset="-128"/>
              </a:defRPr>
            </a:lvl9pPr>
          </a:lstStyle>
          <a:p>
            <a:pPr algn="ctr" eaLnBrk="1" fontAlgn="auto" hangingPunct="1">
              <a:spcBef>
                <a:spcPct val="0"/>
              </a:spcBef>
              <a:spcAft>
                <a:spcPts val="0"/>
              </a:spcAft>
              <a:buFontTx/>
              <a:buNone/>
              <a:defRPr/>
            </a:pPr>
            <a:endParaRPr lang="en-US" altLang="en-US" sz="8000">
              <a:latin typeface="Arial" pitchFamily="34" charset="0"/>
            </a:endParaRPr>
          </a:p>
        </p:txBody>
      </p:sp>
      <p:sp>
        <p:nvSpPr>
          <p:cNvPr id="10" name="Rectangle 145"/>
          <p:cNvSpPr>
            <a:spLocks noChangeArrowheads="1"/>
          </p:cNvSpPr>
          <p:nvPr/>
        </p:nvSpPr>
        <p:spPr bwMode="auto">
          <a:xfrm>
            <a:off x="342900" y="8229600"/>
            <a:ext cx="10423525" cy="7848600"/>
          </a:xfrm>
          <a:prstGeom prst="rect">
            <a:avLst/>
          </a:prstGeom>
          <a:noFill/>
          <a:ln w="76200">
            <a:solidFill>
              <a:schemeClr val="tx2">
                <a:lumMod val="75000"/>
              </a:schemeClr>
            </a:solidFill>
            <a:miter lim="800000"/>
            <a:headEnd/>
            <a:tailEnd/>
          </a:ln>
        </p:spPr>
        <p:txBody>
          <a:bodyPr wrap="none" lIns="84902" tIns="42450" rIns="84902" bIns="42450" anchor="ctr"/>
          <a:lstStyle>
            <a:lvl1pPr defTabSz="4073525" eaLnBrk="0" hangingPunct="0">
              <a:spcBef>
                <a:spcPct val="20000"/>
              </a:spcBef>
              <a:buChar char="•"/>
              <a:defRPr sz="13300">
                <a:solidFill>
                  <a:schemeClr val="tx1"/>
                </a:solidFill>
                <a:latin typeface="Times New Roman" pitchFamily="18" charset="0"/>
                <a:ea typeface="ＭＳ Ｐゴシック" pitchFamily="34" charset="-128"/>
              </a:defRPr>
            </a:lvl1pPr>
            <a:lvl2pPr marL="742950" indent="-285750" defTabSz="4073525" eaLnBrk="0" hangingPunct="0">
              <a:spcBef>
                <a:spcPct val="20000"/>
              </a:spcBef>
              <a:buChar char="–"/>
              <a:defRPr sz="11600">
                <a:solidFill>
                  <a:schemeClr val="tx1"/>
                </a:solidFill>
                <a:latin typeface="Times New Roman" pitchFamily="18" charset="0"/>
                <a:ea typeface="ＭＳ Ｐゴシック" pitchFamily="34" charset="-128"/>
              </a:defRPr>
            </a:lvl2pPr>
            <a:lvl3pPr marL="1143000" indent="-228600" defTabSz="4073525" eaLnBrk="0" hangingPunct="0">
              <a:spcBef>
                <a:spcPct val="20000"/>
              </a:spcBef>
              <a:buChar char="•"/>
              <a:defRPr sz="10000">
                <a:solidFill>
                  <a:schemeClr val="tx1"/>
                </a:solidFill>
                <a:latin typeface="Times New Roman" pitchFamily="18" charset="0"/>
                <a:ea typeface="ＭＳ Ｐゴシック" pitchFamily="34" charset="-128"/>
              </a:defRPr>
            </a:lvl3pPr>
            <a:lvl4pPr marL="1600200" indent="-228600" defTabSz="4073525" eaLnBrk="0" hangingPunct="0">
              <a:spcBef>
                <a:spcPct val="20000"/>
              </a:spcBef>
              <a:buChar char="–"/>
              <a:defRPr sz="8300">
                <a:solidFill>
                  <a:schemeClr val="tx1"/>
                </a:solidFill>
                <a:latin typeface="Times New Roman" pitchFamily="18" charset="0"/>
                <a:ea typeface="ＭＳ Ｐゴシック" pitchFamily="34" charset="-128"/>
              </a:defRPr>
            </a:lvl4pPr>
            <a:lvl5pPr marL="2057400" indent="-228600" defTabSz="4073525" eaLnBrk="0" hangingPunct="0">
              <a:spcBef>
                <a:spcPct val="20000"/>
              </a:spcBef>
              <a:buChar char="»"/>
              <a:defRPr sz="8300">
                <a:solidFill>
                  <a:schemeClr val="tx1"/>
                </a:solidFill>
                <a:latin typeface="Times New Roman" pitchFamily="18" charset="0"/>
                <a:ea typeface="ＭＳ Ｐゴシック" pitchFamily="34" charset="-128"/>
              </a:defRPr>
            </a:lvl5pPr>
            <a:lvl6pPr marL="2514600" indent="-228600" defTabSz="4073525" eaLnBrk="0" fontAlgn="base" hangingPunct="0">
              <a:spcBef>
                <a:spcPct val="20000"/>
              </a:spcBef>
              <a:spcAft>
                <a:spcPct val="0"/>
              </a:spcAft>
              <a:buChar char="»"/>
              <a:defRPr sz="8300">
                <a:solidFill>
                  <a:schemeClr val="tx1"/>
                </a:solidFill>
                <a:latin typeface="Times New Roman" pitchFamily="18" charset="0"/>
                <a:ea typeface="ＭＳ Ｐゴシック" pitchFamily="34" charset="-128"/>
              </a:defRPr>
            </a:lvl6pPr>
            <a:lvl7pPr marL="2971800" indent="-228600" defTabSz="4073525" eaLnBrk="0" fontAlgn="base" hangingPunct="0">
              <a:spcBef>
                <a:spcPct val="20000"/>
              </a:spcBef>
              <a:spcAft>
                <a:spcPct val="0"/>
              </a:spcAft>
              <a:buChar char="»"/>
              <a:defRPr sz="8300">
                <a:solidFill>
                  <a:schemeClr val="tx1"/>
                </a:solidFill>
                <a:latin typeface="Times New Roman" pitchFamily="18" charset="0"/>
                <a:ea typeface="ＭＳ Ｐゴシック" pitchFamily="34" charset="-128"/>
              </a:defRPr>
            </a:lvl7pPr>
            <a:lvl8pPr marL="3429000" indent="-228600" defTabSz="4073525" eaLnBrk="0" fontAlgn="base" hangingPunct="0">
              <a:spcBef>
                <a:spcPct val="20000"/>
              </a:spcBef>
              <a:spcAft>
                <a:spcPct val="0"/>
              </a:spcAft>
              <a:buChar char="»"/>
              <a:defRPr sz="8300">
                <a:solidFill>
                  <a:schemeClr val="tx1"/>
                </a:solidFill>
                <a:latin typeface="Times New Roman" pitchFamily="18" charset="0"/>
                <a:ea typeface="ＭＳ Ｐゴシック" pitchFamily="34" charset="-128"/>
              </a:defRPr>
            </a:lvl8pPr>
            <a:lvl9pPr marL="3886200" indent="-228600" defTabSz="4073525" eaLnBrk="0" fontAlgn="base" hangingPunct="0">
              <a:spcBef>
                <a:spcPct val="20000"/>
              </a:spcBef>
              <a:spcAft>
                <a:spcPct val="0"/>
              </a:spcAft>
              <a:buChar char="»"/>
              <a:defRPr sz="8300">
                <a:solidFill>
                  <a:schemeClr val="tx1"/>
                </a:solidFill>
                <a:latin typeface="Times New Roman" pitchFamily="18" charset="0"/>
                <a:ea typeface="ＭＳ Ｐゴシック" pitchFamily="34" charset="-128"/>
              </a:defRPr>
            </a:lvl9pPr>
          </a:lstStyle>
          <a:p>
            <a:pPr algn="ctr" eaLnBrk="1" fontAlgn="auto" hangingPunct="1">
              <a:spcBef>
                <a:spcPct val="0"/>
              </a:spcBef>
              <a:spcAft>
                <a:spcPts val="0"/>
              </a:spcAft>
              <a:buFontTx/>
              <a:buNone/>
              <a:defRPr/>
            </a:pPr>
            <a:endParaRPr lang="en-US" altLang="en-US" sz="8000">
              <a:latin typeface="Arial" pitchFamily="34" charset="0"/>
            </a:endParaRPr>
          </a:p>
        </p:txBody>
      </p:sp>
      <p:sp>
        <p:nvSpPr>
          <p:cNvPr id="11" name="Rectangle 145"/>
          <p:cNvSpPr>
            <a:spLocks noChangeArrowheads="1"/>
          </p:cNvSpPr>
          <p:nvPr/>
        </p:nvSpPr>
        <p:spPr bwMode="auto">
          <a:xfrm>
            <a:off x="336550" y="24410988"/>
            <a:ext cx="10423525" cy="8110537"/>
          </a:xfrm>
          <a:prstGeom prst="rect">
            <a:avLst/>
          </a:prstGeom>
          <a:noFill/>
          <a:ln w="76200">
            <a:solidFill>
              <a:schemeClr val="tx2">
                <a:lumMod val="75000"/>
              </a:schemeClr>
            </a:solidFill>
            <a:miter lim="800000"/>
            <a:headEnd/>
            <a:tailEnd/>
          </a:ln>
        </p:spPr>
        <p:txBody>
          <a:bodyPr wrap="none" lIns="84902" tIns="42450" rIns="84902" bIns="42450" anchor="ctr"/>
          <a:lstStyle>
            <a:lvl1pPr defTabSz="4073525" eaLnBrk="0" hangingPunct="0">
              <a:spcBef>
                <a:spcPct val="20000"/>
              </a:spcBef>
              <a:buChar char="•"/>
              <a:defRPr sz="13300">
                <a:solidFill>
                  <a:schemeClr val="tx1"/>
                </a:solidFill>
                <a:latin typeface="Times New Roman" pitchFamily="18" charset="0"/>
                <a:ea typeface="ＭＳ Ｐゴシック" pitchFamily="34" charset="-128"/>
              </a:defRPr>
            </a:lvl1pPr>
            <a:lvl2pPr marL="742950" indent="-285750" defTabSz="4073525" eaLnBrk="0" hangingPunct="0">
              <a:spcBef>
                <a:spcPct val="20000"/>
              </a:spcBef>
              <a:buChar char="–"/>
              <a:defRPr sz="11600">
                <a:solidFill>
                  <a:schemeClr val="tx1"/>
                </a:solidFill>
                <a:latin typeface="Times New Roman" pitchFamily="18" charset="0"/>
                <a:ea typeface="ＭＳ Ｐゴシック" pitchFamily="34" charset="-128"/>
              </a:defRPr>
            </a:lvl2pPr>
            <a:lvl3pPr marL="1143000" indent="-228600" defTabSz="4073525" eaLnBrk="0" hangingPunct="0">
              <a:spcBef>
                <a:spcPct val="20000"/>
              </a:spcBef>
              <a:buChar char="•"/>
              <a:defRPr sz="10000">
                <a:solidFill>
                  <a:schemeClr val="tx1"/>
                </a:solidFill>
                <a:latin typeface="Times New Roman" pitchFamily="18" charset="0"/>
                <a:ea typeface="ＭＳ Ｐゴシック" pitchFamily="34" charset="-128"/>
              </a:defRPr>
            </a:lvl3pPr>
            <a:lvl4pPr marL="1600200" indent="-228600" defTabSz="4073525" eaLnBrk="0" hangingPunct="0">
              <a:spcBef>
                <a:spcPct val="20000"/>
              </a:spcBef>
              <a:buChar char="–"/>
              <a:defRPr sz="8300">
                <a:solidFill>
                  <a:schemeClr val="tx1"/>
                </a:solidFill>
                <a:latin typeface="Times New Roman" pitchFamily="18" charset="0"/>
                <a:ea typeface="ＭＳ Ｐゴシック" pitchFamily="34" charset="-128"/>
              </a:defRPr>
            </a:lvl4pPr>
            <a:lvl5pPr marL="2057400" indent="-228600" defTabSz="4073525" eaLnBrk="0" hangingPunct="0">
              <a:spcBef>
                <a:spcPct val="20000"/>
              </a:spcBef>
              <a:buChar char="»"/>
              <a:defRPr sz="8300">
                <a:solidFill>
                  <a:schemeClr val="tx1"/>
                </a:solidFill>
                <a:latin typeface="Times New Roman" pitchFamily="18" charset="0"/>
                <a:ea typeface="ＭＳ Ｐゴシック" pitchFamily="34" charset="-128"/>
              </a:defRPr>
            </a:lvl5pPr>
            <a:lvl6pPr marL="2514600" indent="-228600" defTabSz="4073525" eaLnBrk="0" fontAlgn="base" hangingPunct="0">
              <a:spcBef>
                <a:spcPct val="20000"/>
              </a:spcBef>
              <a:spcAft>
                <a:spcPct val="0"/>
              </a:spcAft>
              <a:buChar char="»"/>
              <a:defRPr sz="8300">
                <a:solidFill>
                  <a:schemeClr val="tx1"/>
                </a:solidFill>
                <a:latin typeface="Times New Roman" pitchFamily="18" charset="0"/>
                <a:ea typeface="ＭＳ Ｐゴシック" pitchFamily="34" charset="-128"/>
              </a:defRPr>
            </a:lvl6pPr>
            <a:lvl7pPr marL="2971800" indent="-228600" defTabSz="4073525" eaLnBrk="0" fontAlgn="base" hangingPunct="0">
              <a:spcBef>
                <a:spcPct val="20000"/>
              </a:spcBef>
              <a:spcAft>
                <a:spcPct val="0"/>
              </a:spcAft>
              <a:buChar char="»"/>
              <a:defRPr sz="8300">
                <a:solidFill>
                  <a:schemeClr val="tx1"/>
                </a:solidFill>
                <a:latin typeface="Times New Roman" pitchFamily="18" charset="0"/>
                <a:ea typeface="ＭＳ Ｐゴシック" pitchFamily="34" charset="-128"/>
              </a:defRPr>
            </a:lvl7pPr>
            <a:lvl8pPr marL="3429000" indent="-228600" defTabSz="4073525" eaLnBrk="0" fontAlgn="base" hangingPunct="0">
              <a:spcBef>
                <a:spcPct val="20000"/>
              </a:spcBef>
              <a:spcAft>
                <a:spcPct val="0"/>
              </a:spcAft>
              <a:buChar char="»"/>
              <a:defRPr sz="8300">
                <a:solidFill>
                  <a:schemeClr val="tx1"/>
                </a:solidFill>
                <a:latin typeface="Times New Roman" pitchFamily="18" charset="0"/>
                <a:ea typeface="ＭＳ Ｐゴシック" pitchFamily="34" charset="-128"/>
              </a:defRPr>
            </a:lvl8pPr>
            <a:lvl9pPr marL="3886200" indent="-228600" defTabSz="4073525" eaLnBrk="0" fontAlgn="base" hangingPunct="0">
              <a:spcBef>
                <a:spcPct val="20000"/>
              </a:spcBef>
              <a:spcAft>
                <a:spcPct val="0"/>
              </a:spcAft>
              <a:buChar char="»"/>
              <a:defRPr sz="8300">
                <a:solidFill>
                  <a:schemeClr val="tx1"/>
                </a:solidFill>
                <a:latin typeface="Times New Roman" pitchFamily="18" charset="0"/>
                <a:ea typeface="ＭＳ Ｐゴシック" pitchFamily="34" charset="-128"/>
              </a:defRPr>
            </a:lvl9pPr>
          </a:lstStyle>
          <a:p>
            <a:pPr algn="ctr" eaLnBrk="1" fontAlgn="auto" hangingPunct="1">
              <a:spcBef>
                <a:spcPct val="0"/>
              </a:spcBef>
              <a:spcAft>
                <a:spcPts val="0"/>
              </a:spcAft>
              <a:buFontTx/>
              <a:buNone/>
              <a:defRPr/>
            </a:pPr>
            <a:endParaRPr lang="en-US" altLang="en-US" sz="8000">
              <a:latin typeface="Arial" pitchFamily="34" charset="0"/>
            </a:endParaRPr>
          </a:p>
        </p:txBody>
      </p:sp>
      <p:sp>
        <p:nvSpPr>
          <p:cNvPr id="13319" name="TextBox 11"/>
          <p:cNvSpPr txBox="1">
            <a:spLocks noChangeArrowheads="1"/>
          </p:cNvSpPr>
          <p:nvPr/>
        </p:nvSpPr>
        <p:spPr bwMode="auto">
          <a:xfrm>
            <a:off x="336550" y="8305800"/>
            <a:ext cx="10407650" cy="7366000"/>
          </a:xfrm>
          <a:prstGeom prst="rect">
            <a:avLst/>
          </a:prstGeom>
          <a:noFill/>
          <a:ln w="9525">
            <a:noFill/>
            <a:miter lim="800000"/>
            <a:headEnd/>
            <a:tailEnd/>
          </a:ln>
        </p:spPr>
        <p:txBody>
          <a:bodyPr>
            <a:spAutoFit/>
          </a:bodyPr>
          <a:lstStyle/>
          <a:p>
            <a:pPr marL="862013" indent="-457200"/>
            <a:r>
              <a:rPr lang="en-US" sz="3600" b="1">
                <a:solidFill>
                  <a:srgbClr val="0000FF"/>
                </a:solidFill>
                <a:latin typeface="Calibri" pitchFamily="34" charset="0"/>
              </a:rPr>
              <a:t>Condensed Matter and Materials Science:</a:t>
            </a:r>
          </a:p>
          <a:p>
            <a:pPr marL="862013" indent="-457200"/>
            <a:endParaRPr lang="en-US" sz="3200" b="1">
              <a:latin typeface="Calibri" pitchFamily="34" charset="0"/>
            </a:endParaRPr>
          </a:p>
          <a:p>
            <a:pPr marL="862013" indent="-457200"/>
            <a:r>
              <a:rPr lang="en-US" altLang="en-US" sz="3200">
                <a:latin typeface="Calibri" pitchFamily="34" charset="0"/>
                <a:ea typeface="ヒラギノ角ゴ ProN W3"/>
                <a:cs typeface="ヒラギノ角ゴ ProN W3"/>
                <a:sym typeface="Goudy Old Style" pitchFamily="18" charset="0"/>
              </a:rPr>
              <a:t>Investigation of the relationship between the structure of materials at atomic or molecular scales and their macroscopic properties. </a:t>
            </a:r>
          </a:p>
          <a:p>
            <a:pPr marL="862013" indent="-457200">
              <a:spcBef>
                <a:spcPct val="50000"/>
              </a:spcBef>
            </a:pPr>
            <a:r>
              <a:rPr lang="en-US" sz="3200">
                <a:latin typeface="Calibri" pitchFamily="34" charset="0"/>
              </a:rPr>
              <a:t>Recent studies include:</a:t>
            </a:r>
          </a:p>
          <a:p>
            <a:pPr marL="862013" indent="-457200">
              <a:spcBef>
                <a:spcPct val="20000"/>
              </a:spcBef>
              <a:buFont typeface="Arial" charset="0"/>
              <a:buChar char="•"/>
            </a:pPr>
            <a:r>
              <a:rPr lang="en-US" altLang="en-US" sz="3200">
                <a:latin typeface="Calibri" pitchFamily="34" charset="0"/>
              </a:rPr>
              <a:t>Variable temperature Scanning </a:t>
            </a:r>
            <a:br>
              <a:rPr lang="en-US" altLang="en-US" sz="3200">
                <a:latin typeface="Calibri" pitchFamily="34" charset="0"/>
              </a:rPr>
            </a:br>
            <a:r>
              <a:rPr lang="en-US" altLang="en-US" sz="3200">
                <a:latin typeface="Calibri" pitchFamily="34" charset="0"/>
              </a:rPr>
              <a:t>Tunneling Microscopy (STM)</a:t>
            </a:r>
          </a:p>
          <a:p>
            <a:pPr marL="862013" indent="-457200">
              <a:spcBef>
                <a:spcPct val="20000"/>
              </a:spcBef>
              <a:buFont typeface="Arial" charset="0"/>
              <a:buChar char="•"/>
            </a:pPr>
            <a:r>
              <a:rPr lang="en-US" altLang="en-US" sz="3200">
                <a:latin typeface="Calibri" pitchFamily="34" charset="0"/>
              </a:rPr>
              <a:t>Low-Energy Electron Microscopy</a:t>
            </a:r>
          </a:p>
          <a:p>
            <a:pPr marL="862013" indent="-457200">
              <a:spcBef>
                <a:spcPct val="20000"/>
              </a:spcBef>
              <a:buFont typeface="Arial" charset="0"/>
              <a:buChar char="•"/>
            </a:pPr>
            <a:r>
              <a:rPr lang="en-US" altLang="en-US" sz="3200">
                <a:latin typeface="Calibri" pitchFamily="34" charset="0"/>
              </a:rPr>
              <a:t>Directed Self-Assembly of Nanotemplates</a:t>
            </a:r>
          </a:p>
          <a:p>
            <a:pPr marL="862013" indent="-457200">
              <a:spcBef>
                <a:spcPct val="20000"/>
              </a:spcBef>
              <a:buFont typeface="Arial" charset="0"/>
              <a:buChar char="•"/>
            </a:pPr>
            <a:r>
              <a:rPr lang="en-US" altLang="en-US" sz="3200">
                <a:latin typeface="Calibri" pitchFamily="34" charset="0"/>
              </a:rPr>
              <a:t>Ion beam assisted deposition on thin films</a:t>
            </a:r>
          </a:p>
          <a:p>
            <a:pPr marL="862013" indent="-457200">
              <a:spcBef>
                <a:spcPct val="50000"/>
              </a:spcBef>
              <a:buFont typeface="Arial" charset="0"/>
              <a:buNone/>
            </a:pPr>
            <a:r>
              <a:rPr lang="en-US" altLang="en-US" sz="3200">
                <a:latin typeface="Calibri" pitchFamily="34" charset="0"/>
              </a:rPr>
              <a:t>Participation in the Material Science Program enhances the productivity through multi-department collaboration.</a:t>
            </a:r>
          </a:p>
        </p:txBody>
      </p:sp>
      <p:sp>
        <p:nvSpPr>
          <p:cNvPr id="13" name="Rectangle 145"/>
          <p:cNvSpPr>
            <a:spLocks noChangeArrowheads="1"/>
          </p:cNvSpPr>
          <p:nvPr/>
        </p:nvSpPr>
        <p:spPr bwMode="auto">
          <a:xfrm>
            <a:off x="336550" y="16611600"/>
            <a:ext cx="10423525" cy="7315200"/>
          </a:xfrm>
          <a:prstGeom prst="rect">
            <a:avLst/>
          </a:prstGeom>
          <a:noFill/>
          <a:ln w="76200">
            <a:solidFill>
              <a:schemeClr val="tx2">
                <a:lumMod val="75000"/>
              </a:schemeClr>
            </a:solidFill>
            <a:miter lim="800000"/>
            <a:headEnd/>
            <a:tailEnd/>
          </a:ln>
        </p:spPr>
        <p:txBody>
          <a:bodyPr wrap="none" lIns="84902" tIns="42450" rIns="84902" bIns="42450" anchor="ctr"/>
          <a:lstStyle>
            <a:lvl1pPr defTabSz="4073525" eaLnBrk="0" hangingPunct="0">
              <a:spcBef>
                <a:spcPct val="20000"/>
              </a:spcBef>
              <a:buChar char="•"/>
              <a:defRPr sz="13300">
                <a:solidFill>
                  <a:schemeClr val="tx1"/>
                </a:solidFill>
                <a:latin typeface="Times New Roman" pitchFamily="18" charset="0"/>
                <a:ea typeface="ＭＳ Ｐゴシック" pitchFamily="34" charset="-128"/>
              </a:defRPr>
            </a:lvl1pPr>
            <a:lvl2pPr marL="742950" indent="-285750" defTabSz="4073525" eaLnBrk="0" hangingPunct="0">
              <a:spcBef>
                <a:spcPct val="20000"/>
              </a:spcBef>
              <a:buChar char="–"/>
              <a:defRPr sz="11600">
                <a:solidFill>
                  <a:schemeClr val="tx1"/>
                </a:solidFill>
                <a:latin typeface="Times New Roman" pitchFamily="18" charset="0"/>
                <a:ea typeface="ＭＳ Ｐゴシック" pitchFamily="34" charset="-128"/>
              </a:defRPr>
            </a:lvl2pPr>
            <a:lvl3pPr marL="1143000" indent="-228600" defTabSz="4073525" eaLnBrk="0" hangingPunct="0">
              <a:spcBef>
                <a:spcPct val="20000"/>
              </a:spcBef>
              <a:buChar char="•"/>
              <a:defRPr sz="10000">
                <a:solidFill>
                  <a:schemeClr val="tx1"/>
                </a:solidFill>
                <a:latin typeface="Times New Roman" pitchFamily="18" charset="0"/>
                <a:ea typeface="ＭＳ Ｐゴシック" pitchFamily="34" charset="-128"/>
              </a:defRPr>
            </a:lvl3pPr>
            <a:lvl4pPr marL="1600200" indent="-228600" defTabSz="4073525" eaLnBrk="0" hangingPunct="0">
              <a:spcBef>
                <a:spcPct val="20000"/>
              </a:spcBef>
              <a:buChar char="–"/>
              <a:defRPr sz="8300">
                <a:solidFill>
                  <a:schemeClr val="tx1"/>
                </a:solidFill>
                <a:latin typeface="Times New Roman" pitchFamily="18" charset="0"/>
                <a:ea typeface="ＭＳ Ｐゴシック" pitchFamily="34" charset="-128"/>
              </a:defRPr>
            </a:lvl4pPr>
            <a:lvl5pPr marL="2057400" indent="-228600" defTabSz="4073525" eaLnBrk="0" hangingPunct="0">
              <a:spcBef>
                <a:spcPct val="20000"/>
              </a:spcBef>
              <a:buChar char="»"/>
              <a:defRPr sz="8300">
                <a:solidFill>
                  <a:schemeClr val="tx1"/>
                </a:solidFill>
                <a:latin typeface="Times New Roman" pitchFamily="18" charset="0"/>
                <a:ea typeface="ＭＳ Ｐゴシック" pitchFamily="34" charset="-128"/>
              </a:defRPr>
            </a:lvl5pPr>
            <a:lvl6pPr marL="2514600" indent="-228600" defTabSz="4073525" eaLnBrk="0" fontAlgn="base" hangingPunct="0">
              <a:spcBef>
                <a:spcPct val="20000"/>
              </a:spcBef>
              <a:spcAft>
                <a:spcPct val="0"/>
              </a:spcAft>
              <a:buChar char="»"/>
              <a:defRPr sz="8300">
                <a:solidFill>
                  <a:schemeClr val="tx1"/>
                </a:solidFill>
                <a:latin typeface="Times New Roman" pitchFamily="18" charset="0"/>
                <a:ea typeface="ＭＳ Ｐゴシック" pitchFamily="34" charset="-128"/>
              </a:defRPr>
            </a:lvl6pPr>
            <a:lvl7pPr marL="2971800" indent="-228600" defTabSz="4073525" eaLnBrk="0" fontAlgn="base" hangingPunct="0">
              <a:spcBef>
                <a:spcPct val="20000"/>
              </a:spcBef>
              <a:spcAft>
                <a:spcPct val="0"/>
              </a:spcAft>
              <a:buChar char="»"/>
              <a:defRPr sz="8300">
                <a:solidFill>
                  <a:schemeClr val="tx1"/>
                </a:solidFill>
                <a:latin typeface="Times New Roman" pitchFamily="18" charset="0"/>
                <a:ea typeface="ＭＳ Ｐゴシック" pitchFamily="34" charset="-128"/>
              </a:defRPr>
            </a:lvl7pPr>
            <a:lvl8pPr marL="3429000" indent="-228600" defTabSz="4073525" eaLnBrk="0" fontAlgn="base" hangingPunct="0">
              <a:spcBef>
                <a:spcPct val="20000"/>
              </a:spcBef>
              <a:spcAft>
                <a:spcPct val="0"/>
              </a:spcAft>
              <a:buChar char="»"/>
              <a:defRPr sz="8300">
                <a:solidFill>
                  <a:schemeClr val="tx1"/>
                </a:solidFill>
                <a:latin typeface="Times New Roman" pitchFamily="18" charset="0"/>
                <a:ea typeface="ＭＳ Ｐゴシック" pitchFamily="34" charset="-128"/>
              </a:defRPr>
            </a:lvl8pPr>
            <a:lvl9pPr marL="3886200" indent="-228600" defTabSz="4073525" eaLnBrk="0" fontAlgn="base" hangingPunct="0">
              <a:spcBef>
                <a:spcPct val="20000"/>
              </a:spcBef>
              <a:spcAft>
                <a:spcPct val="0"/>
              </a:spcAft>
              <a:buChar char="»"/>
              <a:defRPr sz="8300">
                <a:solidFill>
                  <a:schemeClr val="tx1"/>
                </a:solidFill>
                <a:latin typeface="Times New Roman" pitchFamily="18" charset="0"/>
                <a:ea typeface="ＭＳ Ｐゴシック" pitchFamily="34" charset="-128"/>
              </a:defRPr>
            </a:lvl9pPr>
          </a:lstStyle>
          <a:p>
            <a:pPr algn="ctr" eaLnBrk="1" fontAlgn="auto" hangingPunct="1">
              <a:spcBef>
                <a:spcPct val="0"/>
              </a:spcBef>
              <a:spcAft>
                <a:spcPts val="0"/>
              </a:spcAft>
              <a:buFontTx/>
              <a:buNone/>
              <a:defRPr/>
            </a:pPr>
            <a:endParaRPr lang="en-US" altLang="en-US" sz="8000">
              <a:latin typeface="Arial" pitchFamily="34" charset="0"/>
            </a:endParaRPr>
          </a:p>
        </p:txBody>
      </p:sp>
      <p:sp>
        <p:nvSpPr>
          <p:cNvPr id="13321" name="TextBox 13"/>
          <p:cNvSpPr txBox="1">
            <a:spLocks noChangeArrowheads="1"/>
          </p:cNvSpPr>
          <p:nvPr/>
        </p:nvSpPr>
        <p:spPr bwMode="auto">
          <a:xfrm>
            <a:off x="11299825" y="8274050"/>
            <a:ext cx="10264775" cy="7540625"/>
          </a:xfrm>
          <a:prstGeom prst="rect">
            <a:avLst/>
          </a:prstGeom>
          <a:noFill/>
          <a:ln w="9525">
            <a:noFill/>
            <a:miter lim="800000"/>
            <a:headEnd/>
            <a:tailEnd/>
          </a:ln>
        </p:spPr>
        <p:txBody>
          <a:bodyPr>
            <a:spAutoFit/>
          </a:bodyPr>
          <a:lstStyle/>
          <a:p>
            <a:pPr marL="862013" indent="-457200"/>
            <a:r>
              <a:rPr lang="en-US" sz="3600" b="1">
                <a:solidFill>
                  <a:srgbClr val="0000FF"/>
                </a:solidFill>
                <a:latin typeface="Calibri" pitchFamily="34" charset="0"/>
              </a:rPr>
              <a:t>Space Physics and Astrophysics:</a:t>
            </a:r>
          </a:p>
          <a:p>
            <a:pPr marL="862013" indent="-457200"/>
            <a:endParaRPr lang="en-US" sz="3200">
              <a:latin typeface="Calibri" pitchFamily="34" charset="0"/>
            </a:endParaRPr>
          </a:p>
          <a:p>
            <a:pPr marL="862013" indent="-457200"/>
            <a:r>
              <a:rPr lang="en-US" sz="3200">
                <a:latin typeface="Calibri" pitchFamily="34" charset="0"/>
              </a:rPr>
              <a:t>Development of ground-based, suborbital, and space-borne instruments for the study of complex, multi-dynamic, nonlinear processes.</a:t>
            </a:r>
          </a:p>
          <a:p>
            <a:pPr marL="862013" indent="-457200"/>
            <a:endParaRPr lang="en-US" sz="3200">
              <a:latin typeface="Calibri" pitchFamily="34" charset="0"/>
            </a:endParaRPr>
          </a:p>
          <a:p>
            <a:pPr marL="862013" indent="-457200"/>
            <a:r>
              <a:rPr lang="en-US" sz="3200">
                <a:latin typeface="Calibri" pitchFamily="34" charset="0"/>
              </a:rPr>
              <a:t>Analysis of data and derivation of </a:t>
            </a:r>
            <a:br>
              <a:rPr lang="en-US" sz="3200">
                <a:latin typeface="Calibri" pitchFamily="34" charset="0"/>
              </a:rPr>
            </a:br>
            <a:r>
              <a:rPr lang="en-US" sz="3200">
                <a:latin typeface="Calibri" pitchFamily="34" charset="0"/>
              </a:rPr>
              <a:t>theoretical descriptions using </a:t>
            </a:r>
            <a:br>
              <a:rPr lang="en-US" sz="3200">
                <a:latin typeface="Calibri" pitchFamily="34" charset="0"/>
              </a:rPr>
            </a:br>
            <a:r>
              <a:rPr lang="en-US" sz="3200">
                <a:latin typeface="Calibri" pitchFamily="34" charset="0"/>
              </a:rPr>
              <a:t>analytical and numerical techniques.</a:t>
            </a:r>
          </a:p>
          <a:p>
            <a:pPr marL="862013" indent="-457200"/>
            <a:endParaRPr lang="en-US" sz="3200">
              <a:latin typeface="Calibri" pitchFamily="34" charset="0"/>
            </a:endParaRPr>
          </a:p>
          <a:p>
            <a:pPr marL="862013" indent="-457200"/>
            <a:r>
              <a:rPr lang="en-US" sz="3200">
                <a:latin typeface="Calibri" pitchFamily="34" charset="0"/>
              </a:rPr>
              <a:t>Research spans solar, interplanetary, </a:t>
            </a:r>
            <a:br>
              <a:rPr lang="en-US" sz="3200">
                <a:latin typeface="Calibri" pitchFamily="34" charset="0"/>
              </a:rPr>
            </a:br>
            <a:r>
              <a:rPr lang="en-US" sz="3200">
                <a:latin typeface="Calibri" pitchFamily="34" charset="0"/>
              </a:rPr>
              <a:t>ionospheric, magnetospheric, and interstellar dynamic.</a:t>
            </a:r>
          </a:p>
          <a:p>
            <a:pPr marL="862013" indent="-457200"/>
            <a:endParaRPr lang="en-US" sz="3200">
              <a:latin typeface="Calibri" pitchFamily="34" charset="0"/>
            </a:endParaRPr>
          </a:p>
          <a:p>
            <a:pPr marL="862013" indent="-457200"/>
            <a:r>
              <a:rPr lang="en-US" sz="3200">
                <a:latin typeface="Calibri" pitchFamily="34" charset="0"/>
              </a:rPr>
              <a:t>Space physics is E&amp;M, fluids, thermo, stat. mech., atomic and nuclear physics.</a:t>
            </a:r>
          </a:p>
        </p:txBody>
      </p:sp>
      <p:sp>
        <p:nvSpPr>
          <p:cNvPr id="16" name="Rectangle 145"/>
          <p:cNvSpPr>
            <a:spLocks noChangeArrowheads="1"/>
          </p:cNvSpPr>
          <p:nvPr/>
        </p:nvSpPr>
        <p:spPr bwMode="auto">
          <a:xfrm>
            <a:off x="11179175" y="16611600"/>
            <a:ext cx="10423525" cy="3429000"/>
          </a:xfrm>
          <a:prstGeom prst="rect">
            <a:avLst/>
          </a:prstGeom>
          <a:noFill/>
          <a:ln w="76200">
            <a:solidFill>
              <a:schemeClr val="tx2">
                <a:lumMod val="75000"/>
              </a:schemeClr>
            </a:solidFill>
            <a:miter lim="800000"/>
            <a:headEnd/>
            <a:tailEnd/>
          </a:ln>
        </p:spPr>
        <p:txBody>
          <a:bodyPr wrap="none" lIns="84902" tIns="42450" rIns="84902" bIns="42450" anchor="ctr"/>
          <a:lstStyle>
            <a:lvl1pPr defTabSz="4073525" eaLnBrk="0" hangingPunct="0">
              <a:spcBef>
                <a:spcPct val="20000"/>
              </a:spcBef>
              <a:buChar char="•"/>
              <a:defRPr sz="13300">
                <a:solidFill>
                  <a:schemeClr val="tx1"/>
                </a:solidFill>
                <a:latin typeface="Times New Roman" pitchFamily="18" charset="0"/>
                <a:ea typeface="ＭＳ Ｐゴシック" pitchFamily="34" charset="-128"/>
              </a:defRPr>
            </a:lvl1pPr>
            <a:lvl2pPr marL="742950" indent="-285750" defTabSz="4073525" eaLnBrk="0" hangingPunct="0">
              <a:spcBef>
                <a:spcPct val="20000"/>
              </a:spcBef>
              <a:buChar char="–"/>
              <a:defRPr sz="11600">
                <a:solidFill>
                  <a:schemeClr val="tx1"/>
                </a:solidFill>
                <a:latin typeface="Times New Roman" pitchFamily="18" charset="0"/>
                <a:ea typeface="ＭＳ Ｐゴシック" pitchFamily="34" charset="-128"/>
              </a:defRPr>
            </a:lvl2pPr>
            <a:lvl3pPr marL="1143000" indent="-228600" defTabSz="4073525" eaLnBrk="0" hangingPunct="0">
              <a:spcBef>
                <a:spcPct val="20000"/>
              </a:spcBef>
              <a:buChar char="•"/>
              <a:defRPr sz="10000">
                <a:solidFill>
                  <a:schemeClr val="tx1"/>
                </a:solidFill>
                <a:latin typeface="Times New Roman" pitchFamily="18" charset="0"/>
                <a:ea typeface="ＭＳ Ｐゴシック" pitchFamily="34" charset="-128"/>
              </a:defRPr>
            </a:lvl3pPr>
            <a:lvl4pPr marL="1600200" indent="-228600" defTabSz="4073525" eaLnBrk="0" hangingPunct="0">
              <a:spcBef>
                <a:spcPct val="20000"/>
              </a:spcBef>
              <a:buChar char="–"/>
              <a:defRPr sz="8300">
                <a:solidFill>
                  <a:schemeClr val="tx1"/>
                </a:solidFill>
                <a:latin typeface="Times New Roman" pitchFamily="18" charset="0"/>
                <a:ea typeface="ＭＳ Ｐゴシック" pitchFamily="34" charset="-128"/>
              </a:defRPr>
            </a:lvl4pPr>
            <a:lvl5pPr marL="2057400" indent="-228600" defTabSz="4073525" eaLnBrk="0" hangingPunct="0">
              <a:spcBef>
                <a:spcPct val="20000"/>
              </a:spcBef>
              <a:buChar char="»"/>
              <a:defRPr sz="8300">
                <a:solidFill>
                  <a:schemeClr val="tx1"/>
                </a:solidFill>
                <a:latin typeface="Times New Roman" pitchFamily="18" charset="0"/>
                <a:ea typeface="ＭＳ Ｐゴシック" pitchFamily="34" charset="-128"/>
              </a:defRPr>
            </a:lvl5pPr>
            <a:lvl6pPr marL="2514600" indent="-228600" defTabSz="4073525" eaLnBrk="0" fontAlgn="base" hangingPunct="0">
              <a:spcBef>
                <a:spcPct val="20000"/>
              </a:spcBef>
              <a:spcAft>
                <a:spcPct val="0"/>
              </a:spcAft>
              <a:buChar char="»"/>
              <a:defRPr sz="8300">
                <a:solidFill>
                  <a:schemeClr val="tx1"/>
                </a:solidFill>
                <a:latin typeface="Times New Roman" pitchFamily="18" charset="0"/>
                <a:ea typeface="ＭＳ Ｐゴシック" pitchFamily="34" charset="-128"/>
              </a:defRPr>
            </a:lvl6pPr>
            <a:lvl7pPr marL="2971800" indent="-228600" defTabSz="4073525" eaLnBrk="0" fontAlgn="base" hangingPunct="0">
              <a:spcBef>
                <a:spcPct val="20000"/>
              </a:spcBef>
              <a:spcAft>
                <a:spcPct val="0"/>
              </a:spcAft>
              <a:buChar char="»"/>
              <a:defRPr sz="8300">
                <a:solidFill>
                  <a:schemeClr val="tx1"/>
                </a:solidFill>
                <a:latin typeface="Times New Roman" pitchFamily="18" charset="0"/>
                <a:ea typeface="ＭＳ Ｐゴシック" pitchFamily="34" charset="-128"/>
              </a:defRPr>
            </a:lvl7pPr>
            <a:lvl8pPr marL="3429000" indent="-228600" defTabSz="4073525" eaLnBrk="0" fontAlgn="base" hangingPunct="0">
              <a:spcBef>
                <a:spcPct val="20000"/>
              </a:spcBef>
              <a:spcAft>
                <a:spcPct val="0"/>
              </a:spcAft>
              <a:buChar char="»"/>
              <a:defRPr sz="8300">
                <a:solidFill>
                  <a:schemeClr val="tx1"/>
                </a:solidFill>
                <a:latin typeface="Times New Roman" pitchFamily="18" charset="0"/>
                <a:ea typeface="ＭＳ Ｐゴシック" pitchFamily="34" charset="-128"/>
              </a:defRPr>
            </a:lvl8pPr>
            <a:lvl9pPr marL="3886200" indent="-228600" defTabSz="4073525" eaLnBrk="0" fontAlgn="base" hangingPunct="0">
              <a:spcBef>
                <a:spcPct val="20000"/>
              </a:spcBef>
              <a:spcAft>
                <a:spcPct val="0"/>
              </a:spcAft>
              <a:buChar char="»"/>
              <a:defRPr sz="8300">
                <a:solidFill>
                  <a:schemeClr val="tx1"/>
                </a:solidFill>
                <a:latin typeface="Times New Roman" pitchFamily="18" charset="0"/>
                <a:ea typeface="ＭＳ Ｐゴシック" pitchFamily="34" charset="-128"/>
              </a:defRPr>
            </a:lvl9pPr>
          </a:lstStyle>
          <a:p>
            <a:pPr algn="ctr" eaLnBrk="1" fontAlgn="auto" hangingPunct="1">
              <a:spcBef>
                <a:spcPct val="0"/>
              </a:spcBef>
              <a:spcAft>
                <a:spcPts val="0"/>
              </a:spcAft>
              <a:buFontTx/>
              <a:buNone/>
              <a:defRPr/>
            </a:pPr>
            <a:endParaRPr lang="en-US" altLang="en-US" sz="8000">
              <a:latin typeface="Arial" pitchFamily="34" charset="0"/>
            </a:endParaRPr>
          </a:p>
        </p:txBody>
      </p:sp>
      <p:sp>
        <p:nvSpPr>
          <p:cNvPr id="18" name="Rectangle 145"/>
          <p:cNvSpPr>
            <a:spLocks noChangeArrowheads="1"/>
          </p:cNvSpPr>
          <p:nvPr/>
        </p:nvSpPr>
        <p:spPr bwMode="auto">
          <a:xfrm>
            <a:off x="11179175" y="8229600"/>
            <a:ext cx="10423525" cy="7848600"/>
          </a:xfrm>
          <a:prstGeom prst="rect">
            <a:avLst/>
          </a:prstGeom>
          <a:noFill/>
          <a:ln w="76200">
            <a:solidFill>
              <a:schemeClr val="tx2">
                <a:lumMod val="75000"/>
              </a:schemeClr>
            </a:solidFill>
            <a:miter lim="800000"/>
            <a:headEnd/>
            <a:tailEnd/>
          </a:ln>
        </p:spPr>
        <p:txBody>
          <a:bodyPr wrap="none" lIns="84902" tIns="42450" rIns="84902" bIns="42450" anchor="ctr"/>
          <a:lstStyle>
            <a:lvl1pPr defTabSz="4073525" eaLnBrk="0" hangingPunct="0">
              <a:spcBef>
                <a:spcPct val="20000"/>
              </a:spcBef>
              <a:buChar char="•"/>
              <a:defRPr sz="13300">
                <a:solidFill>
                  <a:schemeClr val="tx1"/>
                </a:solidFill>
                <a:latin typeface="Times New Roman" pitchFamily="18" charset="0"/>
                <a:ea typeface="ＭＳ Ｐゴシック" pitchFamily="34" charset="-128"/>
              </a:defRPr>
            </a:lvl1pPr>
            <a:lvl2pPr marL="742950" indent="-285750" defTabSz="4073525" eaLnBrk="0" hangingPunct="0">
              <a:spcBef>
                <a:spcPct val="20000"/>
              </a:spcBef>
              <a:buChar char="–"/>
              <a:defRPr sz="11600">
                <a:solidFill>
                  <a:schemeClr val="tx1"/>
                </a:solidFill>
                <a:latin typeface="Times New Roman" pitchFamily="18" charset="0"/>
                <a:ea typeface="ＭＳ Ｐゴシック" pitchFamily="34" charset="-128"/>
              </a:defRPr>
            </a:lvl2pPr>
            <a:lvl3pPr marL="1143000" indent="-228600" defTabSz="4073525" eaLnBrk="0" hangingPunct="0">
              <a:spcBef>
                <a:spcPct val="20000"/>
              </a:spcBef>
              <a:buChar char="•"/>
              <a:defRPr sz="10000">
                <a:solidFill>
                  <a:schemeClr val="tx1"/>
                </a:solidFill>
                <a:latin typeface="Times New Roman" pitchFamily="18" charset="0"/>
                <a:ea typeface="ＭＳ Ｐゴシック" pitchFamily="34" charset="-128"/>
              </a:defRPr>
            </a:lvl3pPr>
            <a:lvl4pPr marL="1600200" indent="-228600" defTabSz="4073525" eaLnBrk="0" hangingPunct="0">
              <a:spcBef>
                <a:spcPct val="20000"/>
              </a:spcBef>
              <a:buChar char="–"/>
              <a:defRPr sz="8300">
                <a:solidFill>
                  <a:schemeClr val="tx1"/>
                </a:solidFill>
                <a:latin typeface="Times New Roman" pitchFamily="18" charset="0"/>
                <a:ea typeface="ＭＳ Ｐゴシック" pitchFamily="34" charset="-128"/>
              </a:defRPr>
            </a:lvl4pPr>
            <a:lvl5pPr marL="2057400" indent="-228600" defTabSz="4073525" eaLnBrk="0" hangingPunct="0">
              <a:spcBef>
                <a:spcPct val="20000"/>
              </a:spcBef>
              <a:buChar char="»"/>
              <a:defRPr sz="8300">
                <a:solidFill>
                  <a:schemeClr val="tx1"/>
                </a:solidFill>
                <a:latin typeface="Times New Roman" pitchFamily="18" charset="0"/>
                <a:ea typeface="ＭＳ Ｐゴシック" pitchFamily="34" charset="-128"/>
              </a:defRPr>
            </a:lvl5pPr>
            <a:lvl6pPr marL="2514600" indent="-228600" defTabSz="4073525" eaLnBrk="0" fontAlgn="base" hangingPunct="0">
              <a:spcBef>
                <a:spcPct val="20000"/>
              </a:spcBef>
              <a:spcAft>
                <a:spcPct val="0"/>
              </a:spcAft>
              <a:buChar char="»"/>
              <a:defRPr sz="8300">
                <a:solidFill>
                  <a:schemeClr val="tx1"/>
                </a:solidFill>
                <a:latin typeface="Times New Roman" pitchFamily="18" charset="0"/>
                <a:ea typeface="ＭＳ Ｐゴシック" pitchFamily="34" charset="-128"/>
              </a:defRPr>
            </a:lvl6pPr>
            <a:lvl7pPr marL="2971800" indent="-228600" defTabSz="4073525" eaLnBrk="0" fontAlgn="base" hangingPunct="0">
              <a:spcBef>
                <a:spcPct val="20000"/>
              </a:spcBef>
              <a:spcAft>
                <a:spcPct val="0"/>
              </a:spcAft>
              <a:buChar char="»"/>
              <a:defRPr sz="8300">
                <a:solidFill>
                  <a:schemeClr val="tx1"/>
                </a:solidFill>
                <a:latin typeface="Times New Roman" pitchFamily="18" charset="0"/>
                <a:ea typeface="ＭＳ Ｐゴシック" pitchFamily="34" charset="-128"/>
              </a:defRPr>
            </a:lvl7pPr>
            <a:lvl8pPr marL="3429000" indent="-228600" defTabSz="4073525" eaLnBrk="0" fontAlgn="base" hangingPunct="0">
              <a:spcBef>
                <a:spcPct val="20000"/>
              </a:spcBef>
              <a:spcAft>
                <a:spcPct val="0"/>
              </a:spcAft>
              <a:buChar char="»"/>
              <a:defRPr sz="8300">
                <a:solidFill>
                  <a:schemeClr val="tx1"/>
                </a:solidFill>
                <a:latin typeface="Times New Roman" pitchFamily="18" charset="0"/>
                <a:ea typeface="ＭＳ Ｐゴシック" pitchFamily="34" charset="-128"/>
              </a:defRPr>
            </a:lvl8pPr>
            <a:lvl9pPr marL="3886200" indent="-228600" defTabSz="4073525" eaLnBrk="0" fontAlgn="base" hangingPunct="0">
              <a:spcBef>
                <a:spcPct val="20000"/>
              </a:spcBef>
              <a:spcAft>
                <a:spcPct val="0"/>
              </a:spcAft>
              <a:buChar char="»"/>
              <a:defRPr sz="8300">
                <a:solidFill>
                  <a:schemeClr val="tx1"/>
                </a:solidFill>
                <a:latin typeface="Times New Roman" pitchFamily="18" charset="0"/>
                <a:ea typeface="ＭＳ Ｐゴシック" pitchFamily="34" charset="-128"/>
              </a:defRPr>
            </a:lvl9pPr>
          </a:lstStyle>
          <a:p>
            <a:pPr algn="ctr" eaLnBrk="1" fontAlgn="auto" hangingPunct="1">
              <a:spcBef>
                <a:spcPct val="0"/>
              </a:spcBef>
              <a:spcAft>
                <a:spcPts val="0"/>
              </a:spcAft>
              <a:buFontTx/>
              <a:buNone/>
              <a:defRPr/>
            </a:pPr>
            <a:endParaRPr lang="en-US" altLang="en-US" sz="8000">
              <a:latin typeface="Arial" pitchFamily="34" charset="0"/>
            </a:endParaRPr>
          </a:p>
        </p:txBody>
      </p:sp>
      <p:sp>
        <p:nvSpPr>
          <p:cNvPr id="13324" name="TextBox 2"/>
          <p:cNvSpPr txBox="1">
            <a:spLocks noChangeArrowheads="1"/>
          </p:cNvSpPr>
          <p:nvPr/>
        </p:nvSpPr>
        <p:spPr bwMode="auto">
          <a:xfrm>
            <a:off x="336550" y="7239000"/>
            <a:ext cx="21272500" cy="646113"/>
          </a:xfrm>
          <a:prstGeom prst="rect">
            <a:avLst/>
          </a:prstGeom>
          <a:noFill/>
          <a:ln w="9525">
            <a:noFill/>
            <a:miter lim="800000"/>
            <a:headEnd/>
            <a:tailEnd/>
          </a:ln>
        </p:spPr>
        <p:txBody>
          <a:bodyPr>
            <a:spAutoFit/>
          </a:bodyPr>
          <a:lstStyle/>
          <a:p>
            <a:pPr algn="ctr"/>
            <a:r>
              <a:rPr lang="en-US" sz="3600">
                <a:latin typeface="Calibri" pitchFamily="34" charset="0"/>
              </a:rPr>
              <a:t>Selecting a graduate school is a serious decision.  Before you decide, come visit us and see what we can offer.</a:t>
            </a:r>
          </a:p>
        </p:txBody>
      </p:sp>
      <p:sp>
        <p:nvSpPr>
          <p:cNvPr id="13325" name="TextBox 16"/>
          <p:cNvSpPr txBox="1">
            <a:spLocks noChangeArrowheads="1"/>
          </p:cNvSpPr>
          <p:nvPr/>
        </p:nvSpPr>
        <p:spPr bwMode="auto">
          <a:xfrm>
            <a:off x="11299825" y="16705263"/>
            <a:ext cx="10264775" cy="3078162"/>
          </a:xfrm>
          <a:prstGeom prst="rect">
            <a:avLst/>
          </a:prstGeom>
          <a:noFill/>
          <a:ln w="9525">
            <a:noFill/>
            <a:miter lim="800000"/>
            <a:headEnd/>
            <a:tailEnd/>
          </a:ln>
        </p:spPr>
        <p:txBody>
          <a:bodyPr>
            <a:spAutoFit/>
          </a:bodyPr>
          <a:lstStyle/>
          <a:p>
            <a:pPr marL="862013" indent="-457200"/>
            <a:r>
              <a:rPr lang="en-US" sz="3600" b="1">
                <a:solidFill>
                  <a:srgbClr val="0000FF"/>
                </a:solidFill>
                <a:latin typeface="Calibri" pitchFamily="34" charset="0"/>
              </a:rPr>
              <a:t>High-Energy Particle Theory:</a:t>
            </a:r>
          </a:p>
          <a:p>
            <a:pPr marL="862013" indent="-457200"/>
            <a:endParaRPr lang="en-US" sz="3200" b="1">
              <a:latin typeface="Calibri" pitchFamily="34" charset="0"/>
            </a:endParaRPr>
          </a:p>
          <a:p>
            <a:pPr marL="862013" indent="-457200"/>
            <a:r>
              <a:rPr lang="en-US" sz="3200">
                <a:latin typeface="Calibri" pitchFamily="34" charset="0"/>
              </a:rPr>
              <a:t>Explorations of beyond Standard Model physics: </a:t>
            </a:r>
          </a:p>
          <a:p>
            <a:pPr marL="862013" indent="-457200">
              <a:buFont typeface="Arial" charset="0"/>
              <a:buChar char="•"/>
            </a:pPr>
            <a:r>
              <a:rPr lang="en-US" sz="3200">
                <a:latin typeface="Calibri" pitchFamily="34" charset="0"/>
              </a:rPr>
              <a:t> Supersymmetry, string theory and quantum gravity</a:t>
            </a:r>
          </a:p>
          <a:p>
            <a:pPr marL="862013" indent="-457200">
              <a:buFont typeface="Arial" charset="0"/>
              <a:buChar char="•"/>
            </a:pPr>
            <a:r>
              <a:rPr lang="en-US" sz="3200">
                <a:latin typeface="Calibri" pitchFamily="34" charset="0"/>
              </a:rPr>
              <a:t> Applications to cosmology and astro-particle physics.</a:t>
            </a:r>
            <a:endParaRPr lang="en-US" sz="3200" b="1">
              <a:latin typeface="Calibri" pitchFamily="34" charset="0"/>
            </a:endParaRPr>
          </a:p>
          <a:p>
            <a:pPr marL="862013" indent="-457200"/>
            <a:endParaRPr lang="en-US" sz="3200" b="1">
              <a:latin typeface="Calibri" pitchFamily="34" charset="0"/>
            </a:endParaRPr>
          </a:p>
        </p:txBody>
      </p:sp>
      <p:sp>
        <p:nvSpPr>
          <p:cNvPr id="13326" name="TextBox 19"/>
          <p:cNvSpPr txBox="1">
            <a:spLocks noChangeArrowheads="1"/>
          </p:cNvSpPr>
          <p:nvPr/>
        </p:nvSpPr>
        <p:spPr bwMode="auto">
          <a:xfrm>
            <a:off x="336550" y="16676688"/>
            <a:ext cx="10407650" cy="7245350"/>
          </a:xfrm>
          <a:prstGeom prst="rect">
            <a:avLst/>
          </a:prstGeom>
          <a:noFill/>
          <a:ln w="9525">
            <a:noFill/>
            <a:miter lim="800000"/>
            <a:headEnd/>
            <a:tailEnd/>
          </a:ln>
        </p:spPr>
        <p:txBody>
          <a:bodyPr>
            <a:spAutoFit/>
          </a:bodyPr>
          <a:lstStyle/>
          <a:p>
            <a:pPr marL="862013" indent="-457200"/>
            <a:r>
              <a:rPr lang="en-US" sz="3600" b="1">
                <a:solidFill>
                  <a:srgbClr val="0000FF"/>
                </a:solidFill>
                <a:latin typeface="Calibri" pitchFamily="34" charset="0"/>
              </a:rPr>
              <a:t>Nuclear and Particle Physics:</a:t>
            </a:r>
          </a:p>
          <a:p>
            <a:pPr marL="862013" indent="-457200"/>
            <a:endParaRPr lang="en-US" sz="3200">
              <a:solidFill>
                <a:srgbClr val="0000FF"/>
              </a:solidFill>
              <a:latin typeface="Calibri" pitchFamily="34" charset="0"/>
            </a:endParaRPr>
          </a:p>
          <a:p>
            <a:pPr marL="862013" indent="-457200">
              <a:spcBef>
                <a:spcPct val="20000"/>
              </a:spcBef>
            </a:pPr>
            <a:r>
              <a:rPr lang="en-US" altLang="en-US" sz="3200">
                <a:latin typeface="Calibri" pitchFamily="34" charset="0"/>
              </a:rPr>
              <a:t>Two primary areas of study:</a:t>
            </a:r>
          </a:p>
          <a:p>
            <a:pPr marL="1371600" lvl="1" indent="-457200">
              <a:spcBef>
                <a:spcPct val="20000"/>
              </a:spcBef>
              <a:buFontTx/>
              <a:buAutoNum type="arabicPeriod"/>
            </a:pPr>
            <a:r>
              <a:rPr lang="en-US" altLang="en-US" sz="3200">
                <a:latin typeface="Calibri" pitchFamily="34" charset="0"/>
              </a:rPr>
              <a:t>Searches for physics beyond </a:t>
            </a:r>
            <a:br>
              <a:rPr lang="en-US" altLang="en-US" sz="3200">
                <a:latin typeface="Calibri" pitchFamily="34" charset="0"/>
              </a:rPr>
            </a:br>
            <a:r>
              <a:rPr lang="en-US" altLang="en-US" sz="3200">
                <a:latin typeface="Calibri" pitchFamily="34" charset="0"/>
              </a:rPr>
              <a:t>the standard model</a:t>
            </a:r>
          </a:p>
          <a:p>
            <a:pPr marL="1371600" lvl="1" indent="-457200">
              <a:spcBef>
                <a:spcPct val="20000"/>
              </a:spcBef>
              <a:buFontTx/>
              <a:buAutoNum type="arabicPeriod"/>
            </a:pPr>
            <a:r>
              <a:rPr lang="en-US" altLang="en-US" sz="3200">
                <a:latin typeface="Calibri" pitchFamily="34" charset="0"/>
              </a:rPr>
              <a:t>Structure of the nucleon and </a:t>
            </a:r>
            <a:br>
              <a:rPr lang="en-US" altLang="en-US" sz="3200">
                <a:latin typeface="Calibri" pitchFamily="34" charset="0"/>
              </a:rPr>
            </a:br>
            <a:r>
              <a:rPr lang="en-US" altLang="en-US" sz="3200">
                <a:latin typeface="Calibri" pitchFamily="34" charset="0"/>
              </a:rPr>
              <a:t>light nuclei</a:t>
            </a:r>
          </a:p>
          <a:p>
            <a:pPr marL="1828800" lvl="2" indent="-457200">
              <a:spcBef>
                <a:spcPct val="20000"/>
              </a:spcBef>
              <a:buFontTx/>
              <a:buChar char="–"/>
            </a:pPr>
            <a:r>
              <a:rPr lang="en-US" altLang="en-US" sz="3200">
                <a:latin typeface="Calibri" pitchFamily="34" charset="0"/>
              </a:rPr>
              <a:t>How this can be understood in terms of the strong interaction and spin degrees of freedom</a:t>
            </a:r>
          </a:p>
          <a:p>
            <a:pPr marL="862013" indent="-457200">
              <a:spcBef>
                <a:spcPct val="20000"/>
              </a:spcBef>
            </a:pPr>
            <a:r>
              <a:rPr lang="en-US" altLang="en-US" sz="3200">
                <a:latin typeface="Calibri" pitchFamily="34" charset="0"/>
              </a:rPr>
              <a:t>Mission goals map to:</a:t>
            </a:r>
          </a:p>
          <a:p>
            <a:pPr marL="1371600" lvl="1" indent="-457200">
              <a:spcBef>
                <a:spcPct val="20000"/>
              </a:spcBef>
              <a:buFontTx/>
              <a:buAutoNum type="arabicPeriod"/>
            </a:pPr>
            <a:r>
              <a:rPr lang="en-US" altLang="en-US" sz="3200">
                <a:latin typeface="Calibri" pitchFamily="34" charset="0"/>
              </a:rPr>
              <a:t>What is dark matter?</a:t>
            </a:r>
          </a:p>
          <a:p>
            <a:pPr marL="1371600" lvl="1" indent="-457200">
              <a:spcBef>
                <a:spcPct val="20000"/>
              </a:spcBef>
              <a:buFontTx/>
              <a:buAutoNum type="arabicPeriod"/>
            </a:pPr>
            <a:r>
              <a:rPr lang="en-US" altLang="en-US" sz="3200">
                <a:latin typeface="Calibri" pitchFamily="34" charset="0"/>
              </a:rPr>
              <a:t>Where is the missing spin of the nucleon?</a:t>
            </a:r>
          </a:p>
          <a:p>
            <a:pPr marL="862013" indent="-457200"/>
            <a:endParaRPr lang="en-US" sz="3200" b="1">
              <a:latin typeface="Calibri" pitchFamily="34" charset="0"/>
            </a:endParaRPr>
          </a:p>
        </p:txBody>
      </p:sp>
      <p:sp>
        <p:nvSpPr>
          <p:cNvPr id="21" name="TextBox 20"/>
          <p:cNvSpPr txBox="1"/>
          <p:nvPr/>
        </p:nvSpPr>
        <p:spPr>
          <a:xfrm>
            <a:off x="336550" y="24455438"/>
            <a:ext cx="10407650" cy="7540625"/>
          </a:xfrm>
          <a:prstGeom prst="rect">
            <a:avLst/>
          </a:prstGeom>
          <a:noFill/>
          <a:ln>
            <a:noFill/>
          </a:ln>
        </p:spPr>
        <p:txBody>
          <a:bodyPr>
            <a:spAutoFit/>
          </a:bodyPr>
          <a:lstStyle/>
          <a:p>
            <a:pPr marL="862013" indent="-457200" defTabSz="3135020" fontAlgn="auto">
              <a:spcBef>
                <a:spcPts val="0"/>
              </a:spcBef>
              <a:spcAft>
                <a:spcPts val="0"/>
              </a:spcAft>
              <a:defRPr/>
            </a:pPr>
            <a:r>
              <a:rPr lang="en-US" sz="3600" b="1" dirty="0">
                <a:solidFill>
                  <a:srgbClr val="0000FF"/>
                </a:solidFill>
                <a:latin typeface="+mn-lt"/>
              </a:rPr>
              <a:t>Medical Imaging and Optics:</a:t>
            </a:r>
          </a:p>
          <a:p>
            <a:pPr marL="862013" indent="-457200" defTabSz="3135020" fontAlgn="auto">
              <a:spcBef>
                <a:spcPts val="0"/>
              </a:spcBef>
              <a:spcAft>
                <a:spcPts val="0"/>
              </a:spcAft>
              <a:defRPr/>
            </a:pPr>
            <a:endParaRPr lang="en-US" sz="3200" dirty="0">
              <a:solidFill>
                <a:srgbClr val="0000FF"/>
              </a:solidFill>
              <a:latin typeface="+mn-lt"/>
            </a:endParaRPr>
          </a:p>
          <a:p>
            <a:pPr marL="862013" indent="-457200" defTabSz="3135020" fontAlgn="auto">
              <a:spcBef>
                <a:spcPts val="0"/>
              </a:spcBef>
              <a:spcAft>
                <a:spcPts val="0"/>
              </a:spcAft>
              <a:defRPr/>
            </a:pPr>
            <a:r>
              <a:rPr lang="en-US" sz="3200" dirty="0">
                <a:solidFill>
                  <a:prstClr val="black"/>
                </a:solidFill>
                <a:latin typeface="Calibri"/>
              </a:rPr>
              <a:t>UNH Physics faculty are developing </a:t>
            </a:r>
          </a:p>
          <a:p>
            <a:pPr marL="862013" indent="-457200" defTabSz="3135020" fontAlgn="auto">
              <a:spcBef>
                <a:spcPts val="0"/>
              </a:spcBef>
              <a:spcAft>
                <a:spcPts val="0"/>
              </a:spcAft>
              <a:defRPr/>
            </a:pPr>
            <a:r>
              <a:rPr lang="en-US" sz="3200" dirty="0">
                <a:solidFill>
                  <a:prstClr val="black"/>
                </a:solidFill>
                <a:latin typeface="Calibri"/>
              </a:rPr>
              <a:t>noninvasive methods of using </a:t>
            </a:r>
          </a:p>
          <a:p>
            <a:pPr marL="862013" indent="-457200" defTabSz="3135020" fontAlgn="auto">
              <a:spcBef>
                <a:spcPts val="0"/>
              </a:spcBef>
              <a:spcAft>
                <a:spcPts val="0"/>
              </a:spcAft>
              <a:defRPr/>
            </a:pPr>
            <a:r>
              <a:rPr lang="en-US" sz="3200" dirty="0">
                <a:solidFill>
                  <a:prstClr val="black"/>
                </a:solidFill>
                <a:latin typeface="Calibri"/>
              </a:rPr>
              <a:t>nuclear-polarized xenon gas to </a:t>
            </a:r>
          </a:p>
          <a:p>
            <a:pPr marL="862013" indent="-457200" defTabSz="3135020" fontAlgn="auto">
              <a:spcBef>
                <a:spcPts val="0"/>
              </a:spcBef>
              <a:spcAft>
                <a:spcPts val="0"/>
              </a:spcAft>
              <a:defRPr/>
            </a:pPr>
            <a:r>
              <a:rPr lang="en-US" sz="3200" dirty="0">
                <a:solidFill>
                  <a:prstClr val="black"/>
                </a:solidFill>
                <a:latin typeface="Calibri"/>
              </a:rPr>
              <a:t>image lung function.</a:t>
            </a:r>
          </a:p>
          <a:p>
            <a:pPr marL="1371600" indent="-457200" defTabSz="3135020" fontAlgn="auto">
              <a:spcBef>
                <a:spcPts val="0"/>
              </a:spcBef>
              <a:spcAft>
                <a:spcPts val="0"/>
              </a:spcAft>
              <a:buFont typeface="Arial" panose="020B0604020202020204" pitchFamily="34" charset="0"/>
              <a:buChar char="•"/>
              <a:defRPr/>
            </a:pPr>
            <a:r>
              <a:rPr lang="en-US" altLang="en-US" sz="3200" dirty="0">
                <a:solidFill>
                  <a:prstClr val="black"/>
                </a:solidFill>
                <a:latin typeface="Calibri"/>
              </a:rPr>
              <a:t>Ventilation patterns reveal                                    patency of large and small airways</a:t>
            </a:r>
          </a:p>
          <a:p>
            <a:pPr marL="1371600" indent="-457200" defTabSz="3135020" fontAlgn="auto">
              <a:spcBef>
                <a:spcPts val="0"/>
              </a:spcBef>
              <a:spcAft>
                <a:spcPts val="0"/>
              </a:spcAft>
              <a:buFont typeface="Arial" panose="020B0604020202020204" pitchFamily="34" charset="0"/>
              <a:buChar char="•"/>
              <a:defRPr/>
            </a:pPr>
            <a:r>
              <a:rPr lang="en-US" altLang="en-US" sz="3200" dirty="0">
                <a:solidFill>
                  <a:prstClr val="black"/>
                </a:solidFill>
                <a:latin typeface="Calibri"/>
              </a:rPr>
              <a:t>Diffusion distance of gas atoms on millisecond timescales probe integrity of alveolar walls</a:t>
            </a:r>
          </a:p>
          <a:p>
            <a:pPr marL="1371600" indent="-457200" defTabSz="3135020" fontAlgn="auto">
              <a:spcBef>
                <a:spcPts val="0"/>
              </a:spcBef>
              <a:spcAft>
                <a:spcPts val="0"/>
              </a:spcAft>
              <a:buFont typeface="Arial" panose="020B0604020202020204" pitchFamily="34" charset="0"/>
              <a:buChar char="•"/>
              <a:defRPr/>
            </a:pPr>
            <a:r>
              <a:rPr lang="en-US" altLang="en-US" sz="3200" dirty="0">
                <a:solidFill>
                  <a:prstClr val="black"/>
                </a:solidFill>
                <a:latin typeface="Calibri"/>
              </a:rPr>
              <a:t>Absorption of xenon in tissues and blood mimic oxygen transport</a:t>
            </a:r>
          </a:p>
          <a:p>
            <a:pPr marL="914400" defTabSz="3135020" fontAlgn="auto">
              <a:spcBef>
                <a:spcPts val="0"/>
              </a:spcBef>
              <a:spcAft>
                <a:spcPts val="0"/>
              </a:spcAft>
              <a:defRPr/>
            </a:pPr>
            <a:endParaRPr lang="en-US" altLang="en-US" sz="3200" dirty="0">
              <a:solidFill>
                <a:prstClr val="black"/>
              </a:solidFill>
              <a:latin typeface="Calibri"/>
            </a:endParaRPr>
          </a:p>
          <a:p>
            <a:pPr marL="862013" indent="-457200" defTabSz="3135020" fontAlgn="auto">
              <a:spcBef>
                <a:spcPts val="0"/>
              </a:spcBef>
              <a:spcAft>
                <a:spcPts val="0"/>
              </a:spcAft>
              <a:defRPr/>
            </a:pPr>
            <a:r>
              <a:rPr lang="en-US" sz="3200" dirty="0">
                <a:solidFill>
                  <a:prstClr val="black"/>
                </a:solidFill>
                <a:latin typeface="Calibri"/>
              </a:rPr>
              <a:t>New  spinoff program has applications in laser weapons for ballistic missile defense.</a:t>
            </a:r>
          </a:p>
        </p:txBody>
      </p:sp>
      <p:pic>
        <p:nvPicPr>
          <p:cNvPr id="13328" name="Picture 2"/>
          <p:cNvPicPr>
            <a:picLocks noChangeAspect="1" noChangeArrowheads="1"/>
          </p:cNvPicPr>
          <p:nvPr/>
        </p:nvPicPr>
        <p:blipFill>
          <a:blip r:embed="rId3"/>
          <a:srcRect/>
          <a:stretch>
            <a:fillRect/>
          </a:stretch>
        </p:blipFill>
        <p:spPr bwMode="auto">
          <a:xfrm>
            <a:off x="7010400" y="24612600"/>
            <a:ext cx="3463925" cy="3219450"/>
          </a:xfrm>
          <a:prstGeom prst="rect">
            <a:avLst/>
          </a:prstGeom>
          <a:noFill/>
          <a:ln w="9525">
            <a:noFill/>
            <a:miter lim="800000"/>
            <a:headEnd/>
            <a:tailEnd/>
          </a:ln>
        </p:spPr>
      </p:pic>
      <p:pic>
        <p:nvPicPr>
          <p:cNvPr id="13329" name="Picture 3"/>
          <p:cNvPicPr>
            <a:picLocks noChangeAspect="1" noChangeArrowheads="1"/>
          </p:cNvPicPr>
          <p:nvPr/>
        </p:nvPicPr>
        <p:blipFill>
          <a:blip r:embed="rId4"/>
          <a:srcRect/>
          <a:stretch>
            <a:fillRect/>
          </a:stretch>
        </p:blipFill>
        <p:spPr bwMode="auto">
          <a:xfrm>
            <a:off x="6562725" y="10396538"/>
            <a:ext cx="3951288" cy="2481262"/>
          </a:xfrm>
          <a:prstGeom prst="rect">
            <a:avLst/>
          </a:prstGeom>
          <a:noFill/>
          <a:ln w="9525">
            <a:noFill/>
            <a:miter lim="800000"/>
            <a:headEnd/>
            <a:tailEnd/>
          </a:ln>
        </p:spPr>
      </p:pic>
      <p:pic>
        <p:nvPicPr>
          <p:cNvPr id="13330" name="Picture 4"/>
          <p:cNvPicPr>
            <a:picLocks noChangeAspect="1" noChangeArrowheads="1"/>
          </p:cNvPicPr>
          <p:nvPr/>
        </p:nvPicPr>
        <p:blipFill>
          <a:blip r:embed="rId5"/>
          <a:srcRect/>
          <a:stretch>
            <a:fillRect/>
          </a:stretch>
        </p:blipFill>
        <p:spPr bwMode="auto">
          <a:xfrm>
            <a:off x="18288000" y="10399713"/>
            <a:ext cx="3140075" cy="3316287"/>
          </a:xfrm>
          <a:prstGeom prst="rect">
            <a:avLst/>
          </a:prstGeom>
          <a:noFill/>
          <a:ln w="9525">
            <a:noFill/>
            <a:miter lim="800000"/>
            <a:headEnd/>
            <a:tailEnd/>
          </a:ln>
        </p:spPr>
      </p:pic>
      <p:sp>
        <p:nvSpPr>
          <p:cNvPr id="5" name="TextBox 4"/>
          <p:cNvSpPr txBox="1"/>
          <p:nvPr/>
        </p:nvSpPr>
        <p:spPr>
          <a:xfrm>
            <a:off x="11209338" y="26289000"/>
            <a:ext cx="10431462" cy="6248400"/>
          </a:xfrm>
          <a:prstGeom prst="rect">
            <a:avLst/>
          </a:prstGeom>
          <a:noFill/>
        </p:spPr>
        <p:txBody>
          <a:bodyPr>
            <a:spAutoFit/>
          </a:bodyPr>
          <a:lstStyle/>
          <a:p>
            <a:r>
              <a:rPr lang="en-US" sz="3600" b="1">
                <a:solidFill>
                  <a:srgbClr val="0000FF"/>
                </a:solidFill>
                <a:latin typeface="Calibri" pitchFamily="34" charset="0"/>
              </a:rPr>
              <a:t>Applications for Graduate School:</a:t>
            </a:r>
          </a:p>
          <a:p>
            <a:endParaRPr lang="en-US" sz="3200">
              <a:latin typeface="Calibri" pitchFamily="34" charset="0"/>
            </a:endParaRPr>
          </a:p>
          <a:p>
            <a:r>
              <a:rPr lang="en-US" sz="3200">
                <a:latin typeface="Calibri" pitchFamily="34" charset="0"/>
              </a:rPr>
              <a:t>Before deciding on a graduate school we strongly recommend that you visit several schools and meet the faculty.  Explore the curriculum and learn as much as possible about the research and the opportunities.</a:t>
            </a:r>
          </a:p>
          <a:p>
            <a:pPr>
              <a:spcBef>
                <a:spcPct val="50000"/>
              </a:spcBef>
            </a:pPr>
            <a:r>
              <a:rPr lang="en-US" sz="3200">
                <a:latin typeface="Calibri" pitchFamily="34" charset="0"/>
              </a:rPr>
              <a:t>Graduate education includes an extensive curriculum.</a:t>
            </a:r>
          </a:p>
          <a:p>
            <a:pPr>
              <a:spcBef>
                <a:spcPct val="50000"/>
              </a:spcBef>
            </a:pPr>
            <a:r>
              <a:rPr lang="en-US" sz="3200">
                <a:latin typeface="Calibri" pitchFamily="34" charset="0"/>
              </a:rPr>
              <a:t>Ph.D. students are expected to pass a Comprehensive Examination based on undergraduate physics in the first two years and defend a dissertation of original research.</a:t>
            </a:r>
          </a:p>
          <a:p>
            <a:pPr>
              <a:spcBef>
                <a:spcPct val="50000"/>
              </a:spcBef>
            </a:pPr>
            <a:r>
              <a:rPr lang="en-US" sz="3200">
                <a:latin typeface="Calibri" pitchFamily="34" charset="0"/>
              </a:rPr>
              <a:t>Applications to UNH are due February 1.</a:t>
            </a:r>
          </a:p>
        </p:txBody>
      </p:sp>
      <p:pic>
        <p:nvPicPr>
          <p:cNvPr id="13332" name="Picture 2"/>
          <p:cNvPicPr>
            <a:picLocks noChangeAspect="1" noChangeArrowheads="1"/>
          </p:cNvPicPr>
          <p:nvPr/>
        </p:nvPicPr>
        <p:blipFill>
          <a:blip r:embed="rId6"/>
          <a:srcRect/>
          <a:stretch>
            <a:fillRect/>
          </a:stretch>
        </p:blipFill>
        <p:spPr bwMode="auto">
          <a:xfrm>
            <a:off x="7285038" y="16992600"/>
            <a:ext cx="3101975" cy="3505200"/>
          </a:xfrm>
          <a:prstGeom prst="rect">
            <a:avLst/>
          </a:prstGeom>
          <a:noFill/>
          <a:ln w="9525">
            <a:noFill/>
            <a:miter lim="800000"/>
            <a:headEnd/>
            <a:tailEnd/>
          </a:ln>
        </p:spPr>
      </p:pic>
      <p:sp>
        <p:nvSpPr>
          <p:cNvPr id="23" name="Rectangle 145"/>
          <p:cNvSpPr>
            <a:spLocks noChangeArrowheads="1"/>
          </p:cNvSpPr>
          <p:nvPr/>
        </p:nvSpPr>
        <p:spPr bwMode="auto">
          <a:xfrm>
            <a:off x="11201400" y="20497800"/>
            <a:ext cx="10423525" cy="5562600"/>
          </a:xfrm>
          <a:prstGeom prst="rect">
            <a:avLst/>
          </a:prstGeom>
          <a:noFill/>
          <a:ln w="76200">
            <a:solidFill>
              <a:schemeClr val="tx2">
                <a:lumMod val="75000"/>
              </a:schemeClr>
            </a:solidFill>
            <a:miter lim="800000"/>
            <a:headEnd/>
            <a:tailEnd/>
          </a:ln>
        </p:spPr>
        <p:txBody>
          <a:bodyPr wrap="none" lIns="84902" tIns="42450" rIns="84902" bIns="42450" anchor="ctr"/>
          <a:lstStyle>
            <a:lvl1pPr defTabSz="4073525" eaLnBrk="0" hangingPunct="0">
              <a:spcBef>
                <a:spcPct val="20000"/>
              </a:spcBef>
              <a:buChar char="•"/>
              <a:defRPr sz="13300">
                <a:solidFill>
                  <a:schemeClr val="tx1"/>
                </a:solidFill>
                <a:latin typeface="Times New Roman" pitchFamily="18" charset="0"/>
                <a:ea typeface="ＭＳ Ｐゴシック" pitchFamily="34" charset="-128"/>
              </a:defRPr>
            </a:lvl1pPr>
            <a:lvl2pPr marL="742950" indent="-285750" defTabSz="4073525" eaLnBrk="0" hangingPunct="0">
              <a:spcBef>
                <a:spcPct val="20000"/>
              </a:spcBef>
              <a:buChar char="–"/>
              <a:defRPr sz="11600">
                <a:solidFill>
                  <a:schemeClr val="tx1"/>
                </a:solidFill>
                <a:latin typeface="Times New Roman" pitchFamily="18" charset="0"/>
                <a:ea typeface="ＭＳ Ｐゴシック" pitchFamily="34" charset="-128"/>
              </a:defRPr>
            </a:lvl2pPr>
            <a:lvl3pPr marL="1143000" indent="-228600" defTabSz="4073525" eaLnBrk="0" hangingPunct="0">
              <a:spcBef>
                <a:spcPct val="20000"/>
              </a:spcBef>
              <a:buChar char="•"/>
              <a:defRPr sz="10000">
                <a:solidFill>
                  <a:schemeClr val="tx1"/>
                </a:solidFill>
                <a:latin typeface="Times New Roman" pitchFamily="18" charset="0"/>
                <a:ea typeface="ＭＳ Ｐゴシック" pitchFamily="34" charset="-128"/>
              </a:defRPr>
            </a:lvl3pPr>
            <a:lvl4pPr marL="1600200" indent="-228600" defTabSz="4073525" eaLnBrk="0" hangingPunct="0">
              <a:spcBef>
                <a:spcPct val="20000"/>
              </a:spcBef>
              <a:buChar char="–"/>
              <a:defRPr sz="8300">
                <a:solidFill>
                  <a:schemeClr val="tx1"/>
                </a:solidFill>
                <a:latin typeface="Times New Roman" pitchFamily="18" charset="0"/>
                <a:ea typeface="ＭＳ Ｐゴシック" pitchFamily="34" charset="-128"/>
              </a:defRPr>
            </a:lvl4pPr>
            <a:lvl5pPr marL="2057400" indent="-228600" defTabSz="4073525" eaLnBrk="0" hangingPunct="0">
              <a:spcBef>
                <a:spcPct val="20000"/>
              </a:spcBef>
              <a:buChar char="»"/>
              <a:defRPr sz="8300">
                <a:solidFill>
                  <a:schemeClr val="tx1"/>
                </a:solidFill>
                <a:latin typeface="Times New Roman" pitchFamily="18" charset="0"/>
                <a:ea typeface="ＭＳ Ｐゴシック" pitchFamily="34" charset="-128"/>
              </a:defRPr>
            </a:lvl5pPr>
            <a:lvl6pPr marL="2514600" indent="-228600" defTabSz="4073525" eaLnBrk="0" fontAlgn="base" hangingPunct="0">
              <a:spcBef>
                <a:spcPct val="20000"/>
              </a:spcBef>
              <a:spcAft>
                <a:spcPct val="0"/>
              </a:spcAft>
              <a:buChar char="»"/>
              <a:defRPr sz="8300">
                <a:solidFill>
                  <a:schemeClr val="tx1"/>
                </a:solidFill>
                <a:latin typeface="Times New Roman" pitchFamily="18" charset="0"/>
                <a:ea typeface="ＭＳ Ｐゴシック" pitchFamily="34" charset="-128"/>
              </a:defRPr>
            </a:lvl6pPr>
            <a:lvl7pPr marL="2971800" indent="-228600" defTabSz="4073525" eaLnBrk="0" fontAlgn="base" hangingPunct="0">
              <a:spcBef>
                <a:spcPct val="20000"/>
              </a:spcBef>
              <a:spcAft>
                <a:spcPct val="0"/>
              </a:spcAft>
              <a:buChar char="»"/>
              <a:defRPr sz="8300">
                <a:solidFill>
                  <a:schemeClr val="tx1"/>
                </a:solidFill>
                <a:latin typeface="Times New Roman" pitchFamily="18" charset="0"/>
                <a:ea typeface="ＭＳ Ｐゴシック" pitchFamily="34" charset="-128"/>
              </a:defRPr>
            </a:lvl7pPr>
            <a:lvl8pPr marL="3429000" indent="-228600" defTabSz="4073525" eaLnBrk="0" fontAlgn="base" hangingPunct="0">
              <a:spcBef>
                <a:spcPct val="20000"/>
              </a:spcBef>
              <a:spcAft>
                <a:spcPct val="0"/>
              </a:spcAft>
              <a:buChar char="»"/>
              <a:defRPr sz="8300">
                <a:solidFill>
                  <a:schemeClr val="tx1"/>
                </a:solidFill>
                <a:latin typeface="Times New Roman" pitchFamily="18" charset="0"/>
                <a:ea typeface="ＭＳ Ｐゴシック" pitchFamily="34" charset="-128"/>
              </a:defRPr>
            </a:lvl8pPr>
            <a:lvl9pPr marL="3886200" indent="-228600" defTabSz="4073525" eaLnBrk="0" fontAlgn="base" hangingPunct="0">
              <a:spcBef>
                <a:spcPct val="20000"/>
              </a:spcBef>
              <a:spcAft>
                <a:spcPct val="0"/>
              </a:spcAft>
              <a:buChar char="»"/>
              <a:defRPr sz="8300">
                <a:solidFill>
                  <a:schemeClr val="tx1"/>
                </a:solidFill>
                <a:latin typeface="Times New Roman" pitchFamily="18" charset="0"/>
                <a:ea typeface="ＭＳ Ｐゴシック" pitchFamily="34" charset="-128"/>
              </a:defRPr>
            </a:lvl9pPr>
          </a:lstStyle>
          <a:p>
            <a:pPr algn="ctr" eaLnBrk="1" fontAlgn="auto" hangingPunct="1">
              <a:spcBef>
                <a:spcPct val="0"/>
              </a:spcBef>
              <a:spcAft>
                <a:spcPts val="0"/>
              </a:spcAft>
              <a:buFontTx/>
              <a:buNone/>
              <a:defRPr/>
            </a:pPr>
            <a:endParaRPr lang="en-US" altLang="en-US" sz="8000">
              <a:latin typeface="Arial" pitchFamily="34" charset="0"/>
            </a:endParaRPr>
          </a:p>
        </p:txBody>
      </p:sp>
      <p:sp>
        <p:nvSpPr>
          <p:cNvPr id="13334" name="TextBox 23"/>
          <p:cNvSpPr txBox="1">
            <a:spLocks noChangeArrowheads="1"/>
          </p:cNvSpPr>
          <p:nvPr/>
        </p:nvSpPr>
        <p:spPr bwMode="auto">
          <a:xfrm>
            <a:off x="11277600" y="20521613"/>
            <a:ext cx="10264775" cy="5414962"/>
          </a:xfrm>
          <a:prstGeom prst="rect">
            <a:avLst/>
          </a:prstGeom>
          <a:noFill/>
          <a:ln w="9525">
            <a:noFill/>
            <a:miter lim="800000"/>
            <a:headEnd/>
            <a:tailEnd/>
          </a:ln>
        </p:spPr>
        <p:txBody>
          <a:bodyPr>
            <a:spAutoFit/>
          </a:bodyPr>
          <a:lstStyle/>
          <a:p>
            <a:pPr marL="914400" indent="-509588"/>
            <a:r>
              <a:rPr lang="en-US" sz="3600" b="1">
                <a:solidFill>
                  <a:srgbClr val="0000FF"/>
                </a:solidFill>
                <a:latin typeface="Calibri" pitchFamily="34" charset="0"/>
              </a:rPr>
              <a:t>Undergraduate Physics Education:</a:t>
            </a:r>
          </a:p>
          <a:p>
            <a:pPr marL="914400" indent="-509588"/>
            <a:endParaRPr lang="en-US" sz="3200">
              <a:latin typeface="Calibri" pitchFamily="34" charset="0"/>
            </a:endParaRPr>
          </a:p>
          <a:p>
            <a:pPr marL="914400" indent="-509588"/>
            <a:r>
              <a:rPr lang="en-US" sz="3200">
                <a:latin typeface="Calibri" pitchFamily="34" charset="0"/>
              </a:rPr>
              <a:t>Advancing methods for undergraduate physics education.</a:t>
            </a:r>
          </a:p>
          <a:p>
            <a:pPr marL="914400" indent="-509588">
              <a:spcBef>
                <a:spcPct val="20000"/>
              </a:spcBef>
            </a:pPr>
            <a:r>
              <a:rPr lang="en-US" sz="3200">
                <a:latin typeface="Calibri" pitchFamily="34" charset="0"/>
              </a:rPr>
              <a:t>Working in concert with the Leitzel Center to further high school science education.</a:t>
            </a:r>
          </a:p>
          <a:p>
            <a:pPr marL="914400" indent="-509588">
              <a:spcBef>
                <a:spcPct val="20000"/>
              </a:spcBef>
            </a:pPr>
            <a:r>
              <a:rPr lang="en-US" sz="3200">
                <a:latin typeface="Calibri" pitchFamily="34" charset="0"/>
              </a:rPr>
              <a:t>Our current work focuses on reform of the introductory physics for life science majors: </a:t>
            </a:r>
          </a:p>
          <a:p>
            <a:pPr marL="914400" indent="-509588">
              <a:spcBef>
                <a:spcPct val="20000"/>
              </a:spcBef>
              <a:buFontTx/>
              <a:buAutoNum type="arabicPeriod"/>
            </a:pPr>
            <a:r>
              <a:rPr lang="en-US" sz="3200">
                <a:latin typeface="Calibri" pitchFamily="34" charset="0"/>
              </a:rPr>
              <a:t>Creating and assessing tutorials on fluid dynamics including Bernoulli’s equation and viscosity </a:t>
            </a:r>
          </a:p>
          <a:p>
            <a:pPr marL="914400" indent="-509588">
              <a:spcBef>
                <a:spcPct val="20000"/>
              </a:spcBef>
              <a:buFontTx/>
              <a:buAutoNum type="arabicPeriod"/>
            </a:pPr>
            <a:r>
              <a:rPr lang="en-US" sz="3200">
                <a:latin typeface="Calibri" pitchFamily="34" charset="0"/>
              </a:rPr>
              <a:t>Investigating how to teach and assess model building </a:t>
            </a:r>
          </a:p>
        </p:txBody>
      </p:sp>
      <p:pic>
        <p:nvPicPr>
          <p:cNvPr id="13335" name="Picture 20" descr="UNH_Emblem_661.eps"/>
          <p:cNvPicPr>
            <a:picLocks noChangeAspect="1"/>
          </p:cNvPicPr>
          <p:nvPr/>
        </p:nvPicPr>
        <p:blipFill>
          <a:blip r:embed="rId7"/>
          <a:srcRect/>
          <a:stretch>
            <a:fillRect/>
          </a:stretch>
        </p:blipFill>
        <p:spPr bwMode="auto">
          <a:xfrm>
            <a:off x="457200" y="457200"/>
            <a:ext cx="2692400" cy="3276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208</TotalTime>
  <Words>496</Words>
  <Application>Microsoft Office PowerPoint</Application>
  <PresentationFormat>Custom</PresentationFormat>
  <Paragraphs>63</Paragraphs>
  <Slides>1</Slides>
  <Notes>0</Notes>
  <HiddenSlides>0</HiddenSlides>
  <MMClips>0</MMClips>
  <ScaleCrop>false</ScaleCrop>
  <HeadingPairs>
    <vt:vector size="6" baseType="variant">
      <vt:variant>
        <vt:lpstr>Fonts Used</vt:lpstr>
      </vt:variant>
      <vt:variant>
        <vt:i4>6</vt:i4>
      </vt:variant>
      <vt:variant>
        <vt:lpstr>Design Template</vt:lpstr>
      </vt:variant>
      <vt:variant>
        <vt:i4>1</vt:i4>
      </vt:variant>
      <vt:variant>
        <vt:lpstr>Slide Titles</vt:lpstr>
      </vt:variant>
      <vt:variant>
        <vt:i4>1</vt:i4>
      </vt:variant>
    </vt:vector>
  </HeadingPairs>
  <TitlesOfParts>
    <vt:vector size="8" baseType="lpstr">
      <vt:lpstr>Arial</vt:lpstr>
      <vt:lpstr>Calibri</vt:lpstr>
      <vt:lpstr>ＭＳ Ｐゴシック</vt:lpstr>
      <vt:lpstr>Gulim</vt:lpstr>
      <vt:lpstr>ヒラギノ角ゴ ProN W3</vt:lpstr>
      <vt:lpstr>Goudy Old Style</vt:lpstr>
      <vt:lpstr>Office Theme</vt:lpstr>
      <vt:lpstr>Slide 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Patrick Drane</dc:creator>
  <cp:lastModifiedBy>Charles W. Smith</cp:lastModifiedBy>
  <cp:revision>52</cp:revision>
  <cp:lastPrinted>2014-09-16T12:47:16Z</cp:lastPrinted>
  <dcterms:created xsi:type="dcterms:W3CDTF">2014-09-16T12:15:44Z</dcterms:created>
  <dcterms:modified xsi:type="dcterms:W3CDTF">2014-11-06T15:19:02Z</dcterms:modified>
</cp:coreProperties>
</file>