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charts/chart3.xml" ContentType="application/vnd.openxmlformats-officedocument.drawingml.char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8" r:id="rId2"/>
  </p:sldIdLst>
  <p:sldSz cx="43891200" cy="32918400"/>
  <p:notesSz cx="7315200" cy="9601200"/>
  <p:defaultTextStyle>
    <a:defPPr>
      <a:defRPr lang="en-US"/>
    </a:defPPr>
    <a:lvl1pPr algn="l" defTabSz="4597400" rtl="0" fontAlgn="base">
      <a:spcBef>
        <a:spcPct val="0"/>
      </a:spcBef>
      <a:spcAft>
        <a:spcPct val="0"/>
      </a:spcAft>
      <a:defRPr sz="91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2298700" indent="-1841500" algn="l" defTabSz="4597400" rtl="0" fontAlgn="base">
      <a:spcBef>
        <a:spcPct val="0"/>
      </a:spcBef>
      <a:spcAft>
        <a:spcPct val="0"/>
      </a:spcAft>
      <a:defRPr sz="91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4597400" indent="-3683000" algn="l" defTabSz="4597400" rtl="0" fontAlgn="base">
      <a:spcBef>
        <a:spcPct val="0"/>
      </a:spcBef>
      <a:spcAft>
        <a:spcPct val="0"/>
      </a:spcAft>
      <a:defRPr sz="91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6896100" indent="-5524500" algn="l" defTabSz="4597400" rtl="0" fontAlgn="base">
      <a:spcBef>
        <a:spcPct val="0"/>
      </a:spcBef>
      <a:spcAft>
        <a:spcPct val="0"/>
      </a:spcAft>
      <a:defRPr sz="91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9194800" indent="-7366000" algn="l" defTabSz="4597400" rtl="0" fontAlgn="base">
      <a:spcBef>
        <a:spcPct val="0"/>
      </a:spcBef>
      <a:spcAft>
        <a:spcPct val="0"/>
      </a:spcAft>
      <a:defRPr sz="91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91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91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91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91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0A8C"/>
    <a:srgbClr val="0C0CAC"/>
    <a:srgbClr val="004A8E"/>
    <a:srgbClr val="003591"/>
    <a:srgbClr val="00539E"/>
    <a:srgbClr val="004F96"/>
    <a:srgbClr val="000000"/>
    <a:srgbClr val="0055A2"/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1577" autoAdjust="0"/>
  </p:normalViewPr>
  <p:slideViewPr>
    <p:cSldViewPr>
      <p:cViewPr>
        <p:scale>
          <a:sx n="30" d="100"/>
          <a:sy n="30" d="100"/>
        </p:scale>
        <p:origin x="534" y="3258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Public\Documents\UNH\UNH%20Senior\Research\Swelling%20Ratio\FINAL%20Swelling%20Ratios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ublic\Documents\UNH\UNH%20Senior\Research\IR%20Data\Final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ublic\Documents\UNH\UNH%20Senior\Research\BDG%20Bulk%20and%20Printed%20Conductivity%20Data%204_14_16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14094053427370656"/>
          <c:y val="5.0993609494465394E-2"/>
          <c:w val="0.82344677390786258"/>
          <c:h val="0.83193519927656101"/>
        </c:manualLayout>
      </c:layout>
      <c:scatterChart>
        <c:scatterStyle val="lineMarker"/>
        <c:ser>
          <c:idx val="3"/>
          <c:order val="0"/>
          <c:tx>
            <c:v>10 Units mTG w/ CNT</c:v>
          </c:tx>
          <c:spPr>
            <a:ln w="31750">
              <a:solidFill>
                <a:srgbClr val="000000"/>
              </a:solidFill>
            </a:ln>
          </c:spPr>
          <c:marker>
            <c:symbol val="circle"/>
            <c:size val="7"/>
            <c:spPr>
              <a:solidFill>
                <a:srgbClr val="000000"/>
              </a:solidFill>
              <a:ln>
                <a:solidFill>
                  <a:srgbClr val="000000"/>
                </a:solidFill>
              </a:ln>
            </c:spPr>
          </c:marker>
          <c:errBars>
            <c:errDir val="y"/>
            <c:errBarType val="both"/>
            <c:errValType val="cust"/>
            <c:plus>
              <c:numRef>
                <c:f>'0-30 mins, 1hr, 2 hr'!$R$55:$R$66</c:f>
                <c:numCache>
                  <c:formatCode>General</c:formatCode>
                  <c:ptCount val="12"/>
                  <c:pt idx="0">
                    <c:v>0</c:v>
                  </c:pt>
                  <c:pt idx="1">
                    <c:v>94</c:v>
                  </c:pt>
                  <c:pt idx="2">
                    <c:v>33</c:v>
                  </c:pt>
                  <c:pt idx="3">
                    <c:v>31</c:v>
                  </c:pt>
                  <c:pt idx="4">
                    <c:v>19</c:v>
                  </c:pt>
                  <c:pt idx="5">
                    <c:v>45</c:v>
                  </c:pt>
                  <c:pt idx="6">
                    <c:v>30</c:v>
                  </c:pt>
                  <c:pt idx="7">
                    <c:v>25</c:v>
                  </c:pt>
                  <c:pt idx="8">
                    <c:v>32</c:v>
                  </c:pt>
                  <c:pt idx="9">
                    <c:v>55</c:v>
                  </c:pt>
                  <c:pt idx="10">
                    <c:v>64</c:v>
                  </c:pt>
                  <c:pt idx="11">
                    <c:v>94</c:v>
                  </c:pt>
                </c:numCache>
              </c:numRef>
            </c:plus>
            <c:minus>
              <c:numRef>
                <c:f>'0-30 mins, 1hr, 2 hr'!$R$55:$R$66</c:f>
                <c:numCache>
                  <c:formatCode>General</c:formatCode>
                  <c:ptCount val="12"/>
                  <c:pt idx="0">
                    <c:v>0</c:v>
                  </c:pt>
                  <c:pt idx="1">
                    <c:v>94</c:v>
                  </c:pt>
                  <c:pt idx="2">
                    <c:v>33</c:v>
                  </c:pt>
                  <c:pt idx="3">
                    <c:v>31</c:v>
                  </c:pt>
                  <c:pt idx="4">
                    <c:v>19</c:v>
                  </c:pt>
                  <c:pt idx="5">
                    <c:v>45</c:v>
                  </c:pt>
                  <c:pt idx="6">
                    <c:v>30</c:v>
                  </c:pt>
                  <c:pt idx="7">
                    <c:v>25</c:v>
                  </c:pt>
                  <c:pt idx="8">
                    <c:v>32</c:v>
                  </c:pt>
                  <c:pt idx="9">
                    <c:v>55</c:v>
                  </c:pt>
                  <c:pt idx="10">
                    <c:v>64</c:v>
                  </c:pt>
                  <c:pt idx="11">
                    <c:v>94</c:v>
                  </c:pt>
                </c:numCache>
              </c:numRef>
            </c:minus>
            <c:spPr>
              <a:ln w="25400">
                <a:solidFill>
                  <a:srgbClr val="000000"/>
                </a:solidFill>
              </a:ln>
            </c:spPr>
          </c:errBars>
          <c:xVal>
            <c:numRef>
              <c:f>'0-30 mins, 1hr, 2 hr'!$N$42:$N$53</c:f>
              <c:numCache>
                <c:formatCode>General</c:formatCode>
                <c:ptCount val="12"/>
                <c:pt idx="0">
                  <c:v>0</c:v>
                </c:pt>
                <c:pt idx="1">
                  <c:v>3</c:v>
                </c:pt>
                <c:pt idx="2">
                  <c:v>6</c:v>
                </c:pt>
                <c:pt idx="3">
                  <c:v>9</c:v>
                </c:pt>
                <c:pt idx="4">
                  <c:v>12</c:v>
                </c:pt>
                <c:pt idx="5">
                  <c:v>15</c:v>
                </c:pt>
                <c:pt idx="6">
                  <c:v>18</c:v>
                </c:pt>
                <c:pt idx="7">
                  <c:v>21</c:v>
                </c:pt>
                <c:pt idx="8">
                  <c:v>24</c:v>
                </c:pt>
                <c:pt idx="9">
                  <c:v>27</c:v>
                </c:pt>
                <c:pt idx="10">
                  <c:v>30</c:v>
                </c:pt>
                <c:pt idx="11">
                  <c:v>90</c:v>
                </c:pt>
              </c:numCache>
            </c:numRef>
          </c:xVal>
          <c:yVal>
            <c:numRef>
              <c:f>'0-30 mins, 1hr, 2 hr'!$R$42:$R$53</c:f>
              <c:numCache>
                <c:formatCode>General</c:formatCode>
                <c:ptCount val="12"/>
                <c:pt idx="0">
                  <c:v>0</c:v>
                </c:pt>
                <c:pt idx="1">
                  <c:v>780</c:v>
                </c:pt>
                <c:pt idx="2">
                  <c:v>845</c:v>
                </c:pt>
                <c:pt idx="3">
                  <c:v>844</c:v>
                </c:pt>
                <c:pt idx="4">
                  <c:v>828</c:v>
                </c:pt>
                <c:pt idx="5">
                  <c:v>805</c:v>
                </c:pt>
                <c:pt idx="6">
                  <c:v>805</c:v>
                </c:pt>
                <c:pt idx="7">
                  <c:v>770</c:v>
                </c:pt>
                <c:pt idx="8">
                  <c:v>780</c:v>
                </c:pt>
                <c:pt idx="9">
                  <c:v>799</c:v>
                </c:pt>
                <c:pt idx="10">
                  <c:v>834</c:v>
                </c:pt>
                <c:pt idx="11">
                  <c:v>853</c:v>
                </c:pt>
              </c:numCache>
            </c:numRef>
          </c:yVal>
        </c:ser>
        <c:ser>
          <c:idx val="2"/>
          <c:order val="1"/>
          <c:tx>
            <c:v>50 U mTG w/ CNT</c:v>
          </c:tx>
          <c:spPr>
            <a:ln w="31750">
              <a:solidFill>
                <a:srgbClr val="92D050"/>
              </a:solidFill>
            </a:ln>
          </c:spPr>
          <c:errBars>
            <c:errDir val="y"/>
            <c:errBarType val="both"/>
            <c:errValType val="cust"/>
            <c:plus>
              <c:numRef>
                <c:f>'0-30 mins, 1hr, 2 hr'!$Q$55:$Q$66</c:f>
                <c:numCache>
                  <c:formatCode>General</c:formatCode>
                  <c:ptCount val="12"/>
                  <c:pt idx="0">
                    <c:v>0</c:v>
                  </c:pt>
                  <c:pt idx="1">
                    <c:v>59</c:v>
                  </c:pt>
                  <c:pt idx="2">
                    <c:v>60</c:v>
                  </c:pt>
                  <c:pt idx="3">
                    <c:v>31</c:v>
                  </c:pt>
                  <c:pt idx="4">
                    <c:v>64</c:v>
                  </c:pt>
                  <c:pt idx="5">
                    <c:v>60</c:v>
                  </c:pt>
                  <c:pt idx="6">
                    <c:v>42</c:v>
                  </c:pt>
                  <c:pt idx="7">
                    <c:v>45</c:v>
                  </c:pt>
                  <c:pt idx="8">
                    <c:v>46</c:v>
                  </c:pt>
                  <c:pt idx="9">
                    <c:v>17</c:v>
                  </c:pt>
                  <c:pt idx="10">
                    <c:v>10</c:v>
                  </c:pt>
                  <c:pt idx="11">
                    <c:v>38</c:v>
                  </c:pt>
                </c:numCache>
              </c:numRef>
            </c:plus>
            <c:minus>
              <c:numRef>
                <c:f>'0-30 mins, 1hr, 2 hr'!$Q$55:$Q$66</c:f>
                <c:numCache>
                  <c:formatCode>General</c:formatCode>
                  <c:ptCount val="12"/>
                  <c:pt idx="0">
                    <c:v>0</c:v>
                  </c:pt>
                  <c:pt idx="1">
                    <c:v>59</c:v>
                  </c:pt>
                  <c:pt idx="2">
                    <c:v>60</c:v>
                  </c:pt>
                  <c:pt idx="3">
                    <c:v>31</c:v>
                  </c:pt>
                  <c:pt idx="4">
                    <c:v>64</c:v>
                  </c:pt>
                  <c:pt idx="5">
                    <c:v>60</c:v>
                  </c:pt>
                  <c:pt idx="6">
                    <c:v>42</c:v>
                  </c:pt>
                  <c:pt idx="7">
                    <c:v>45</c:v>
                  </c:pt>
                  <c:pt idx="8">
                    <c:v>46</c:v>
                  </c:pt>
                  <c:pt idx="9">
                    <c:v>17</c:v>
                  </c:pt>
                  <c:pt idx="10">
                    <c:v>10</c:v>
                  </c:pt>
                  <c:pt idx="11">
                    <c:v>38</c:v>
                  </c:pt>
                </c:numCache>
              </c:numRef>
            </c:minus>
            <c:spPr>
              <a:ln w="25400">
                <a:solidFill>
                  <a:schemeClr val="accent3"/>
                </a:solidFill>
              </a:ln>
            </c:spPr>
          </c:errBars>
          <c:xVal>
            <c:numRef>
              <c:f>'0-30 mins, 1hr, 2 hr'!$N$42:$N$53</c:f>
              <c:numCache>
                <c:formatCode>General</c:formatCode>
                <c:ptCount val="12"/>
                <c:pt idx="0">
                  <c:v>0</c:v>
                </c:pt>
                <c:pt idx="1">
                  <c:v>3</c:v>
                </c:pt>
                <c:pt idx="2">
                  <c:v>6</c:v>
                </c:pt>
                <c:pt idx="3">
                  <c:v>9</c:v>
                </c:pt>
                <c:pt idx="4">
                  <c:v>12</c:v>
                </c:pt>
                <c:pt idx="5">
                  <c:v>15</c:v>
                </c:pt>
                <c:pt idx="6">
                  <c:v>18</c:v>
                </c:pt>
                <c:pt idx="7">
                  <c:v>21</c:v>
                </c:pt>
                <c:pt idx="8">
                  <c:v>24</c:v>
                </c:pt>
                <c:pt idx="9">
                  <c:v>27</c:v>
                </c:pt>
                <c:pt idx="10">
                  <c:v>30</c:v>
                </c:pt>
                <c:pt idx="11">
                  <c:v>90</c:v>
                </c:pt>
              </c:numCache>
            </c:numRef>
          </c:xVal>
          <c:yVal>
            <c:numRef>
              <c:f>'0-30 mins, 1hr, 2 hr'!$Q$42:$Q$53</c:f>
              <c:numCache>
                <c:formatCode>General</c:formatCode>
                <c:ptCount val="12"/>
                <c:pt idx="0">
                  <c:v>0</c:v>
                </c:pt>
                <c:pt idx="1">
                  <c:v>613</c:v>
                </c:pt>
                <c:pt idx="2">
                  <c:v>704</c:v>
                </c:pt>
                <c:pt idx="3">
                  <c:v>728</c:v>
                </c:pt>
                <c:pt idx="4">
                  <c:v>689</c:v>
                </c:pt>
                <c:pt idx="5">
                  <c:v>692</c:v>
                </c:pt>
                <c:pt idx="6">
                  <c:v>731</c:v>
                </c:pt>
                <c:pt idx="7">
                  <c:v>737</c:v>
                </c:pt>
                <c:pt idx="8">
                  <c:v>732</c:v>
                </c:pt>
                <c:pt idx="9">
                  <c:v>724</c:v>
                </c:pt>
                <c:pt idx="10">
                  <c:v>756</c:v>
                </c:pt>
                <c:pt idx="11">
                  <c:v>783</c:v>
                </c:pt>
              </c:numCache>
            </c:numRef>
          </c:yVal>
        </c:ser>
        <c:ser>
          <c:idx val="1"/>
          <c:order val="2"/>
          <c:tx>
            <c:v>100 Units mTG w/ CNT</c:v>
          </c:tx>
          <c:spPr>
            <a:ln w="31750">
              <a:solidFill>
                <a:srgbClr val="C00000"/>
              </a:solidFill>
            </a:ln>
          </c:spPr>
          <c:errBars>
            <c:errDir val="y"/>
            <c:errBarType val="both"/>
            <c:errValType val="cust"/>
            <c:plus>
              <c:numRef>
                <c:f>'0-30 mins, 1hr, 2 hr'!$P$55:$P$66</c:f>
                <c:numCache>
                  <c:formatCode>General</c:formatCode>
                  <c:ptCount val="12"/>
                  <c:pt idx="0">
                    <c:v>0</c:v>
                  </c:pt>
                  <c:pt idx="1">
                    <c:v>173</c:v>
                  </c:pt>
                  <c:pt idx="2">
                    <c:v>117</c:v>
                  </c:pt>
                  <c:pt idx="3">
                    <c:v>152</c:v>
                  </c:pt>
                  <c:pt idx="4">
                    <c:v>55</c:v>
                  </c:pt>
                  <c:pt idx="5">
                    <c:v>107</c:v>
                  </c:pt>
                  <c:pt idx="6">
                    <c:v>47</c:v>
                  </c:pt>
                  <c:pt idx="7">
                    <c:v>47</c:v>
                  </c:pt>
                  <c:pt idx="8">
                    <c:v>67</c:v>
                  </c:pt>
                  <c:pt idx="9">
                    <c:v>62</c:v>
                  </c:pt>
                  <c:pt idx="10">
                    <c:v>20</c:v>
                  </c:pt>
                  <c:pt idx="11">
                    <c:v>46</c:v>
                  </c:pt>
                </c:numCache>
              </c:numRef>
            </c:plus>
            <c:minus>
              <c:numRef>
                <c:f>'0-30 mins, 1hr, 2 hr'!$O$55:$O$66</c:f>
                <c:numCache>
                  <c:formatCode>General</c:formatCode>
                  <c:ptCount val="12"/>
                  <c:pt idx="0">
                    <c:v>0</c:v>
                  </c:pt>
                  <c:pt idx="1">
                    <c:v>79</c:v>
                  </c:pt>
                  <c:pt idx="2">
                    <c:v>110</c:v>
                  </c:pt>
                  <c:pt idx="3">
                    <c:v>82</c:v>
                  </c:pt>
                  <c:pt idx="4">
                    <c:v>64</c:v>
                  </c:pt>
                  <c:pt idx="5">
                    <c:v>80</c:v>
                  </c:pt>
                  <c:pt idx="6">
                    <c:v>66</c:v>
                  </c:pt>
                  <c:pt idx="7">
                    <c:v>56</c:v>
                  </c:pt>
                  <c:pt idx="8">
                    <c:v>95</c:v>
                  </c:pt>
                  <c:pt idx="9">
                    <c:v>145</c:v>
                  </c:pt>
                  <c:pt idx="10">
                    <c:v>70</c:v>
                  </c:pt>
                  <c:pt idx="11">
                    <c:v>200</c:v>
                  </c:pt>
                </c:numCache>
              </c:numRef>
            </c:minus>
            <c:spPr>
              <a:ln w="25400">
                <a:solidFill>
                  <a:srgbClr val="C00000"/>
                </a:solidFill>
              </a:ln>
            </c:spPr>
          </c:errBars>
          <c:xVal>
            <c:numRef>
              <c:f>'0-30 mins, 1hr, 2 hr'!$N$42:$N$53</c:f>
              <c:numCache>
                <c:formatCode>General</c:formatCode>
                <c:ptCount val="12"/>
                <c:pt idx="0">
                  <c:v>0</c:v>
                </c:pt>
                <c:pt idx="1">
                  <c:v>3</c:v>
                </c:pt>
                <c:pt idx="2">
                  <c:v>6</c:v>
                </c:pt>
                <c:pt idx="3">
                  <c:v>9</c:v>
                </c:pt>
                <c:pt idx="4">
                  <c:v>12</c:v>
                </c:pt>
                <c:pt idx="5">
                  <c:v>15</c:v>
                </c:pt>
                <c:pt idx="6">
                  <c:v>18</c:v>
                </c:pt>
                <c:pt idx="7">
                  <c:v>21</c:v>
                </c:pt>
                <c:pt idx="8">
                  <c:v>24</c:v>
                </c:pt>
                <c:pt idx="9">
                  <c:v>27</c:v>
                </c:pt>
                <c:pt idx="10">
                  <c:v>30</c:v>
                </c:pt>
                <c:pt idx="11">
                  <c:v>90</c:v>
                </c:pt>
              </c:numCache>
            </c:numRef>
          </c:xVal>
          <c:yVal>
            <c:numRef>
              <c:f>'0-30 mins, 1hr, 2 hr'!$P$42:$P$53</c:f>
              <c:numCache>
                <c:formatCode>General</c:formatCode>
                <c:ptCount val="12"/>
                <c:pt idx="0">
                  <c:v>0</c:v>
                </c:pt>
                <c:pt idx="1">
                  <c:v>697</c:v>
                </c:pt>
                <c:pt idx="2">
                  <c:v>767</c:v>
                </c:pt>
                <c:pt idx="3">
                  <c:v>765</c:v>
                </c:pt>
                <c:pt idx="4">
                  <c:v>699</c:v>
                </c:pt>
                <c:pt idx="5">
                  <c:v>761</c:v>
                </c:pt>
                <c:pt idx="6">
                  <c:v>696</c:v>
                </c:pt>
                <c:pt idx="7">
                  <c:v>676</c:v>
                </c:pt>
                <c:pt idx="8">
                  <c:v>689</c:v>
                </c:pt>
                <c:pt idx="9">
                  <c:v>713</c:v>
                </c:pt>
                <c:pt idx="10">
                  <c:v>673</c:v>
                </c:pt>
                <c:pt idx="11">
                  <c:v>717</c:v>
                </c:pt>
              </c:numCache>
            </c:numRef>
          </c:yVal>
        </c:ser>
        <c:ser>
          <c:idx val="0"/>
          <c:order val="3"/>
          <c:tx>
            <c:v>180 Units mTG w/ CNT</c:v>
          </c:tx>
          <c:spPr>
            <a:ln w="31750">
              <a:solidFill>
                <a:srgbClr val="0070C0"/>
              </a:solidFill>
            </a:ln>
          </c:spPr>
          <c:errBars>
            <c:errDir val="y"/>
            <c:errBarType val="both"/>
            <c:errValType val="cust"/>
            <c:plus>
              <c:numRef>
                <c:f>'0-30 mins, 1hr, 2 hr'!$O$55:$O$66</c:f>
                <c:numCache>
                  <c:formatCode>General</c:formatCode>
                  <c:ptCount val="12"/>
                  <c:pt idx="0">
                    <c:v>0</c:v>
                  </c:pt>
                  <c:pt idx="1">
                    <c:v>79</c:v>
                  </c:pt>
                  <c:pt idx="2">
                    <c:v>110</c:v>
                  </c:pt>
                  <c:pt idx="3">
                    <c:v>82</c:v>
                  </c:pt>
                  <c:pt idx="4">
                    <c:v>64</c:v>
                  </c:pt>
                  <c:pt idx="5">
                    <c:v>80</c:v>
                  </c:pt>
                  <c:pt idx="6">
                    <c:v>66</c:v>
                  </c:pt>
                  <c:pt idx="7">
                    <c:v>56</c:v>
                  </c:pt>
                  <c:pt idx="8">
                    <c:v>95</c:v>
                  </c:pt>
                  <c:pt idx="9">
                    <c:v>145</c:v>
                  </c:pt>
                  <c:pt idx="10">
                    <c:v>70</c:v>
                  </c:pt>
                  <c:pt idx="11">
                    <c:v>200</c:v>
                  </c:pt>
                </c:numCache>
              </c:numRef>
            </c:plus>
            <c:minus>
              <c:numRef>
                <c:f>'0-30 mins, 1hr, 2 hr'!$O$55:$O$66</c:f>
                <c:numCache>
                  <c:formatCode>General</c:formatCode>
                  <c:ptCount val="12"/>
                  <c:pt idx="0">
                    <c:v>0</c:v>
                  </c:pt>
                  <c:pt idx="1">
                    <c:v>79</c:v>
                  </c:pt>
                  <c:pt idx="2">
                    <c:v>110</c:v>
                  </c:pt>
                  <c:pt idx="3">
                    <c:v>82</c:v>
                  </c:pt>
                  <c:pt idx="4">
                    <c:v>64</c:v>
                  </c:pt>
                  <c:pt idx="5">
                    <c:v>80</c:v>
                  </c:pt>
                  <c:pt idx="6">
                    <c:v>66</c:v>
                  </c:pt>
                  <c:pt idx="7">
                    <c:v>56</c:v>
                  </c:pt>
                  <c:pt idx="8">
                    <c:v>95</c:v>
                  </c:pt>
                  <c:pt idx="9">
                    <c:v>145</c:v>
                  </c:pt>
                  <c:pt idx="10">
                    <c:v>70</c:v>
                  </c:pt>
                  <c:pt idx="11">
                    <c:v>200</c:v>
                  </c:pt>
                </c:numCache>
              </c:numRef>
            </c:minus>
            <c:spPr>
              <a:ln w="25400">
                <a:solidFill>
                  <a:schemeClr val="accent1"/>
                </a:solidFill>
              </a:ln>
            </c:spPr>
          </c:errBars>
          <c:xVal>
            <c:numRef>
              <c:f>'0-30 mins, 1hr, 2 hr'!$N$42:$N$53</c:f>
              <c:numCache>
                <c:formatCode>General</c:formatCode>
                <c:ptCount val="12"/>
                <c:pt idx="0">
                  <c:v>0</c:v>
                </c:pt>
                <c:pt idx="1">
                  <c:v>3</c:v>
                </c:pt>
                <c:pt idx="2">
                  <c:v>6</c:v>
                </c:pt>
                <c:pt idx="3">
                  <c:v>9</c:v>
                </c:pt>
                <c:pt idx="4">
                  <c:v>12</c:v>
                </c:pt>
                <c:pt idx="5">
                  <c:v>15</c:v>
                </c:pt>
                <c:pt idx="6">
                  <c:v>18</c:v>
                </c:pt>
                <c:pt idx="7">
                  <c:v>21</c:v>
                </c:pt>
                <c:pt idx="8">
                  <c:v>24</c:v>
                </c:pt>
                <c:pt idx="9">
                  <c:v>27</c:v>
                </c:pt>
                <c:pt idx="10">
                  <c:v>30</c:v>
                </c:pt>
                <c:pt idx="11">
                  <c:v>90</c:v>
                </c:pt>
              </c:numCache>
            </c:numRef>
          </c:xVal>
          <c:yVal>
            <c:numRef>
              <c:f>'0-30 mins, 1hr, 2 hr'!$O$42:$O$53</c:f>
              <c:numCache>
                <c:formatCode>General</c:formatCode>
                <c:ptCount val="12"/>
                <c:pt idx="0">
                  <c:v>0</c:v>
                </c:pt>
                <c:pt idx="1">
                  <c:v>599</c:v>
                </c:pt>
                <c:pt idx="2">
                  <c:v>685</c:v>
                </c:pt>
                <c:pt idx="3">
                  <c:v>636</c:v>
                </c:pt>
                <c:pt idx="4">
                  <c:v>622</c:v>
                </c:pt>
                <c:pt idx="5">
                  <c:v>632</c:v>
                </c:pt>
                <c:pt idx="6">
                  <c:v>613</c:v>
                </c:pt>
                <c:pt idx="7">
                  <c:v>614</c:v>
                </c:pt>
                <c:pt idx="8">
                  <c:v>665</c:v>
                </c:pt>
                <c:pt idx="9">
                  <c:v>687</c:v>
                </c:pt>
                <c:pt idx="10">
                  <c:v>632</c:v>
                </c:pt>
                <c:pt idx="11">
                  <c:v>650</c:v>
                </c:pt>
              </c:numCache>
            </c:numRef>
          </c:yVal>
        </c:ser>
        <c:axId val="70919680"/>
        <c:axId val="70921600"/>
      </c:scatterChart>
      <c:valAx>
        <c:axId val="70919680"/>
        <c:scaling>
          <c:orientation val="minMax"/>
          <c:max val="100"/>
          <c:min val="0"/>
        </c:scaling>
        <c:axPos val="b"/>
        <c:title>
          <c:tx>
            <c:rich>
              <a:bodyPr/>
              <a:lstStyle/>
              <a:p>
                <a:pPr>
                  <a:defRPr sz="3200"/>
                </a:pPr>
                <a:r>
                  <a:rPr lang="en-US" sz="3200"/>
                  <a:t>Time (min)</a:t>
                </a:r>
              </a:p>
            </c:rich>
          </c:tx>
          <c:layout/>
        </c:title>
        <c:numFmt formatCode="General" sourceLinked="1"/>
        <c:tickLblPos val="nextTo"/>
        <c:spPr>
          <a:ln w="25400">
            <a:solidFill>
              <a:schemeClr val="tx1"/>
            </a:solidFill>
          </a:ln>
        </c:spPr>
        <c:txPr>
          <a:bodyPr/>
          <a:lstStyle/>
          <a:p>
            <a:pPr>
              <a:defRPr sz="2400"/>
            </a:pPr>
            <a:endParaRPr lang="en-US"/>
          </a:p>
        </c:txPr>
        <c:crossAx val="70921600"/>
        <c:crosses val="autoZero"/>
        <c:crossBetween val="midCat"/>
      </c:valAx>
      <c:valAx>
        <c:axId val="70921600"/>
        <c:scaling>
          <c:orientation val="minMax"/>
          <c:max val="1000"/>
          <c:min val="0"/>
        </c:scaling>
        <c:axPos val="l"/>
        <c:title>
          <c:tx>
            <c:rich>
              <a:bodyPr rot="-5400000" vert="horz"/>
              <a:lstStyle/>
              <a:p>
                <a:pPr>
                  <a:defRPr sz="3200"/>
                </a:pPr>
                <a:r>
                  <a:rPr lang="en-US" sz="3200"/>
                  <a:t>Swelling Ratio</a:t>
                </a:r>
                <a:r>
                  <a:rPr lang="en-US" sz="3200" baseline="0"/>
                  <a:t> (%)</a:t>
                </a:r>
              </a:p>
            </c:rich>
          </c:tx>
          <c:layout/>
        </c:title>
        <c:numFmt formatCode="General" sourceLinked="1"/>
        <c:tickLblPos val="nextTo"/>
        <c:spPr>
          <a:ln w="25400">
            <a:solidFill>
              <a:schemeClr val="tx1"/>
            </a:solidFill>
          </a:ln>
        </c:spPr>
        <c:txPr>
          <a:bodyPr/>
          <a:lstStyle/>
          <a:p>
            <a:pPr>
              <a:defRPr sz="2800"/>
            </a:pPr>
            <a:endParaRPr lang="en-US"/>
          </a:p>
        </c:txPr>
        <c:crossAx val="70919680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42321586718838072"/>
          <c:y val="0.43663233502062254"/>
          <c:w val="0.34928240181633746"/>
          <c:h val="0.39984125981221891"/>
        </c:manualLayout>
      </c:layout>
      <c:txPr>
        <a:bodyPr/>
        <a:lstStyle/>
        <a:p>
          <a:pPr>
            <a:defRPr sz="2400"/>
          </a:pPr>
          <a:endParaRPr lang="en-US"/>
        </a:p>
      </c:txPr>
    </c:legend>
    <c:plotVisOnly val="1"/>
  </c:chart>
  <c:txPr>
    <a:bodyPr/>
    <a:lstStyle/>
    <a:p>
      <a:pPr>
        <a:defRPr sz="1400" b="1" i="0" baseline="0">
          <a:latin typeface="Arial" pitchFamily="34" charset="0"/>
        </a:defRPr>
      </a:pPr>
      <a:endParaRPr lang="en-US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>
        <c:manualLayout>
          <c:layoutTarget val="inner"/>
          <c:xMode val="edge"/>
          <c:yMode val="edge"/>
          <c:x val="0.10638888888888888"/>
          <c:y val="2.910628019323671E-2"/>
          <c:w val="0.86905555555555591"/>
          <c:h val="0.82173932062839994"/>
        </c:manualLayout>
      </c:layout>
      <c:scatterChart>
        <c:scatterStyle val="lineMarker"/>
        <c:ser>
          <c:idx val="0"/>
          <c:order val="0"/>
          <c:spPr>
            <a:ln w="254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'10 U gel CNT post wash'!$A$1:$A$6949</c:f>
              <c:numCache>
                <c:formatCode>0.00E+00</c:formatCode>
                <c:ptCount val="6949"/>
                <c:pt idx="0">
                  <c:v>649.92070000000001</c:v>
                </c:pt>
                <c:pt idx="1">
                  <c:v>650.40279999999996</c:v>
                </c:pt>
                <c:pt idx="2">
                  <c:v>650.88490000000002</c:v>
                </c:pt>
                <c:pt idx="3">
                  <c:v>651.3670999999996</c:v>
                </c:pt>
                <c:pt idx="4">
                  <c:v>651.84919999999977</c:v>
                </c:pt>
                <c:pt idx="5">
                  <c:v>652.3313999999998</c:v>
                </c:pt>
                <c:pt idx="6">
                  <c:v>652.81349999999998</c:v>
                </c:pt>
                <c:pt idx="7">
                  <c:v>653.29570000000024</c:v>
                </c:pt>
                <c:pt idx="8">
                  <c:v>653.77780000000018</c:v>
                </c:pt>
                <c:pt idx="9">
                  <c:v>654.25990000000002</c:v>
                </c:pt>
                <c:pt idx="10">
                  <c:v>654.74209999999982</c:v>
                </c:pt>
                <c:pt idx="11">
                  <c:v>655.2242</c:v>
                </c:pt>
                <c:pt idx="12">
                  <c:v>655.70640000000003</c:v>
                </c:pt>
                <c:pt idx="13">
                  <c:v>656.1885000000002</c:v>
                </c:pt>
                <c:pt idx="14">
                  <c:v>656.67060000000004</c:v>
                </c:pt>
                <c:pt idx="15">
                  <c:v>657.15279999999996</c:v>
                </c:pt>
                <c:pt idx="16">
                  <c:v>657.63490000000002</c:v>
                </c:pt>
                <c:pt idx="17">
                  <c:v>658.11699999999996</c:v>
                </c:pt>
                <c:pt idx="18">
                  <c:v>658.5992</c:v>
                </c:pt>
                <c:pt idx="19">
                  <c:v>659.08130000000028</c:v>
                </c:pt>
                <c:pt idx="20">
                  <c:v>659.5634</c:v>
                </c:pt>
                <c:pt idx="21">
                  <c:v>660.04559999999981</c:v>
                </c:pt>
                <c:pt idx="22">
                  <c:v>660.52769999999975</c:v>
                </c:pt>
                <c:pt idx="23">
                  <c:v>661.00980000000004</c:v>
                </c:pt>
                <c:pt idx="24">
                  <c:v>661.49199999999996</c:v>
                </c:pt>
                <c:pt idx="25">
                  <c:v>661.97410000000002</c:v>
                </c:pt>
                <c:pt idx="26">
                  <c:v>662.45619999999963</c:v>
                </c:pt>
                <c:pt idx="27">
                  <c:v>662.9384</c:v>
                </c:pt>
                <c:pt idx="28">
                  <c:v>663.42049999999972</c:v>
                </c:pt>
                <c:pt idx="29">
                  <c:v>663.90259999999978</c:v>
                </c:pt>
                <c:pt idx="30">
                  <c:v>664.38480000000004</c:v>
                </c:pt>
                <c:pt idx="31">
                  <c:v>664.86689999999976</c:v>
                </c:pt>
                <c:pt idx="32">
                  <c:v>665.34909999999979</c:v>
                </c:pt>
                <c:pt idx="33">
                  <c:v>665.83119999999963</c:v>
                </c:pt>
                <c:pt idx="34">
                  <c:v>666.3134</c:v>
                </c:pt>
                <c:pt idx="35">
                  <c:v>666.79549999999995</c:v>
                </c:pt>
                <c:pt idx="36">
                  <c:v>667.27760000000001</c:v>
                </c:pt>
                <c:pt idx="37">
                  <c:v>667.75980000000004</c:v>
                </c:pt>
                <c:pt idx="38">
                  <c:v>668.24189999999999</c:v>
                </c:pt>
                <c:pt idx="39">
                  <c:v>668.72410000000002</c:v>
                </c:pt>
                <c:pt idx="40">
                  <c:v>669.20619999999997</c:v>
                </c:pt>
                <c:pt idx="41">
                  <c:v>669.68830000000025</c:v>
                </c:pt>
                <c:pt idx="42">
                  <c:v>670.17049999999995</c:v>
                </c:pt>
                <c:pt idx="43">
                  <c:v>670.65259999999978</c:v>
                </c:pt>
                <c:pt idx="44">
                  <c:v>671.13469999999973</c:v>
                </c:pt>
                <c:pt idx="45">
                  <c:v>671.61689999999999</c:v>
                </c:pt>
                <c:pt idx="46">
                  <c:v>672.09900000000005</c:v>
                </c:pt>
                <c:pt idx="47">
                  <c:v>672.58109999999999</c:v>
                </c:pt>
                <c:pt idx="48">
                  <c:v>673.06330000000003</c:v>
                </c:pt>
                <c:pt idx="49">
                  <c:v>673.54539999999997</c:v>
                </c:pt>
                <c:pt idx="50">
                  <c:v>674.0274999999998</c:v>
                </c:pt>
                <c:pt idx="51">
                  <c:v>674.50969999999973</c:v>
                </c:pt>
                <c:pt idx="52">
                  <c:v>674.99180000000001</c:v>
                </c:pt>
                <c:pt idx="53">
                  <c:v>675.47390000000019</c:v>
                </c:pt>
                <c:pt idx="54">
                  <c:v>675.95609999999976</c:v>
                </c:pt>
                <c:pt idx="55">
                  <c:v>676.43819999999982</c:v>
                </c:pt>
                <c:pt idx="56">
                  <c:v>676.9203</c:v>
                </c:pt>
                <c:pt idx="57">
                  <c:v>677.4024999999998</c:v>
                </c:pt>
                <c:pt idx="58">
                  <c:v>677.88459999999998</c:v>
                </c:pt>
                <c:pt idx="59">
                  <c:v>678.36679999999978</c:v>
                </c:pt>
                <c:pt idx="60">
                  <c:v>678.84889999999996</c:v>
                </c:pt>
                <c:pt idx="61">
                  <c:v>679.33109999999976</c:v>
                </c:pt>
                <c:pt idx="62">
                  <c:v>679.81319999999982</c:v>
                </c:pt>
                <c:pt idx="63">
                  <c:v>680.29530000000022</c:v>
                </c:pt>
                <c:pt idx="64">
                  <c:v>680.77750000000003</c:v>
                </c:pt>
                <c:pt idx="65">
                  <c:v>681.25959999999998</c:v>
                </c:pt>
                <c:pt idx="66">
                  <c:v>681.74180000000001</c:v>
                </c:pt>
                <c:pt idx="67">
                  <c:v>682.22390000000019</c:v>
                </c:pt>
                <c:pt idx="68">
                  <c:v>682.70600000000002</c:v>
                </c:pt>
                <c:pt idx="69">
                  <c:v>683.18820000000005</c:v>
                </c:pt>
                <c:pt idx="70">
                  <c:v>683.67030000000022</c:v>
                </c:pt>
                <c:pt idx="71">
                  <c:v>684.15239999999972</c:v>
                </c:pt>
                <c:pt idx="72">
                  <c:v>684.63459999999998</c:v>
                </c:pt>
                <c:pt idx="73">
                  <c:v>685.11670000000004</c:v>
                </c:pt>
                <c:pt idx="74">
                  <c:v>685.59880000000021</c:v>
                </c:pt>
                <c:pt idx="75">
                  <c:v>686.08100000000002</c:v>
                </c:pt>
                <c:pt idx="76">
                  <c:v>686.56309999999996</c:v>
                </c:pt>
                <c:pt idx="77">
                  <c:v>687.0451999999998</c:v>
                </c:pt>
                <c:pt idx="78">
                  <c:v>687.52739999999972</c:v>
                </c:pt>
                <c:pt idx="79">
                  <c:v>688.0095</c:v>
                </c:pt>
                <c:pt idx="80">
                  <c:v>688.49159999999972</c:v>
                </c:pt>
                <c:pt idx="81">
                  <c:v>688.97380000000021</c:v>
                </c:pt>
                <c:pt idx="82">
                  <c:v>689.45589999999982</c:v>
                </c:pt>
                <c:pt idx="83">
                  <c:v>689.93799999999976</c:v>
                </c:pt>
                <c:pt idx="84">
                  <c:v>690.4201999999998</c:v>
                </c:pt>
                <c:pt idx="85">
                  <c:v>690.90229999999963</c:v>
                </c:pt>
                <c:pt idx="86">
                  <c:v>691.3845</c:v>
                </c:pt>
                <c:pt idx="87">
                  <c:v>691.86659999999949</c:v>
                </c:pt>
                <c:pt idx="88">
                  <c:v>692.34879999999998</c:v>
                </c:pt>
                <c:pt idx="89">
                  <c:v>692.83089999999982</c:v>
                </c:pt>
                <c:pt idx="90">
                  <c:v>693.31299999999976</c:v>
                </c:pt>
                <c:pt idx="91">
                  <c:v>693.79520000000002</c:v>
                </c:pt>
                <c:pt idx="92">
                  <c:v>694.27729999999997</c:v>
                </c:pt>
                <c:pt idx="93">
                  <c:v>694.7595</c:v>
                </c:pt>
                <c:pt idx="94">
                  <c:v>695.24159999999972</c:v>
                </c:pt>
                <c:pt idx="95">
                  <c:v>695.72370000000024</c:v>
                </c:pt>
                <c:pt idx="96">
                  <c:v>696.20590000000004</c:v>
                </c:pt>
                <c:pt idx="97">
                  <c:v>696.68799999999999</c:v>
                </c:pt>
                <c:pt idx="98">
                  <c:v>697.17010000000005</c:v>
                </c:pt>
                <c:pt idx="99">
                  <c:v>697.65229999999963</c:v>
                </c:pt>
                <c:pt idx="100">
                  <c:v>698.13440000000003</c:v>
                </c:pt>
                <c:pt idx="101">
                  <c:v>698.61649999999997</c:v>
                </c:pt>
                <c:pt idx="102">
                  <c:v>699.09870000000024</c:v>
                </c:pt>
                <c:pt idx="103">
                  <c:v>699.58079999999995</c:v>
                </c:pt>
                <c:pt idx="104">
                  <c:v>700.06289999999979</c:v>
                </c:pt>
                <c:pt idx="105">
                  <c:v>700.54509999999982</c:v>
                </c:pt>
                <c:pt idx="106">
                  <c:v>701.02719999999977</c:v>
                </c:pt>
                <c:pt idx="107">
                  <c:v>701.50930000000005</c:v>
                </c:pt>
                <c:pt idx="108">
                  <c:v>701.99149999999997</c:v>
                </c:pt>
                <c:pt idx="109">
                  <c:v>702.47360000000003</c:v>
                </c:pt>
                <c:pt idx="110">
                  <c:v>702.95569999999975</c:v>
                </c:pt>
                <c:pt idx="111">
                  <c:v>703.43789999999979</c:v>
                </c:pt>
                <c:pt idx="112">
                  <c:v>703.92</c:v>
                </c:pt>
                <c:pt idx="113">
                  <c:v>704.40219999999977</c:v>
                </c:pt>
                <c:pt idx="114">
                  <c:v>704.88430000000005</c:v>
                </c:pt>
                <c:pt idx="115">
                  <c:v>705.36649999999975</c:v>
                </c:pt>
                <c:pt idx="116">
                  <c:v>705.84859999999981</c:v>
                </c:pt>
                <c:pt idx="117">
                  <c:v>706.33069999999975</c:v>
                </c:pt>
                <c:pt idx="118">
                  <c:v>706.81289999999979</c:v>
                </c:pt>
                <c:pt idx="119">
                  <c:v>707.29500000000019</c:v>
                </c:pt>
                <c:pt idx="120">
                  <c:v>707.77719999999999</c:v>
                </c:pt>
                <c:pt idx="121">
                  <c:v>708.25930000000005</c:v>
                </c:pt>
                <c:pt idx="122">
                  <c:v>708.7414</c:v>
                </c:pt>
                <c:pt idx="123">
                  <c:v>709.22360000000003</c:v>
                </c:pt>
                <c:pt idx="124">
                  <c:v>709.70569999999998</c:v>
                </c:pt>
                <c:pt idx="125">
                  <c:v>710.18780000000004</c:v>
                </c:pt>
                <c:pt idx="126">
                  <c:v>710.67000000000019</c:v>
                </c:pt>
                <c:pt idx="127">
                  <c:v>711.15209999999979</c:v>
                </c:pt>
                <c:pt idx="128">
                  <c:v>711.63419999999996</c:v>
                </c:pt>
                <c:pt idx="129">
                  <c:v>712.1164</c:v>
                </c:pt>
                <c:pt idx="130">
                  <c:v>712.59849999999994</c:v>
                </c:pt>
                <c:pt idx="131">
                  <c:v>713.0806</c:v>
                </c:pt>
                <c:pt idx="132">
                  <c:v>713.56279999999981</c:v>
                </c:pt>
                <c:pt idx="133">
                  <c:v>714.04489999999998</c:v>
                </c:pt>
                <c:pt idx="134">
                  <c:v>714.52699999999982</c:v>
                </c:pt>
                <c:pt idx="135">
                  <c:v>715.00919999999996</c:v>
                </c:pt>
                <c:pt idx="136">
                  <c:v>715.49130000000002</c:v>
                </c:pt>
                <c:pt idx="137">
                  <c:v>715.9734000000002</c:v>
                </c:pt>
                <c:pt idx="138">
                  <c:v>716.45559999999978</c:v>
                </c:pt>
                <c:pt idx="139">
                  <c:v>716.9376999999995</c:v>
                </c:pt>
                <c:pt idx="140">
                  <c:v>717.41989999999998</c:v>
                </c:pt>
                <c:pt idx="141">
                  <c:v>717.90199999999982</c:v>
                </c:pt>
                <c:pt idx="142">
                  <c:v>718.38419999999996</c:v>
                </c:pt>
                <c:pt idx="143">
                  <c:v>718.86629999999968</c:v>
                </c:pt>
                <c:pt idx="144">
                  <c:v>719.34839999999997</c:v>
                </c:pt>
                <c:pt idx="145">
                  <c:v>719.83059999999978</c:v>
                </c:pt>
                <c:pt idx="146">
                  <c:v>720.3126999999995</c:v>
                </c:pt>
                <c:pt idx="147">
                  <c:v>720.79490000000021</c:v>
                </c:pt>
                <c:pt idx="148">
                  <c:v>721.27700000000004</c:v>
                </c:pt>
                <c:pt idx="149">
                  <c:v>721.75909999999999</c:v>
                </c:pt>
                <c:pt idx="150">
                  <c:v>722.24130000000002</c:v>
                </c:pt>
                <c:pt idx="151">
                  <c:v>722.7234000000002</c:v>
                </c:pt>
                <c:pt idx="152">
                  <c:v>723.20550000000003</c:v>
                </c:pt>
                <c:pt idx="153">
                  <c:v>723.68769999999972</c:v>
                </c:pt>
                <c:pt idx="154">
                  <c:v>724.16980000000001</c:v>
                </c:pt>
                <c:pt idx="155">
                  <c:v>724.65189999999996</c:v>
                </c:pt>
                <c:pt idx="156">
                  <c:v>725.13409999999999</c:v>
                </c:pt>
                <c:pt idx="157">
                  <c:v>725.61619999999982</c:v>
                </c:pt>
                <c:pt idx="158">
                  <c:v>726.09829999999999</c:v>
                </c:pt>
                <c:pt idx="159">
                  <c:v>726.58050000000003</c:v>
                </c:pt>
                <c:pt idx="160">
                  <c:v>727.06259999999975</c:v>
                </c:pt>
                <c:pt idx="161">
                  <c:v>727.54470000000003</c:v>
                </c:pt>
                <c:pt idx="162">
                  <c:v>728.02689999999996</c:v>
                </c:pt>
                <c:pt idx="163">
                  <c:v>728.50900000000001</c:v>
                </c:pt>
                <c:pt idx="164">
                  <c:v>728.99109999999996</c:v>
                </c:pt>
                <c:pt idx="165">
                  <c:v>729.47329999999999</c:v>
                </c:pt>
                <c:pt idx="166">
                  <c:v>729.95539999999983</c:v>
                </c:pt>
                <c:pt idx="167">
                  <c:v>730.43759999999975</c:v>
                </c:pt>
                <c:pt idx="168">
                  <c:v>730.91970000000003</c:v>
                </c:pt>
                <c:pt idx="169">
                  <c:v>731.40189999999996</c:v>
                </c:pt>
                <c:pt idx="170">
                  <c:v>731.88400000000001</c:v>
                </c:pt>
                <c:pt idx="171">
                  <c:v>732.36609999999962</c:v>
                </c:pt>
                <c:pt idx="172">
                  <c:v>732.84829999999977</c:v>
                </c:pt>
                <c:pt idx="173">
                  <c:v>733.33039999999983</c:v>
                </c:pt>
                <c:pt idx="174">
                  <c:v>733.81259999999975</c:v>
                </c:pt>
                <c:pt idx="175">
                  <c:v>734.29470000000026</c:v>
                </c:pt>
                <c:pt idx="176">
                  <c:v>734.77680000000021</c:v>
                </c:pt>
                <c:pt idx="177">
                  <c:v>735.25900000000001</c:v>
                </c:pt>
                <c:pt idx="178">
                  <c:v>735.74109999999996</c:v>
                </c:pt>
                <c:pt idx="179">
                  <c:v>736.22320000000002</c:v>
                </c:pt>
                <c:pt idx="180">
                  <c:v>736.70540000000005</c:v>
                </c:pt>
                <c:pt idx="181">
                  <c:v>737.1875</c:v>
                </c:pt>
                <c:pt idx="182">
                  <c:v>737.66959999999972</c:v>
                </c:pt>
                <c:pt idx="183">
                  <c:v>738.15179999999998</c:v>
                </c:pt>
                <c:pt idx="184">
                  <c:v>738.63390000000004</c:v>
                </c:pt>
                <c:pt idx="185">
                  <c:v>739.11599999999999</c:v>
                </c:pt>
                <c:pt idx="186">
                  <c:v>739.59820000000002</c:v>
                </c:pt>
                <c:pt idx="187">
                  <c:v>740.08029999999997</c:v>
                </c:pt>
                <c:pt idx="188">
                  <c:v>740.5623999999998</c:v>
                </c:pt>
                <c:pt idx="189">
                  <c:v>741.04459999999972</c:v>
                </c:pt>
                <c:pt idx="190">
                  <c:v>741.52670000000001</c:v>
                </c:pt>
                <c:pt idx="191">
                  <c:v>742.00890000000004</c:v>
                </c:pt>
                <c:pt idx="192">
                  <c:v>742.49099999999999</c:v>
                </c:pt>
                <c:pt idx="193">
                  <c:v>742.97310000000004</c:v>
                </c:pt>
                <c:pt idx="194">
                  <c:v>743.45529999999962</c:v>
                </c:pt>
                <c:pt idx="195">
                  <c:v>743.9373999999998</c:v>
                </c:pt>
                <c:pt idx="196">
                  <c:v>744.41959999999972</c:v>
                </c:pt>
                <c:pt idx="197">
                  <c:v>744.90170000000001</c:v>
                </c:pt>
                <c:pt idx="198">
                  <c:v>745.38390000000004</c:v>
                </c:pt>
                <c:pt idx="199">
                  <c:v>745.86599999999976</c:v>
                </c:pt>
                <c:pt idx="200">
                  <c:v>746.34809999999982</c:v>
                </c:pt>
                <c:pt idx="201">
                  <c:v>746.83029999999962</c:v>
                </c:pt>
                <c:pt idx="202">
                  <c:v>747.3123999999998</c:v>
                </c:pt>
                <c:pt idx="203">
                  <c:v>747.7945000000002</c:v>
                </c:pt>
                <c:pt idx="204">
                  <c:v>748.27670000000023</c:v>
                </c:pt>
                <c:pt idx="205">
                  <c:v>748.75879999999995</c:v>
                </c:pt>
                <c:pt idx="206">
                  <c:v>749.24090000000001</c:v>
                </c:pt>
                <c:pt idx="207">
                  <c:v>749.72310000000004</c:v>
                </c:pt>
                <c:pt idx="208">
                  <c:v>750.20519999999999</c:v>
                </c:pt>
                <c:pt idx="209">
                  <c:v>750.68730000000005</c:v>
                </c:pt>
                <c:pt idx="210">
                  <c:v>751.16949999999997</c:v>
                </c:pt>
                <c:pt idx="211">
                  <c:v>751.6515999999998</c:v>
                </c:pt>
                <c:pt idx="212">
                  <c:v>752.13369999999998</c:v>
                </c:pt>
                <c:pt idx="213">
                  <c:v>752.61590000000001</c:v>
                </c:pt>
                <c:pt idx="214">
                  <c:v>753.09799999999996</c:v>
                </c:pt>
                <c:pt idx="215">
                  <c:v>753.58010000000002</c:v>
                </c:pt>
                <c:pt idx="216">
                  <c:v>754.06229999999971</c:v>
                </c:pt>
                <c:pt idx="217">
                  <c:v>754.5444</c:v>
                </c:pt>
                <c:pt idx="218">
                  <c:v>755.0265999999998</c:v>
                </c:pt>
                <c:pt idx="219">
                  <c:v>755.50869999999998</c:v>
                </c:pt>
                <c:pt idx="220">
                  <c:v>755.99080000000004</c:v>
                </c:pt>
                <c:pt idx="221">
                  <c:v>756.47299999999996</c:v>
                </c:pt>
                <c:pt idx="222">
                  <c:v>756.95509999999979</c:v>
                </c:pt>
                <c:pt idx="223">
                  <c:v>757.43729999999971</c:v>
                </c:pt>
                <c:pt idx="224">
                  <c:v>757.9194</c:v>
                </c:pt>
                <c:pt idx="225">
                  <c:v>758.4015999999998</c:v>
                </c:pt>
                <c:pt idx="226">
                  <c:v>758.88369999999998</c:v>
                </c:pt>
                <c:pt idx="227">
                  <c:v>759.36579999999981</c:v>
                </c:pt>
                <c:pt idx="228">
                  <c:v>759.84799999999962</c:v>
                </c:pt>
                <c:pt idx="229">
                  <c:v>760.33009999999979</c:v>
                </c:pt>
                <c:pt idx="230">
                  <c:v>760.81219999999962</c:v>
                </c:pt>
                <c:pt idx="231">
                  <c:v>761.29440000000022</c:v>
                </c:pt>
                <c:pt idx="232">
                  <c:v>761.77650000000028</c:v>
                </c:pt>
                <c:pt idx="233">
                  <c:v>762.2586</c:v>
                </c:pt>
                <c:pt idx="234">
                  <c:v>762.74080000000004</c:v>
                </c:pt>
                <c:pt idx="235">
                  <c:v>763.22289999999998</c:v>
                </c:pt>
                <c:pt idx="236">
                  <c:v>763.70500000000004</c:v>
                </c:pt>
                <c:pt idx="237">
                  <c:v>764.18719999999996</c:v>
                </c:pt>
                <c:pt idx="238">
                  <c:v>764.66930000000002</c:v>
                </c:pt>
                <c:pt idx="239">
                  <c:v>765.15139999999997</c:v>
                </c:pt>
                <c:pt idx="240">
                  <c:v>765.6336</c:v>
                </c:pt>
                <c:pt idx="241">
                  <c:v>766.11569999999972</c:v>
                </c:pt>
                <c:pt idx="242">
                  <c:v>766.59780000000001</c:v>
                </c:pt>
                <c:pt idx="243">
                  <c:v>767.08</c:v>
                </c:pt>
                <c:pt idx="244">
                  <c:v>767.56209999999976</c:v>
                </c:pt>
                <c:pt idx="245">
                  <c:v>768.04430000000002</c:v>
                </c:pt>
                <c:pt idx="246">
                  <c:v>768.52639999999997</c:v>
                </c:pt>
                <c:pt idx="247">
                  <c:v>769.00850000000003</c:v>
                </c:pt>
                <c:pt idx="248">
                  <c:v>769.49069999999972</c:v>
                </c:pt>
                <c:pt idx="249">
                  <c:v>769.97280000000001</c:v>
                </c:pt>
                <c:pt idx="250">
                  <c:v>770.45499999999981</c:v>
                </c:pt>
                <c:pt idx="251">
                  <c:v>770.93709999999976</c:v>
                </c:pt>
                <c:pt idx="252">
                  <c:v>771.41919999999982</c:v>
                </c:pt>
                <c:pt idx="253">
                  <c:v>771.90139999999997</c:v>
                </c:pt>
                <c:pt idx="254">
                  <c:v>772.38350000000003</c:v>
                </c:pt>
                <c:pt idx="255">
                  <c:v>772.86559999999974</c:v>
                </c:pt>
                <c:pt idx="256">
                  <c:v>773.34779999999978</c:v>
                </c:pt>
                <c:pt idx="257">
                  <c:v>773.82989999999972</c:v>
                </c:pt>
                <c:pt idx="258">
                  <c:v>774.31199999999978</c:v>
                </c:pt>
                <c:pt idx="259">
                  <c:v>774.79420000000005</c:v>
                </c:pt>
                <c:pt idx="260">
                  <c:v>775.27629999999999</c:v>
                </c:pt>
                <c:pt idx="261">
                  <c:v>775.75840000000005</c:v>
                </c:pt>
                <c:pt idx="262">
                  <c:v>776.24059999999997</c:v>
                </c:pt>
                <c:pt idx="263">
                  <c:v>776.72270000000003</c:v>
                </c:pt>
                <c:pt idx="264">
                  <c:v>777.2048000000002</c:v>
                </c:pt>
                <c:pt idx="265">
                  <c:v>777.68700000000001</c:v>
                </c:pt>
                <c:pt idx="266">
                  <c:v>778.16909999999996</c:v>
                </c:pt>
                <c:pt idx="267">
                  <c:v>778.65119999999979</c:v>
                </c:pt>
                <c:pt idx="268">
                  <c:v>779.13340000000005</c:v>
                </c:pt>
                <c:pt idx="269">
                  <c:v>779.6155</c:v>
                </c:pt>
                <c:pt idx="270">
                  <c:v>780.09770000000003</c:v>
                </c:pt>
                <c:pt idx="271">
                  <c:v>780.5798000000002</c:v>
                </c:pt>
                <c:pt idx="272">
                  <c:v>781.06199999999978</c:v>
                </c:pt>
                <c:pt idx="273">
                  <c:v>781.54409999999996</c:v>
                </c:pt>
                <c:pt idx="274">
                  <c:v>782.02619999999979</c:v>
                </c:pt>
                <c:pt idx="275">
                  <c:v>782.50840000000005</c:v>
                </c:pt>
                <c:pt idx="276">
                  <c:v>782.9905</c:v>
                </c:pt>
                <c:pt idx="277">
                  <c:v>783.47270000000003</c:v>
                </c:pt>
                <c:pt idx="278">
                  <c:v>783.95479999999998</c:v>
                </c:pt>
                <c:pt idx="279">
                  <c:v>784.43689999999981</c:v>
                </c:pt>
                <c:pt idx="280">
                  <c:v>784.91909999999996</c:v>
                </c:pt>
                <c:pt idx="281">
                  <c:v>785.40119999999979</c:v>
                </c:pt>
                <c:pt idx="282">
                  <c:v>785.88329999999996</c:v>
                </c:pt>
                <c:pt idx="283">
                  <c:v>786.36549999999977</c:v>
                </c:pt>
                <c:pt idx="284">
                  <c:v>786.84759999999972</c:v>
                </c:pt>
                <c:pt idx="285">
                  <c:v>787.3297</c:v>
                </c:pt>
                <c:pt idx="286">
                  <c:v>787.81189999999981</c:v>
                </c:pt>
                <c:pt idx="287">
                  <c:v>788.29400000000021</c:v>
                </c:pt>
                <c:pt idx="288">
                  <c:v>788.77610000000004</c:v>
                </c:pt>
                <c:pt idx="289">
                  <c:v>789.25829999999996</c:v>
                </c:pt>
                <c:pt idx="290">
                  <c:v>789.74040000000002</c:v>
                </c:pt>
                <c:pt idx="291">
                  <c:v>790.22249999999997</c:v>
                </c:pt>
                <c:pt idx="292">
                  <c:v>790.70470000000023</c:v>
                </c:pt>
                <c:pt idx="293">
                  <c:v>791.18679999999995</c:v>
                </c:pt>
                <c:pt idx="294">
                  <c:v>791.66890000000001</c:v>
                </c:pt>
                <c:pt idx="295">
                  <c:v>792.15109999999981</c:v>
                </c:pt>
                <c:pt idx="296">
                  <c:v>792.63319999999999</c:v>
                </c:pt>
                <c:pt idx="297">
                  <c:v>793.11540000000002</c:v>
                </c:pt>
                <c:pt idx="298">
                  <c:v>793.59749999999997</c:v>
                </c:pt>
                <c:pt idx="299">
                  <c:v>794.07970000000023</c:v>
                </c:pt>
                <c:pt idx="300">
                  <c:v>794.56179999999972</c:v>
                </c:pt>
                <c:pt idx="301">
                  <c:v>795.04390000000001</c:v>
                </c:pt>
                <c:pt idx="302">
                  <c:v>795.52609999999981</c:v>
                </c:pt>
                <c:pt idx="303">
                  <c:v>796.00819999999999</c:v>
                </c:pt>
                <c:pt idx="304">
                  <c:v>796.49040000000002</c:v>
                </c:pt>
                <c:pt idx="305">
                  <c:v>796.97249999999997</c:v>
                </c:pt>
                <c:pt idx="306">
                  <c:v>797.4545999999998</c:v>
                </c:pt>
                <c:pt idx="307">
                  <c:v>797.93679999999972</c:v>
                </c:pt>
                <c:pt idx="308">
                  <c:v>798.41890000000001</c:v>
                </c:pt>
                <c:pt idx="309">
                  <c:v>798.90099999999973</c:v>
                </c:pt>
                <c:pt idx="310">
                  <c:v>799.38319999999999</c:v>
                </c:pt>
                <c:pt idx="311">
                  <c:v>799.86529999999971</c:v>
                </c:pt>
                <c:pt idx="312">
                  <c:v>800.34739999999977</c:v>
                </c:pt>
                <c:pt idx="313">
                  <c:v>800.8295999999998</c:v>
                </c:pt>
                <c:pt idx="314">
                  <c:v>801.31169999999975</c:v>
                </c:pt>
                <c:pt idx="315">
                  <c:v>801.79380000000026</c:v>
                </c:pt>
                <c:pt idx="316">
                  <c:v>802.27599999999995</c:v>
                </c:pt>
                <c:pt idx="317">
                  <c:v>802.75810000000001</c:v>
                </c:pt>
                <c:pt idx="318">
                  <c:v>803.24019999999996</c:v>
                </c:pt>
                <c:pt idx="319">
                  <c:v>803.72239999999999</c:v>
                </c:pt>
                <c:pt idx="320">
                  <c:v>804.20450000000005</c:v>
                </c:pt>
                <c:pt idx="321">
                  <c:v>804.6866</c:v>
                </c:pt>
                <c:pt idx="322">
                  <c:v>805.16880000000003</c:v>
                </c:pt>
                <c:pt idx="323">
                  <c:v>805.65089999999998</c:v>
                </c:pt>
                <c:pt idx="324">
                  <c:v>806.13310000000001</c:v>
                </c:pt>
                <c:pt idx="325">
                  <c:v>806.61519999999996</c:v>
                </c:pt>
                <c:pt idx="326">
                  <c:v>807.09739999999999</c:v>
                </c:pt>
                <c:pt idx="327">
                  <c:v>807.57950000000005</c:v>
                </c:pt>
                <c:pt idx="328">
                  <c:v>808.06159999999977</c:v>
                </c:pt>
                <c:pt idx="329">
                  <c:v>808.54380000000003</c:v>
                </c:pt>
                <c:pt idx="330">
                  <c:v>809.02589999999998</c:v>
                </c:pt>
                <c:pt idx="331">
                  <c:v>809.50810000000001</c:v>
                </c:pt>
                <c:pt idx="332">
                  <c:v>809.99019999999996</c:v>
                </c:pt>
                <c:pt idx="333">
                  <c:v>810.47230000000002</c:v>
                </c:pt>
                <c:pt idx="334">
                  <c:v>810.95449999999983</c:v>
                </c:pt>
                <c:pt idx="335">
                  <c:v>811.43659999999977</c:v>
                </c:pt>
                <c:pt idx="336">
                  <c:v>811.91869999999972</c:v>
                </c:pt>
                <c:pt idx="337">
                  <c:v>812.40089999999998</c:v>
                </c:pt>
                <c:pt idx="338">
                  <c:v>812.88300000000004</c:v>
                </c:pt>
                <c:pt idx="339">
                  <c:v>813.36509999999976</c:v>
                </c:pt>
                <c:pt idx="340">
                  <c:v>813.84729999999968</c:v>
                </c:pt>
                <c:pt idx="341">
                  <c:v>814.32939999999996</c:v>
                </c:pt>
                <c:pt idx="342">
                  <c:v>814.8114999999998</c:v>
                </c:pt>
                <c:pt idx="343">
                  <c:v>815.29369999999994</c:v>
                </c:pt>
                <c:pt idx="344">
                  <c:v>815.77580000000023</c:v>
                </c:pt>
                <c:pt idx="345">
                  <c:v>816.25789999999972</c:v>
                </c:pt>
                <c:pt idx="346">
                  <c:v>816.74009999999998</c:v>
                </c:pt>
                <c:pt idx="347">
                  <c:v>817.22219999999982</c:v>
                </c:pt>
                <c:pt idx="348">
                  <c:v>817.70429999999999</c:v>
                </c:pt>
                <c:pt idx="349">
                  <c:v>818.18650000000002</c:v>
                </c:pt>
                <c:pt idx="350">
                  <c:v>818.66859999999997</c:v>
                </c:pt>
                <c:pt idx="351">
                  <c:v>819.1508</c:v>
                </c:pt>
                <c:pt idx="352">
                  <c:v>819.63289999999972</c:v>
                </c:pt>
                <c:pt idx="353">
                  <c:v>820.11509999999998</c:v>
                </c:pt>
                <c:pt idx="354">
                  <c:v>820.59719999999982</c:v>
                </c:pt>
                <c:pt idx="355">
                  <c:v>821.07929999999999</c:v>
                </c:pt>
                <c:pt idx="356">
                  <c:v>821.5614999999998</c:v>
                </c:pt>
                <c:pt idx="357">
                  <c:v>822.04359999999997</c:v>
                </c:pt>
                <c:pt idx="358">
                  <c:v>822.5258</c:v>
                </c:pt>
                <c:pt idx="359">
                  <c:v>823.00789999999972</c:v>
                </c:pt>
                <c:pt idx="360">
                  <c:v>823.49</c:v>
                </c:pt>
                <c:pt idx="361">
                  <c:v>823.97219999999982</c:v>
                </c:pt>
                <c:pt idx="362">
                  <c:v>824.45429999999976</c:v>
                </c:pt>
                <c:pt idx="363">
                  <c:v>824.93639999999982</c:v>
                </c:pt>
                <c:pt idx="364">
                  <c:v>825.41859999999997</c:v>
                </c:pt>
                <c:pt idx="365">
                  <c:v>825.90070000000003</c:v>
                </c:pt>
                <c:pt idx="366">
                  <c:v>826.38279999999997</c:v>
                </c:pt>
                <c:pt idx="367">
                  <c:v>826.86499999999978</c:v>
                </c:pt>
                <c:pt idx="368">
                  <c:v>827.3470999999995</c:v>
                </c:pt>
                <c:pt idx="369">
                  <c:v>827.82919999999979</c:v>
                </c:pt>
                <c:pt idx="370">
                  <c:v>828.31139999999982</c:v>
                </c:pt>
                <c:pt idx="371">
                  <c:v>828.79350000000022</c:v>
                </c:pt>
                <c:pt idx="372">
                  <c:v>829.27560000000005</c:v>
                </c:pt>
                <c:pt idx="373">
                  <c:v>829.75779999999997</c:v>
                </c:pt>
                <c:pt idx="374">
                  <c:v>830.23990000000003</c:v>
                </c:pt>
                <c:pt idx="375">
                  <c:v>830.72199999999998</c:v>
                </c:pt>
                <c:pt idx="376">
                  <c:v>831.20420000000001</c:v>
                </c:pt>
                <c:pt idx="377">
                  <c:v>831.68629999999996</c:v>
                </c:pt>
                <c:pt idx="378">
                  <c:v>832.16849999999999</c:v>
                </c:pt>
                <c:pt idx="379">
                  <c:v>832.65059999999983</c:v>
                </c:pt>
                <c:pt idx="380">
                  <c:v>833.13279999999997</c:v>
                </c:pt>
                <c:pt idx="381">
                  <c:v>833.61490000000003</c:v>
                </c:pt>
                <c:pt idx="382">
                  <c:v>834.09699999999998</c:v>
                </c:pt>
                <c:pt idx="383">
                  <c:v>834.57920000000001</c:v>
                </c:pt>
                <c:pt idx="384">
                  <c:v>835.06129999999962</c:v>
                </c:pt>
                <c:pt idx="385">
                  <c:v>835.54349999999999</c:v>
                </c:pt>
                <c:pt idx="386">
                  <c:v>836.02559999999983</c:v>
                </c:pt>
                <c:pt idx="387">
                  <c:v>836.5077</c:v>
                </c:pt>
                <c:pt idx="388">
                  <c:v>836.98990000000003</c:v>
                </c:pt>
                <c:pt idx="389">
                  <c:v>837.47199999999998</c:v>
                </c:pt>
                <c:pt idx="390">
                  <c:v>837.95409999999981</c:v>
                </c:pt>
                <c:pt idx="391">
                  <c:v>838.43629999999962</c:v>
                </c:pt>
                <c:pt idx="392">
                  <c:v>838.91840000000002</c:v>
                </c:pt>
                <c:pt idx="393">
                  <c:v>839.40049999999997</c:v>
                </c:pt>
                <c:pt idx="394">
                  <c:v>839.8827</c:v>
                </c:pt>
                <c:pt idx="395">
                  <c:v>840.36479999999972</c:v>
                </c:pt>
                <c:pt idx="396">
                  <c:v>840.84689999999978</c:v>
                </c:pt>
                <c:pt idx="397">
                  <c:v>841.32909999999981</c:v>
                </c:pt>
                <c:pt idx="398">
                  <c:v>841.81119999999976</c:v>
                </c:pt>
                <c:pt idx="399">
                  <c:v>842.29330000000039</c:v>
                </c:pt>
                <c:pt idx="400">
                  <c:v>842.77550000000019</c:v>
                </c:pt>
                <c:pt idx="401">
                  <c:v>843.2575999999998</c:v>
                </c:pt>
                <c:pt idx="402">
                  <c:v>843.73969999999997</c:v>
                </c:pt>
                <c:pt idx="403">
                  <c:v>844.22190000000001</c:v>
                </c:pt>
                <c:pt idx="404">
                  <c:v>844.70399999999995</c:v>
                </c:pt>
                <c:pt idx="405">
                  <c:v>845.18619999999999</c:v>
                </c:pt>
                <c:pt idx="406">
                  <c:v>845.66830000000004</c:v>
                </c:pt>
                <c:pt idx="407">
                  <c:v>846.15049999999997</c:v>
                </c:pt>
                <c:pt idx="408">
                  <c:v>846.6325999999998</c:v>
                </c:pt>
                <c:pt idx="409">
                  <c:v>847.11469999999997</c:v>
                </c:pt>
                <c:pt idx="410">
                  <c:v>847.59690000000001</c:v>
                </c:pt>
                <c:pt idx="411">
                  <c:v>848.07899999999995</c:v>
                </c:pt>
                <c:pt idx="412">
                  <c:v>848.56119999999976</c:v>
                </c:pt>
                <c:pt idx="413">
                  <c:v>849.04330000000004</c:v>
                </c:pt>
                <c:pt idx="414">
                  <c:v>849.52539999999999</c:v>
                </c:pt>
                <c:pt idx="415">
                  <c:v>850.0075999999998</c:v>
                </c:pt>
                <c:pt idx="416">
                  <c:v>850.48969999999997</c:v>
                </c:pt>
                <c:pt idx="417">
                  <c:v>850.97180000000003</c:v>
                </c:pt>
                <c:pt idx="418">
                  <c:v>851.45399999999972</c:v>
                </c:pt>
                <c:pt idx="419">
                  <c:v>851.93609999999978</c:v>
                </c:pt>
                <c:pt idx="420">
                  <c:v>852.41819999999996</c:v>
                </c:pt>
                <c:pt idx="421">
                  <c:v>852.90039999999999</c:v>
                </c:pt>
                <c:pt idx="422">
                  <c:v>853.38249999999982</c:v>
                </c:pt>
                <c:pt idx="423">
                  <c:v>853.86459999999977</c:v>
                </c:pt>
                <c:pt idx="424">
                  <c:v>854.3467999999998</c:v>
                </c:pt>
                <c:pt idx="425">
                  <c:v>854.82889999999998</c:v>
                </c:pt>
                <c:pt idx="426">
                  <c:v>855.31099999999981</c:v>
                </c:pt>
                <c:pt idx="427">
                  <c:v>855.79320000000018</c:v>
                </c:pt>
                <c:pt idx="428">
                  <c:v>856.27530000000024</c:v>
                </c:pt>
                <c:pt idx="429">
                  <c:v>856.75739999999996</c:v>
                </c:pt>
                <c:pt idx="430">
                  <c:v>857.2396</c:v>
                </c:pt>
                <c:pt idx="431">
                  <c:v>857.72170000000028</c:v>
                </c:pt>
                <c:pt idx="432">
                  <c:v>858.2039000000002</c:v>
                </c:pt>
                <c:pt idx="433">
                  <c:v>858.68600000000004</c:v>
                </c:pt>
                <c:pt idx="434">
                  <c:v>859.16819999999996</c:v>
                </c:pt>
                <c:pt idx="435">
                  <c:v>859.65030000000002</c:v>
                </c:pt>
                <c:pt idx="436">
                  <c:v>860.13239999999996</c:v>
                </c:pt>
                <c:pt idx="437">
                  <c:v>860.6146</c:v>
                </c:pt>
                <c:pt idx="438">
                  <c:v>861.09670000000028</c:v>
                </c:pt>
                <c:pt idx="439">
                  <c:v>861.5789000000002</c:v>
                </c:pt>
                <c:pt idx="440">
                  <c:v>862.06099999999981</c:v>
                </c:pt>
                <c:pt idx="441">
                  <c:v>862.54309999999998</c:v>
                </c:pt>
                <c:pt idx="442">
                  <c:v>863.02530000000002</c:v>
                </c:pt>
                <c:pt idx="443">
                  <c:v>863.50739999999996</c:v>
                </c:pt>
                <c:pt idx="444">
                  <c:v>863.98950000000002</c:v>
                </c:pt>
                <c:pt idx="445">
                  <c:v>864.47170000000028</c:v>
                </c:pt>
                <c:pt idx="446">
                  <c:v>864.9538</c:v>
                </c:pt>
                <c:pt idx="447">
                  <c:v>865.43589999999972</c:v>
                </c:pt>
                <c:pt idx="448">
                  <c:v>865.91809999999998</c:v>
                </c:pt>
                <c:pt idx="449">
                  <c:v>866.40019999999981</c:v>
                </c:pt>
                <c:pt idx="450">
                  <c:v>866.88229999999976</c:v>
                </c:pt>
                <c:pt idx="451">
                  <c:v>867.36449999999979</c:v>
                </c:pt>
                <c:pt idx="452">
                  <c:v>867.84659999999963</c:v>
                </c:pt>
                <c:pt idx="453">
                  <c:v>868.32870000000003</c:v>
                </c:pt>
                <c:pt idx="454">
                  <c:v>868.81089999999972</c:v>
                </c:pt>
                <c:pt idx="455">
                  <c:v>869.29300000000023</c:v>
                </c:pt>
                <c:pt idx="456">
                  <c:v>869.77509999999995</c:v>
                </c:pt>
                <c:pt idx="457">
                  <c:v>870.25729999999976</c:v>
                </c:pt>
                <c:pt idx="458">
                  <c:v>870.73940000000005</c:v>
                </c:pt>
                <c:pt idx="459">
                  <c:v>871.22159999999997</c:v>
                </c:pt>
                <c:pt idx="460">
                  <c:v>871.70370000000025</c:v>
                </c:pt>
                <c:pt idx="461">
                  <c:v>872.18589999999995</c:v>
                </c:pt>
                <c:pt idx="462">
                  <c:v>872.66800000000001</c:v>
                </c:pt>
                <c:pt idx="463">
                  <c:v>873.15009999999972</c:v>
                </c:pt>
                <c:pt idx="464">
                  <c:v>873.63229999999976</c:v>
                </c:pt>
                <c:pt idx="465">
                  <c:v>874.11440000000005</c:v>
                </c:pt>
                <c:pt idx="466">
                  <c:v>874.59659999999997</c:v>
                </c:pt>
                <c:pt idx="467">
                  <c:v>875.07870000000025</c:v>
                </c:pt>
                <c:pt idx="468">
                  <c:v>875.56079999999997</c:v>
                </c:pt>
                <c:pt idx="469">
                  <c:v>876.04300000000001</c:v>
                </c:pt>
                <c:pt idx="470">
                  <c:v>876.52509999999972</c:v>
                </c:pt>
                <c:pt idx="471">
                  <c:v>877.00719999999978</c:v>
                </c:pt>
                <c:pt idx="472">
                  <c:v>877.48940000000005</c:v>
                </c:pt>
                <c:pt idx="473">
                  <c:v>877.97149999999999</c:v>
                </c:pt>
                <c:pt idx="474">
                  <c:v>878.45359999999982</c:v>
                </c:pt>
                <c:pt idx="475">
                  <c:v>878.93579999999997</c:v>
                </c:pt>
                <c:pt idx="476">
                  <c:v>879.4178999999998</c:v>
                </c:pt>
                <c:pt idx="477">
                  <c:v>879.9</c:v>
                </c:pt>
                <c:pt idx="478">
                  <c:v>880.38219999999978</c:v>
                </c:pt>
                <c:pt idx="479">
                  <c:v>880.86429999999962</c:v>
                </c:pt>
                <c:pt idx="480">
                  <c:v>881.34639999999979</c:v>
                </c:pt>
                <c:pt idx="481">
                  <c:v>881.82859999999982</c:v>
                </c:pt>
                <c:pt idx="482">
                  <c:v>882.3107</c:v>
                </c:pt>
                <c:pt idx="483">
                  <c:v>882.79280000000028</c:v>
                </c:pt>
                <c:pt idx="484">
                  <c:v>883.2750000000002</c:v>
                </c:pt>
                <c:pt idx="485">
                  <c:v>883.75709999999981</c:v>
                </c:pt>
                <c:pt idx="486">
                  <c:v>884.23929999999996</c:v>
                </c:pt>
                <c:pt idx="487">
                  <c:v>884.72140000000002</c:v>
                </c:pt>
                <c:pt idx="488">
                  <c:v>885.20360000000005</c:v>
                </c:pt>
                <c:pt idx="489">
                  <c:v>885.68570000000022</c:v>
                </c:pt>
                <c:pt idx="490">
                  <c:v>886.16780000000006</c:v>
                </c:pt>
                <c:pt idx="491">
                  <c:v>886.65</c:v>
                </c:pt>
                <c:pt idx="492">
                  <c:v>887.13209999999981</c:v>
                </c:pt>
                <c:pt idx="493">
                  <c:v>887.61429999999996</c:v>
                </c:pt>
                <c:pt idx="494">
                  <c:v>888.09640000000002</c:v>
                </c:pt>
                <c:pt idx="495">
                  <c:v>888.57850000000019</c:v>
                </c:pt>
                <c:pt idx="496">
                  <c:v>889.0607</c:v>
                </c:pt>
                <c:pt idx="497">
                  <c:v>889.54280000000006</c:v>
                </c:pt>
                <c:pt idx="498">
                  <c:v>890.0249</c:v>
                </c:pt>
                <c:pt idx="499">
                  <c:v>890.50709999999981</c:v>
                </c:pt>
                <c:pt idx="500">
                  <c:v>890.98919999999998</c:v>
                </c:pt>
                <c:pt idx="501">
                  <c:v>891.47130000000004</c:v>
                </c:pt>
                <c:pt idx="502">
                  <c:v>891.95349999999996</c:v>
                </c:pt>
                <c:pt idx="503">
                  <c:v>892.43559999999979</c:v>
                </c:pt>
                <c:pt idx="504">
                  <c:v>892.91769999999963</c:v>
                </c:pt>
                <c:pt idx="505">
                  <c:v>893.3999</c:v>
                </c:pt>
                <c:pt idx="506">
                  <c:v>893.88199999999972</c:v>
                </c:pt>
                <c:pt idx="507">
                  <c:v>894.36409999999978</c:v>
                </c:pt>
                <c:pt idx="508">
                  <c:v>894.8462999999997</c:v>
                </c:pt>
                <c:pt idx="509">
                  <c:v>895.32839999999999</c:v>
                </c:pt>
                <c:pt idx="510">
                  <c:v>895.81049999999982</c:v>
                </c:pt>
                <c:pt idx="511">
                  <c:v>896.29269999999997</c:v>
                </c:pt>
                <c:pt idx="512">
                  <c:v>896.77480000000025</c:v>
                </c:pt>
                <c:pt idx="513">
                  <c:v>897.25699999999972</c:v>
                </c:pt>
                <c:pt idx="514">
                  <c:v>897.73910000000001</c:v>
                </c:pt>
                <c:pt idx="515">
                  <c:v>898.22130000000004</c:v>
                </c:pt>
                <c:pt idx="516">
                  <c:v>898.70340000000022</c:v>
                </c:pt>
                <c:pt idx="517">
                  <c:v>899.18550000000005</c:v>
                </c:pt>
                <c:pt idx="518">
                  <c:v>899.66769999999963</c:v>
                </c:pt>
                <c:pt idx="519">
                  <c:v>900.14980000000003</c:v>
                </c:pt>
                <c:pt idx="520">
                  <c:v>900.63189999999997</c:v>
                </c:pt>
                <c:pt idx="521">
                  <c:v>901.11410000000001</c:v>
                </c:pt>
                <c:pt idx="522">
                  <c:v>901.59619999999973</c:v>
                </c:pt>
                <c:pt idx="523">
                  <c:v>902.07830000000024</c:v>
                </c:pt>
                <c:pt idx="524">
                  <c:v>902.56049999999982</c:v>
                </c:pt>
                <c:pt idx="525">
                  <c:v>903.04259999999977</c:v>
                </c:pt>
                <c:pt idx="526">
                  <c:v>903.52470000000005</c:v>
                </c:pt>
                <c:pt idx="527">
                  <c:v>904.00689999999997</c:v>
                </c:pt>
                <c:pt idx="528">
                  <c:v>904.48900000000003</c:v>
                </c:pt>
                <c:pt idx="529">
                  <c:v>904.97109999999998</c:v>
                </c:pt>
                <c:pt idx="530">
                  <c:v>905.45330000000001</c:v>
                </c:pt>
                <c:pt idx="531">
                  <c:v>905.93539999999996</c:v>
                </c:pt>
                <c:pt idx="532">
                  <c:v>906.41749999999979</c:v>
                </c:pt>
                <c:pt idx="533">
                  <c:v>906.89970000000005</c:v>
                </c:pt>
                <c:pt idx="534">
                  <c:v>907.3818</c:v>
                </c:pt>
                <c:pt idx="535">
                  <c:v>907.86399999999981</c:v>
                </c:pt>
                <c:pt idx="536">
                  <c:v>908.34609999999975</c:v>
                </c:pt>
                <c:pt idx="537">
                  <c:v>908.82819999999981</c:v>
                </c:pt>
                <c:pt idx="538">
                  <c:v>909.31039999999996</c:v>
                </c:pt>
                <c:pt idx="539">
                  <c:v>909.79250000000002</c:v>
                </c:pt>
                <c:pt idx="540">
                  <c:v>910.27470000000039</c:v>
                </c:pt>
                <c:pt idx="541">
                  <c:v>910.7568</c:v>
                </c:pt>
                <c:pt idx="542">
                  <c:v>911.23900000000003</c:v>
                </c:pt>
                <c:pt idx="543">
                  <c:v>911.72109999999998</c:v>
                </c:pt>
                <c:pt idx="544">
                  <c:v>912.20320000000004</c:v>
                </c:pt>
                <c:pt idx="545">
                  <c:v>912.68540000000019</c:v>
                </c:pt>
                <c:pt idx="546">
                  <c:v>913.16749999999979</c:v>
                </c:pt>
                <c:pt idx="547">
                  <c:v>913.64959999999996</c:v>
                </c:pt>
                <c:pt idx="548">
                  <c:v>914.1318</c:v>
                </c:pt>
                <c:pt idx="549">
                  <c:v>914.61389999999994</c:v>
                </c:pt>
                <c:pt idx="550">
                  <c:v>915.096</c:v>
                </c:pt>
                <c:pt idx="551">
                  <c:v>915.57820000000004</c:v>
                </c:pt>
                <c:pt idx="552">
                  <c:v>916.06029999999976</c:v>
                </c:pt>
                <c:pt idx="553">
                  <c:v>916.54239999999982</c:v>
                </c:pt>
                <c:pt idx="554">
                  <c:v>917.02459999999996</c:v>
                </c:pt>
                <c:pt idx="555">
                  <c:v>917.50670000000002</c:v>
                </c:pt>
                <c:pt idx="556">
                  <c:v>917.9888000000002</c:v>
                </c:pt>
                <c:pt idx="557">
                  <c:v>918.471</c:v>
                </c:pt>
                <c:pt idx="558">
                  <c:v>918.95309999999972</c:v>
                </c:pt>
                <c:pt idx="559">
                  <c:v>919.43519999999978</c:v>
                </c:pt>
                <c:pt idx="560">
                  <c:v>919.91739999999982</c:v>
                </c:pt>
                <c:pt idx="561">
                  <c:v>920.39949999999999</c:v>
                </c:pt>
                <c:pt idx="562">
                  <c:v>920.88170000000002</c:v>
                </c:pt>
                <c:pt idx="563">
                  <c:v>921.36379999999997</c:v>
                </c:pt>
                <c:pt idx="564">
                  <c:v>921.8458999999998</c:v>
                </c:pt>
                <c:pt idx="565">
                  <c:v>922.32809999999972</c:v>
                </c:pt>
                <c:pt idx="566">
                  <c:v>922.81019999999978</c:v>
                </c:pt>
                <c:pt idx="567">
                  <c:v>923.29240000000004</c:v>
                </c:pt>
                <c:pt idx="568">
                  <c:v>923.77450000000022</c:v>
                </c:pt>
                <c:pt idx="569">
                  <c:v>924.25670000000002</c:v>
                </c:pt>
                <c:pt idx="570">
                  <c:v>924.7388000000002</c:v>
                </c:pt>
                <c:pt idx="571">
                  <c:v>925.22090000000003</c:v>
                </c:pt>
                <c:pt idx="572">
                  <c:v>925.70309999999995</c:v>
                </c:pt>
                <c:pt idx="573">
                  <c:v>926.18520000000001</c:v>
                </c:pt>
                <c:pt idx="574">
                  <c:v>926.6672999999995</c:v>
                </c:pt>
                <c:pt idx="575">
                  <c:v>927.14949999999999</c:v>
                </c:pt>
                <c:pt idx="576">
                  <c:v>927.63159999999982</c:v>
                </c:pt>
                <c:pt idx="577">
                  <c:v>928.11369999999999</c:v>
                </c:pt>
                <c:pt idx="578">
                  <c:v>928.59590000000003</c:v>
                </c:pt>
                <c:pt idx="579">
                  <c:v>929.07799999999997</c:v>
                </c:pt>
                <c:pt idx="580">
                  <c:v>929.56009999999981</c:v>
                </c:pt>
                <c:pt idx="581">
                  <c:v>930.0422999999995</c:v>
                </c:pt>
                <c:pt idx="582">
                  <c:v>930.52440000000001</c:v>
                </c:pt>
                <c:pt idx="583">
                  <c:v>931.00649999999996</c:v>
                </c:pt>
                <c:pt idx="584">
                  <c:v>931.48869999999999</c:v>
                </c:pt>
                <c:pt idx="585">
                  <c:v>931.97080000000005</c:v>
                </c:pt>
                <c:pt idx="586">
                  <c:v>932.45289999999977</c:v>
                </c:pt>
                <c:pt idx="587">
                  <c:v>932.93509999999981</c:v>
                </c:pt>
                <c:pt idx="588">
                  <c:v>933.41719999999975</c:v>
                </c:pt>
                <c:pt idx="589">
                  <c:v>933.89940000000001</c:v>
                </c:pt>
                <c:pt idx="590">
                  <c:v>934.38149999999996</c:v>
                </c:pt>
                <c:pt idx="591">
                  <c:v>934.86359999999979</c:v>
                </c:pt>
                <c:pt idx="592">
                  <c:v>935.34579999999983</c:v>
                </c:pt>
                <c:pt idx="593">
                  <c:v>935.82789999999977</c:v>
                </c:pt>
                <c:pt idx="594">
                  <c:v>936.31009999999981</c:v>
                </c:pt>
                <c:pt idx="595">
                  <c:v>936.79219999999998</c:v>
                </c:pt>
                <c:pt idx="596">
                  <c:v>937.27440000000024</c:v>
                </c:pt>
                <c:pt idx="597">
                  <c:v>937.75649999999996</c:v>
                </c:pt>
                <c:pt idx="598">
                  <c:v>938.23860000000002</c:v>
                </c:pt>
                <c:pt idx="599">
                  <c:v>938.72080000000005</c:v>
                </c:pt>
                <c:pt idx="600">
                  <c:v>939.2029</c:v>
                </c:pt>
                <c:pt idx="601">
                  <c:v>939.68499999999995</c:v>
                </c:pt>
                <c:pt idx="602">
                  <c:v>940.16719999999975</c:v>
                </c:pt>
                <c:pt idx="603">
                  <c:v>940.64930000000004</c:v>
                </c:pt>
                <c:pt idx="604">
                  <c:v>941.13139999999999</c:v>
                </c:pt>
                <c:pt idx="605">
                  <c:v>941.61360000000002</c:v>
                </c:pt>
                <c:pt idx="606">
                  <c:v>942.09569999999997</c:v>
                </c:pt>
                <c:pt idx="607">
                  <c:v>942.57780000000002</c:v>
                </c:pt>
                <c:pt idx="608">
                  <c:v>943.06</c:v>
                </c:pt>
                <c:pt idx="609">
                  <c:v>943.54209999999978</c:v>
                </c:pt>
                <c:pt idx="610">
                  <c:v>944.02419999999972</c:v>
                </c:pt>
                <c:pt idx="611">
                  <c:v>944.50639999999999</c:v>
                </c:pt>
                <c:pt idx="612">
                  <c:v>944.98850000000004</c:v>
                </c:pt>
                <c:pt idx="613">
                  <c:v>945.47059999999999</c:v>
                </c:pt>
                <c:pt idx="614">
                  <c:v>945.9527999999998</c:v>
                </c:pt>
                <c:pt idx="615">
                  <c:v>946.43489999999997</c:v>
                </c:pt>
                <c:pt idx="616">
                  <c:v>946.91709999999978</c:v>
                </c:pt>
                <c:pt idx="617">
                  <c:v>947.39919999999972</c:v>
                </c:pt>
                <c:pt idx="618">
                  <c:v>947.88130000000001</c:v>
                </c:pt>
                <c:pt idx="619">
                  <c:v>948.36349999999982</c:v>
                </c:pt>
                <c:pt idx="620">
                  <c:v>948.84559999999976</c:v>
                </c:pt>
                <c:pt idx="621">
                  <c:v>949.3277999999998</c:v>
                </c:pt>
                <c:pt idx="622">
                  <c:v>949.80989999999997</c:v>
                </c:pt>
                <c:pt idx="623">
                  <c:v>950.2921</c:v>
                </c:pt>
                <c:pt idx="624">
                  <c:v>950.77419999999995</c:v>
                </c:pt>
                <c:pt idx="625">
                  <c:v>951.25630000000001</c:v>
                </c:pt>
                <c:pt idx="626">
                  <c:v>951.73850000000004</c:v>
                </c:pt>
                <c:pt idx="627">
                  <c:v>952.22059999999999</c:v>
                </c:pt>
                <c:pt idx="628">
                  <c:v>952.70270000000005</c:v>
                </c:pt>
                <c:pt idx="629">
                  <c:v>953.1849000000002</c:v>
                </c:pt>
                <c:pt idx="630">
                  <c:v>953.6669999999998</c:v>
                </c:pt>
                <c:pt idx="631">
                  <c:v>954.14909999999998</c:v>
                </c:pt>
                <c:pt idx="632">
                  <c:v>954.63130000000001</c:v>
                </c:pt>
                <c:pt idx="633">
                  <c:v>955.11340000000018</c:v>
                </c:pt>
                <c:pt idx="634">
                  <c:v>955.59550000000002</c:v>
                </c:pt>
                <c:pt idx="635">
                  <c:v>956.07770000000005</c:v>
                </c:pt>
                <c:pt idx="636">
                  <c:v>956.5598</c:v>
                </c:pt>
                <c:pt idx="637">
                  <c:v>957.04190000000006</c:v>
                </c:pt>
                <c:pt idx="638">
                  <c:v>957.52409999999998</c:v>
                </c:pt>
                <c:pt idx="639">
                  <c:v>958.00619999999981</c:v>
                </c:pt>
                <c:pt idx="640">
                  <c:v>958.48829999999998</c:v>
                </c:pt>
                <c:pt idx="641">
                  <c:v>958.97050000000002</c:v>
                </c:pt>
                <c:pt idx="642">
                  <c:v>959.45259999999962</c:v>
                </c:pt>
                <c:pt idx="643">
                  <c:v>959.9348</c:v>
                </c:pt>
                <c:pt idx="644">
                  <c:v>960.41690000000006</c:v>
                </c:pt>
                <c:pt idx="645">
                  <c:v>960.899</c:v>
                </c:pt>
                <c:pt idx="646">
                  <c:v>961.38119999999981</c:v>
                </c:pt>
                <c:pt idx="647">
                  <c:v>961.86329999999975</c:v>
                </c:pt>
                <c:pt idx="648">
                  <c:v>962.34549999999979</c:v>
                </c:pt>
                <c:pt idx="649">
                  <c:v>962.82759999999962</c:v>
                </c:pt>
                <c:pt idx="650">
                  <c:v>963.3098</c:v>
                </c:pt>
                <c:pt idx="651">
                  <c:v>963.79190000000028</c:v>
                </c:pt>
                <c:pt idx="652">
                  <c:v>964.27400000000023</c:v>
                </c:pt>
                <c:pt idx="653">
                  <c:v>964.75619999999981</c:v>
                </c:pt>
                <c:pt idx="654">
                  <c:v>965.23829999999998</c:v>
                </c:pt>
                <c:pt idx="655">
                  <c:v>965.72040000000004</c:v>
                </c:pt>
                <c:pt idx="656">
                  <c:v>966.20259999999996</c:v>
                </c:pt>
                <c:pt idx="657">
                  <c:v>966.68470000000025</c:v>
                </c:pt>
                <c:pt idx="658">
                  <c:v>967.16679999999997</c:v>
                </c:pt>
                <c:pt idx="659">
                  <c:v>967.649</c:v>
                </c:pt>
                <c:pt idx="660">
                  <c:v>968.13109999999972</c:v>
                </c:pt>
                <c:pt idx="661">
                  <c:v>968.61320000000001</c:v>
                </c:pt>
                <c:pt idx="662">
                  <c:v>969.09540000000004</c:v>
                </c:pt>
                <c:pt idx="663">
                  <c:v>969.57749999999999</c:v>
                </c:pt>
                <c:pt idx="664">
                  <c:v>970.05959999999982</c:v>
                </c:pt>
                <c:pt idx="665">
                  <c:v>970.54179999999997</c:v>
                </c:pt>
                <c:pt idx="666">
                  <c:v>971.02390000000003</c:v>
                </c:pt>
                <c:pt idx="667">
                  <c:v>971.50599999999997</c:v>
                </c:pt>
                <c:pt idx="668">
                  <c:v>971.98820000000001</c:v>
                </c:pt>
                <c:pt idx="669">
                  <c:v>972.47029999999972</c:v>
                </c:pt>
                <c:pt idx="670">
                  <c:v>972.95249999999976</c:v>
                </c:pt>
                <c:pt idx="671">
                  <c:v>973.43459999999982</c:v>
                </c:pt>
                <c:pt idx="672">
                  <c:v>973.91669999999976</c:v>
                </c:pt>
                <c:pt idx="673">
                  <c:v>974.39890000000003</c:v>
                </c:pt>
                <c:pt idx="674">
                  <c:v>974.88099999999997</c:v>
                </c:pt>
                <c:pt idx="675">
                  <c:v>975.36319999999978</c:v>
                </c:pt>
                <c:pt idx="676">
                  <c:v>975.8452999999995</c:v>
                </c:pt>
                <c:pt idx="677">
                  <c:v>976.32749999999976</c:v>
                </c:pt>
                <c:pt idx="678">
                  <c:v>976.80959999999982</c:v>
                </c:pt>
                <c:pt idx="679">
                  <c:v>977.29169999999999</c:v>
                </c:pt>
                <c:pt idx="680">
                  <c:v>977.77390000000025</c:v>
                </c:pt>
                <c:pt idx="681">
                  <c:v>978.25599999999997</c:v>
                </c:pt>
                <c:pt idx="682">
                  <c:v>978.73810000000003</c:v>
                </c:pt>
                <c:pt idx="683">
                  <c:v>979.22029999999972</c:v>
                </c:pt>
                <c:pt idx="684">
                  <c:v>979.70240000000001</c:v>
                </c:pt>
                <c:pt idx="685">
                  <c:v>980.18450000000018</c:v>
                </c:pt>
                <c:pt idx="686">
                  <c:v>980.66669999999976</c:v>
                </c:pt>
                <c:pt idx="687">
                  <c:v>981.14880000000005</c:v>
                </c:pt>
                <c:pt idx="688">
                  <c:v>981.6309</c:v>
                </c:pt>
                <c:pt idx="689">
                  <c:v>982.11310000000003</c:v>
                </c:pt>
                <c:pt idx="690">
                  <c:v>982.59519999999998</c:v>
                </c:pt>
                <c:pt idx="691">
                  <c:v>983.07730000000004</c:v>
                </c:pt>
                <c:pt idx="692">
                  <c:v>983.55949999999996</c:v>
                </c:pt>
                <c:pt idx="693">
                  <c:v>984.04159999999979</c:v>
                </c:pt>
                <c:pt idx="694">
                  <c:v>984.52369999999996</c:v>
                </c:pt>
                <c:pt idx="695">
                  <c:v>985.0059</c:v>
                </c:pt>
                <c:pt idx="696">
                  <c:v>985.48800000000028</c:v>
                </c:pt>
                <c:pt idx="697">
                  <c:v>985.97019999999998</c:v>
                </c:pt>
                <c:pt idx="698">
                  <c:v>986.4522999999997</c:v>
                </c:pt>
                <c:pt idx="699">
                  <c:v>986.93439999999998</c:v>
                </c:pt>
                <c:pt idx="700">
                  <c:v>987.41659999999979</c:v>
                </c:pt>
                <c:pt idx="701">
                  <c:v>987.89869999999996</c:v>
                </c:pt>
                <c:pt idx="702">
                  <c:v>988.3809</c:v>
                </c:pt>
                <c:pt idx="703">
                  <c:v>988.86300000000006</c:v>
                </c:pt>
                <c:pt idx="704">
                  <c:v>989.34519999999975</c:v>
                </c:pt>
                <c:pt idx="705">
                  <c:v>989.8272999999997</c:v>
                </c:pt>
                <c:pt idx="706">
                  <c:v>990.30939999999998</c:v>
                </c:pt>
                <c:pt idx="707">
                  <c:v>990.79160000000002</c:v>
                </c:pt>
                <c:pt idx="708">
                  <c:v>991.2737000000003</c:v>
                </c:pt>
                <c:pt idx="709">
                  <c:v>991.75580000000002</c:v>
                </c:pt>
                <c:pt idx="710">
                  <c:v>992.23800000000028</c:v>
                </c:pt>
                <c:pt idx="711">
                  <c:v>992.7201</c:v>
                </c:pt>
                <c:pt idx="712">
                  <c:v>993.20219999999972</c:v>
                </c:pt>
                <c:pt idx="713">
                  <c:v>993.68440000000021</c:v>
                </c:pt>
                <c:pt idx="714">
                  <c:v>994.16649999999981</c:v>
                </c:pt>
                <c:pt idx="715">
                  <c:v>994.64859999999999</c:v>
                </c:pt>
                <c:pt idx="716">
                  <c:v>995.13080000000002</c:v>
                </c:pt>
                <c:pt idx="717">
                  <c:v>995.61289999999997</c:v>
                </c:pt>
                <c:pt idx="718">
                  <c:v>996.09500000000003</c:v>
                </c:pt>
                <c:pt idx="719">
                  <c:v>996.57719999999972</c:v>
                </c:pt>
                <c:pt idx="720">
                  <c:v>997.05930000000001</c:v>
                </c:pt>
                <c:pt idx="721">
                  <c:v>997.54139999999973</c:v>
                </c:pt>
                <c:pt idx="722">
                  <c:v>998.02359999999999</c:v>
                </c:pt>
                <c:pt idx="723">
                  <c:v>998.50570000000005</c:v>
                </c:pt>
                <c:pt idx="724">
                  <c:v>998.98789999999997</c:v>
                </c:pt>
                <c:pt idx="725">
                  <c:v>999.47</c:v>
                </c:pt>
                <c:pt idx="726">
                  <c:v>999.95209999999975</c:v>
                </c:pt>
                <c:pt idx="727">
                  <c:v>1000.434</c:v>
                </c:pt>
                <c:pt idx="728">
                  <c:v>1000.9160000000001</c:v>
                </c:pt>
                <c:pt idx="729">
                  <c:v>1001.399</c:v>
                </c:pt>
                <c:pt idx="730">
                  <c:v>1001.881</c:v>
                </c:pt>
                <c:pt idx="731">
                  <c:v>1002.3630000000001</c:v>
                </c:pt>
                <c:pt idx="732">
                  <c:v>1002.8449999999998</c:v>
                </c:pt>
                <c:pt idx="733">
                  <c:v>1003.3269999999998</c:v>
                </c:pt>
                <c:pt idx="734">
                  <c:v>1003.809</c:v>
                </c:pt>
                <c:pt idx="735">
                  <c:v>1004.2910000000003</c:v>
                </c:pt>
                <c:pt idx="736">
                  <c:v>1004.7730000000003</c:v>
                </c:pt>
                <c:pt idx="737">
                  <c:v>1005.256</c:v>
                </c:pt>
                <c:pt idx="738">
                  <c:v>1005.7380000000003</c:v>
                </c:pt>
                <c:pt idx="739">
                  <c:v>1006.22</c:v>
                </c:pt>
                <c:pt idx="740">
                  <c:v>1006.702</c:v>
                </c:pt>
                <c:pt idx="741">
                  <c:v>1007.1840000000002</c:v>
                </c:pt>
                <c:pt idx="742">
                  <c:v>1007.6660000000001</c:v>
                </c:pt>
                <c:pt idx="743">
                  <c:v>1008.148</c:v>
                </c:pt>
                <c:pt idx="744">
                  <c:v>1008.631</c:v>
                </c:pt>
                <c:pt idx="745">
                  <c:v>1009.1130000000003</c:v>
                </c:pt>
                <c:pt idx="746">
                  <c:v>1009.595</c:v>
                </c:pt>
                <c:pt idx="747">
                  <c:v>1010.077</c:v>
                </c:pt>
                <c:pt idx="748">
                  <c:v>1010.559</c:v>
                </c:pt>
                <c:pt idx="749">
                  <c:v>1011.0410000000001</c:v>
                </c:pt>
                <c:pt idx="750">
                  <c:v>1011.523</c:v>
                </c:pt>
                <c:pt idx="751">
                  <c:v>1012.006</c:v>
                </c:pt>
                <c:pt idx="752">
                  <c:v>1012.4880000000003</c:v>
                </c:pt>
                <c:pt idx="753">
                  <c:v>1012.97</c:v>
                </c:pt>
                <c:pt idx="754">
                  <c:v>1013.4519999999998</c:v>
                </c:pt>
                <c:pt idx="755">
                  <c:v>1013.934</c:v>
                </c:pt>
                <c:pt idx="756">
                  <c:v>1014.4160000000001</c:v>
                </c:pt>
                <c:pt idx="757">
                  <c:v>1014.898</c:v>
                </c:pt>
                <c:pt idx="758">
                  <c:v>1015.381</c:v>
                </c:pt>
                <c:pt idx="759">
                  <c:v>1015.8630000000001</c:v>
                </c:pt>
                <c:pt idx="760">
                  <c:v>1016.3449999999998</c:v>
                </c:pt>
                <c:pt idx="761">
                  <c:v>1016.8269999999998</c:v>
                </c:pt>
                <c:pt idx="762">
                  <c:v>1017.309</c:v>
                </c:pt>
                <c:pt idx="763">
                  <c:v>1017.7910000000003</c:v>
                </c:pt>
                <c:pt idx="764">
                  <c:v>1018.2730000000003</c:v>
                </c:pt>
                <c:pt idx="765">
                  <c:v>1018.755</c:v>
                </c:pt>
                <c:pt idx="766">
                  <c:v>1019.2380000000003</c:v>
                </c:pt>
                <c:pt idx="767">
                  <c:v>1019.72</c:v>
                </c:pt>
                <c:pt idx="768">
                  <c:v>1020.202</c:v>
                </c:pt>
                <c:pt idx="769">
                  <c:v>1020.6840000000002</c:v>
                </c:pt>
                <c:pt idx="770">
                  <c:v>1021.1660000000001</c:v>
                </c:pt>
                <c:pt idx="771">
                  <c:v>1021.648</c:v>
                </c:pt>
                <c:pt idx="772">
                  <c:v>1022.13</c:v>
                </c:pt>
                <c:pt idx="773">
                  <c:v>1022.6130000000003</c:v>
                </c:pt>
                <c:pt idx="774">
                  <c:v>1023.095</c:v>
                </c:pt>
                <c:pt idx="775">
                  <c:v>1023.577</c:v>
                </c:pt>
                <c:pt idx="776">
                  <c:v>1024.059</c:v>
                </c:pt>
                <c:pt idx="777">
                  <c:v>1024.5409999999999</c:v>
                </c:pt>
                <c:pt idx="778">
                  <c:v>1025.0229999999999</c:v>
                </c:pt>
                <c:pt idx="779">
                  <c:v>1025.5050000000001</c:v>
                </c:pt>
                <c:pt idx="780">
                  <c:v>1025.9880000000001</c:v>
                </c:pt>
                <c:pt idx="781">
                  <c:v>1026.47</c:v>
                </c:pt>
                <c:pt idx="782">
                  <c:v>1026.952</c:v>
                </c:pt>
                <c:pt idx="783">
                  <c:v>1027.434</c:v>
                </c:pt>
                <c:pt idx="784">
                  <c:v>1027.9160000000004</c:v>
                </c:pt>
                <c:pt idx="785">
                  <c:v>1028.3979999999999</c:v>
                </c:pt>
                <c:pt idx="786">
                  <c:v>1028.8799999999999</c:v>
                </c:pt>
                <c:pt idx="787">
                  <c:v>1029.3629999999998</c:v>
                </c:pt>
                <c:pt idx="788">
                  <c:v>1029.845</c:v>
                </c:pt>
                <c:pt idx="789">
                  <c:v>1030.327</c:v>
                </c:pt>
                <c:pt idx="790">
                  <c:v>1030.809</c:v>
                </c:pt>
                <c:pt idx="791">
                  <c:v>1031.2909999999999</c:v>
                </c:pt>
                <c:pt idx="792">
                  <c:v>1031.7729999999999</c:v>
                </c:pt>
                <c:pt idx="793">
                  <c:v>1032.2550000000001</c:v>
                </c:pt>
                <c:pt idx="794">
                  <c:v>1032.7370000000001</c:v>
                </c:pt>
                <c:pt idx="795">
                  <c:v>1033.22</c:v>
                </c:pt>
                <c:pt idx="796">
                  <c:v>1033.702</c:v>
                </c:pt>
                <c:pt idx="797">
                  <c:v>1034.1839999999995</c:v>
                </c:pt>
                <c:pt idx="798">
                  <c:v>1034.6659999999999</c:v>
                </c:pt>
                <c:pt idx="799">
                  <c:v>1035.1479999999999</c:v>
                </c:pt>
                <c:pt idx="800">
                  <c:v>1035.6299999999999</c:v>
                </c:pt>
                <c:pt idx="801">
                  <c:v>1036.1119999999999</c:v>
                </c:pt>
                <c:pt idx="802">
                  <c:v>1036.595</c:v>
                </c:pt>
                <c:pt idx="803">
                  <c:v>1037.077</c:v>
                </c:pt>
                <c:pt idx="804">
                  <c:v>1037.559</c:v>
                </c:pt>
                <c:pt idx="805">
                  <c:v>1038.0409999999999</c:v>
                </c:pt>
                <c:pt idx="806">
                  <c:v>1038.5229999999999</c:v>
                </c:pt>
                <c:pt idx="807">
                  <c:v>1039.0050000000001</c:v>
                </c:pt>
                <c:pt idx="808">
                  <c:v>1039.4870000000001</c:v>
                </c:pt>
                <c:pt idx="809">
                  <c:v>1039.9690000000001</c:v>
                </c:pt>
                <c:pt idx="810">
                  <c:v>1040.452</c:v>
                </c:pt>
                <c:pt idx="811">
                  <c:v>1040.934</c:v>
                </c:pt>
                <c:pt idx="812">
                  <c:v>1041.4160000000004</c:v>
                </c:pt>
                <c:pt idx="813">
                  <c:v>1041.8979999999999</c:v>
                </c:pt>
                <c:pt idx="814">
                  <c:v>1042.3799999999999</c:v>
                </c:pt>
                <c:pt idx="815">
                  <c:v>1042.8619999999999</c:v>
                </c:pt>
                <c:pt idx="816">
                  <c:v>1043.3439999999998</c:v>
                </c:pt>
                <c:pt idx="817">
                  <c:v>1043.827</c:v>
                </c:pt>
                <c:pt idx="818">
                  <c:v>1044.309</c:v>
                </c:pt>
                <c:pt idx="819">
                  <c:v>1044.7909999999999</c:v>
                </c:pt>
                <c:pt idx="820">
                  <c:v>1045.2729999999999</c:v>
                </c:pt>
                <c:pt idx="821">
                  <c:v>1045.7550000000001</c:v>
                </c:pt>
                <c:pt idx="822">
                  <c:v>1046.2370000000001</c:v>
                </c:pt>
                <c:pt idx="823">
                  <c:v>1046.7190000000001</c:v>
                </c:pt>
                <c:pt idx="824">
                  <c:v>1047.202</c:v>
                </c:pt>
                <c:pt idx="825">
                  <c:v>1047.6839999999995</c:v>
                </c:pt>
                <c:pt idx="826">
                  <c:v>1048.1659999999999</c:v>
                </c:pt>
                <c:pt idx="827">
                  <c:v>1048.6479999999999</c:v>
                </c:pt>
                <c:pt idx="828">
                  <c:v>1049.1299999999999</c:v>
                </c:pt>
                <c:pt idx="829">
                  <c:v>1049.6119999999999</c:v>
                </c:pt>
                <c:pt idx="830">
                  <c:v>1050.0939999999998</c:v>
                </c:pt>
                <c:pt idx="831">
                  <c:v>1050.577</c:v>
                </c:pt>
                <c:pt idx="832">
                  <c:v>1051.059</c:v>
                </c:pt>
                <c:pt idx="833">
                  <c:v>1051.5409999999999</c:v>
                </c:pt>
                <c:pt idx="834">
                  <c:v>1052.0229999999999</c:v>
                </c:pt>
                <c:pt idx="835">
                  <c:v>1052.5050000000001</c:v>
                </c:pt>
                <c:pt idx="836">
                  <c:v>1052.9870000000001</c:v>
                </c:pt>
                <c:pt idx="837">
                  <c:v>1053.4690000000001</c:v>
                </c:pt>
                <c:pt idx="838">
                  <c:v>1053.952</c:v>
                </c:pt>
                <c:pt idx="839">
                  <c:v>1054.434</c:v>
                </c:pt>
                <c:pt idx="840">
                  <c:v>1054.9160000000004</c:v>
                </c:pt>
                <c:pt idx="841">
                  <c:v>1055.3979999999999</c:v>
                </c:pt>
                <c:pt idx="842">
                  <c:v>1055.8799999999999</c:v>
                </c:pt>
                <c:pt idx="843">
                  <c:v>1056.3619999999999</c:v>
                </c:pt>
                <c:pt idx="844">
                  <c:v>1056.8439999999998</c:v>
                </c:pt>
                <c:pt idx="845">
                  <c:v>1057.326</c:v>
                </c:pt>
                <c:pt idx="846">
                  <c:v>1057.809</c:v>
                </c:pt>
                <c:pt idx="847">
                  <c:v>1058.2909999999999</c:v>
                </c:pt>
                <c:pt idx="848">
                  <c:v>1058.7729999999999</c:v>
                </c:pt>
                <c:pt idx="849">
                  <c:v>1059.2550000000001</c:v>
                </c:pt>
                <c:pt idx="850">
                  <c:v>1059.7370000000001</c:v>
                </c:pt>
                <c:pt idx="851">
                  <c:v>1060.2190000000001</c:v>
                </c:pt>
                <c:pt idx="852">
                  <c:v>1060.701</c:v>
                </c:pt>
                <c:pt idx="853">
                  <c:v>1061.1839999999995</c:v>
                </c:pt>
                <c:pt idx="854">
                  <c:v>1061.6659999999999</c:v>
                </c:pt>
                <c:pt idx="855">
                  <c:v>1062.1479999999999</c:v>
                </c:pt>
                <c:pt idx="856">
                  <c:v>1062.6299999999999</c:v>
                </c:pt>
                <c:pt idx="857">
                  <c:v>1063.1119999999999</c:v>
                </c:pt>
                <c:pt idx="858">
                  <c:v>1063.5939999999998</c:v>
                </c:pt>
                <c:pt idx="859">
                  <c:v>1064.076</c:v>
                </c:pt>
                <c:pt idx="860">
                  <c:v>1064.558</c:v>
                </c:pt>
                <c:pt idx="861">
                  <c:v>1065.0409999999999</c:v>
                </c:pt>
                <c:pt idx="862">
                  <c:v>1065.5229999999999</c:v>
                </c:pt>
                <c:pt idx="863">
                  <c:v>1066.0050000000001</c:v>
                </c:pt>
                <c:pt idx="864">
                  <c:v>1066.4870000000001</c:v>
                </c:pt>
                <c:pt idx="865">
                  <c:v>1066.9690000000001</c:v>
                </c:pt>
                <c:pt idx="866">
                  <c:v>1067.451</c:v>
                </c:pt>
                <c:pt idx="867">
                  <c:v>1067.933</c:v>
                </c:pt>
                <c:pt idx="868">
                  <c:v>1068.4160000000004</c:v>
                </c:pt>
                <c:pt idx="869">
                  <c:v>1068.8979999999999</c:v>
                </c:pt>
                <c:pt idx="870">
                  <c:v>1069.3799999999999</c:v>
                </c:pt>
                <c:pt idx="871">
                  <c:v>1069.8619999999999</c:v>
                </c:pt>
                <c:pt idx="872">
                  <c:v>1070.3439999999998</c:v>
                </c:pt>
                <c:pt idx="873">
                  <c:v>1070.826</c:v>
                </c:pt>
                <c:pt idx="874">
                  <c:v>1071.308</c:v>
                </c:pt>
                <c:pt idx="875">
                  <c:v>1071.7909999999999</c:v>
                </c:pt>
                <c:pt idx="876">
                  <c:v>1072.2729999999999</c:v>
                </c:pt>
                <c:pt idx="877">
                  <c:v>1072.7550000000001</c:v>
                </c:pt>
                <c:pt idx="878">
                  <c:v>1073.2370000000001</c:v>
                </c:pt>
                <c:pt idx="879">
                  <c:v>1073.7190000000001</c:v>
                </c:pt>
                <c:pt idx="880">
                  <c:v>1074.201</c:v>
                </c:pt>
                <c:pt idx="881">
                  <c:v>1074.6829999999998</c:v>
                </c:pt>
                <c:pt idx="882">
                  <c:v>1075.1659999999999</c:v>
                </c:pt>
                <c:pt idx="883">
                  <c:v>1075.6479999999999</c:v>
                </c:pt>
                <c:pt idx="884">
                  <c:v>1076.1299999999999</c:v>
                </c:pt>
                <c:pt idx="885">
                  <c:v>1076.6119999999999</c:v>
                </c:pt>
                <c:pt idx="886">
                  <c:v>1077.0939999999998</c:v>
                </c:pt>
                <c:pt idx="887">
                  <c:v>1077.576</c:v>
                </c:pt>
                <c:pt idx="888">
                  <c:v>1078.058</c:v>
                </c:pt>
                <c:pt idx="889">
                  <c:v>1078.5409999999999</c:v>
                </c:pt>
                <c:pt idx="890">
                  <c:v>1079.0229999999999</c:v>
                </c:pt>
                <c:pt idx="891">
                  <c:v>1079.5050000000001</c:v>
                </c:pt>
                <c:pt idx="892">
                  <c:v>1079.9870000000001</c:v>
                </c:pt>
                <c:pt idx="893">
                  <c:v>1080.4690000000001</c:v>
                </c:pt>
                <c:pt idx="894">
                  <c:v>1080.951</c:v>
                </c:pt>
                <c:pt idx="895">
                  <c:v>1081.433</c:v>
                </c:pt>
                <c:pt idx="896">
                  <c:v>1081.9150000000004</c:v>
                </c:pt>
                <c:pt idx="897">
                  <c:v>1082.3979999999999</c:v>
                </c:pt>
                <c:pt idx="898">
                  <c:v>1082.8799999999999</c:v>
                </c:pt>
                <c:pt idx="899">
                  <c:v>1083.3619999999999</c:v>
                </c:pt>
                <c:pt idx="900">
                  <c:v>1083.8439999999998</c:v>
                </c:pt>
                <c:pt idx="901">
                  <c:v>1084.326</c:v>
                </c:pt>
                <c:pt idx="902">
                  <c:v>1084.808</c:v>
                </c:pt>
                <c:pt idx="903">
                  <c:v>1085.29</c:v>
                </c:pt>
                <c:pt idx="904">
                  <c:v>1085.7719999999999</c:v>
                </c:pt>
                <c:pt idx="905">
                  <c:v>1086.2550000000001</c:v>
                </c:pt>
                <c:pt idx="906">
                  <c:v>1086.7370000000001</c:v>
                </c:pt>
                <c:pt idx="907">
                  <c:v>1087.2190000000001</c:v>
                </c:pt>
                <c:pt idx="908">
                  <c:v>1087.701</c:v>
                </c:pt>
                <c:pt idx="909">
                  <c:v>1088.1829999999998</c:v>
                </c:pt>
                <c:pt idx="910">
                  <c:v>1088.665</c:v>
                </c:pt>
                <c:pt idx="911">
                  <c:v>1089.1469999999999</c:v>
                </c:pt>
                <c:pt idx="912">
                  <c:v>1089.6299999999999</c:v>
                </c:pt>
                <c:pt idx="913">
                  <c:v>1090.1119999999999</c:v>
                </c:pt>
                <c:pt idx="914">
                  <c:v>1090.5939999999998</c:v>
                </c:pt>
                <c:pt idx="915">
                  <c:v>1091.076</c:v>
                </c:pt>
                <c:pt idx="916">
                  <c:v>1091.558</c:v>
                </c:pt>
                <c:pt idx="917">
                  <c:v>1092.04</c:v>
                </c:pt>
                <c:pt idx="918">
                  <c:v>1092.5219999999999</c:v>
                </c:pt>
                <c:pt idx="919">
                  <c:v>1093.0050000000001</c:v>
                </c:pt>
                <c:pt idx="920">
                  <c:v>1093.4870000000001</c:v>
                </c:pt>
                <c:pt idx="921">
                  <c:v>1093.9690000000001</c:v>
                </c:pt>
                <c:pt idx="922">
                  <c:v>1094.451</c:v>
                </c:pt>
                <c:pt idx="923">
                  <c:v>1094.933</c:v>
                </c:pt>
                <c:pt idx="924">
                  <c:v>1095.4150000000004</c:v>
                </c:pt>
                <c:pt idx="925">
                  <c:v>1095.8969999999999</c:v>
                </c:pt>
                <c:pt idx="926">
                  <c:v>1096.3799999999999</c:v>
                </c:pt>
                <c:pt idx="927">
                  <c:v>1096.8619999999999</c:v>
                </c:pt>
                <c:pt idx="928">
                  <c:v>1097.3439999999998</c:v>
                </c:pt>
                <c:pt idx="929">
                  <c:v>1097.826</c:v>
                </c:pt>
                <c:pt idx="930">
                  <c:v>1098.308</c:v>
                </c:pt>
                <c:pt idx="931">
                  <c:v>1098.79</c:v>
                </c:pt>
                <c:pt idx="932">
                  <c:v>1099.2719999999999</c:v>
                </c:pt>
                <c:pt idx="933">
                  <c:v>1099.7550000000001</c:v>
                </c:pt>
                <c:pt idx="934">
                  <c:v>1100.2370000000001</c:v>
                </c:pt>
                <c:pt idx="935">
                  <c:v>1100.7190000000001</c:v>
                </c:pt>
                <c:pt idx="936">
                  <c:v>1101.201</c:v>
                </c:pt>
                <c:pt idx="937">
                  <c:v>1101.6829999999998</c:v>
                </c:pt>
                <c:pt idx="938">
                  <c:v>1102.165</c:v>
                </c:pt>
                <c:pt idx="939">
                  <c:v>1102.6469999999999</c:v>
                </c:pt>
                <c:pt idx="940">
                  <c:v>1103.1289999999999</c:v>
                </c:pt>
                <c:pt idx="941">
                  <c:v>1103.6119999999999</c:v>
                </c:pt>
                <c:pt idx="942">
                  <c:v>1104.0939999999998</c:v>
                </c:pt>
                <c:pt idx="943">
                  <c:v>1104.576</c:v>
                </c:pt>
                <c:pt idx="944">
                  <c:v>1105.058</c:v>
                </c:pt>
                <c:pt idx="945">
                  <c:v>1105.54</c:v>
                </c:pt>
                <c:pt idx="946">
                  <c:v>1106.0219999999999</c:v>
                </c:pt>
                <c:pt idx="947">
                  <c:v>1106.5039999999999</c:v>
                </c:pt>
                <c:pt idx="948">
                  <c:v>1106.9870000000001</c:v>
                </c:pt>
                <c:pt idx="949">
                  <c:v>1107.4690000000001</c:v>
                </c:pt>
                <c:pt idx="950">
                  <c:v>1107.951</c:v>
                </c:pt>
                <c:pt idx="951">
                  <c:v>1108.433</c:v>
                </c:pt>
                <c:pt idx="952">
                  <c:v>1108.9150000000004</c:v>
                </c:pt>
                <c:pt idx="953">
                  <c:v>1109.3969999999999</c:v>
                </c:pt>
                <c:pt idx="954">
                  <c:v>1109.8789999999999</c:v>
                </c:pt>
                <c:pt idx="955">
                  <c:v>1110.3609999999999</c:v>
                </c:pt>
                <c:pt idx="956">
                  <c:v>1110.8439999999998</c:v>
                </c:pt>
                <c:pt idx="957">
                  <c:v>1111.326</c:v>
                </c:pt>
                <c:pt idx="958">
                  <c:v>1111.808</c:v>
                </c:pt>
                <c:pt idx="959">
                  <c:v>1112.29</c:v>
                </c:pt>
                <c:pt idx="960">
                  <c:v>1112.7719999999999</c:v>
                </c:pt>
                <c:pt idx="961">
                  <c:v>1113.2539999999999</c:v>
                </c:pt>
                <c:pt idx="962">
                  <c:v>1113.7360000000001</c:v>
                </c:pt>
                <c:pt idx="963">
                  <c:v>1114.2190000000001</c:v>
                </c:pt>
                <c:pt idx="964">
                  <c:v>1114.701</c:v>
                </c:pt>
                <c:pt idx="965">
                  <c:v>1115.1829999999998</c:v>
                </c:pt>
                <c:pt idx="966">
                  <c:v>1115.665</c:v>
                </c:pt>
                <c:pt idx="967">
                  <c:v>1116.1469999999999</c:v>
                </c:pt>
                <c:pt idx="968">
                  <c:v>1116.6289999999999</c:v>
                </c:pt>
                <c:pt idx="969">
                  <c:v>1117.1109999999999</c:v>
                </c:pt>
                <c:pt idx="970">
                  <c:v>1117.5939999999998</c:v>
                </c:pt>
                <c:pt idx="971">
                  <c:v>1118.076</c:v>
                </c:pt>
                <c:pt idx="972">
                  <c:v>1118.558</c:v>
                </c:pt>
                <c:pt idx="973">
                  <c:v>1119.04</c:v>
                </c:pt>
                <c:pt idx="974">
                  <c:v>1119.5219999999999</c:v>
                </c:pt>
                <c:pt idx="975">
                  <c:v>1120.0039999999999</c:v>
                </c:pt>
                <c:pt idx="976">
                  <c:v>1120.4860000000001</c:v>
                </c:pt>
                <c:pt idx="977">
                  <c:v>1120.9690000000001</c:v>
                </c:pt>
                <c:pt idx="978">
                  <c:v>1121.451</c:v>
                </c:pt>
                <c:pt idx="979">
                  <c:v>1121.933</c:v>
                </c:pt>
                <c:pt idx="980">
                  <c:v>1122.4150000000004</c:v>
                </c:pt>
                <c:pt idx="981">
                  <c:v>1122.8969999999999</c:v>
                </c:pt>
                <c:pt idx="982">
                  <c:v>1123.3789999999999</c:v>
                </c:pt>
                <c:pt idx="983">
                  <c:v>1123.8609999999999</c:v>
                </c:pt>
                <c:pt idx="984">
                  <c:v>1124.3439999999998</c:v>
                </c:pt>
                <c:pt idx="985">
                  <c:v>1124.826</c:v>
                </c:pt>
                <c:pt idx="986">
                  <c:v>1125.308</c:v>
                </c:pt>
                <c:pt idx="987">
                  <c:v>1125.79</c:v>
                </c:pt>
                <c:pt idx="988">
                  <c:v>1126.2719999999999</c:v>
                </c:pt>
                <c:pt idx="989">
                  <c:v>1126.7539999999999</c:v>
                </c:pt>
                <c:pt idx="990">
                  <c:v>1127.2360000000001</c:v>
                </c:pt>
                <c:pt idx="991">
                  <c:v>1127.7180000000001</c:v>
                </c:pt>
                <c:pt idx="992">
                  <c:v>1128.201</c:v>
                </c:pt>
                <c:pt idx="993">
                  <c:v>1128.6829999999998</c:v>
                </c:pt>
                <c:pt idx="994">
                  <c:v>1129.165</c:v>
                </c:pt>
                <c:pt idx="995">
                  <c:v>1129.6469999999999</c:v>
                </c:pt>
                <c:pt idx="996">
                  <c:v>1130.1289999999999</c:v>
                </c:pt>
                <c:pt idx="997">
                  <c:v>1130.6109999999999</c:v>
                </c:pt>
                <c:pt idx="998">
                  <c:v>1131.0929999999998</c:v>
                </c:pt>
                <c:pt idx="999">
                  <c:v>1131.576</c:v>
                </c:pt>
                <c:pt idx="1000">
                  <c:v>1132.058</c:v>
                </c:pt>
                <c:pt idx="1001">
                  <c:v>1132.54</c:v>
                </c:pt>
                <c:pt idx="1002">
                  <c:v>1133.0219999999999</c:v>
                </c:pt>
                <c:pt idx="1003">
                  <c:v>1133.5039999999999</c:v>
                </c:pt>
                <c:pt idx="1004">
                  <c:v>1133.9860000000001</c:v>
                </c:pt>
                <c:pt idx="1005">
                  <c:v>1134.4680000000001</c:v>
                </c:pt>
                <c:pt idx="1006">
                  <c:v>1134.95</c:v>
                </c:pt>
                <c:pt idx="1007">
                  <c:v>1135.433</c:v>
                </c:pt>
                <c:pt idx="1008">
                  <c:v>1135.9150000000004</c:v>
                </c:pt>
                <c:pt idx="1009">
                  <c:v>1136.3969999999999</c:v>
                </c:pt>
                <c:pt idx="1010">
                  <c:v>1136.8789999999999</c:v>
                </c:pt>
                <c:pt idx="1011">
                  <c:v>1137.3609999999999</c:v>
                </c:pt>
                <c:pt idx="1012">
                  <c:v>1137.8429999999998</c:v>
                </c:pt>
                <c:pt idx="1013">
                  <c:v>1138.325</c:v>
                </c:pt>
                <c:pt idx="1014">
                  <c:v>1138.808</c:v>
                </c:pt>
                <c:pt idx="1015">
                  <c:v>1139.29</c:v>
                </c:pt>
                <c:pt idx="1016">
                  <c:v>1139.7719999999999</c:v>
                </c:pt>
                <c:pt idx="1017">
                  <c:v>1140.2539999999999</c:v>
                </c:pt>
                <c:pt idx="1018">
                  <c:v>1140.7360000000001</c:v>
                </c:pt>
                <c:pt idx="1019">
                  <c:v>1141.2180000000001</c:v>
                </c:pt>
                <c:pt idx="1020">
                  <c:v>1141.7</c:v>
                </c:pt>
                <c:pt idx="1021">
                  <c:v>1142.1819999999998</c:v>
                </c:pt>
                <c:pt idx="1022">
                  <c:v>1142.665</c:v>
                </c:pt>
                <c:pt idx="1023">
                  <c:v>1143.1469999999999</c:v>
                </c:pt>
                <c:pt idx="1024">
                  <c:v>1143.6289999999999</c:v>
                </c:pt>
                <c:pt idx="1025">
                  <c:v>1144.1109999999999</c:v>
                </c:pt>
                <c:pt idx="1026">
                  <c:v>1144.5929999999998</c:v>
                </c:pt>
                <c:pt idx="1027">
                  <c:v>1145.075</c:v>
                </c:pt>
                <c:pt idx="1028">
                  <c:v>1145.557</c:v>
                </c:pt>
                <c:pt idx="1029">
                  <c:v>1146.04</c:v>
                </c:pt>
                <c:pt idx="1030">
                  <c:v>1146.5219999999999</c:v>
                </c:pt>
                <c:pt idx="1031">
                  <c:v>1147.0039999999999</c:v>
                </c:pt>
                <c:pt idx="1032">
                  <c:v>1147.4860000000001</c:v>
                </c:pt>
                <c:pt idx="1033">
                  <c:v>1147.9680000000001</c:v>
                </c:pt>
                <c:pt idx="1034">
                  <c:v>1148.45</c:v>
                </c:pt>
                <c:pt idx="1035">
                  <c:v>1148.932</c:v>
                </c:pt>
                <c:pt idx="1036">
                  <c:v>1149.4150000000004</c:v>
                </c:pt>
                <c:pt idx="1037">
                  <c:v>1149.8969999999999</c:v>
                </c:pt>
                <c:pt idx="1038">
                  <c:v>1150.3789999999999</c:v>
                </c:pt>
                <c:pt idx="1039">
                  <c:v>1150.8609999999999</c:v>
                </c:pt>
                <c:pt idx="1040">
                  <c:v>1151.3429999999998</c:v>
                </c:pt>
                <c:pt idx="1041">
                  <c:v>1151.825</c:v>
                </c:pt>
                <c:pt idx="1042">
                  <c:v>1152.307</c:v>
                </c:pt>
                <c:pt idx="1043">
                  <c:v>1152.79</c:v>
                </c:pt>
                <c:pt idx="1044">
                  <c:v>1153.2719999999999</c:v>
                </c:pt>
                <c:pt idx="1045">
                  <c:v>1153.7539999999999</c:v>
                </c:pt>
                <c:pt idx="1046">
                  <c:v>1154.2360000000001</c:v>
                </c:pt>
                <c:pt idx="1047">
                  <c:v>1154.7180000000001</c:v>
                </c:pt>
                <c:pt idx="1048">
                  <c:v>1155.2</c:v>
                </c:pt>
                <c:pt idx="1049">
                  <c:v>1155.6819999999998</c:v>
                </c:pt>
                <c:pt idx="1050">
                  <c:v>1156.165</c:v>
                </c:pt>
                <c:pt idx="1051">
                  <c:v>1156.6469999999999</c:v>
                </c:pt>
                <c:pt idx="1052">
                  <c:v>1157.1289999999999</c:v>
                </c:pt>
                <c:pt idx="1053">
                  <c:v>1157.6109999999999</c:v>
                </c:pt>
                <c:pt idx="1054">
                  <c:v>1158.0929999999998</c:v>
                </c:pt>
                <c:pt idx="1055">
                  <c:v>1158.575</c:v>
                </c:pt>
                <c:pt idx="1056">
                  <c:v>1159.057</c:v>
                </c:pt>
                <c:pt idx="1057">
                  <c:v>1159.539</c:v>
                </c:pt>
                <c:pt idx="1058">
                  <c:v>1160.0219999999999</c:v>
                </c:pt>
                <c:pt idx="1059">
                  <c:v>1160.5039999999999</c:v>
                </c:pt>
                <c:pt idx="1060">
                  <c:v>1160.9860000000001</c:v>
                </c:pt>
                <c:pt idx="1061">
                  <c:v>1161.4680000000001</c:v>
                </c:pt>
                <c:pt idx="1062">
                  <c:v>1161.95</c:v>
                </c:pt>
                <c:pt idx="1063">
                  <c:v>1162.432</c:v>
                </c:pt>
                <c:pt idx="1064">
                  <c:v>1162.914</c:v>
                </c:pt>
                <c:pt idx="1065">
                  <c:v>1163.3969999999999</c:v>
                </c:pt>
                <c:pt idx="1066">
                  <c:v>1163.8789999999999</c:v>
                </c:pt>
                <c:pt idx="1067">
                  <c:v>1164.3609999999999</c:v>
                </c:pt>
                <c:pt idx="1068">
                  <c:v>1164.8429999999998</c:v>
                </c:pt>
                <c:pt idx="1069">
                  <c:v>1165.325</c:v>
                </c:pt>
                <c:pt idx="1070">
                  <c:v>1165.807</c:v>
                </c:pt>
                <c:pt idx="1071">
                  <c:v>1166.289</c:v>
                </c:pt>
                <c:pt idx="1072">
                  <c:v>1166.771</c:v>
                </c:pt>
                <c:pt idx="1073">
                  <c:v>1167.2539999999999</c:v>
                </c:pt>
                <c:pt idx="1074">
                  <c:v>1167.7360000000001</c:v>
                </c:pt>
                <c:pt idx="1075">
                  <c:v>1168.2180000000001</c:v>
                </c:pt>
                <c:pt idx="1076">
                  <c:v>1168.7</c:v>
                </c:pt>
                <c:pt idx="1077">
                  <c:v>1169.1819999999998</c:v>
                </c:pt>
                <c:pt idx="1078">
                  <c:v>1169.6639999999998</c:v>
                </c:pt>
                <c:pt idx="1079">
                  <c:v>1170.146</c:v>
                </c:pt>
                <c:pt idx="1080">
                  <c:v>1170.6289999999999</c:v>
                </c:pt>
                <c:pt idx="1081">
                  <c:v>1171.1109999999999</c:v>
                </c:pt>
                <c:pt idx="1082">
                  <c:v>1171.5929999999998</c:v>
                </c:pt>
                <c:pt idx="1083">
                  <c:v>1172.075</c:v>
                </c:pt>
                <c:pt idx="1084">
                  <c:v>1172.557</c:v>
                </c:pt>
                <c:pt idx="1085">
                  <c:v>1173.039</c:v>
                </c:pt>
                <c:pt idx="1086">
                  <c:v>1173.521</c:v>
                </c:pt>
                <c:pt idx="1087">
                  <c:v>1174.0039999999999</c:v>
                </c:pt>
                <c:pt idx="1088">
                  <c:v>1174.4860000000001</c:v>
                </c:pt>
                <c:pt idx="1089">
                  <c:v>1174.9680000000001</c:v>
                </c:pt>
                <c:pt idx="1090">
                  <c:v>1175.45</c:v>
                </c:pt>
                <c:pt idx="1091">
                  <c:v>1175.932</c:v>
                </c:pt>
                <c:pt idx="1092">
                  <c:v>1176.414</c:v>
                </c:pt>
                <c:pt idx="1093">
                  <c:v>1176.896</c:v>
                </c:pt>
                <c:pt idx="1094">
                  <c:v>1177.3789999999999</c:v>
                </c:pt>
                <c:pt idx="1095">
                  <c:v>1177.8609999999999</c:v>
                </c:pt>
                <c:pt idx="1096">
                  <c:v>1178.3429999999998</c:v>
                </c:pt>
                <c:pt idx="1097">
                  <c:v>1178.825</c:v>
                </c:pt>
                <c:pt idx="1098">
                  <c:v>1179.307</c:v>
                </c:pt>
                <c:pt idx="1099">
                  <c:v>1179.789</c:v>
                </c:pt>
                <c:pt idx="1100">
                  <c:v>1180.271</c:v>
                </c:pt>
                <c:pt idx="1101">
                  <c:v>1180.7539999999999</c:v>
                </c:pt>
                <c:pt idx="1102">
                  <c:v>1181.2360000000001</c:v>
                </c:pt>
                <c:pt idx="1103">
                  <c:v>1181.7180000000001</c:v>
                </c:pt>
                <c:pt idx="1104">
                  <c:v>1182.2</c:v>
                </c:pt>
                <c:pt idx="1105">
                  <c:v>1182.6819999999998</c:v>
                </c:pt>
                <c:pt idx="1106">
                  <c:v>1183.1639999999998</c:v>
                </c:pt>
                <c:pt idx="1107">
                  <c:v>1183.646</c:v>
                </c:pt>
                <c:pt idx="1108">
                  <c:v>1184.1279999999999</c:v>
                </c:pt>
                <c:pt idx="1109">
                  <c:v>1184.6109999999999</c:v>
                </c:pt>
                <c:pt idx="1110">
                  <c:v>1185.0929999999998</c:v>
                </c:pt>
                <c:pt idx="1111">
                  <c:v>1185.575</c:v>
                </c:pt>
                <c:pt idx="1112">
                  <c:v>1186.057</c:v>
                </c:pt>
                <c:pt idx="1113">
                  <c:v>1186.539</c:v>
                </c:pt>
                <c:pt idx="1114">
                  <c:v>1187.021</c:v>
                </c:pt>
                <c:pt idx="1115">
                  <c:v>1187.5029999999999</c:v>
                </c:pt>
                <c:pt idx="1116">
                  <c:v>1187.9860000000001</c:v>
                </c:pt>
                <c:pt idx="1117">
                  <c:v>1188.4680000000001</c:v>
                </c:pt>
                <c:pt idx="1118">
                  <c:v>1188.95</c:v>
                </c:pt>
                <c:pt idx="1119">
                  <c:v>1189.432</c:v>
                </c:pt>
                <c:pt idx="1120">
                  <c:v>1189.914</c:v>
                </c:pt>
                <c:pt idx="1121">
                  <c:v>1190.396</c:v>
                </c:pt>
                <c:pt idx="1122">
                  <c:v>1190.8779999999999</c:v>
                </c:pt>
                <c:pt idx="1123">
                  <c:v>1191.3599999999999</c:v>
                </c:pt>
                <c:pt idx="1124">
                  <c:v>1191.8429999999998</c:v>
                </c:pt>
                <c:pt idx="1125">
                  <c:v>1192.325</c:v>
                </c:pt>
                <c:pt idx="1126">
                  <c:v>1192.807</c:v>
                </c:pt>
                <c:pt idx="1127">
                  <c:v>1193.289</c:v>
                </c:pt>
                <c:pt idx="1128">
                  <c:v>1193.771</c:v>
                </c:pt>
                <c:pt idx="1129">
                  <c:v>1194.2529999999999</c:v>
                </c:pt>
                <c:pt idx="1130">
                  <c:v>1194.7349999999999</c:v>
                </c:pt>
                <c:pt idx="1131">
                  <c:v>1195.2180000000001</c:v>
                </c:pt>
                <c:pt idx="1132">
                  <c:v>1195.7</c:v>
                </c:pt>
                <c:pt idx="1133">
                  <c:v>1196.1819999999998</c:v>
                </c:pt>
                <c:pt idx="1134">
                  <c:v>1196.6639999999998</c:v>
                </c:pt>
                <c:pt idx="1135">
                  <c:v>1197.146</c:v>
                </c:pt>
                <c:pt idx="1136">
                  <c:v>1197.6279999999999</c:v>
                </c:pt>
                <c:pt idx="1137">
                  <c:v>1198.1099999999999</c:v>
                </c:pt>
                <c:pt idx="1138">
                  <c:v>1198.5929999999998</c:v>
                </c:pt>
                <c:pt idx="1139">
                  <c:v>1199.075</c:v>
                </c:pt>
                <c:pt idx="1140">
                  <c:v>1199.557</c:v>
                </c:pt>
                <c:pt idx="1141">
                  <c:v>1200.039</c:v>
                </c:pt>
                <c:pt idx="1142">
                  <c:v>1200.521</c:v>
                </c:pt>
                <c:pt idx="1143">
                  <c:v>1201.0029999999999</c:v>
                </c:pt>
                <c:pt idx="1144">
                  <c:v>1201.4849999999999</c:v>
                </c:pt>
                <c:pt idx="1145">
                  <c:v>1201.9680000000001</c:v>
                </c:pt>
                <c:pt idx="1146">
                  <c:v>1202.45</c:v>
                </c:pt>
                <c:pt idx="1147">
                  <c:v>1202.932</c:v>
                </c:pt>
                <c:pt idx="1148">
                  <c:v>1203.414</c:v>
                </c:pt>
                <c:pt idx="1149">
                  <c:v>1203.896</c:v>
                </c:pt>
                <c:pt idx="1150">
                  <c:v>1204.3779999999999</c:v>
                </c:pt>
                <c:pt idx="1151">
                  <c:v>1204.8599999999999</c:v>
                </c:pt>
                <c:pt idx="1152">
                  <c:v>1205.3429999999998</c:v>
                </c:pt>
                <c:pt idx="1153">
                  <c:v>1205.825</c:v>
                </c:pt>
                <c:pt idx="1154">
                  <c:v>1206.307</c:v>
                </c:pt>
                <c:pt idx="1155">
                  <c:v>1206.789</c:v>
                </c:pt>
                <c:pt idx="1156">
                  <c:v>1207.271</c:v>
                </c:pt>
                <c:pt idx="1157">
                  <c:v>1207.7529999999999</c:v>
                </c:pt>
                <c:pt idx="1158">
                  <c:v>1208.2349999999999</c:v>
                </c:pt>
                <c:pt idx="1159">
                  <c:v>1208.7170000000001</c:v>
                </c:pt>
                <c:pt idx="1160">
                  <c:v>1209.2</c:v>
                </c:pt>
                <c:pt idx="1161">
                  <c:v>1209.6819999999998</c:v>
                </c:pt>
                <c:pt idx="1162">
                  <c:v>1210.1639999999998</c:v>
                </c:pt>
                <c:pt idx="1163">
                  <c:v>1210.646</c:v>
                </c:pt>
                <c:pt idx="1164">
                  <c:v>1211.1279999999999</c:v>
                </c:pt>
                <c:pt idx="1165">
                  <c:v>1211.6099999999999</c:v>
                </c:pt>
                <c:pt idx="1166">
                  <c:v>1212.0919999999999</c:v>
                </c:pt>
                <c:pt idx="1167">
                  <c:v>1212.575</c:v>
                </c:pt>
                <c:pt idx="1168">
                  <c:v>1213.057</c:v>
                </c:pt>
                <c:pt idx="1169">
                  <c:v>1213.539</c:v>
                </c:pt>
                <c:pt idx="1170">
                  <c:v>1214.021</c:v>
                </c:pt>
                <c:pt idx="1171">
                  <c:v>1214.5029999999999</c:v>
                </c:pt>
                <c:pt idx="1172">
                  <c:v>1214.9849999999999</c:v>
                </c:pt>
                <c:pt idx="1173">
                  <c:v>1215.4670000000001</c:v>
                </c:pt>
                <c:pt idx="1174">
                  <c:v>1215.9490000000001</c:v>
                </c:pt>
                <c:pt idx="1175">
                  <c:v>1216.432</c:v>
                </c:pt>
                <c:pt idx="1176">
                  <c:v>1216.914</c:v>
                </c:pt>
                <c:pt idx="1177">
                  <c:v>1217.396</c:v>
                </c:pt>
                <c:pt idx="1178">
                  <c:v>1217.8779999999999</c:v>
                </c:pt>
                <c:pt idx="1179">
                  <c:v>1218.3599999999999</c:v>
                </c:pt>
                <c:pt idx="1180">
                  <c:v>1218.8419999999999</c:v>
                </c:pt>
                <c:pt idx="1181">
                  <c:v>1219.3239999999998</c:v>
                </c:pt>
                <c:pt idx="1182">
                  <c:v>1219.807</c:v>
                </c:pt>
                <c:pt idx="1183">
                  <c:v>1220.289</c:v>
                </c:pt>
                <c:pt idx="1184">
                  <c:v>1220.771</c:v>
                </c:pt>
                <c:pt idx="1185">
                  <c:v>1221.2529999999999</c:v>
                </c:pt>
                <c:pt idx="1186">
                  <c:v>1221.7349999999999</c:v>
                </c:pt>
                <c:pt idx="1187">
                  <c:v>1222.2170000000001</c:v>
                </c:pt>
                <c:pt idx="1188">
                  <c:v>1222.6989999999998</c:v>
                </c:pt>
                <c:pt idx="1189">
                  <c:v>1223.1819999999998</c:v>
                </c:pt>
                <c:pt idx="1190">
                  <c:v>1223.6639999999998</c:v>
                </c:pt>
                <c:pt idx="1191">
                  <c:v>1224.146</c:v>
                </c:pt>
                <c:pt idx="1192">
                  <c:v>1224.6279999999999</c:v>
                </c:pt>
                <c:pt idx="1193">
                  <c:v>1225.1099999999999</c:v>
                </c:pt>
                <c:pt idx="1194">
                  <c:v>1225.5919999999999</c:v>
                </c:pt>
                <c:pt idx="1195">
                  <c:v>1226.0739999999998</c:v>
                </c:pt>
                <c:pt idx="1196">
                  <c:v>1226.557</c:v>
                </c:pt>
                <c:pt idx="1197">
                  <c:v>1227.039</c:v>
                </c:pt>
                <c:pt idx="1198">
                  <c:v>1227.521</c:v>
                </c:pt>
                <c:pt idx="1199">
                  <c:v>1228.0029999999999</c:v>
                </c:pt>
                <c:pt idx="1200">
                  <c:v>1228.4849999999999</c:v>
                </c:pt>
                <c:pt idx="1201">
                  <c:v>1228.9670000000001</c:v>
                </c:pt>
                <c:pt idx="1202">
                  <c:v>1229.4490000000001</c:v>
                </c:pt>
                <c:pt idx="1203">
                  <c:v>1229.932</c:v>
                </c:pt>
                <c:pt idx="1204">
                  <c:v>1230.414</c:v>
                </c:pt>
                <c:pt idx="1205">
                  <c:v>1230.896</c:v>
                </c:pt>
                <c:pt idx="1206">
                  <c:v>1231.3779999999999</c:v>
                </c:pt>
                <c:pt idx="1207">
                  <c:v>1231.8599999999999</c:v>
                </c:pt>
                <c:pt idx="1208">
                  <c:v>1232.3419999999999</c:v>
                </c:pt>
                <c:pt idx="1209">
                  <c:v>1232.8239999999998</c:v>
                </c:pt>
                <c:pt idx="1210">
                  <c:v>1233.306</c:v>
                </c:pt>
                <c:pt idx="1211">
                  <c:v>1233.789</c:v>
                </c:pt>
                <c:pt idx="1212">
                  <c:v>1234.271</c:v>
                </c:pt>
                <c:pt idx="1213">
                  <c:v>1234.7529999999999</c:v>
                </c:pt>
                <c:pt idx="1214">
                  <c:v>1235.2349999999999</c:v>
                </c:pt>
                <c:pt idx="1215">
                  <c:v>1235.7170000000001</c:v>
                </c:pt>
                <c:pt idx="1216">
                  <c:v>1236.1989999999998</c:v>
                </c:pt>
                <c:pt idx="1217">
                  <c:v>1236.6809999999998</c:v>
                </c:pt>
                <c:pt idx="1218">
                  <c:v>1237.1639999999998</c:v>
                </c:pt>
                <c:pt idx="1219">
                  <c:v>1237.646</c:v>
                </c:pt>
                <c:pt idx="1220">
                  <c:v>1238.1279999999999</c:v>
                </c:pt>
                <c:pt idx="1221">
                  <c:v>1238.6099999999999</c:v>
                </c:pt>
                <c:pt idx="1222">
                  <c:v>1239.0919999999999</c:v>
                </c:pt>
                <c:pt idx="1223">
                  <c:v>1239.5739999999998</c:v>
                </c:pt>
                <c:pt idx="1224">
                  <c:v>1240.056</c:v>
                </c:pt>
                <c:pt idx="1225">
                  <c:v>1240.538</c:v>
                </c:pt>
                <c:pt idx="1226">
                  <c:v>1241.021</c:v>
                </c:pt>
                <c:pt idx="1227">
                  <c:v>1241.5029999999999</c:v>
                </c:pt>
                <c:pt idx="1228">
                  <c:v>1241.9849999999999</c:v>
                </c:pt>
                <c:pt idx="1229">
                  <c:v>1242.4670000000001</c:v>
                </c:pt>
                <c:pt idx="1230">
                  <c:v>1242.9490000000001</c:v>
                </c:pt>
                <c:pt idx="1231">
                  <c:v>1243.431</c:v>
                </c:pt>
                <c:pt idx="1232">
                  <c:v>1243.913</c:v>
                </c:pt>
                <c:pt idx="1233">
                  <c:v>1244.396</c:v>
                </c:pt>
                <c:pt idx="1234">
                  <c:v>1244.8779999999999</c:v>
                </c:pt>
                <c:pt idx="1235">
                  <c:v>1245.3599999999999</c:v>
                </c:pt>
                <c:pt idx="1236">
                  <c:v>1245.8419999999999</c:v>
                </c:pt>
                <c:pt idx="1237">
                  <c:v>1246.3239999999998</c:v>
                </c:pt>
                <c:pt idx="1238">
                  <c:v>1246.806</c:v>
                </c:pt>
                <c:pt idx="1239">
                  <c:v>1247.288</c:v>
                </c:pt>
                <c:pt idx="1240">
                  <c:v>1247.771</c:v>
                </c:pt>
                <c:pt idx="1241">
                  <c:v>1248.2529999999999</c:v>
                </c:pt>
                <c:pt idx="1242">
                  <c:v>1248.7349999999999</c:v>
                </c:pt>
                <c:pt idx="1243">
                  <c:v>1249.2170000000001</c:v>
                </c:pt>
                <c:pt idx="1244">
                  <c:v>1249.6989999999998</c:v>
                </c:pt>
                <c:pt idx="1245">
                  <c:v>1250.1809999999998</c:v>
                </c:pt>
                <c:pt idx="1246">
                  <c:v>1250.6629999999998</c:v>
                </c:pt>
                <c:pt idx="1247">
                  <c:v>1251.146</c:v>
                </c:pt>
                <c:pt idx="1248">
                  <c:v>1251.6279999999999</c:v>
                </c:pt>
                <c:pt idx="1249">
                  <c:v>1252.1099999999999</c:v>
                </c:pt>
                <c:pt idx="1250">
                  <c:v>1252.5919999999999</c:v>
                </c:pt>
                <c:pt idx="1251">
                  <c:v>1253.0739999999998</c:v>
                </c:pt>
                <c:pt idx="1252">
                  <c:v>1253.556</c:v>
                </c:pt>
                <c:pt idx="1253">
                  <c:v>1254.038</c:v>
                </c:pt>
                <c:pt idx="1254">
                  <c:v>1254.521</c:v>
                </c:pt>
                <c:pt idx="1255">
                  <c:v>1255.0029999999999</c:v>
                </c:pt>
                <c:pt idx="1256">
                  <c:v>1255.4849999999999</c:v>
                </c:pt>
                <c:pt idx="1257">
                  <c:v>1255.9670000000001</c:v>
                </c:pt>
                <c:pt idx="1258">
                  <c:v>1256.4490000000001</c:v>
                </c:pt>
                <c:pt idx="1259">
                  <c:v>1256.931</c:v>
                </c:pt>
                <c:pt idx="1260">
                  <c:v>1257.413</c:v>
                </c:pt>
                <c:pt idx="1261">
                  <c:v>1257.895</c:v>
                </c:pt>
                <c:pt idx="1262">
                  <c:v>1258.3779999999999</c:v>
                </c:pt>
                <c:pt idx="1263">
                  <c:v>1258.8599999999999</c:v>
                </c:pt>
                <c:pt idx="1264">
                  <c:v>1259.3419999999999</c:v>
                </c:pt>
                <c:pt idx="1265">
                  <c:v>1259.8239999999998</c:v>
                </c:pt>
                <c:pt idx="1266">
                  <c:v>1260.306</c:v>
                </c:pt>
                <c:pt idx="1267">
                  <c:v>1260.788</c:v>
                </c:pt>
                <c:pt idx="1268">
                  <c:v>1261.27</c:v>
                </c:pt>
                <c:pt idx="1269">
                  <c:v>1261.7529999999999</c:v>
                </c:pt>
                <c:pt idx="1270">
                  <c:v>1262.2349999999999</c:v>
                </c:pt>
                <c:pt idx="1271">
                  <c:v>1262.7170000000001</c:v>
                </c:pt>
                <c:pt idx="1272">
                  <c:v>1263.1989999999998</c:v>
                </c:pt>
                <c:pt idx="1273">
                  <c:v>1263.6809999999998</c:v>
                </c:pt>
                <c:pt idx="1274">
                  <c:v>1264.1629999999998</c:v>
                </c:pt>
                <c:pt idx="1275">
                  <c:v>1264.645</c:v>
                </c:pt>
                <c:pt idx="1276">
                  <c:v>1265.127</c:v>
                </c:pt>
                <c:pt idx="1277">
                  <c:v>1265.6099999999999</c:v>
                </c:pt>
                <c:pt idx="1278">
                  <c:v>1266.0919999999999</c:v>
                </c:pt>
                <c:pt idx="1279">
                  <c:v>1266.5739999999998</c:v>
                </c:pt>
                <c:pt idx="1280">
                  <c:v>1267.056</c:v>
                </c:pt>
                <c:pt idx="1281">
                  <c:v>1267.538</c:v>
                </c:pt>
                <c:pt idx="1282">
                  <c:v>1268.02</c:v>
                </c:pt>
                <c:pt idx="1283">
                  <c:v>1268.502</c:v>
                </c:pt>
                <c:pt idx="1284">
                  <c:v>1268.9849999999999</c:v>
                </c:pt>
                <c:pt idx="1285">
                  <c:v>1269.4670000000001</c:v>
                </c:pt>
                <c:pt idx="1286">
                  <c:v>1269.9490000000001</c:v>
                </c:pt>
                <c:pt idx="1287">
                  <c:v>1270.431</c:v>
                </c:pt>
                <c:pt idx="1288">
                  <c:v>1270.913</c:v>
                </c:pt>
                <c:pt idx="1289">
                  <c:v>1271.395</c:v>
                </c:pt>
                <c:pt idx="1290">
                  <c:v>1271.877</c:v>
                </c:pt>
                <c:pt idx="1291">
                  <c:v>1272.3589999999999</c:v>
                </c:pt>
                <c:pt idx="1292">
                  <c:v>1272.8419999999999</c:v>
                </c:pt>
                <c:pt idx="1293">
                  <c:v>1273.3239999999998</c:v>
                </c:pt>
                <c:pt idx="1294">
                  <c:v>1273.806</c:v>
                </c:pt>
                <c:pt idx="1295">
                  <c:v>1274.288</c:v>
                </c:pt>
                <c:pt idx="1296">
                  <c:v>1274.77</c:v>
                </c:pt>
                <c:pt idx="1297">
                  <c:v>1275.252</c:v>
                </c:pt>
                <c:pt idx="1298">
                  <c:v>1275.7339999999999</c:v>
                </c:pt>
                <c:pt idx="1299">
                  <c:v>1276.2170000000001</c:v>
                </c:pt>
                <c:pt idx="1300">
                  <c:v>1276.6989999999998</c:v>
                </c:pt>
                <c:pt idx="1301">
                  <c:v>1277.1809999999998</c:v>
                </c:pt>
                <c:pt idx="1302">
                  <c:v>1277.6629999999998</c:v>
                </c:pt>
                <c:pt idx="1303">
                  <c:v>1278.145</c:v>
                </c:pt>
                <c:pt idx="1304">
                  <c:v>1278.627</c:v>
                </c:pt>
                <c:pt idx="1305">
                  <c:v>1279.1089999999999</c:v>
                </c:pt>
                <c:pt idx="1306">
                  <c:v>1279.5919999999999</c:v>
                </c:pt>
                <c:pt idx="1307">
                  <c:v>1280.0739999999998</c:v>
                </c:pt>
                <c:pt idx="1308">
                  <c:v>1280.556</c:v>
                </c:pt>
                <c:pt idx="1309">
                  <c:v>1281.038</c:v>
                </c:pt>
                <c:pt idx="1310">
                  <c:v>1281.52</c:v>
                </c:pt>
                <c:pt idx="1311">
                  <c:v>1282.002</c:v>
                </c:pt>
                <c:pt idx="1312">
                  <c:v>1282.4839999999999</c:v>
                </c:pt>
                <c:pt idx="1313">
                  <c:v>1282.9670000000001</c:v>
                </c:pt>
                <c:pt idx="1314">
                  <c:v>1283.4490000000001</c:v>
                </c:pt>
                <c:pt idx="1315">
                  <c:v>1283.931</c:v>
                </c:pt>
                <c:pt idx="1316">
                  <c:v>1284.413</c:v>
                </c:pt>
                <c:pt idx="1317">
                  <c:v>1284.895</c:v>
                </c:pt>
                <c:pt idx="1318">
                  <c:v>1285.377</c:v>
                </c:pt>
                <c:pt idx="1319">
                  <c:v>1285.8589999999999</c:v>
                </c:pt>
                <c:pt idx="1320">
                  <c:v>1286.3419999999999</c:v>
                </c:pt>
                <c:pt idx="1321">
                  <c:v>1286.8239999999998</c:v>
                </c:pt>
                <c:pt idx="1322">
                  <c:v>1287.306</c:v>
                </c:pt>
                <c:pt idx="1323">
                  <c:v>1287.788</c:v>
                </c:pt>
                <c:pt idx="1324">
                  <c:v>1288.27</c:v>
                </c:pt>
                <c:pt idx="1325">
                  <c:v>1288.752</c:v>
                </c:pt>
                <c:pt idx="1326">
                  <c:v>1289.2339999999999</c:v>
                </c:pt>
                <c:pt idx="1327">
                  <c:v>1289.7160000000001</c:v>
                </c:pt>
                <c:pt idx="1328">
                  <c:v>1290.1989999999998</c:v>
                </c:pt>
                <c:pt idx="1329">
                  <c:v>1290.6809999999998</c:v>
                </c:pt>
                <c:pt idx="1330">
                  <c:v>1291.1629999999998</c:v>
                </c:pt>
                <c:pt idx="1331">
                  <c:v>1291.645</c:v>
                </c:pt>
                <c:pt idx="1332">
                  <c:v>1292.127</c:v>
                </c:pt>
                <c:pt idx="1333">
                  <c:v>1292.6089999999999</c:v>
                </c:pt>
                <c:pt idx="1334">
                  <c:v>1293.0909999999999</c:v>
                </c:pt>
                <c:pt idx="1335">
                  <c:v>1293.5739999999998</c:v>
                </c:pt>
                <c:pt idx="1336">
                  <c:v>1294.056</c:v>
                </c:pt>
                <c:pt idx="1337">
                  <c:v>1294.538</c:v>
                </c:pt>
                <c:pt idx="1338">
                  <c:v>1295.02</c:v>
                </c:pt>
                <c:pt idx="1339">
                  <c:v>1295.502</c:v>
                </c:pt>
                <c:pt idx="1340">
                  <c:v>1295.9839999999999</c:v>
                </c:pt>
                <c:pt idx="1341">
                  <c:v>1296.4660000000001</c:v>
                </c:pt>
                <c:pt idx="1342">
                  <c:v>1296.9480000000001</c:v>
                </c:pt>
                <c:pt idx="1343">
                  <c:v>1297.431</c:v>
                </c:pt>
                <c:pt idx="1344">
                  <c:v>1297.913</c:v>
                </c:pt>
                <c:pt idx="1345">
                  <c:v>1298.395</c:v>
                </c:pt>
                <c:pt idx="1346">
                  <c:v>1298.877</c:v>
                </c:pt>
                <c:pt idx="1347">
                  <c:v>1299.3589999999999</c:v>
                </c:pt>
                <c:pt idx="1348">
                  <c:v>1299.8409999999999</c:v>
                </c:pt>
                <c:pt idx="1349">
                  <c:v>1300.3229999999999</c:v>
                </c:pt>
                <c:pt idx="1350">
                  <c:v>1300.806</c:v>
                </c:pt>
                <c:pt idx="1351">
                  <c:v>1301.288</c:v>
                </c:pt>
                <c:pt idx="1352">
                  <c:v>1301.77</c:v>
                </c:pt>
                <c:pt idx="1353">
                  <c:v>1302.252</c:v>
                </c:pt>
                <c:pt idx="1354">
                  <c:v>1302.7339999999999</c:v>
                </c:pt>
                <c:pt idx="1355">
                  <c:v>1303.2160000000001</c:v>
                </c:pt>
                <c:pt idx="1356">
                  <c:v>1303.6979999999999</c:v>
                </c:pt>
                <c:pt idx="1357">
                  <c:v>1304.1809999999998</c:v>
                </c:pt>
                <c:pt idx="1358">
                  <c:v>1304.6629999999998</c:v>
                </c:pt>
                <c:pt idx="1359">
                  <c:v>1305.145</c:v>
                </c:pt>
                <c:pt idx="1360">
                  <c:v>1305.627</c:v>
                </c:pt>
                <c:pt idx="1361">
                  <c:v>1306.1089999999999</c:v>
                </c:pt>
                <c:pt idx="1362">
                  <c:v>1306.5909999999999</c:v>
                </c:pt>
                <c:pt idx="1363">
                  <c:v>1307.0729999999999</c:v>
                </c:pt>
                <c:pt idx="1364">
                  <c:v>1307.556</c:v>
                </c:pt>
                <c:pt idx="1365">
                  <c:v>1308.038</c:v>
                </c:pt>
                <c:pt idx="1366">
                  <c:v>1308.52</c:v>
                </c:pt>
                <c:pt idx="1367">
                  <c:v>1309.002</c:v>
                </c:pt>
                <c:pt idx="1368">
                  <c:v>1309.4839999999999</c:v>
                </c:pt>
                <c:pt idx="1369">
                  <c:v>1309.9660000000001</c:v>
                </c:pt>
                <c:pt idx="1370">
                  <c:v>1310.4480000000001</c:v>
                </c:pt>
                <c:pt idx="1371">
                  <c:v>1310.931</c:v>
                </c:pt>
                <c:pt idx="1372">
                  <c:v>1311.413</c:v>
                </c:pt>
                <c:pt idx="1373">
                  <c:v>1311.895</c:v>
                </c:pt>
                <c:pt idx="1374">
                  <c:v>1312.377</c:v>
                </c:pt>
                <c:pt idx="1375">
                  <c:v>1312.8589999999999</c:v>
                </c:pt>
                <c:pt idx="1376">
                  <c:v>1313.3409999999999</c:v>
                </c:pt>
                <c:pt idx="1377">
                  <c:v>1313.8229999999999</c:v>
                </c:pt>
                <c:pt idx="1378">
                  <c:v>1314.3050000000001</c:v>
                </c:pt>
                <c:pt idx="1379">
                  <c:v>1314.788</c:v>
                </c:pt>
                <c:pt idx="1380">
                  <c:v>1315.27</c:v>
                </c:pt>
                <c:pt idx="1381">
                  <c:v>1315.752</c:v>
                </c:pt>
                <c:pt idx="1382">
                  <c:v>1316.2339999999999</c:v>
                </c:pt>
                <c:pt idx="1383">
                  <c:v>1316.7160000000001</c:v>
                </c:pt>
                <c:pt idx="1384">
                  <c:v>1317.1979999999999</c:v>
                </c:pt>
                <c:pt idx="1385">
                  <c:v>1317.6799999999998</c:v>
                </c:pt>
                <c:pt idx="1386">
                  <c:v>1318.1629999999998</c:v>
                </c:pt>
                <c:pt idx="1387">
                  <c:v>1318.645</c:v>
                </c:pt>
                <c:pt idx="1388">
                  <c:v>1319.127</c:v>
                </c:pt>
                <c:pt idx="1389">
                  <c:v>1319.6089999999999</c:v>
                </c:pt>
                <c:pt idx="1390">
                  <c:v>1320.0909999999999</c:v>
                </c:pt>
                <c:pt idx="1391">
                  <c:v>1320.5729999999999</c:v>
                </c:pt>
                <c:pt idx="1392">
                  <c:v>1321.0550000000001</c:v>
                </c:pt>
                <c:pt idx="1393">
                  <c:v>1321.537</c:v>
                </c:pt>
                <c:pt idx="1394">
                  <c:v>1322.02</c:v>
                </c:pt>
                <c:pt idx="1395">
                  <c:v>1322.502</c:v>
                </c:pt>
                <c:pt idx="1396">
                  <c:v>1322.9839999999999</c:v>
                </c:pt>
                <c:pt idx="1397">
                  <c:v>1323.4660000000001</c:v>
                </c:pt>
                <c:pt idx="1398">
                  <c:v>1323.9480000000001</c:v>
                </c:pt>
                <c:pt idx="1399">
                  <c:v>1324.43</c:v>
                </c:pt>
                <c:pt idx="1400">
                  <c:v>1324.912</c:v>
                </c:pt>
                <c:pt idx="1401">
                  <c:v>1325.395</c:v>
                </c:pt>
                <c:pt idx="1402">
                  <c:v>1325.877</c:v>
                </c:pt>
                <c:pt idx="1403">
                  <c:v>1326.3589999999999</c:v>
                </c:pt>
                <c:pt idx="1404">
                  <c:v>1326.8409999999999</c:v>
                </c:pt>
                <c:pt idx="1405">
                  <c:v>1327.3229999999999</c:v>
                </c:pt>
                <c:pt idx="1406">
                  <c:v>1327.8050000000001</c:v>
                </c:pt>
                <c:pt idx="1407">
                  <c:v>1328.287</c:v>
                </c:pt>
                <c:pt idx="1408">
                  <c:v>1328.77</c:v>
                </c:pt>
                <c:pt idx="1409">
                  <c:v>1329.252</c:v>
                </c:pt>
                <c:pt idx="1410">
                  <c:v>1329.7339999999999</c:v>
                </c:pt>
                <c:pt idx="1411">
                  <c:v>1330.2160000000001</c:v>
                </c:pt>
                <c:pt idx="1412">
                  <c:v>1330.6979999999999</c:v>
                </c:pt>
                <c:pt idx="1413">
                  <c:v>1331.1799999999998</c:v>
                </c:pt>
                <c:pt idx="1414">
                  <c:v>1331.6619999999998</c:v>
                </c:pt>
                <c:pt idx="1415">
                  <c:v>1332.145</c:v>
                </c:pt>
                <c:pt idx="1416">
                  <c:v>1332.627</c:v>
                </c:pt>
                <c:pt idx="1417">
                  <c:v>1333.1089999999999</c:v>
                </c:pt>
                <c:pt idx="1418">
                  <c:v>1333.5909999999999</c:v>
                </c:pt>
                <c:pt idx="1419">
                  <c:v>1334.0729999999999</c:v>
                </c:pt>
                <c:pt idx="1420">
                  <c:v>1334.5550000000001</c:v>
                </c:pt>
                <c:pt idx="1421">
                  <c:v>1335.037</c:v>
                </c:pt>
                <c:pt idx="1422">
                  <c:v>1335.519</c:v>
                </c:pt>
                <c:pt idx="1423">
                  <c:v>1336.002</c:v>
                </c:pt>
                <c:pt idx="1424">
                  <c:v>1336.4839999999999</c:v>
                </c:pt>
                <c:pt idx="1425">
                  <c:v>1336.9660000000001</c:v>
                </c:pt>
                <c:pt idx="1426">
                  <c:v>1337.4480000000001</c:v>
                </c:pt>
                <c:pt idx="1427">
                  <c:v>1337.93</c:v>
                </c:pt>
                <c:pt idx="1428">
                  <c:v>1338.412</c:v>
                </c:pt>
                <c:pt idx="1429">
                  <c:v>1338.8939999999998</c:v>
                </c:pt>
                <c:pt idx="1430">
                  <c:v>1339.377</c:v>
                </c:pt>
                <c:pt idx="1431">
                  <c:v>1339.8589999999999</c:v>
                </c:pt>
                <c:pt idx="1432">
                  <c:v>1340.3409999999999</c:v>
                </c:pt>
                <c:pt idx="1433">
                  <c:v>1340.8229999999999</c:v>
                </c:pt>
                <c:pt idx="1434">
                  <c:v>1341.3050000000001</c:v>
                </c:pt>
                <c:pt idx="1435">
                  <c:v>1341.787</c:v>
                </c:pt>
                <c:pt idx="1436">
                  <c:v>1342.269</c:v>
                </c:pt>
                <c:pt idx="1437">
                  <c:v>1342.751</c:v>
                </c:pt>
                <c:pt idx="1438">
                  <c:v>1343.2339999999999</c:v>
                </c:pt>
                <c:pt idx="1439">
                  <c:v>1343.7160000000001</c:v>
                </c:pt>
                <c:pt idx="1440">
                  <c:v>1344.1979999999999</c:v>
                </c:pt>
                <c:pt idx="1441">
                  <c:v>1344.6799999999998</c:v>
                </c:pt>
                <c:pt idx="1442">
                  <c:v>1345.1619999999998</c:v>
                </c:pt>
                <c:pt idx="1443">
                  <c:v>1345.6439999999998</c:v>
                </c:pt>
                <c:pt idx="1444">
                  <c:v>1346.126</c:v>
                </c:pt>
                <c:pt idx="1445">
                  <c:v>1346.6089999999999</c:v>
                </c:pt>
                <c:pt idx="1446">
                  <c:v>1347.0909999999999</c:v>
                </c:pt>
                <c:pt idx="1447">
                  <c:v>1347.5729999999999</c:v>
                </c:pt>
                <c:pt idx="1448">
                  <c:v>1348.0550000000001</c:v>
                </c:pt>
                <c:pt idx="1449">
                  <c:v>1348.537</c:v>
                </c:pt>
                <c:pt idx="1450">
                  <c:v>1349.019</c:v>
                </c:pt>
                <c:pt idx="1451">
                  <c:v>1349.501</c:v>
                </c:pt>
                <c:pt idx="1452">
                  <c:v>1349.9839999999999</c:v>
                </c:pt>
                <c:pt idx="1453">
                  <c:v>1350.4660000000001</c:v>
                </c:pt>
                <c:pt idx="1454">
                  <c:v>1350.9480000000001</c:v>
                </c:pt>
                <c:pt idx="1455">
                  <c:v>1351.43</c:v>
                </c:pt>
                <c:pt idx="1456">
                  <c:v>1351.912</c:v>
                </c:pt>
                <c:pt idx="1457">
                  <c:v>1352.3939999999998</c:v>
                </c:pt>
                <c:pt idx="1458">
                  <c:v>1352.876</c:v>
                </c:pt>
                <c:pt idx="1459">
                  <c:v>1353.3589999999999</c:v>
                </c:pt>
                <c:pt idx="1460">
                  <c:v>1353.8409999999999</c:v>
                </c:pt>
                <c:pt idx="1461">
                  <c:v>1354.3229999999999</c:v>
                </c:pt>
                <c:pt idx="1462">
                  <c:v>1354.8050000000001</c:v>
                </c:pt>
                <c:pt idx="1463">
                  <c:v>1355.287</c:v>
                </c:pt>
                <c:pt idx="1464">
                  <c:v>1355.769</c:v>
                </c:pt>
                <c:pt idx="1465">
                  <c:v>1356.251</c:v>
                </c:pt>
                <c:pt idx="1466">
                  <c:v>1356.7339999999999</c:v>
                </c:pt>
                <c:pt idx="1467">
                  <c:v>1357.2160000000001</c:v>
                </c:pt>
                <c:pt idx="1468">
                  <c:v>1357.6979999999999</c:v>
                </c:pt>
                <c:pt idx="1469">
                  <c:v>1358.1799999999998</c:v>
                </c:pt>
                <c:pt idx="1470">
                  <c:v>1358.6619999999998</c:v>
                </c:pt>
                <c:pt idx="1471">
                  <c:v>1359.1439999999998</c:v>
                </c:pt>
                <c:pt idx="1472">
                  <c:v>1359.626</c:v>
                </c:pt>
                <c:pt idx="1473">
                  <c:v>1360.1079999999999</c:v>
                </c:pt>
                <c:pt idx="1474">
                  <c:v>1360.5909999999999</c:v>
                </c:pt>
                <c:pt idx="1475">
                  <c:v>1361.0729999999999</c:v>
                </c:pt>
                <c:pt idx="1476">
                  <c:v>1361.5550000000001</c:v>
                </c:pt>
                <c:pt idx="1477">
                  <c:v>1362.037</c:v>
                </c:pt>
                <c:pt idx="1478">
                  <c:v>1362.519</c:v>
                </c:pt>
                <c:pt idx="1479">
                  <c:v>1363.001</c:v>
                </c:pt>
                <c:pt idx="1480">
                  <c:v>1363.4829999999999</c:v>
                </c:pt>
                <c:pt idx="1481">
                  <c:v>1363.9660000000001</c:v>
                </c:pt>
                <c:pt idx="1482">
                  <c:v>1364.4480000000001</c:v>
                </c:pt>
                <c:pt idx="1483">
                  <c:v>1364.93</c:v>
                </c:pt>
                <c:pt idx="1484">
                  <c:v>1365.412</c:v>
                </c:pt>
                <c:pt idx="1485">
                  <c:v>1365.8939999999998</c:v>
                </c:pt>
                <c:pt idx="1486">
                  <c:v>1366.376</c:v>
                </c:pt>
                <c:pt idx="1487">
                  <c:v>1366.8579999999999</c:v>
                </c:pt>
                <c:pt idx="1488">
                  <c:v>1367.34</c:v>
                </c:pt>
                <c:pt idx="1489">
                  <c:v>1367.8229999999999</c:v>
                </c:pt>
                <c:pt idx="1490">
                  <c:v>1368.3050000000001</c:v>
                </c:pt>
                <c:pt idx="1491">
                  <c:v>1368.787</c:v>
                </c:pt>
                <c:pt idx="1492">
                  <c:v>1369.269</c:v>
                </c:pt>
                <c:pt idx="1493">
                  <c:v>1369.751</c:v>
                </c:pt>
                <c:pt idx="1494">
                  <c:v>1370.2329999999999</c:v>
                </c:pt>
                <c:pt idx="1495">
                  <c:v>1370.7149999999999</c:v>
                </c:pt>
                <c:pt idx="1496">
                  <c:v>1371.1979999999999</c:v>
                </c:pt>
                <c:pt idx="1497">
                  <c:v>1371.6799999999998</c:v>
                </c:pt>
                <c:pt idx="1498">
                  <c:v>1372.1619999999998</c:v>
                </c:pt>
                <c:pt idx="1499">
                  <c:v>1372.6439999999998</c:v>
                </c:pt>
                <c:pt idx="1500">
                  <c:v>1373.126</c:v>
                </c:pt>
                <c:pt idx="1501">
                  <c:v>1373.6079999999999</c:v>
                </c:pt>
                <c:pt idx="1502">
                  <c:v>1374.09</c:v>
                </c:pt>
                <c:pt idx="1503">
                  <c:v>1374.5729999999999</c:v>
                </c:pt>
                <c:pt idx="1504">
                  <c:v>1375.0550000000001</c:v>
                </c:pt>
                <c:pt idx="1505">
                  <c:v>1375.537</c:v>
                </c:pt>
                <c:pt idx="1506">
                  <c:v>1376.019</c:v>
                </c:pt>
                <c:pt idx="1507">
                  <c:v>1376.501</c:v>
                </c:pt>
                <c:pt idx="1508">
                  <c:v>1376.9829999999999</c:v>
                </c:pt>
                <c:pt idx="1509">
                  <c:v>1377.4649999999999</c:v>
                </c:pt>
                <c:pt idx="1510">
                  <c:v>1377.9480000000001</c:v>
                </c:pt>
                <c:pt idx="1511">
                  <c:v>1378.43</c:v>
                </c:pt>
                <c:pt idx="1512">
                  <c:v>1378.912</c:v>
                </c:pt>
                <c:pt idx="1513">
                  <c:v>1379.3939999999998</c:v>
                </c:pt>
                <c:pt idx="1514">
                  <c:v>1379.876</c:v>
                </c:pt>
                <c:pt idx="1515">
                  <c:v>1380.3579999999999</c:v>
                </c:pt>
                <c:pt idx="1516">
                  <c:v>1380.84</c:v>
                </c:pt>
                <c:pt idx="1517">
                  <c:v>1381.3229999999999</c:v>
                </c:pt>
                <c:pt idx="1518">
                  <c:v>1381.8050000000001</c:v>
                </c:pt>
                <c:pt idx="1519">
                  <c:v>1382.287</c:v>
                </c:pt>
                <c:pt idx="1520">
                  <c:v>1382.769</c:v>
                </c:pt>
                <c:pt idx="1521">
                  <c:v>1383.251</c:v>
                </c:pt>
                <c:pt idx="1522">
                  <c:v>1383.7329999999999</c:v>
                </c:pt>
                <c:pt idx="1523">
                  <c:v>1384.2149999999999</c:v>
                </c:pt>
                <c:pt idx="1524">
                  <c:v>1384.6969999999999</c:v>
                </c:pt>
                <c:pt idx="1525">
                  <c:v>1385.1799999999998</c:v>
                </c:pt>
                <c:pt idx="1526">
                  <c:v>1385.6619999999998</c:v>
                </c:pt>
                <c:pt idx="1527">
                  <c:v>1386.1439999999998</c:v>
                </c:pt>
                <c:pt idx="1528">
                  <c:v>1386.626</c:v>
                </c:pt>
                <c:pt idx="1529">
                  <c:v>1387.1079999999999</c:v>
                </c:pt>
                <c:pt idx="1530">
                  <c:v>1387.59</c:v>
                </c:pt>
                <c:pt idx="1531">
                  <c:v>1388.0719999999999</c:v>
                </c:pt>
                <c:pt idx="1532">
                  <c:v>1388.5550000000001</c:v>
                </c:pt>
                <c:pt idx="1533">
                  <c:v>1389.037</c:v>
                </c:pt>
                <c:pt idx="1534">
                  <c:v>1389.519</c:v>
                </c:pt>
                <c:pt idx="1535">
                  <c:v>1390.001</c:v>
                </c:pt>
                <c:pt idx="1536">
                  <c:v>1390.4829999999999</c:v>
                </c:pt>
                <c:pt idx="1537">
                  <c:v>1390.9649999999999</c:v>
                </c:pt>
                <c:pt idx="1538">
                  <c:v>1391.4470000000001</c:v>
                </c:pt>
                <c:pt idx="1539">
                  <c:v>1391.9290000000001</c:v>
                </c:pt>
                <c:pt idx="1540">
                  <c:v>1392.412</c:v>
                </c:pt>
                <c:pt idx="1541">
                  <c:v>1392.8939999999998</c:v>
                </c:pt>
                <c:pt idx="1542">
                  <c:v>1393.376</c:v>
                </c:pt>
                <c:pt idx="1543">
                  <c:v>1393.8579999999999</c:v>
                </c:pt>
                <c:pt idx="1544">
                  <c:v>1394.34</c:v>
                </c:pt>
                <c:pt idx="1545">
                  <c:v>1394.8219999999999</c:v>
                </c:pt>
                <c:pt idx="1546">
                  <c:v>1395.3039999999999</c:v>
                </c:pt>
                <c:pt idx="1547">
                  <c:v>1395.787</c:v>
                </c:pt>
                <c:pt idx="1548">
                  <c:v>1396.269</c:v>
                </c:pt>
                <c:pt idx="1549">
                  <c:v>1396.751</c:v>
                </c:pt>
                <c:pt idx="1550">
                  <c:v>1397.2329999999999</c:v>
                </c:pt>
                <c:pt idx="1551">
                  <c:v>1397.7149999999999</c:v>
                </c:pt>
                <c:pt idx="1552">
                  <c:v>1398.1969999999999</c:v>
                </c:pt>
                <c:pt idx="1553">
                  <c:v>1398.6789999999999</c:v>
                </c:pt>
                <c:pt idx="1554">
                  <c:v>1399.1609999999998</c:v>
                </c:pt>
                <c:pt idx="1555">
                  <c:v>1399.6439999999998</c:v>
                </c:pt>
                <c:pt idx="1556">
                  <c:v>1400.126</c:v>
                </c:pt>
                <c:pt idx="1557">
                  <c:v>1400.6079999999999</c:v>
                </c:pt>
                <c:pt idx="1558">
                  <c:v>1401.09</c:v>
                </c:pt>
                <c:pt idx="1559">
                  <c:v>1401.5719999999999</c:v>
                </c:pt>
                <c:pt idx="1560">
                  <c:v>1402.0539999999999</c:v>
                </c:pt>
                <c:pt idx="1561">
                  <c:v>1402.5360000000001</c:v>
                </c:pt>
                <c:pt idx="1562">
                  <c:v>1403.019</c:v>
                </c:pt>
                <c:pt idx="1563">
                  <c:v>1403.501</c:v>
                </c:pt>
                <c:pt idx="1564">
                  <c:v>1403.9829999999999</c:v>
                </c:pt>
                <c:pt idx="1565">
                  <c:v>1404.4649999999999</c:v>
                </c:pt>
                <c:pt idx="1566">
                  <c:v>1404.9470000000001</c:v>
                </c:pt>
                <c:pt idx="1567">
                  <c:v>1405.4290000000001</c:v>
                </c:pt>
                <c:pt idx="1568">
                  <c:v>1405.9110000000001</c:v>
                </c:pt>
                <c:pt idx="1569">
                  <c:v>1406.3939999999998</c:v>
                </c:pt>
                <c:pt idx="1570">
                  <c:v>1406.876</c:v>
                </c:pt>
                <c:pt idx="1571">
                  <c:v>1407.3579999999999</c:v>
                </c:pt>
                <c:pt idx="1572">
                  <c:v>1407.84</c:v>
                </c:pt>
                <c:pt idx="1573">
                  <c:v>1408.3219999999999</c:v>
                </c:pt>
                <c:pt idx="1574">
                  <c:v>1408.8039999999999</c:v>
                </c:pt>
                <c:pt idx="1575">
                  <c:v>1409.2860000000001</c:v>
                </c:pt>
                <c:pt idx="1576">
                  <c:v>1409.769</c:v>
                </c:pt>
                <c:pt idx="1577">
                  <c:v>1410.251</c:v>
                </c:pt>
                <c:pt idx="1578">
                  <c:v>1410.7329999999999</c:v>
                </c:pt>
                <c:pt idx="1579">
                  <c:v>1411.2149999999999</c:v>
                </c:pt>
                <c:pt idx="1580">
                  <c:v>1411.6969999999999</c:v>
                </c:pt>
                <c:pt idx="1581">
                  <c:v>1412.1789999999999</c:v>
                </c:pt>
                <c:pt idx="1582">
                  <c:v>1412.6609999999998</c:v>
                </c:pt>
                <c:pt idx="1583">
                  <c:v>1413.1439999999998</c:v>
                </c:pt>
                <c:pt idx="1584">
                  <c:v>1413.626</c:v>
                </c:pt>
                <c:pt idx="1585">
                  <c:v>1414.1079999999999</c:v>
                </c:pt>
                <c:pt idx="1586">
                  <c:v>1414.59</c:v>
                </c:pt>
                <c:pt idx="1587">
                  <c:v>1415.0719999999999</c:v>
                </c:pt>
                <c:pt idx="1588">
                  <c:v>1415.5539999999999</c:v>
                </c:pt>
                <c:pt idx="1589">
                  <c:v>1416.0360000000001</c:v>
                </c:pt>
                <c:pt idx="1590">
                  <c:v>1416.518</c:v>
                </c:pt>
                <c:pt idx="1591">
                  <c:v>1417.001</c:v>
                </c:pt>
                <c:pt idx="1592">
                  <c:v>1417.4829999999999</c:v>
                </c:pt>
                <c:pt idx="1593">
                  <c:v>1417.9649999999999</c:v>
                </c:pt>
                <c:pt idx="1594">
                  <c:v>1418.4470000000001</c:v>
                </c:pt>
                <c:pt idx="1595">
                  <c:v>1418.9290000000001</c:v>
                </c:pt>
                <c:pt idx="1596">
                  <c:v>1419.4110000000001</c:v>
                </c:pt>
                <c:pt idx="1597">
                  <c:v>1419.8929999999998</c:v>
                </c:pt>
                <c:pt idx="1598">
                  <c:v>1420.376</c:v>
                </c:pt>
                <c:pt idx="1599">
                  <c:v>1420.8579999999999</c:v>
                </c:pt>
                <c:pt idx="1600">
                  <c:v>1421.34</c:v>
                </c:pt>
                <c:pt idx="1601">
                  <c:v>1421.8219999999999</c:v>
                </c:pt>
                <c:pt idx="1602">
                  <c:v>1422.3039999999999</c:v>
                </c:pt>
                <c:pt idx="1603">
                  <c:v>1422.7860000000001</c:v>
                </c:pt>
                <c:pt idx="1604">
                  <c:v>1423.268</c:v>
                </c:pt>
                <c:pt idx="1605">
                  <c:v>1423.75</c:v>
                </c:pt>
                <c:pt idx="1606">
                  <c:v>1424.2329999999999</c:v>
                </c:pt>
                <c:pt idx="1607">
                  <c:v>1424.7149999999999</c:v>
                </c:pt>
                <c:pt idx="1608">
                  <c:v>1425.1969999999999</c:v>
                </c:pt>
                <c:pt idx="1609">
                  <c:v>1425.6789999999999</c:v>
                </c:pt>
                <c:pt idx="1610">
                  <c:v>1426.1609999999998</c:v>
                </c:pt>
                <c:pt idx="1611">
                  <c:v>1426.6429999999998</c:v>
                </c:pt>
                <c:pt idx="1612">
                  <c:v>1427.125</c:v>
                </c:pt>
                <c:pt idx="1613">
                  <c:v>1427.6079999999999</c:v>
                </c:pt>
                <c:pt idx="1614">
                  <c:v>1428.09</c:v>
                </c:pt>
                <c:pt idx="1615">
                  <c:v>1428.5719999999999</c:v>
                </c:pt>
                <c:pt idx="1616">
                  <c:v>1429.0539999999999</c:v>
                </c:pt>
                <c:pt idx="1617">
                  <c:v>1429.5360000000001</c:v>
                </c:pt>
                <c:pt idx="1618">
                  <c:v>1430.018</c:v>
                </c:pt>
                <c:pt idx="1619">
                  <c:v>1430.5</c:v>
                </c:pt>
                <c:pt idx="1620">
                  <c:v>1430.9829999999999</c:v>
                </c:pt>
                <c:pt idx="1621">
                  <c:v>1431.4649999999999</c:v>
                </c:pt>
                <c:pt idx="1622">
                  <c:v>1431.9470000000001</c:v>
                </c:pt>
                <c:pt idx="1623">
                  <c:v>1432.4290000000001</c:v>
                </c:pt>
                <c:pt idx="1624">
                  <c:v>1432.9110000000001</c:v>
                </c:pt>
                <c:pt idx="1625">
                  <c:v>1433.3929999999998</c:v>
                </c:pt>
                <c:pt idx="1626">
                  <c:v>1433.875</c:v>
                </c:pt>
                <c:pt idx="1627">
                  <c:v>1434.3579999999999</c:v>
                </c:pt>
                <c:pt idx="1628">
                  <c:v>1434.84</c:v>
                </c:pt>
                <c:pt idx="1629">
                  <c:v>1435.3219999999999</c:v>
                </c:pt>
                <c:pt idx="1630">
                  <c:v>1435.8039999999999</c:v>
                </c:pt>
                <c:pt idx="1631">
                  <c:v>1436.2860000000001</c:v>
                </c:pt>
                <c:pt idx="1632">
                  <c:v>1436.768</c:v>
                </c:pt>
                <c:pt idx="1633">
                  <c:v>1437.25</c:v>
                </c:pt>
                <c:pt idx="1634">
                  <c:v>1437.7329999999999</c:v>
                </c:pt>
                <c:pt idx="1635">
                  <c:v>1438.2149999999999</c:v>
                </c:pt>
                <c:pt idx="1636">
                  <c:v>1438.6969999999999</c:v>
                </c:pt>
                <c:pt idx="1637">
                  <c:v>1439.1789999999999</c:v>
                </c:pt>
                <c:pt idx="1638">
                  <c:v>1439.6609999999998</c:v>
                </c:pt>
                <c:pt idx="1639">
                  <c:v>1440.1429999999998</c:v>
                </c:pt>
                <c:pt idx="1640">
                  <c:v>1440.625</c:v>
                </c:pt>
                <c:pt idx="1641">
                  <c:v>1441.107</c:v>
                </c:pt>
                <c:pt idx="1642">
                  <c:v>1441.59</c:v>
                </c:pt>
                <c:pt idx="1643">
                  <c:v>1442.0719999999999</c:v>
                </c:pt>
                <c:pt idx="1644">
                  <c:v>1442.5539999999999</c:v>
                </c:pt>
                <c:pt idx="1645">
                  <c:v>1443.0360000000001</c:v>
                </c:pt>
                <c:pt idx="1646">
                  <c:v>1443.518</c:v>
                </c:pt>
                <c:pt idx="1647">
                  <c:v>1444</c:v>
                </c:pt>
                <c:pt idx="1648">
                  <c:v>1444.482</c:v>
                </c:pt>
                <c:pt idx="1649">
                  <c:v>1444.9649999999999</c:v>
                </c:pt>
                <c:pt idx="1650">
                  <c:v>1445.4470000000001</c:v>
                </c:pt>
                <c:pt idx="1651">
                  <c:v>1445.9290000000001</c:v>
                </c:pt>
                <c:pt idx="1652">
                  <c:v>1446.4110000000001</c:v>
                </c:pt>
                <c:pt idx="1653">
                  <c:v>1446.8929999999998</c:v>
                </c:pt>
                <c:pt idx="1654">
                  <c:v>1447.375</c:v>
                </c:pt>
                <c:pt idx="1655">
                  <c:v>1447.857</c:v>
                </c:pt>
                <c:pt idx="1656">
                  <c:v>1448.3389999999999</c:v>
                </c:pt>
                <c:pt idx="1657">
                  <c:v>1448.8219999999999</c:v>
                </c:pt>
                <c:pt idx="1658">
                  <c:v>1449.3039999999999</c:v>
                </c:pt>
                <c:pt idx="1659">
                  <c:v>1449.7860000000001</c:v>
                </c:pt>
                <c:pt idx="1660">
                  <c:v>1450.268</c:v>
                </c:pt>
                <c:pt idx="1661">
                  <c:v>1450.75</c:v>
                </c:pt>
                <c:pt idx="1662">
                  <c:v>1451.232</c:v>
                </c:pt>
                <c:pt idx="1663">
                  <c:v>1451.7139999999999</c:v>
                </c:pt>
                <c:pt idx="1664">
                  <c:v>1452.1969999999999</c:v>
                </c:pt>
                <c:pt idx="1665">
                  <c:v>1452.6789999999999</c:v>
                </c:pt>
                <c:pt idx="1666">
                  <c:v>1453.1609999999998</c:v>
                </c:pt>
                <c:pt idx="1667">
                  <c:v>1453.6429999999998</c:v>
                </c:pt>
                <c:pt idx="1668">
                  <c:v>1454.125</c:v>
                </c:pt>
                <c:pt idx="1669">
                  <c:v>1454.607</c:v>
                </c:pt>
                <c:pt idx="1670">
                  <c:v>1455.0889999999999</c:v>
                </c:pt>
                <c:pt idx="1671">
                  <c:v>1455.5719999999999</c:v>
                </c:pt>
                <c:pt idx="1672">
                  <c:v>1456.0539999999999</c:v>
                </c:pt>
                <c:pt idx="1673">
                  <c:v>1456.5360000000001</c:v>
                </c:pt>
                <c:pt idx="1674">
                  <c:v>1457.018</c:v>
                </c:pt>
                <c:pt idx="1675">
                  <c:v>1457.5</c:v>
                </c:pt>
                <c:pt idx="1676">
                  <c:v>1457.982</c:v>
                </c:pt>
                <c:pt idx="1677">
                  <c:v>1458.4639999999999</c:v>
                </c:pt>
                <c:pt idx="1678">
                  <c:v>1458.9470000000001</c:v>
                </c:pt>
                <c:pt idx="1679">
                  <c:v>1459.4290000000001</c:v>
                </c:pt>
                <c:pt idx="1680">
                  <c:v>1459.9110000000001</c:v>
                </c:pt>
                <c:pt idx="1681">
                  <c:v>1460.3929999999998</c:v>
                </c:pt>
                <c:pt idx="1682">
                  <c:v>1460.875</c:v>
                </c:pt>
                <c:pt idx="1683">
                  <c:v>1461.357</c:v>
                </c:pt>
                <c:pt idx="1684">
                  <c:v>1461.8389999999999</c:v>
                </c:pt>
                <c:pt idx="1685">
                  <c:v>1462.3219999999999</c:v>
                </c:pt>
                <c:pt idx="1686">
                  <c:v>1462.8039999999999</c:v>
                </c:pt>
                <c:pt idx="1687">
                  <c:v>1463.2860000000001</c:v>
                </c:pt>
                <c:pt idx="1688">
                  <c:v>1463.768</c:v>
                </c:pt>
                <c:pt idx="1689">
                  <c:v>1464.25</c:v>
                </c:pt>
                <c:pt idx="1690">
                  <c:v>1464.732</c:v>
                </c:pt>
                <c:pt idx="1691">
                  <c:v>1465.2139999999999</c:v>
                </c:pt>
                <c:pt idx="1692">
                  <c:v>1465.6959999999999</c:v>
                </c:pt>
                <c:pt idx="1693">
                  <c:v>1466.1789999999999</c:v>
                </c:pt>
                <c:pt idx="1694">
                  <c:v>1466.6609999999998</c:v>
                </c:pt>
                <c:pt idx="1695">
                  <c:v>1467.1429999999998</c:v>
                </c:pt>
                <c:pt idx="1696">
                  <c:v>1467.625</c:v>
                </c:pt>
                <c:pt idx="1697">
                  <c:v>1468.107</c:v>
                </c:pt>
                <c:pt idx="1698">
                  <c:v>1468.5889999999999</c:v>
                </c:pt>
                <c:pt idx="1699">
                  <c:v>1469.0709999999999</c:v>
                </c:pt>
                <c:pt idx="1700">
                  <c:v>1469.5539999999999</c:v>
                </c:pt>
                <c:pt idx="1701">
                  <c:v>1470.0360000000001</c:v>
                </c:pt>
                <c:pt idx="1702">
                  <c:v>1470.518</c:v>
                </c:pt>
                <c:pt idx="1703">
                  <c:v>1471</c:v>
                </c:pt>
                <c:pt idx="1704">
                  <c:v>1471.482</c:v>
                </c:pt>
                <c:pt idx="1705">
                  <c:v>1471.9639999999999</c:v>
                </c:pt>
                <c:pt idx="1706">
                  <c:v>1472.4460000000001</c:v>
                </c:pt>
                <c:pt idx="1707">
                  <c:v>1472.9280000000001</c:v>
                </c:pt>
                <c:pt idx="1708">
                  <c:v>1473.4110000000001</c:v>
                </c:pt>
                <c:pt idx="1709">
                  <c:v>1473.8929999999998</c:v>
                </c:pt>
                <c:pt idx="1710">
                  <c:v>1474.375</c:v>
                </c:pt>
                <c:pt idx="1711">
                  <c:v>1474.857</c:v>
                </c:pt>
                <c:pt idx="1712">
                  <c:v>1475.3389999999999</c:v>
                </c:pt>
                <c:pt idx="1713">
                  <c:v>1475.8209999999999</c:v>
                </c:pt>
                <c:pt idx="1714">
                  <c:v>1476.3029999999999</c:v>
                </c:pt>
                <c:pt idx="1715">
                  <c:v>1476.7860000000001</c:v>
                </c:pt>
                <c:pt idx="1716">
                  <c:v>1477.268</c:v>
                </c:pt>
                <c:pt idx="1717">
                  <c:v>1477.75</c:v>
                </c:pt>
                <c:pt idx="1718">
                  <c:v>1478.232</c:v>
                </c:pt>
                <c:pt idx="1719">
                  <c:v>1478.7139999999999</c:v>
                </c:pt>
                <c:pt idx="1720">
                  <c:v>1479.1959999999999</c:v>
                </c:pt>
                <c:pt idx="1721">
                  <c:v>1479.6779999999999</c:v>
                </c:pt>
                <c:pt idx="1722">
                  <c:v>1480.1609999999998</c:v>
                </c:pt>
                <c:pt idx="1723">
                  <c:v>1480.6429999999998</c:v>
                </c:pt>
                <c:pt idx="1724">
                  <c:v>1481.125</c:v>
                </c:pt>
                <c:pt idx="1725">
                  <c:v>1481.607</c:v>
                </c:pt>
                <c:pt idx="1726">
                  <c:v>1482.0889999999999</c:v>
                </c:pt>
                <c:pt idx="1727">
                  <c:v>1482.5709999999999</c:v>
                </c:pt>
                <c:pt idx="1728">
                  <c:v>1483.0529999999999</c:v>
                </c:pt>
                <c:pt idx="1729">
                  <c:v>1483.5360000000001</c:v>
                </c:pt>
                <c:pt idx="1730">
                  <c:v>1484.018</c:v>
                </c:pt>
                <c:pt idx="1731">
                  <c:v>1484.5</c:v>
                </c:pt>
                <c:pt idx="1732">
                  <c:v>1484.982</c:v>
                </c:pt>
                <c:pt idx="1733">
                  <c:v>1485.4639999999999</c:v>
                </c:pt>
                <c:pt idx="1734">
                  <c:v>1485.9460000000001</c:v>
                </c:pt>
                <c:pt idx="1735">
                  <c:v>1486.4280000000001</c:v>
                </c:pt>
                <c:pt idx="1736">
                  <c:v>1486.9110000000001</c:v>
                </c:pt>
                <c:pt idx="1737">
                  <c:v>1487.3929999999998</c:v>
                </c:pt>
                <c:pt idx="1738">
                  <c:v>1487.875</c:v>
                </c:pt>
                <c:pt idx="1739">
                  <c:v>1488.357</c:v>
                </c:pt>
                <c:pt idx="1740">
                  <c:v>1488.8389999999999</c:v>
                </c:pt>
                <c:pt idx="1741">
                  <c:v>1489.3209999999999</c:v>
                </c:pt>
                <c:pt idx="1742">
                  <c:v>1489.8029999999999</c:v>
                </c:pt>
                <c:pt idx="1743">
                  <c:v>1490.2850000000001</c:v>
                </c:pt>
                <c:pt idx="1744">
                  <c:v>1490.768</c:v>
                </c:pt>
                <c:pt idx="1745">
                  <c:v>1491.25</c:v>
                </c:pt>
                <c:pt idx="1746">
                  <c:v>1491.732</c:v>
                </c:pt>
                <c:pt idx="1747">
                  <c:v>1492.2139999999999</c:v>
                </c:pt>
                <c:pt idx="1748">
                  <c:v>1492.6959999999999</c:v>
                </c:pt>
                <c:pt idx="1749">
                  <c:v>1493.1779999999999</c:v>
                </c:pt>
                <c:pt idx="1750">
                  <c:v>1493.6599999999999</c:v>
                </c:pt>
                <c:pt idx="1751">
                  <c:v>1494.1429999999998</c:v>
                </c:pt>
                <c:pt idx="1752">
                  <c:v>1494.625</c:v>
                </c:pt>
                <c:pt idx="1753">
                  <c:v>1495.107</c:v>
                </c:pt>
                <c:pt idx="1754">
                  <c:v>1495.5889999999999</c:v>
                </c:pt>
                <c:pt idx="1755">
                  <c:v>1496.0709999999999</c:v>
                </c:pt>
                <c:pt idx="1756">
                  <c:v>1496.5529999999999</c:v>
                </c:pt>
                <c:pt idx="1757">
                  <c:v>1497.0350000000001</c:v>
                </c:pt>
                <c:pt idx="1758">
                  <c:v>1497.5170000000001</c:v>
                </c:pt>
                <c:pt idx="1759">
                  <c:v>1498</c:v>
                </c:pt>
                <c:pt idx="1760">
                  <c:v>1498.482</c:v>
                </c:pt>
                <c:pt idx="1761">
                  <c:v>1498.9639999999999</c:v>
                </c:pt>
                <c:pt idx="1762">
                  <c:v>1499.4460000000001</c:v>
                </c:pt>
                <c:pt idx="1763">
                  <c:v>1499.9280000000001</c:v>
                </c:pt>
                <c:pt idx="1764">
                  <c:v>1500.41</c:v>
                </c:pt>
                <c:pt idx="1765">
                  <c:v>1500.8919999999998</c:v>
                </c:pt>
                <c:pt idx="1766">
                  <c:v>1501.375</c:v>
                </c:pt>
                <c:pt idx="1767">
                  <c:v>1501.857</c:v>
                </c:pt>
                <c:pt idx="1768">
                  <c:v>1502.3389999999999</c:v>
                </c:pt>
                <c:pt idx="1769">
                  <c:v>1502.8209999999999</c:v>
                </c:pt>
                <c:pt idx="1770">
                  <c:v>1503.3029999999999</c:v>
                </c:pt>
                <c:pt idx="1771">
                  <c:v>1503.7850000000001</c:v>
                </c:pt>
                <c:pt idx="1772">
                  <c:v>1504.2670000000001</c:v>
                </c:pt>
                <c:pt idx="1773">
                  <c:v>1504.75</c:v>
                </c:pt>
                <c:pt idx="1774">
                  <c:v>1505.232</c:v>
                </c:pt>
                <c:pt idx="1775">
                  <c:v>1505.7139999999999</c:v>
                </c:pt>
                <c:pt idx="1776">
                  <c:v>1506.1959999999999</c:v>
                </c:pt>
                <c:pt idx="1777">
                  <c:v>1506.6779999999999</c:v>
                </c:pt>
                <c:pt idx="1778">
                  <c:v>1507.1599999999999</c:v>
                </c:pt>
                <c:pt idx="1779">
                  <c:v>1507.6419999999998</c:v>
                </c:pt>
                <c:pt idx="1780">
                  <c:v>1508.125</c:v>
                </c:pt>
                <c:pt idx="1781">
                  <c:v>1508.607</c:v>
                </c:pt>
                <c:pt idx="1782">
                  <c:v>1509.0889999999999</c:v>
                </c:pt>
                <c:pt idx="1783">
                  <c:v>1509.5709999999999</c:v>
                </c:pt>
                <c:pt idx="1784">
                  <c:v>1510.0529999999999</c:v>
                </c:pt>
                <c:pt idx="1785">
                  <c:v>1510.5350000000001</c:v>
                </c:pt>
                <c:pt idx="1786">
                  <c:v>1511.0170000000001</c:v>
                </c:pt>
                <c:pt idx="1787">
                  <c:v>1511.5</c:v>
                </c:pt>
                <c:pt idx="1788">
                  <c:v>1511.982</c:v>
                </c:pt>
                <c:pt idx="1789">
                  <c:v>1512.4639999999999</c:v>
                </c:pt>
                <c:pt idx="1790">
                  <c:v>1512.9460000000001</c:v>
                </c:pt>
                <c:pt idx="1791">
                  <c:v>1513.4280000000001</c:v>
                </c:pt>
                <c:pt idx="1792">
                  <c:v>1513.91</c:v>
                </c:pt>
                <c:pt idx="1793">
                  <c:v>1514.3919999999998</c:v>
                </c:pt>
                <c:pt idx="1794">
                  <c:v>1514.8739999999998</c:v>
                </c:pt>
                <c:pt idx="1795">
                  <c:v>1515.357</c:v>
                </c:pt>
                <c:pt idx="1796">
                  <c:v>1515.8389999999999</c:v>
                </c:pt>
                <c:pt idx="1797">
                  <c:v>1516.3209999999999</c:v>
                </c:pt>
                <c:pt idx="1798">
                  <c:v>1516.8029999999999</c:v>
                </c:pt>
                <c:pt idx="1799">
                  <c:v>1517.2850000000001</c:v>
                </c:pt>
                <c:pt idx="1800">
                  <c:v>1517.7670000000001</c:v>
                </c:pt>
                <c:pt idx="1801">
                  <c:v>1518.249</c:v>
                </c:pt>
                <c:pt idx="1802">
                  <c:v>1518.732</c:v>
                </c:pt>
                <c:pt idx="1803">
                  <c:v>1519.2139999999999</c:v>
                </c:pt>
                <c:pt idx="1804">
                  <c:v>1519.6959999999999</c:v>
                </c:pt>
                <c:pt idx="1805">
                  <c:v>1520.1779999999999</c:v>
                </c:pt>
                <c:pt idx="1806">
                  <c:v>1520.6599999999999</c:v>
                </c:pt>
                <c:pt idx="1807">
                  <c:v>1521.1419999999998</c:v>
                </c:pt>
                <c:pt idx="1808">
                  <c:v>1521.6239999999998</c:v>
                </c:pt>
                <c:pt idx="1809">
                  <c:v>1522.106</c:v>
                </c:pt>
                <c:pt idx="1810">
                  <c:v>1522.5889999999999</c:v>
                </c:pt>
                <c:pt idx="1811">
                  <c:v>1523.0709999999999</c:v>
                </c:pt>
                <c:pt idx="1812">
                  <c:v>1523.5529999999999</c:v>
                </c:pt>
                <c:pt idx="1813">
                  <c:v>1524.0350000000001</c:v>
                </c:pt>
                <c:pt idx="1814">
                  <c:v>1524.5170000000001</c:v>
                </c:pt>
                <c:pt idx="1815">
                  <c:v>1524.999</c:v>
                </c:pt>
                <c:pt idx="1816">
                  <c:v>1525.481</c:v>
                </c:pt>
                <c:pt idx="1817">
                  <c:v>1525.9639999999999</c:v>
                </c:pt>
                <c:pt idx="1818">
                  <c:v>1526.4460000000001</c:v>
                </c:pt>
                <c:pt idx="1819">
                  <c:v>1526.9280000000001</c:v>
                </c:pt>
                <c:pt idx="1820">
                  <c:v>1527.41</c:v>
                </c:pt>
                <c:pt idx="1821">
                  <c:v>1527.8919999999998</c:v>
                </c:pt>
                <c:pt idx="1822">
                  <c:v>1528.3739999999998</c:v>
                </c:pt>
                <c:pt idx="1823">
                  <c:v>1528.856</c:v>
                </c:pt>
                <c:pt idx="1824">
                  <c:v>1529.3389999999999</c:v>
                </c:pt>
                <c:pt idx="1825">
                  <c:v>1529.8209999999999</c:v>
                </c:pt>
                <c:pt idx="1826">
                  <c:v>1530.3029999999999</c:v>
                </c:pt>
                <c:pt idx="1827">
                  <c:v>1530.7850000000001</c:v>
                </c:pt>
                <c:pt idx="1828">
                  <c:v>1531.2670000000001</c:v>
                </c:pt>
                <c:pt idx="1829">
                  <c:v>1531.749</c:v>
                </c:pt>
                <c:pt idx="1830">
                  <c:v>1532.231</c:v>
                </c:pt>
                <c:pt idx="1831">
                  <c:v>1532.7139999999999</c:v>
                </c:pt>
                <c:pt idx="1832">
                  <c:v>1533.1959999999999</c:v>
                </c:pt>
                <c:pt idx="1833">
                  <c:v>1533.6779999999999</c:v>
                </c:pt>
                <c:pt idx="1834">
                  <c:v>1534.1599999999999</c:v>
                </c:pt>
                <c:pt idx="1835">
                  <c:v>1534.6419999999998</c:v>
                </c:pt>
                <c:pt idx="1836">
                  <c:v>1535.1239999999998</c:v>
                </c:pt>
                <c:pt idx="1837">
                  <c:v>1535.606</c:v>
                </c:pt>
                <c:pt idx="1838">
                  <c:v>1536.0889999999999</c:v>
                </c:pt>
                <c:pt idx="1839">
                  <c:v>1536.5709999999999</c:v>
                </c:pt>
                <c:pt idx="1840">
                  <c:v>1537.0529999999999</c:v>
                </c:pt>
                <c:pt idx="1841">
                  <c:v>1537.5350000000001</c:v>
                </c:pt>
                <c:pt idx="1842">
                  <c:v>1538.0170000000001</c:v>
                </c:pt>
                <c:pt idx="1843">
                  <c:v>1538.499</c:v>
                </c:pt>
                <c:pt idx="1844">
                  <c:v>1538.981</c:v>
                </c:pt>
                <c:pt idx="1845">
                  <c:v>1539.463</c:v>
                </c:pt>
                <c:pt idx="1846">
                  <c:v>1539.9460000000001</c:v>
                </c:pt>
                <c:pt idx="1847">
                  <c:v>1540.4280000000001</c:v>
                </c:pt>
                <c:pt idx="1848">
                  <c:v>1540.91</c:v>
                </c:pt>
                <c:pt idx="1849">
                  <c:v>1541.3919999999998</c:v>
                </c:pt>
                <c:pt idx="1850">
                  <c:v>1541.8739999999998</c:v>
                </c:pt>
                <c:pt idx="1851">
                  <c:v>1542.356</c:v>
                </c:pt>
                <c:pt idx="1852">
                  <c:v>1542.838</c:v>
                </c:pt>
                <c:pt idx="1853">
                  <c:v>1543.3209999999999</c:v>
                </c:pt>
                <c:pt idx="1854">
                  <c:v>1543.8029999999999</c:v>
                </c:pt>
                <c:pt idx="1855">
                  <c:v>1544.2850000000001</c:v>
                </c:pt>
                <c:pt idx="1856">
                  <c:v>1544.7670000000001</c:v>
                </c:pt>
                <c:pt idx="1857">
                  <c:v>1545.249</c:v>
                </c:pt>
                <c:pt idx="1858">
                  <c:v>1545.731</c:v>
                </c:pt>
                <c:pt idx="1859">
                  <c:v>1546.213</c:v>
                </c:pt>
                <c:pt idx="1860">
                  <c:v>1546.6949999999995</c:v>
                </c:pt>
                <c:pt idx="1861">
                  <c:v>1547.1779999999999</c:v>
                </c:pt>
                <c:pt idx="1862">
                  <c:v>1547.6599999999999</c:v>
                </c:pt>
                <c:pt idx="1863">
                  <c:v>1548.1419999999998</c:v>
                </c:pt>
                <c:pt idx="1864">
                  <c:v>1548.6239999999998</c:v>
                </c:pt>
                <c:pt idx="1865">
                  <c:v>1549.106</c:v>
                </c:pt>
                <c:pt idx="1866">
                  <c:v>1549.588</c:v>
                </c:pt>
                <c:pt idx="1867">
                  <c:v>1550.07</c:v>
                </c:pt>
                <c:pt idx="1868">
                  <c:v>1550.5529999999999</c:v>
                </c:pt>
                <c:pt idx="1869">
                  <c:v>1551.0350000000001</c:v>
                </c:pt>
                <c:pt idx="1870">
                  <c:v>1551.5170000000001</c:v>
                </c:pt>
                <c:pt idx="1871">
                  <c:v>1551.999</c:v>
                </c:pt>
                <c:pt idx="1872">
                  <c:v>1552.481</c:v>
                </c:pt>
                <c:pt idx="1873">
                  <c:v>1552.963</c:v>
                </c:pt>
                <c:pt idx="1874">
                  <c:v>1553.4449999999999</c:v>
                </c:pt>
                <c:pt idx="1875">
                  <c:v>1553.9270000000001</c:v>
                </c:pt>
                <c:pt idx="1876">
                  <c:v>1554.41</c:v>
                </c:pt>
                <c:pt idx="1877">
                  <c:v>1554.8919999999998</c:v>
                </c:pt>
                <c:pt idx="1878">
                  <c:v>1555.3739999999998</c:v>
                </c:pt>
                <c:pt idx="1879">
                  <c:v>1555.856</c:v>
                </c:pt>
                <c:pt idx="1880">
                  <c:v>1556.338</c:v>
                </c:pt>
                <c:pt idx="1881">
                  <c:v>1556.82</c:v>
                </c:pt>
                <c:pt idx="1882">
                  <c:v>1557.3019999999999</c:v>
                </c:pt>
                <c:pt idx="1883">
                  <c:v>1557.7850000000001</c:v>
                </c:pt>
                <c:pt idx="1884">
                  <c:v>1558.2670000000001</c:v>
                </c:pt>
                <c:pt idx="1885">
                  <c:v>1558.749</c:v>
                </c:pt>
                <c:pt idx="1886">
                  <c:v>1559.231</c:v>
                </c:pt>
                <c:pt idx="1887">
                  <c:v>1559.713</c:v>
                </c:pt>
                <c:pt idx="1888">
                  <c:v>1560.1949999999995</c:v>
                </c:pt>
                <c:pt idx="1889">
                  <c:v>1560.6769999999999</c:v>
                </c:pt>
                <c:pt idx="1890">
                  <c:v>1561.1599999999999</c:v>
                </c:pt>
                <c:pt idx="1891">
                  <c:v>1561.6419999999998</c:v>
                </c:pt>
                <c:pt idx="1892">
                  <c:v>1562.1239999999998</c:v>
                </c:pt>
                <c:pt idx="1893">
                  <c:v>1562.606</c:v>
                </c:pt>
                <c:pt idx="1894">
                  <c:v>1563.088</c:v>
                </c:pt>
                <c:pt idx="1895">
                  <c:v>1563.57</c:v>
                </c:pt>
                <c:pt idx="1896">
                  <c:v>1564.0519999999999</c:v>
                </c:pt>
                <c:pt idx="1897">
                  <c:v>1564.5350000000001</c:v>
                </c:pt>
                <c:pt idx="1898">
                  <c:v>1565.0170000000001</c:v>
                </c:pt>
                <c:pt idx="1899">
                  <c:v>1565.499</c:v>
                </c:pt>
                <c:pt idx="1900">
                  <c:v>1565.981</c:v>
                </c:pt>
                <c:pt idx="1901">
                  <c:v>1566.463</c:v>
                </c:pt>
                <c:pt idx="1902">
                  <c:v>1566.9449999999999</c:v>
                </c:pt>
                <c:pt idx="1903">
                  <c:v>1567.4270000000001</c:v>
                </c:pt>
                <c:pt idx="1904">
                  <c:v>1567.91</c:v>
                </c:pt>
                <c:pt idx="1905">
                  <c:v>1568.3919999999998</c:v>
                </c:pt>
                <c:pt idx="1906">
                  <c:v>1568.8739999999998</c:v>
                </c:pt>
                <c:pt idx="1907">
                  <c:v>1569.356</c:v>
                </c:pt>
                <c:pt idx="1908">
                  <c:v>1569.838</c:v>
                </c:pt>
                <c:pt idx="1909">
                  <c:v>1570.32</c:v>
                </c:pt>
                <c:pt idx="1910">
                  <c:v>1570.8019999999999</c:v>
                </c:pt>
                <c:pt idx="1911">
                  <c:v>1571.2839999999999</c:v>
                </c:pt>
                <c:pt idx="1912">
                  <c:v>1571.7670000000001</c:v>
                </c:pt>
                <c:pt idx="1913">
                  <c:v>1572.249</c:v>
                </c:pt>
                <c:pt idx="1914">
                  <c:v>1572.731</c:v>
                </c:pt>
                <c:pt idx="1915">
                  <c:v>1573.213</c:v>
                </c:pt>
                <c:pt idx="1916">
                  <c:v>1573.6949999999995</c:v>
                </c:pt>
                <c:pt idx="1917">
                  <c:v>1574.1769999999999</c:v>
                </c:pt>
                <c:pt idx="1918">
                  <c:v>1574.6589999999999</c:v>
                </c:pt>
                <c:pt idx="1919">
                  <c:v>1575.1409999999998</c:v>
                </c:pt>
                <c:pt idx="1920">
                  <c:v>1575.6239999999998</c:v>
                </c:pt>
                <c:pt idx="1921">
                  <c:v>1576.106</c:v>
                </c:pt>
                <c:pt idx="1922">
                  <c:v>1576.588</c:v>
                </c:pt>
                <c:pt idx="1923">
                  <c:v>1577.07</c:v>
                </c:pt>
                <c:pt idx="1924">
                  <c:v>1577.5519999999999</c:v>
                </c:pt>
                <c:pt idx="1925">
                  <c:v>1578.0339999999999</c:v>
                </c:pt>
                <c:pt idx="1926">
                  <c:v>1578.5160000000001</c:v>
                </c:pt>
                <c:pt idx="1927">
                  <c:v>1578.999</c:v>
                </c:pt>
                <c:pt idx="1928">
                  <c:v>1579.481</c:v>
                </c:pt>
                <c:pt idx="1929">
                  <c:v>1579.963</c:v>
                </c:pt>
                <c:pt idx="1930">
                  <c:v>1580.4449999999999</c:v>
                </c:pt>
                <c:pt idx="1931">
                  <c:v>1580.9270000000001</c:v>
                </c:pt>
                <c:pt idx="1932">
                  <c:v>1581.4090000000001</c:v>
                </c:pt>
                <c:pt idx="1933">
                  <c:v>1581.8909999999998</c:v>
                </c:pt>
                <c:pt idx="1934">
                  <c:v>1582.3739999999998</c:v>
                </c:pt>
                <c:pt idx="1935">
                  <c:v>1582.856</c:v>
                </c:pt>
                <c:pt idx="1936">
                  <c:v>1583.338</c:v>
                </c:pt>
                <c:pt idx="1937">
                  <c:v>1583.82</c:v>
                </c:pt>
                <c:pt idx="1938">
                  <c:v>1584.3019999999999</c:v>
                </c:pt>
                <c:pt idx="1939">
                  <c:v>1584.7839999999999</c:v>
                </c:pt>
                <c:pt idx="1940">
                  <c:v>1585.2660000000001</c:v>
                </c:pt>
                <c:pt idx="1941">
                  <c:v>1585.749</c:v>
                </c:pt>
                <c:pt idx="1942">
                  <c:v>1586.231</c:v>
                </c:pt>
                <c:pt idx="1943">
                  <c:v>1586.713</c:v>
                </c:pt>
                <c:pt idx="1944">
                  <c:v>1587.1949999999995</c:v>
                </c:pt>
                <c:pt idx="1945">
                  <c:v>1587.6769999999999</c:v>
                </c:pt>
                <c:pt idx="1946">
                  <c:v>1588.1589999999999</c:v>
                </c:pt>
                <c:pt idx="1947">
                  <c:v>1588.6409999999998</c:v>
                </c:pt>
                <c:pt idx="1948">
                  <c:v>1589.1239999999998</c:v>
                </c:pt>
                <c:pt idx="1949">
                  <c:v>1589.606</c:v>
                </c:pt>
                <c:pt idx="1950">
                  <c:v>1590.088</c:v>
                </c:pt>
                <c:pt idx="1951">
                  <c:v>1590.57</c:v>
                </c:pt>
                <c:pt idx="1952">
                  <c:v>1591.0519999999999</c:v>
                </c:pt>
                <c:pt idx="1953">
                  <c:v>1591.5339999999999</c:v>
                </c:pt>
                <c:pt idx="1954">
                  <c:v>1592.0160000000001</c:v>
                </c:pt>
                <c:pt idx="1955">
                  <c:v>1592.498</c:v>
                </c:pt>
                <c:pt idx="1956">
                  <c:v>1592.981</c:v>
                </c:pt>
                <c:pt idx="1957">
                  <c:v>1593.463</c:v>
                </c:pt>
                <c:pt idx="1958">
                  <c:v>1593.9449999999999</c:v>
                </c:pt>
                <c:pt idx="1959">
                  <c:v>1594.4270000000001</c:v>
                </c:pt>
                <c:pt idx="1960">
                  <c:v>1594.9090000000001</c:v>
                </c:pt>
                <c:pt idx="1961">
                  <c:v>1595.3909999999998</c:v>
                </c:pt>
                <c:pt idx="1962">
                  <c:v>1595.8729999999998</c:v>
                </c:pt>
                <c:pt idx="1963">
                  <c:v>1596.356</c:v>
                </c:pt>
                <c:pt idx="1964">
                  <c:v>1596.838</c:v>
                </c:pt>
                <c:pt idx="1965">
                  <c:v>1597.32</c:v>
                </c:pt>
                <c:pt idx="1966">
                  <c:v>1597.8019999999999</c:v>
                </c:pt>
                <c:pt idx="1967">
                  <c:v>1598.2839999999999</c:v>
                </c:pt>
                <c:pt idx="1968">
                  <c:v>1598.7660000000001</c:v>
                </c:pt>
                <c:pt idx="1969">
                  <c:v>1599.248</c:v>
                </c:pt>
                <c:pt idx="1970">
                  <c:v>1599.73</c:v>
                </c:pt>
                <c:pt idx="1971">
                  <c:v>1600.213</c:v>
                </c:pt>
                <c:pt idx="1972">
                  <c:v>1600.6949999999995</c:v>
                </c:pt>
                <c:pt idx="1973">
                  <c:v>1601.1769999999999</c:v>
                </c:pt>
                <c:pt idx="1974">
                  <c:v>1601.6589999999999</c:v>
                </c:pt>
                <c:pt idx="1975">
                  <c:v>1602.1409999999998</c:v>
                </c:pt>
                <c:pt idx="1976">
                  <c:v>1602.6229999999998</c:v>
                </c:pt>
                <c:pt idx="1977">
                  <c:v>1603.105</c:v>
                </c:pt>
                <c:pt idx="1978">
                  <c:v>1603.588</c:v>
                </c:pt>
                <c:pt idx="1979">
                  <c:v>1604.07</c:v>
                </c:pt>
                <c:pt idx="1980">
                  <c:v>1604.5519999999999</c:v>
                </c:pt>
                <c:pt idx="1981">
                  <c:v>1605.0339999999999</c:v>
                </c:pt>
                <c:pt idx="1982">
                  <c:v>1605.5160000000001</c:v>
                </c:pt>
                <c:pt idx="1983">
                  <c:v>1605.998</c:v>
                </c:pt>
                <c:pt idx="1984">
                  <c:v>1606.48</c:v>
                </c:pt>
                <c:pt idx="1985">
                  <c:v>1606.963</c:v>
                </c:pt>
                <c:pt idx="1986">
                  <c:v>1607.4449999999999</c:v>
                </c:pt>
                <c:pt idx="1987">
                  <c:v>1607.9270000000001</c:v>
                </c:pt>
                <c:pt idx="1988">
                  <c:v>1608.4090000000001</c:v>
                </c:pt>
                <c:pt idx="1989">
                  <c:v>1608.8909999999998</c:v>
                </c:pt>
                <c:pt idx="1990">
                  <c:v>1609.3729999999998</c:v>
                </c:pt>
                <c:pt idx="1991">
                  <c:v>1609.855</c:v>
                </c:pt>
                <c:pt idx="1992">
                  <c:v>1610.338</c:v>
                </c:pt>
                <c:pt idx="1993">
                  <c:v>1610.82</c:v>
                </c:pt>
                <c:pt idx="1994">
                  <c:v>1611.3019999999999</c:v>
                </c:pt>
                <c:pt idx="1995">
                  <c:v>1611.7839999999999</c:v>
                </c:pt>
                <c:pt idx="1996">
                  <c:v>1612.2660000000001</c:v>
                </c:pt>
                <c:pt idx="1997">
                  <c:v>1612.748</c:v>
                </c:pt>
                <c:pt idx="1998">
                  <c:v>1613.23</c:v>
                </c:pt>
                <c:pt idx="1999">
                  <c:v>1613.713</c:v>
                </c:pt>
                <c:pt idx="2000">
                  <c:v>1614.1949999999995</c:v>
                </c:pt>
                <c:pt idx="2001">
                  <c:v>1614.6769999999999</c:v>
                </c:pt>
                <c:pt idx="2002">
                  <c:v>1615.1589999999999</c:v>
                </c:pt>
                <c:pt idx="2003">
                  <c:v>1615.6409999999998</c:v>
                </c:pt>
                <c:pt idx="2004">
                  <c:v>1616.1229999999998</c:v>
                </c:pt>
                <c:pt idx="2005">
                  <c:v>1616.605</c:v>
                </c:pt>
                <c:pt idx="2006">
                  <c:v>1617.087</c:v>
                </c:pt>
                <c:pt idx="2007">
                  <c:v>1617.57</c:v>
                </c:pt>
                <c:pt idx="2008">
                  <c:v>1618.0519999999999</c:v>
                </c:pt>
                <c:pt idx="2009">
                  <c:v>1618.5339999999999</c:v>
                </c:pt>
                <c:pt idx="2010">
                  <c:v>1619.0160000000001</c:v>
                </c:pt>
                <c:pt idx="2011">
                  <c:v>1619.498</c:v>
                </c:pt>
                <c:pt idx="2012">
                  <c:v>1619.98</c:v>
                </c:pt>
                <c:pt idx="2013">
                  <c:v>1620.462</c:v>
                </c:pt>
                <c:pt idx="2014">
                  <c:v>1620.9449999999999</c:v>
                </c:pt>
                <c:pt idx="2015">
                  <c:v>1621.4270000000001</c:v>
                </c:pt>
                <c:pt idx="2016">
                  <c:v>1621.9090000000001</c:v>
                </c:pt>
                <c:pt idx="2017">
                  <c:v>1622.3909999999998</c:v>
                </c:pt>
                <c:pt idx="2018">
                  <c:v>1622.8729999999998</c:v>
                </c:pt>
                <c:pt idx="2019">
                  <c:v>1623.355</c:v>
                </c:pt>
                <c:pt idx="2020">
                  <c:v>1623.837</c:v>
                </c:pt>
                <c:pt idx="2021">
                  <c:v>1624.319</c:v>
                </c:pt>
                <c:pt idx="2022">
                  <c:v>1624.8019999999999</c:v>
                </c:pt>
                <c:pt idx="2023">
                  <c:v>1625.2839999999999</c:v>
                </c:pt>
                <c:pt idx="2024">
                  <c:v>1625.7660000000001</c:v>
                </c:pt>
                <c:pt idx="2025">
                  <c:v>1626.248</c:v>
                </c:pt>
                <c:pt idx="2026">
                  <c:v>1626.73</c:v>
                </c:pt>
                <c:pt idx="2027">
                  <c:v>1627.212</c:v>
                </c:pt>
                <c:pt idx="2028">
                  <c:v>1627.6939999999995</c:v>
                </c:pt>
                <c:pt idx="2029">
                  <c:v>1628.1769999999999</c:v>
                </c:pt>
                <c:pt idx="2030">
                  <c:v>1628.6589999999999</c:v>
                </c:pt>
                <c:pt idx="2031">
                  <c:v>1629.1409999999998</c:v>
                </c:pt>
                <c:pt idx="2032">
                  <c:v>1629.6229999999998</c:v>
                </c:pt>
                <c:pt idx="2033">
                  <c:v>1630.105</c:v>
                </c:pt>
                <c:pt idx="2034">
                  <c:v>1630.587</c:v>
                </c:pt>
                <c:pt idx="2035">
                  <c:v>1631.069</c:v>
                </c:pt>
                <c:pt idx="2036">
                  <c:v>1631.5519999999999</c:v>
                </c:pt>
                <c:pt idx="2037">
                  <c:v>1632.0339999999999</c:v>
                </c:pt>
                <c:pt idx="2038">
                  <c:v>1632.5160000000001</c:v>
                </c:pt>
                <c:pt idx="2039">
                  <c:v>1632.998</c:v>
                </c:pt>
                <c:pt idx="2040">
                  <c:v>1633.48</c:v>
                </c:pt>
                <c:pt idx="2041">
                  <c:v>1633.962</c:v>
                </c:pt>
                <c:pt idx="2042">
                  <c:v>1634.444</c:v>
                </c:pt>
                <c:pt idx="2043">
                  <c:v>1634.9270000000001</c:v>
                </c:pt>
                <c:pt idx="2044">
                  <c:v>1635.4090000000001</c:v>
                </c:pt>
                <c:pt idx="2045">
                  <c:v>1635.8909999999998</c:v>
                </c:pt>
                <c:pt idx="2046">
                  <c:v>1636.3729999999998</c:v>
                </c:pt>
                <c:pt idx="2047">
                  <c:v>1636.855</c:v>
                </c:pt>
                <c:pt idx="2048">
                  <c:v>1637.337</c:v>
                </c:pt>
                <c:pt idx="2049">
                  <c:v>1637.819</c:v>
                </c:pt>
                <c:pt idx="2050">
                  <c:v>1638.3019999999999</c:v>
                </c:pt>
                <c:pt idx="2051">
                  <c:v>1638.7839999999999</c:v>
                </c:pt>
                <c:pt idx="2052">
                  <c:v>1639.2660000000001</c:v>
                </c:pt>
                <c:pt idx="2053">
                  <c:v>1639.748</c:v>
                </c:pt>
                <c:pt idx="2054">
                  <c:v>1640.23</c:v>
                </c:pt>
                <c:pt idx="2055">
                  <c:v>1640.712</c:v>
                </c:pt>
                <c:pt idx="2056">
                  <c:v>1641.1939999999995</c:v>
                </c:pt>
                <c:pt idx="2057">
                  <c:v>1641.6759999999999</c:v>
                </c:pt>
                <c:pt idx="2058">
                  <c:v>1642.1589999999999</c:v>
                </c:pt>
                <c:pt idx="2059">
                  <c:v>1642.6409999999998</c:v>
                </c:pt>
                <c:pt idx="2060">
                  <c:v>1643.1229999999998</c:v>
                </c:pt>
                <c:pt idx="2061">
                  <c:v>1643.605</c:v>
                </c:pt>
                <c:pt idx="2062">
                  <c:v>1644.087</c:v>
                </c:pt>
                <c:pt idx="2063">
                  <c:v>1644.569</c:v>
                </c:pt>
                <c:pt idx="2064">
                  <c:v>1645.0509999999999</c:v>
                </c:pt>
                <c:pt idx="2065">
                  <c:v>1645.5339999999999</c:v>
                </c:pt>
                <c:pt idx="2066">
                  <c:v>1646.0160000000001</c:v>
                </c:pt>
                <c:pt idx="2067">
                  <c:v>1646.498</c:v>
                </c:pt>
                <c:pt idx="2068">
                  <c:v>1646.98</c:v>
                </c:pt>
                <c:pt idx="2069">
                  <c:v>1647.462</c:v>
                </c:pt>
                <c:pt idx="2070">
                  <c:v>1647.944</c:v>
                </c:pt>
                <c:pt idx="2071">
                  <c:v>1648.4260000000004</c:v>
                </c:pt>
                <c:pt idx="2072">
                  <c:v>1648.9080000000001</c:v>
                </c:pt>
                <c:pt idx="2073">
                  <c:v>1649.3909999999998</c:v>
                </c:pt>
                <c:pt idx="2074">
                  <c:v>1649.8729999999998</c:v>
                </c:pt>
                <c:pt idx="2075">
                  <c:v>1650.355</c:v>
                </c:pt>
                <c:pt idx="2076">
                  <c:v>1650.837</c:v>
                </c:pt>
                <c:pt idx="2077">
                  <c:v>1651.319</c:v>
                </c:pt>
                <c:pt idx="2078">
                  <c:v>1651.8009999999999</c:v>
                </c:pt>
                <c:pt idx="2079">
                  <c:v>1652.2829999999999</c:v>
                </c:pt>
                <c:pt idx="2080">
                  <c:v>1652.7660000000001</c:v>
                </c:pt>
                <c:pt idx="2081">
                  <c:v>1653.248</c:v>
                </c:pt>
                <c:pt idx="2082">
                  <c:v>1653.73</c:v>
                </c:pt>
                <c:pt idx="2083">
                  <c:v>1654.212</c:v>
                </c:pt>
                <c:pt idx="2084">
                  <c:v>1654.6939999999995</c:v>
                </c:pt>
                <c:pt idx="2085">
                  <c:v>1655.1759999999999</c:v>
                </c:pt>
                <c:pt idx="2086">
                  <c:v>1655.6579999999999</c:v>
                </c:pt>
                <c:pt idx="2087">
                  <c:v>1656.1409999999998</c:v>
                </c:pt>
                <c:pt idx="2088">
                  <c:v>1656.6229999999998</c:v>
                </c:pt>
                <c:pt idx="2089">
                  <c:v>1657.105</c:v>
                </c:pt>
                <c:pt idx="2090">
                  <c:v>1657.587</c:v>
                </c:pt>
                <c:pt idx="2091">
                  <c:v>1658.069</c:v>
                </c:pt>
                <c:pt idx="2092">
                  <c:v>1658.5509999999999</c:v>
                </c:pt>
                <c:pt idx="2093">
                  <c:v>1659.0329999999999</c:v>
                </c:pt>
                <c:pt idx="2094">
                  <c:v>1659.5160000000001</c:v>
                </c:pt>
                <c:pt idx="2095">
                  <c:v>1659.998</c:v>
                </c:pt>
                <c:pt idx="2096">
                  <c:v>1660.48</c:v>
                </c:pt>
                <c:pt idx="2097">
                  <c:v>1660.962</c:v>
                </c:pt>
                <c:pt idx="2098">
                  <c:v>1661.444</c:v>
                </c:pt>
                <c:pt idx="2099">
                  <c:v>1661.9260000000004</c:v>
                </c:pt>
                <c:pt idx="2100">
                  <c:v>1662.4080000000001</c:v>
                </c:pt>
                <c:pt idx="2101">
                  <c:v>1662.8909999999998</c:v>
                </c:pt>
                <c:pt idx="2102">
                  <c:v>1663.3729999999998</c:v>
                </c:pt>
                <c:pt idx="2103">
                  <c:v>1663.855</c:v>
                </c:pt>
                <c:pt idx="2104">
                  <c:v>1664.337</c:v>
                </c:pt>
                <c:pt idx="2105">
                  <c:v>1664.819</c:v>
                </c:pt>
                <c:pt idx="2106">
                  <c:v>1665.3009999999999</c:v>
                </c:pt>
                <c:pt idx="2107">
                  <c:v>1665.7829999999999</c:v>
                </c:pt>
                <c:pt idx="2108">
                  <c:v>1666.2650000000001</c:v>
                </c:pt>
                <c:pt idx="2109">
                  <c:v>1666.748</c:v>
                </c:pt>
                <c:pt idx="2110">
                  <c:v>1667.23</c:v>
                </c:pt>
                <c:pt idx="2111">
                  <c:v>1667.712</c:v>
                </c:pt>
                <c:pt idx="2112">
                  <c:v>1668.1939999999995</c:v>
                </c:pt>
                <c:pt idx="2113">
                  <c:v>1668.6759999999999</c:v>
                </c:pt>
                <c:pt idx="2114">
                  <c:v>1669.1579999999999</c:v>
                </c:pt>
                <c:pt idx="2115">
                  <c:v>1669.6399999999999</c:v>
                </c:pt>
                <c:pt idx="2116">
                  <c:v>1670.1229999999998</c:v>
                </c:pt>
                <c:pt idx="2117">
                  <c:v>1670.605</c:v>
                </c:pt>
                <c:pt idx="2118">
                  <c:v>1671.087</c:v>
                </c:pt>
                <c:pt idx="2119">
                  <c:v>1671.569</c:v>
                </c:pt>
                <c:pt idx="2120">
                  <c:v>1672.0509999999999</c:v>
                </c:pt>
                <c:pt idx="2121">
                  <c:v>1672.5329999999999</c:v>
                </c:pt>
                <c:pt idx="2122">
                  <c:v>1673.0150000000001</c:v>
                </c:pt>
                <c:pt idx="2123">
                  <c:v>1673.4970000000001</c:v>
                </c:pt>
                <c:pt idx="2124">
                  <c:v>1673.98</c:v>
                </c:pt>
                <c:pt idx="2125">
                  <c:v>1674.462</c:v>
                </c:pt>
                <c:pt idx="2126">
                  <c:v>1674.944</c:v>
                </c:pt>
                <c:pt idx="2127">
                  <c:v>1675.4260000000004</c:v>
                </c:pt>
                <c:pt idx="2128">
                  <c:v>1675.9080000000001</c:v>
                </c:pt>
                <c:pt idx="2129">
                  <c:v>1676.3899999999999</c:v>
                </c:pt>
                <c:pt idx="2130">
                  <c:v>1676.8719999999998</c:v>
                </c:pt>
                <c:pt idx="2131">
                  <c:v>1677.355</c:v>
                </c:pt>
                <c:pt idx="2132">
                  <c:v>1677.837</c:v>
                </c:pt>
                <c:pt idx="2133">
                  <c:v>1678.319</c:v>
                </c:pt>
                <c:pt idx="2134">
                  <c:v>1678.8009999999999</c:v>
                </c:pt>
                <c:pt idx="2135">
                  <c:v>1679.2829999999999</c:v>
                </c:pt>
                <c:pt idx="2136">
                  <c:v>1679.7650000000001</c:v>
                </c:pt>
                <c:pt idx="2137">
                  <c:v>1680.2470000000001</c:v>
                </c:pt>
                <c:pt idx="2138">
                  <c:v>1680.729</c:v>
                </c:pt>
                <c:pt idx="2139">
                  <c:v>1681.212</c:v>
                </c:pt>
                <c:pt idx="2140">
                  <c:v>1681.6939999999995</c:v>
                </c:pt>
                <c:pt idx="2141">
                  <c:v>1682.1759999999999</c:v>
                </c:pt>
                <c:pt idx="2142">
                  <c:v>1682.6579999999999</c:v>
                </c:pt>
                <c:pt idx="2143">
                  <c:v>1683.1399999999999</c:v>
                </c:pt>
                <c:pt idx="2144">
                  <c:v>1683.6219999999998</c:v>
                </c:pt>
                <c:pt idx="2145">
                  <c:v>1684.1039999999998</c:v>
                </c:pt>
                <c:pt idx="2146">
                  <c:v>1684.587</c:v>
                </c:pt>
                <c:pt idx="2147">
                  <c:v>1685.069</c:v>
                </c:pt>
                <c:pt idx="2148">
                  <c:v>1685.5509999999999</c:v>
                </c:pt>
                <c:pt idx="2149">
                  <c:v>1686.0329999999999</c:v>
                </c:pt>
                <c:pt idx="2150">
                  <c:v>1686.5150000000001</c:v>
                </c:pt>
                <c:pt idx="2151">
                  <c:v>1686.9970000000001</c:v>
                </c:pt>
                <c:pt idx="2152">
                  <c:v>1687.479</c:v>
                </c:pt>
                <c:pt idx="2153">
                  <c:v>1687.962</c:v>
                </c:pt>
                <c:pt idx="2154">
                  <c:v>1688.444</c:v>
                </c:pt>
                <c:pt idx="2155">
                  <c:v>1688.9260000000004</c:v>
                </c:pt>
                <c:pt idx="2156">
                  <c:v>1689.4080000000001</c:v>
                </c:pt>
                <c:pt idx="2157">
                  <c:v>1689.8899999999999</c:v>
                </c:pt>
                <c:pt idx="2158">
                  <c:v>1690.3719999999998</c:v>
                </c:pt>
                <c:pt idx="2159">
                  <c:v>1690.8539999999998</c:v>
                </c:pt>
                <c:pt idx="2160">
                  <c:v>1691.337</c:v>
                </c:pt>
                <c:pt idx="2161">
                  <c:v>1691.819</c:v>
                </c:pt>
                <c:pt idx="2162">
                  <c:v>1692.3009999999999</c:v>
                </c:pt>
                <c:pt idx="2163">
                  <c:v>1692.7829999999999</c:v>
                </c:pt>
                <c:pt idx="2164">
                  <c:v>1693.2650000000001</c:v>
                </c:pt>
                <c:pt idx="2165">
                  <c:v>1693.7470000000001</c:v>
                </c:pt>
                <c:pt idx="2166">
                  <c:v>1694.229</c:v>
                </c:pt>
                <c:pt idx="2167">
                  <c:v>1694.712</c:v>
                </c:pt>
                <c:pt idx="2168">
                  <c:v>1695.1939999999995</c:v>
                </c:pt>
                <c:pt idx="2169">
                  <c:v>1695.6759999999999</c:v>
                </c:pt>
                <c:pt idx="2170">
                  <c:v>1696.1579999999999</c:v>
                </c:pt>
                <c:pt idx="2171">
                  <c:v>1696.6399999999999</c:v>
                </c:pt>
                <c:pt idx="2172">
                  <c:v>1697.1219999999998</c:v>
                </c:pt>
                <c:pt idx="2173">
                  <c:v>1697.6039999999998</c:v>
                </c:pt>
                <c:pt idx="2174">
                  <c:v>1698.086</c:v>
                </c:pt>
                <c:pt idx="2175">
                  <c:v>1698.569</c:v>
                </c:pt>
                <c:pt idx="2176">
                  <c:v>1699.0509999999999</c:v>
                </c:pt>
                <c:pt idx="2177">
                  <c:v>1699.5329999999999</c:v>
                </c:pt>
                <c:pt idx="2178">
                  <c:v>1700.0150000000001</c:v>
                </c:pt>
                <c:pt idx="2179">
                  <c:v>1700.4970000000001</c:v>
                </c:pt>
                <c:pt idx="2180">
                  <c:v>1700.979</c:v>
                </c:pt>
                <c:pt idx="2181">
                  <c:v>1701.461</c:v>
                </c:pt>
                <c:pt idx="2182">
                  <c:v>1701.944</c:v>
                </c:pt>
                <c:pt idx="2183">
                  <c:v>1702.4260000000004</c:v>
                </c:pt>
                <c:pt idx="2184">
                  <c:v>1702.9080000000001</c:v>
                </c:pt>
                <c:pt idx="2185">
                  <c:v>1703.3899999999999</c:v>
                </c:pt>
                <c:pt idx="2186">
                  <c:v>1703.8719999999998</c:v>
                </c:pt>
                <c:pt idx="2187">
                  <c:v>1704.3539999999998</c:v>
                </c:pt>
                <c:pt idx="2188">
                  <c:v>1704.836</c:v>
                </c:pt>
                <c:pt idx="2189">
                  <c:v>1705.318</c:v>
                </c:pt>
                <c:pt idx="2190">
                  <c:v>1705.8009999999999</c:v>
                </c:pt>
                <c:pt idx="2191">
                  <c:v>1706.2829999999999</c:v>
                </c:pt>
                <c:pt idx="2192">
                  <c:v>1706.7650000000001</c:v>
                </c:pt>
                <c:pt idx="2193">
                  <c:v>1707.2470000000001</c:v>
                </c:pt>
                <c:pt idx="2194">
                  <c:v>1707.729</c:v>
                </c:pt>
                <c:pt idx="2195">
                  <c:v>1708.211</c:v>
                </c:pt>
                <c:pt idx="2196">
                  <c:v>1708.6929999999998</c:v>
                </c:pt>
                <c:pt idx="2197">
                  <c:v>1709.1759999999999</c:v>
                </c:pt>
                <c:pt idx="2198">
                  <c:v>1709.6579999999999</c:v>
                </c:pt>
                <c:pt idx="2199">
                  <c:v>1710.1399999999999</c:v>
                </c:pt>
                <c:pt idx="2200">
                  <c:v>1710.6219999999998</c:v>
                </c:pt>
                <c:pt idx="2201">
                  <c:v>1711.1039999999998</c:v>
                </c:pt>
                <c:pt idx="2202">
                  <c:v>1711.586</c:v>
                </c:pt>
                <c:pt idx="2203">
                  <c:v>1712.068</c:v>
                </c:pt>
                <c:pt idx="2204">
                  <c:v>1712.5509999999999</c:v>
                </c:pt>
                <c:pt idx="2205">
                  <c:v>1713.0329999999999</c:v>
                </c:pt>
                <c:pt idx="2206">
                  <c:v>1713.5150000000001</c:v>
                </c:pt>
                <c:pt idx="2207">
                  <c:v>1713.9970000000001</c:v>
                </c:pt>
                <c:pt idx="2208">
                  <c:v>1714.479</c:v>
                </c:pt>
                <c:pt idx="2209">
                  <c:v>1714.961</c:v>
                </c:pt>
                <c:pt idx="2210">
                  <c:v>1715.443</c:v>
                </c:pt>
                <c:pt idx="2211">
                  <c:v>1715.9260000000004</c:v>
                </c:pt>
                <c:pt idx="2212">
                  <c:v>1716.4080000000001</c:v>
                </c:pt>
                <c:pt idx="2213">
                  <c:v>1716.8899999999999</c:v>
                </c:pt>
                <c:pt idx="2214">
                  <c:v>1717.3719999999998</c:v>
                </c:pt>
                <c:pt idx="2215">
                  <c:v>1717.8539999999998</c:v>
                </c:pt>
                <c:pt idx="2216">
                  <c:v>1718.336</c:v>
                </c:pt>
                <c:pt idx="2217">
                  <c:v>1718.818</c:v>
                </c:pt>
                <c:pt idx="2218">
                  <c:v>1719.3009999999999</c:v>
                </c:pt>
                <c:pt idx="2219">
                  <c:v>1719.7829999999999</c:v>
                </c:pt>
                <c:pt idx="2220">
                  <c:v>1720.2650000000001</c:v>
                </c:pt>
                <c:pt idx="2221">
                  <c:v>1720.7470000000001</c:v>
                </c:pt>
                <c:pt idx="2222">
                  <c:v>1721.229</c:v>
                </c:pt>
                <c:pt idx="2223">
                  <c:v>1721.711</c:v>
                </c:pt>
                <c:pt idx="2224">
                  <c:v>1722.1929999999998</c:v>
                </c:pt>
                <c:pt idx="2225">
                  <c:v>1722.675</c:v>
                </c:pt>
                <c:pt idx="2226">
                  <c:v>1723.1579999999999</c:v>
                </c:pt>
                <c:pt idx="2227">
                  <c:v>1723.6399999999999</c:v>
                </c:pt>
                <c:pt idx="2228">
                  <c:v>1724.1219999999998</c:v>
                </c:pt>
                <c:pt idx="2229">
                  <c:v>1724.6039999999998</c:v>
                </c:pt>
                <c:pt idx="2230">
                  <c:v>1725.086</c:v>
                </c:pt>
                <c:pt idx="2231">
                  <c:v>1725.568</c:v>
                </c:pt>
                <c:pt idx="2232">
                  <c:v>1726.05</c:v>
                </c:pt>
                <c:pt idx="2233">
                  <c:v>1726.5329999999999</c:v>
                </c:pt>
                <c:pt idx="2234">
                  <c:v>1727.0150000000001</c:v>
                </c:pt>
                <c:pt idx="2235">
                  <c:v>1727.4970000000001</c:v>
                </c:pt>
                <c:pt idx="2236">
                  <c:v>1727.979</c:v>
                </c:pt>
                <c:pt idx="2237">
                  <c:v>1728.461</c:v>
                </c:pt>
                <c:pt idx="2238">
                  <c:v>1728.943</c:v>
                </c:pt>
                <c:pt idx="2239">
                  <c:v>1729.4250000000004</c:v>
                </c:pt>
                <c:pt idx="2240">
                  <c:v>1729.9070000000004</c:v>
                </c:pt>
                <c:pt idx="2241">
                  <c:v>1730.3899999999999</c:v>
                </c:pt>
                <c:pt idx="2242">
                  <c:v>1730.8719999999998</c:v>
                </c:pt>
                <c:pt idx="2243">
                  <c:v>1731.3539999999998</c:v>
                </c:pt>
                <c:pt idx="2244">
                  <c:v>1731.836</c:v>
                </c:pt>
                <c:pt idx="2245">
                  <c:v>1732.318</c:v>
                </c:pt>
                <c:pt idx="2246">
                  <c:v>1732.8</c:v>
                </c:pt>
                <c:pt idx="2247">
                  <c:v>1733.2819999999999</c:v>
                </c:pt>
                <c:pt idx="2248">
                  <c:v>1733.7650000000001</c:v>
                </c:pt>
                <c:pt idx="2249">
                  <c:v>1734.2470000000001</c:v>
                </c:pt>
                <c:pt idx="2250">
                  <c:v>1734.729</c:v>
                </c:pt>
                <c:pt idx="2251">
                  <c:v>1735.211</c:v>
                </c:pt>
                <c:pt idx="2252">
                  <c:v>1735.6929999999998</c:v>
                </c:pt>
                <c:pt idx="2253">
                  <c:v>1736.175</c:v>
                </c:pt>
                <c:pt idx="2254">
                  <c:v>1736.6569999999999</c:v>
                </c:pt>
                <c:pt idx="2255">
                  <c:v>1737.1399999999999</c:v>
                </c:pt>
                <c:pt idx="2256">
                  <c:v>1737.6219999999998</c:v>
                </c:pt>
                <c:pt idx="2257">
                  <c:v>1738.1039999999998</c:v>
                </c:pt>
                <c:pt idx="2258">
                  <c:v>1738.586</c:v>
                </c:pt>
                <c:pt idx="2259">
                  <c:v>1739.068</c:v>
                </c:pt>
                <c:pt idx="2260">
                  <c:v>1739.55</c:v>
                </c:pt>
                <c:pt idx="2261">
                  <c:v>1740.0319999999999</c:v>
                </c:pt>
                <c:pt idx="2262">
                  <c:v>1740.5150000000001</c:v>
                </c:pt>
                <c:pt idx="2263">
                  <c:v>1740.9970000000001</c:v>
                </c:pt>
                <c:pt idx="2264">
                  <c:v>1741.479</c:v>
                </c:pt>
                <c:pt idx="2265">
                  <c:v>1741.961</c:v>
                </c:pt>
                <c:pt idx="2266">
                  <c:v>1742.443</c:v>
                </c:pt>
                <c:pt idx="2267">
                  <c:v>1742.9250000000004</c:v>
                </c:pt>
                <c:pt idx="2268">
                  <c:v>1743.4070000000004</c:v>
                </c:pt>
                <c:pt idx="2269">
                  <c:v>1743.8899999999999</c:v>
                </c:pt>
                <c:pt idx="2270">
                  <c:v>1744.3719999999998</c:v>
                </c:pt>
                <c:pt idx="2271">
                  <c:v>1744.8539999999998</c:v>
                </c:pt>
                <c:pt idx="2272">
                  <c:v>1745.336</c:v>
                </c:pt>
                <c:pt idx="2273">
                  <c:v>1745.818</c:v>
                </c:pt>
                <c:pt idx="2274">
                  <c:v>1746.3</c:v>
                </c:pt>
                <c:pt idx="2275">
                  <c:v>1746.7819999999999</c:v>
                </c:pt>
                <c:pt idx="2276">
                  <c:v>1747.2639999999999</c:v>
                </c:pt>
                <c:pt idx="2277">
                  <c:v>1747.7470000000001</c:v>
                </c:pt>
                <c:pt idx="2278">
                  <c:v>1748.229</c:v>
                </c:pt>
                <c:pt idx="2279">
                  <c:v>1748.711</c:v>
                </c:pt>
                <c:pt idx="2280">
                  <c:v>1749.1929999999998</c:v>
                </c:pt>
                <c:pt idx="2281">
                  <c:v>1749.675</c:v>
                </c:pt>
                <c:pt idx="2282">
                  <c:v>1750.1569999999999</c:v>
                </c:pt>
                <c:pt idx="2283">
                  <c:v>1750.6389999999999</c:v>
                </c:pt>
                <c:pt idx="2284">
                  <c:v>1751.1219999999998</c:v>
                </c:pt>
                <c:pt idx="2285">
                  <c:v>1751.6039999999998</c:v>
                </c:pt>
                <c:pt idx="2286">
                  <c:v>1752.086</c:v>
                </c:pt>
                <c:pt idx="2287">
                  <c:v>1752.568</c:v>
                </c:pt>
                <c:pt idx="2288">
                  <c:v>1753.05</c:v>
                </c:pt>
                <c:pt idx="2289">
                  <c:v>1753.5319999999999</c:v>
                </c:pt>
                <c:pt idx="2290">
                  <c:v>1754.0139999999999</c:v>
                </c:pt>
                <c:pt idx="2291">
                  <c:v>1754.4960000000001</c:v>
                </c:pt>
                <c:pt idx="2292">
                  <c:v>1754.979</c:v>
                </c:pt>
                <c:pt idx="2293">
                  <c:v>1755.461</c:v>
                </c:pt>
                <c:pt idx="2294">
                  <c:v>1755.943</c:v>
                </c:pt>
                <c:pt idx="2295">
                  <c:v>1756.4250000000004</c:v>
                </c:pt>
                <c:pt idx="2296">
                  <c:v>1756.9070000000004</c:v>
                </c:pt>
                <c:pt idx="2297">
                  <c:v>1757.3889999999999</c:v>
                </c:pt>
                <c:pt idx="2298">
                  <c:v>1757.8709999999999</c:v>
                </c:pt>
                <c:pt idx="2299">
                  <c:v>1758.3539999999998</c:v>
                </c:pt>
                <c:pt idx="2300">
                  <c:v>1758.836</c:v>
                </c:pt>
                <c:pt idx="2301">
                  <c:v>1759.318</c:v>
                </c:pt>
                <c:pt idx="2302">
                  <c:v>1759.8</c:v>
                </c:pt>
                <c:pt idx="2303">
                  <c:v>1760.2819999999999</c:v>
                </c:pt>
                <c:pt idx="2304">
                  <c:v>1760.7639999999999</c:v>
                </c:pt>
                <c:pt idx="2305">
                  <c:v>1761.2460000000001</c:v>
                </c:pt>
                <c:pt idx="2306">
                  <c:v>1761.729</c:v>
                </c:pt>
                <c:pt idx="2307">
                  <c:v>1762.211</c:v>
                </c:pt>
                <c:pt idx="2308">
                  <c:v>1762.6929999999998</c:v>
                </c:pt>
                <c:pt idx="2309">
                  <c:v>1763.175</c:v>
                </c:pt>
                <c:pt idx="2310">
                  <c:v>1763.6569999999999</c:v>
                </c:pt>
                <c:pt idx="2311">
                  <c:v>1764.1389999999999</c:v>
                </c:pt>
                <c:pt idx="2312">
                  <c:v>1764.6209999999999</c:v>
                </c:pt>
                <c:pt idx="2313">
                  <c:v>1765.1039999999998</c:v>
                </c:pt>
                <c:pt idx="2314">
                  <c:v>1765.586</c:v>
                </c:pt>
                <c:pt idx="2315">
                  <c:v>1766.068</c:v>
                </c:pt>
                <c:pt idx="2316">
                  <c:v>1766.55</c:v>
                </c:pt>
                <c:pt idx="2317">
                  <c:v>1767.0319999999999</c:v>
                </c:pt>
                <c:pt idx="2318">
                  <c:v>1767.5139999999999</c:v>
                </c:pt>
                <c:pt idx="2319">
                  <c:v>1767.9960000000001</c:v>
                </c:pt>
                <c:pt idx="2320">
                  <c:v>1768.479</c:v>
                </c:pt>
                <c:pt idx="2321">
                  <c:v>1768.961</c:v>
                </c:pt>
                <c:pt idx="2322">
                  <c:v>1769.443</c:v>
                </c:pt>
                <c:pt idx="2323">
                  <c:v>1769.9250000000004</c:v>
                </c:pt>
                <c:pt idx="2324">
                  <c:v>1770.4070000000004</c:v>
                </c:pt>
                <c:pt idx="2325">
                  <c:v>1770.8889999999999</c:v>
                </c:pt>
                <c:pt idx="2326">
                  <c:v>1771.3709999999999</c:v>
                </c:pt>
                <c:pt idx="2327">
                  <c:v>1771.8529999999998</c:v>
                </c:pt>
                <c:pt idx="2328">
                  <c:v>1772.336</c:v>
                </c:pt>
                <c:pt idx="2329">
                  <c:v>1772.818</c:v>
                </c:pt>
                <c:pt idx="2330">
                  <c:v>1773.3</c:v>
                </c:pt>
                <c:pt idx="2331">
                  <c:v>1773.7819999999999</c:v>
                </c:pt>
                <c:pt idx="2332">
                  <c:v>1774.2639999999999</c:v>
                </c:pt>
                <c:pt idx="2333">
                  <c:v>1774.7460000000001</c:v>
                </c:pt>
                <c:pt idx="2334">
                  <c:v>1775.2280000000001</c:v>
                </c:pt>
                <c:pt idx="2335">
                  <c:v>1775.711</c:v>
                </c:pt>
                <c:pt idx="2336">
                  <c:v>1776.1929999999998</c:v>
                </c:pt>
                <c:pt idx="2337">
                  <c:v>1776.675</c:v>
                </c:pt>
                <c:pt idx="2338">
                  <c:v>1777.1569999999999</c:v>
                </c:pt>
                <c:pt idx="2339">
                  <c:v>1777.6389999999999</c:v>
                </c:pt>
                <c:pt idx="2340">
                  <c:v>1778.1209999999999</c:v>
                </c:pt>
                <c:pt idx="2341">
                  <c:v>1778.6029999999998</c:v>
                </c:pt>
                <c:pt idx="2342">
                  <c:v>1779.085</c:v>
                </c:pt>
                <c:pt idx="2343">
                  <c:v>1779.568</c:v>
                </c:pt>
                <c:pt idx="2344">
                  <c:v>1780.05</c:v>
                </c:pt>
                <c:pt idx="2345">
                  <c:v>1780.5319999999999</c:v>
                </c:pt>
                <c:pt idx="2346">
                  <c:v>1781.0139999999999</c:v>
                </c:pt>
                <c:pt idx="2347">
                  <c:v>1781.4960000000001</c:v>
                </c:pt>
                <c:pt idx="2348">
                  <c:v>1781.9780000000001</c:v>
                </c:pt>
                <c:pt idx="2349">
                  <c:v>1782.46</c:v>
                </c:pt>
                <c:pt idx="2350">
                  <c:v>1782.943</c:v>
                </c:pt>
                <c:pt idx="2351">
                  <c:v>1783.4250000000004</c:v>
                </c:pt>
                <c:pt idx="2352">
                  <c:v>1783.9070000000004</c:v>
                </c:pt>
                <c:pt idx="2353">
                  <c:v>1784.3889999999999</c:v>
                </c:pt>
                <c:pt idx="2354">
                  <c:v>1784.8709999999999</c:v>
                </c:pt>
                <c:pt idx="2355">
                  <c:v>1785.3529999999998</c:v>
                </c:pt>
                <c:pt idx="2356">
                  <c:v>1785.835</c:v>
                </c:pt>
                <c:pt idx="2357">
                  <c:v>1786.318</c:v>
                </c:pt>
                <c:pt idx="2358">
                  <c:v>1786.8</c:v>
                </c:pt>
                <c:pt idx="2359">
                  <c:v>1787.2819999999999</c:v>
                </c:pt>
                <c:pt idx="2360">
                  <c:v>1787.7639999999999</c:v>
                </c:pt>
                <c:pt idx="2361">
                  <c:v>1788.2460000000001</c:v>
                </c:pt>
                <c:pt idx="2362">
                  <c:v>1788.7280000000001</c:v>
                </c:pt>
                <c:pt idx="2363">
                  <c:v>1789.21</c:v>
                </c:pt>
                <c:pt idx="2364">
                  <c:v>1789.6929999999998</c:v>
                </c:pt>
                <c:pt idx="2365">
                  <c:v>1790.175</c:v>
                </c:pt>
                <c:pt idx="2366">
                  <c:v>1790.6569999999999</c:v>
                </c:pt>
                <c:pt idx="2367">
                  <c:v>1791.1389999999999</c:v>
                </c:pt>
                <c:pt idx="2368">
                  <c:v>1791.6209999999999</c:v>
                </c:pt>
                <c:pt idx="2369">
                  <c:v>1792.1029999999998</c:v>
                </c:pt>
                <c:pt idx="2370">
                  <c:v>1792.585</c:v>
                </c:pt>
                <c:pt idx="2371">
                  <c:v>1793.068</c:v>
                </c:pt>
                <c:pt idx="2372">
                  <c:v>1793.55</c:v>
                </c:pt>
                <c:pt idx="2373">
                  <c:v>1794.0319999999999</c:v>
                </c:pt>
                <c:pt idx="2374">
                  <c:v>1794.5139999999999</c:v>
                </c:pt>
                <c:pt idx="2375">
                  <c:v>1794.9960000000001</c:v>
                </c:pt>
                <c:pt idx="2376">
                  <c:v>1795.4780000000001</c:v>
                </c:pt>
                <c:pt idx="2377">
                  <c:v>1795.96</c:v>
                </c:pt>
                <c:pt idx="2378">
                  <c:v>1796.442</c:v>
                </c:pt>
                <c:pt idx="2379">
                  <c:v>1796.9250000000004</c:v>
                </c:pt>
                <c:pt idx="2380">
                  <c:v>1797.4070000000004</c:v>
                </c:pt>
                <c:pt idx="2381">
                  <c:v>1797.8889999999999</c:v>
                </c:pt>
                <c:pt idx="2382">
                  <c:v>1798.3709999999999</c:v>
                </c:pt>
                <c:pt idx="2383">
                  <c:v>1798.8529999999998</c:v>
                </c:pt>
                <c:pt idx="2384">
                  <c:v>1799.335</c:v>
                </c:pt>
                <c:pt idx="2385">
                  <c:v>1799.817</c:v>
                </c:pt>
                <c:pt idx="2386">
                  <c:v>1800.3</c:v>
                </c:pt>
                <c:pt idx="2387">
                  <c:v>1800.7819999999999</c:v>
                </c:pt>
                <c:pt idx="2388">
                  <c:v>1801.2639999999999</c:v>
                </c:pt>
                <c:pt idx="2389">
                  <c:v>1801.7460000000001</c:v>
                </c:pt>
                <c:pt idx="2390">
                  <c:v>1802.2280000000001</c:v>
                </c:pt>
                <c:pt idx="2391">
                  <c:v>1802.71</c:v>
                </c:pt>
                <c:pt idx="2392">
                  <c:v>1803.1919999999998</c:v>
                </c:pt>
                <c:pt idx="2393">
                  <c:v>1803.6739999999998</c:v>
                </c:pt>
                <c:pt idx="2394">
                  <c:v>1804.1569999999999</c:v>
                </c:pt>
                <c:pt idx="2395">
                  <c:v>1804.6389999999999</c:v>
                </c:pt>
                <c:pt idx="2396">
                  <c:v>1805.1209999999999</c:v>
                </c:pt>
                <c:pt idx="2397">
                  <c:v>1805.6029999999998</c:v>
                </c:pt>
                <c:pt idx="2398">
                  <c:v>1806.085</c:v>
                </c:pt>
                <c:pt idx="2399">
                  <c:v>1806.567</c:v>
                </c:pt>
                <c:pt idx="2400">
                  <c:v>1807.049</c:v>
                </c:pt>
                <c:pt idx="2401">
                  <c:v>1807.5319999999999</c:v>
                </c:pt>
                <c:pt idx="2402">
                  <c:v>1808.0139999999999</c:v>
                </c:pt>
                <c:pt idx="2403">
                  <c:v>1808.4960000000001</c:v>
                </c:pt>
                <c:pt idx="2404">
                  <c:v>1808.9780000000001</c:v>
                </c:pt>
                <c:pt idx="2405">
                  <c:v>1809.46</c:v>
                </c:pt>
                <c:pt idx="2406">
                  <c:v>1809.942</c:v>
                </c:pt>
                <c:pt idx="2407">
                  <c:v>1810.424</c:v>
                </c:pt>
                <c:pt idx="2408">
                  <c:v>1810.9060000000004</c:v>
                </c:pt>
                <c:pt idx="2409">
                  <c:v>1811.3889999999999</c:v>
                </c:pt>
                <c:pt idx="2410">
                  <c:v>1811.8709999999999</c:v>
                </c:pt>
                <c:pt idx="2411">
                  <c:v>1812.3529999999998</c:v>
                </c:pt>
                <c:pt idx="2412">
                  <c:v>1812.835</c:v>
                </c:pt>
                <c:pt idx="2413">
                  <c:v>1813.317</c:v>
                </c:pt>
                <c:pt idx="2414">
                  <c:v>1813.799</c:v>
                </c:pt>
                <c:pt idx="2415">
                  <c:v>1814.2809999999999</c:v>
                </c:pt>
                <c:pt idx="2416">
                  <c:v>1814.7639999999999</c:v>
                </c:pt>
                <c:pt idx="2417">
                  <c:v>1815.2460000000001</c:v>
                </c:pt>
                <c:pt idx="2418">
                  <c:v>1815.7280000000001</c:v>
                </c:pt>
                <c:pt idx="2419">
                  <c:v>1816.21</c:v>
                </c:pt>
                <c:pt idx="2420">
                  <c:v>1816.6919999999998</c:v>
                </c:pt>
                <c:pt idx="2421">
                  <c:v>1817.1739999999998</c:v>
                </c:pt>
                <c:pt idx="2422">
                  <c:v>1817.6559999999999</c:v>
                </c:pt>
                <c:pt idx="2423">
                  <c:v>1818.1389999999999</c:v>
                </c:pt>
                <c:pt idx="2424">
                  <c:v>1818.6209999999999</c:v>
                </c:pt>
                <c:pt idx="2425">
                  <c:v>1819.1029999999998</c:v>
                </c:pt>
                <c:pt idx="2426">
                  <c:v>1819.585</c:v>
                </c:pt>
                <c:pt idx="2427">
                  <c:v>1820.067</c:v>
                </c:pt>
                <c:pt idx="2428">
                  <c:v>1820.549</c:v>
                </c:pt>
                <c:pt idx="2429">
                  <c:v>1821.0309999999999</c:v>
                </c:pt>
                <c:pt idx="2430">
                  <c:v>1821.5139999999999</c:v>
                </c:pt>
                <c:pt idx="2431">
                  <c:v>1821.9960000000001</c:v>
                </c:pt>
                <c:pt idx="2432">
                  <c:v>1822.4780000000001</c:v>
                </c:pt>
                <c:pt idx="2433">
                  <c:v>1822.96</c:v>
                </c:pt>
                <c:pt idx="2434">
                  <c:v>1823.442</c:v>
                </c:pt>
                <c:pt idx="2435">
                  <c:v>1823.924</c:v>
                </c:pt>
                <c:pt idx="2436">
                  <c:v>1824.4060000000004</c:v>
                </c:pt>
                <c:pt idx="2437">
                  <c:v>1824.8879999999999</c:v>
                </c:pt>
                <c:pt idx="2438">
                  <c:v>1825.3709999999999</c:v>
                </c:pt>
                <c:pt idx="2439">
                  <c:v>1825.8529999999998</c:v>
                </c:pt>
                <c:pt idx="2440">
                  <c:v>1826.335</c:v>
                </c:pt>
                <c:pt idx="2441">
                  <c:v>1826.817</c:v>
                </c:pt>
                <c:pt idx="2442">
                  <c:v>1827.299</c:v>
                </c:pt>
                <c:pt idx="2443">
                  <c:v>1827.7809999999999</c:v>
                </c:pt>
                <c:pt idx="2444">
                  <c:v>1828.2629999999999</c:v>
                </c:pt>
                <c:pt idx="2445">
                  <c:v>1828.7460000000001</c:v>
                </c:pt>
                <c:pt idx="2446">
                  <c:v>1829.2280000000001</c:v>
                </c:pt>
                <c:pt idx="2447">
                  <c:v>1829.71</c:v>
                </c:pt>
                <c:pt idx="2448">
                  <c:v>1830.1919999999998</c:v>
                </c:pt>
                <c:pt idx="2449">
                  <c:v>1830.6739999999998</c:v>
                </c:pt>
                <c:pt idx="2450">
                  <c:v>1831.1559999999999</c:v>
                </c:pt>
                <c:pt idx="2451">
                  <c:v>1831.6379999999999</c:v>
                </c:pt>
                <c:pt idx="2452">
                  <c:v>1832.12</c:v>
                </c:pt>
                <c:pt idx="2453">
                  <c:v>1832.6029999999998</c:v>
                </c:pt>
                <c:pt idx="2454">
                  <c:v>1833.085</c:v>
                </c:pt>
                <c:pt idx="2455">
                  <c:v>1833.567</c:v>
                </c:pt>
                <c:pt idx="2456">
                  <c:v>1834.049</c:v>
                </c:pt>
                <c:pt idx="2457">
                  <c:v>1834.5309999999999</c:v>
                </c:pt>
                <c:pt idx="2458">
                  <c:v>1835.0129999999999</c:v>
                </c:pt>
                <c:pt idx="2459">
                  <c:v>1835.4949999999999</c:v>
                </c:pt>
                <c:pt idx="2460">
                  <c:v>1835.9780000000001</c:v>
                </c:pt>
                <c:pt idx="2461">
                  <c:v>1836.46</c:v>
                </c:pt>
                <c:pt idx="2462">
                  <c:v>1836.942</c:v>
                </c:pt>
                <c:pt idx="2463">
                  <c:v>1837.424</c:v>
                </c:pt>
                <c:pt idx="2464">
                  <c:v>1837.9060000000004</c:v>
                </c:pt>
                <c:pt idx="2465">
                  <c:v>1838.3879999999999</c:v>
                </c:pt>
                <c:pt idx="2466">
                  <c:v>1838.87</c:v>
                </c:pt>
                <c:pt idx="2467">
                  <c:v>1839.3529999999998</c:v>
                </c:pt>
                <c:pt idx="2468">
                  <c:v>1839.835</c:v>
                </c:pt>
                <c:pt idx="2469">
                  <c:v>1840.317</c:v>
                </c:pt>
                <c:pt idx="2470">
                  <c:v>1840.799</c:v>
                </c:pt>
                <c:pt idx="2471">
                  <c:v>1841.2809999999999</c:v>
                </c:pt>
                <c:pt idx="2472">
                  <c:v>1841.7629999999999</c:v>
                </c:pt>
                <c:pt idx="2473">
                  <c:v>1842.2449999999999</c:v>
                </c:pt>
                <c:pt idx="2474">
                  <c:v>1842.7280000000001</c:v>
                </c:pt>
                <c:pt idx="2475">
                  <c:v>1843.21</c:v>
                </c:pt>
                <c:pt idx="2476">
                  <c:v>1843.6919999999998</c:v>
                </c:pt>
                <c:pt idx="2477">
                  <c:v>1844.1739999999998</c:v>
                </c:pt>
                <c:pt idx="2478">
                  <c:v>1844.6559999999999</c:v>
                </c:pt>
                <c:pt idx="2479">
                  <c:v>1845.1379999999999</c:v>
                </c:pt>
                <c:pt idx="2480">
                  <c:v>1845.62</c:v>
                </c:pt>
                <c:pt idx="2481">
                  <c:v>1846.1029999999998</c:v>
                </c:pt>
                <c:pt idx="2482">
                  <c:v>1846.585</c:v>
                </c:pt>
                <c:pt idx="2483">
                  <c:v>1847.067</c:v>
                </c:pt>
                <c:pt idx="2484">
                  <c:v>1847.549</c:v>
                </c:pt>
                <c:pt idx="2485">
                  <c:v>1848.0309999999999</c:v>
                </c:pt>
                <c:pt idx="2486">
                  <c:v>1848.5129999999999</c:v>
                </c:pt>
                <c:pt idx="2487">
                  <c:v>1848.9949999999999</c:v>
                </c:pt>
                <c:pt idx="2488">
                  <c:v>1849.4770000000001</c:v>
                </c:pt>
                <c:pt idx="2489">
                  <c:v>1849.96</c:v>
                </c:pt>
                <c:pt idx="2490">
                  <c:v>1850.442</c:v>
                </c:pt>
                <c:pt idx="2491">
                  <c:v>1850.924</c:v>
                </c:pt>
                <c:pt idx="2492">
                  <c:v>1851.4060000000004</c:v>
                </c:pt>
                <c:pt idx="2493">
                  <c:v>1851.8879999999999</c:v>
                </c:pt>
                <c:pt idx="2494">
                  <c:v>1852.37</c:v>
                </c:pt>
                <c:pt idx="2495">
                  <c:v>1852.8519999999999</c:v>
                </c:pt>
                <c:pt idx="2496">
                  <c:v>1853.335</c:v>
                </c:pt>
                <c:pt idx="2497">
                  <c:v>1853.817</c:v>
                </c:pt>
                <c:pt idx="2498">
                  <c:v>1854.299</c:v>
                </c:pt>
                <c:pt idx="2499">
                  <c:v>1854.7809999999999</c:v>
                </c:pt>
                <c:pt idx="2500">
                  <c:v>1855.2629999999999</c:v>
                </c:pt>
                <c:pt idx="2501">
                  <c:v>1855.7449999999999</c:v>
                </c:pt>
                <c:pt idx="2502">
                  <c:v>1856.2270000000001</c:v>
                </c:pt>
                <c:pt idx="2503">
                  <c:v>1856.7090000000001</c:v>
                </c:pt>
                <c:pt idx="2504">
                  <c:v>1857.1919999999998</c:v>
                </c:pt>
                <c:pt idx="2505">
                  <c:v>1857.6739999999998</c:v>
                </c:pt>
                <c:pt idx="2506">
                  <c:v>1858.1559999999999</c:v>
                </c:pt>
                <c:pt idx="2507">
                  <c:v>1858.6379999999999</c:v>
                </c:pt>
                <c:pt idx="2508">
                  <c:v>1859.12</c:v>
                </c:pt>
                <c:pt idx="2509">
                  <c:v>1859.6019999999999</c:v>
                </c:pt>
                <c:pt idx="2510">
                  <c:v>1860.0839999999998</c:v>
                </c:pt>
                <c:pt idx="2511">
                  <c:v>1860.567</c:v>
                </c:pt>
                <c:pt idx="2512">
                  <c:v>1861.049</c:v>
                </c:pt>
                <c:pt idx="2513">
                  <c:v>1861.5309999999999</c:v>
                </c:pt>
                <c:pt idx="2514">
                  <c:v>1862.0129999999999</c:v>
                </c:pt>
                <c:pt idx="2515">
                  <c:v>1862.4949999999999</c:v>
                </c:pt>
                <c:pt idx="2516">
                  <c:v>1862.9770000000001</c:v>
                </c:pt>
                <c:pt idx="2517">
                  <c:v>1863.4590000000001</c:v>
                </c:pt>
                <c:pt idx="2518">
                  <c:v>1863.942</c:v>
                </c:pt>
                <c:pt idx="2519">
                  <c:v>1864.424</c:v>
                </c:pt>
                <c:pt idx="2520">
                  <c:v>1864.9060000000004</c:v>
                </c:pt>
                <c:pt idx="2521">
                  <c:v>1865.3879999999999</c:v>
                </c:pt>
                <c:pt idx="2522">
                  <c:v>1865.87</c:v>
                </c:pt>
                <c:pt idx="2523">
                  <c:v>1866.3519999999999</c:v>
                </c:pt>
                <c:pt idx="2524">
                  <c:v>1866.8339999999998</c:v>
                </c:pt>
                <c:pt idx="2525">
                  <c:v>1867.317</c:v>
                </c:pt>
                <c:pt idx="2526">
                  <c:v>1867.799</c:v>
                </c:pt>
                <c:pt idx="2527">
                  <c:v>1868.2809999999999</c:v>
                </c:pt>
                <c:pt idx="2528">
                  <c:v>1868.7629999999999</c:v>
                </c:pt>
                <c:pt idx="2529">
                  <c:v>1869.2449999999999</c:v>
                </c:pt>
                <c:pt idx="2530">
                  <c:v>1869.7270000000001</c:v>
                </c:pt>
                <c:pt idx="2531">
                  <c:v>1870.2090000000001</c:v>
                </c:pt>
                <c:pt idx="2532">
                  <c:v>1870.6919999999998</c:v>
                </c:pt>
                <c:pt idx="2533">
                  <c:v>1871.1739999999998</c:v>
                </c:pt>
                <c:pt idx="2534">
                  <c:v>1871.6559999999999</c:v>
                </c:pt>
                <c:pt idx="2535">
                  <c:v>1872.1379999999999</c:v>
                </c:pt>
                <c:pt idx="2536">
                  <c:v>1872.62</c:v>
                </c:pt>
                <c:pt idx="2537">
                  <c:v>1873.1019999999999</c:v>
                </c:pt>
                <c:pt idx="2538">
                  <c:v>1873.5839999999998</c:v>
                </c:pt>
                <c:pt idx="2539">
                  <c:v>1874.066</c:v>
                </c:pt>
                <c:pt idx="2540">
                  <c:v>1874.549</c:v>
                </c:pt>
                <c:pt idx="2541">
                  <c:v>1875.0309999999999</c:v>
                </c:pt>
                <c:pt idx="2542">
                  <c:v>1875.5129999999999</c:v>
                </c:pt>
                <c:pt idx="2543">
                  <c:v>1875.9949999999999</c:v>
                </c:pt>
                <c:pt idx="2544">
                  <c:v>1876.4770000000001</c:v>
                </c:pt>
                <c:pt idx="2545">
                  <c:v>1876.9590000000001</c:v>
                </c:pt>
                <c:pt idx="2546">
                  <c:v>1877.441</c:v>
                </c:pt>
                <c:pt idx="2547">
                  <c:v>1877.924</c:v>
                </c:pt>
                <c:pt idx="2548">
                  <c:v>1878.4060000000004</c:v>
                </c:pt>
                <c:pt idx="2549">
                  <c:v>1878.8879999999999</c:v>
                </c:pt>
                <c:pt idx="2550">
                  <c:v>1879.37</c:v>
                </c:pt>
                <c:pt idx="2551">
                  <c:v>1879.8519999999999</c:v>
                </c:pt>
                <c:pt idx="2552">
                  <c:v>1880.3339999999998</c:v>
                </c:pt>
                <c:pt idx="2553">
                  <c:v>1880.816</c:v>
                </c:pt>
                <c:pt idx="2554">
                  <c:v>1881.298</c:v>
                </c:pt>
                <c:pt idx="2555">
                  <c:v>1881.7809999999999</c:v>
                </c:pt>
                <c:pt idx="2556">
                  <c:v>1882.2629999999999</c:v>
                </c:pt>
                <c:pt idx="2557">
                  <c:v>1882.7449999999999</c:v>
                </c:pt>
                <c:pt idx="2558">
                  <c:v>1883.2270000000001</c:v>
                </c:pt>
                <c:pt idx="2559">
                  <c:v>1883.7090000000001</c:v>
                </c:pt>
                <c:pt idx="2560">
                  <c:v>1884.1909999999998</c:v>
                </c:pt>
                <c:pt idx="2561">
                  <c:v>1884.6729999999998</c:v>
                </c:pt>
                <c:pt idx="2562">
                  <c:v>1885.1559999999999</c:v>
                </c:pt>
                <c:pt idx="2563">
                  <c:v>1885.6379999999999</c:v>
                </c:pt>
                <c:pt idx="2564">
                  <c:v>1886.12</c:v>
                </c:pt>
                <c:pt idx="2565">
                  <c:v>1886.6019999999999</c:v>
                </c:pt>
                <c:pt idx="2566">
                  <c:v>1887.0839999999998</c:v>
                </c:pt>
                <c:pt idx="2567">
                  <c:v>1887.566</c:v>
                </c:pt>
                <c:pt idx="2568">
                  <c:v>1888.048</c:v>
                </c:pt>
                <c:pt idx="2569">
                  <c:v>1888.5309999999999</c:v>
                </c:pt>
                <c:pt idx="2570">
                  <c:v>1889.0129999999999</c:v>
                </c:pt>
                <c:pt idx="2571">
                  <c:v>1889.4949999999999</c:v>
                </c:pt>
                <c:pt idx="2572">
                  <c:v>1889.9770000000001</c:v>
                </c:pt>
                <c:pt idx="2573">
                  <c:v>1890.4590000000001</c:v>
                </c:pt>
                <c:pt idx="2574">
                  <c:v>1890.941</c:v>
                </c:pt>
                <c:pt idx="2575">
                  <c:v>1891.423</c:v>
                </c:pt>
                <c:pt idx="2576">
                  <c:v>1891.9060000000004</c:v>
                </c:pt>
                <c:pt idx="2577">
                  <c:v>1892.3879999999999</c:v>
                </c:pt>
                <c:pt idx="2578">
                  <c:v>1892.87</c:v>
                </c:pt>
                <c:pt idx="2579">
                  <c:v>1893.3519999999999</c:v>
                </c:pt>
                <c:pt idx="2580">
                  <c:v>1893.8339999999998</c:v>
                </c:pt>
                <c:pt idx="2581">
                  <c:v>1894.316</c:v>
                </c:pt>
                <c:pt idx="2582">
                  <c:v>1894.798</c:v>
                </c:pt>
                <c:pt idx="2583">
                  <c:v>1895.2809999999999</c:v>
                </c:pt>
                <c:pt idx="2584">
                  <c:v>1895.7629999999999</c:v>
                </c:pt>
                <c:pt idx="2585">
                  <c:v>1896.2449999999999</c:v>
                </c:pt>
                <c:pt idx="2586">
                  <c:v>1896.7270000000001</c:v>
                </c:pt>
                <c:pt idx="2587">
                  <c:v>1897.2090000000001</c:v>
                </c:pt>
                <c:pt idx="2588">
                  <c:v>1897.6909999999998</c:v>
                </c:pt>
                <c:pt idx="2589">
                  <c:v>1898.1729999999998</c:v>
                </c:pt>
                <c:pt idx="2590">
                  <c:v>1898.655</c:v>
                </c:pt>
                <c:pt idx="2591">
                  <c:v>1899.1379999999999</c:v>
                </c:pt>
                <c:pt idx="2592">
                  <c:v>1899.62</c:v>
                </c:pt>
                <c:pt idx="2593">
                  <c:v>1900.1019999999999</c:v>
                </c:pt>
                <c:pt idx="2594">
                  <c:v>1900.5839999999998</c:v>
                </c:pt>
                <c:pt idx="2595">
                  <c:v>1901.066</c:v>
                </c:pt>
                <c:pt idx="2596">
                  <c:v>1901.548</c:v>
                </c:pt>
                <c:pt idx="2597">
                  <c:v>1902.03</c:v>
                </c:pt>
                <c:pt idx="2598">
                  <c:v>1902.5129999999999</c:v>
                </c:pt>
                <c:pt idx="2599">
                  <c:v>1902.9949999999999</c:v>
                </c:pt>
                <c:pt idx="2600">
                  <c:v>1903.4770000000001</c:v>
                </c:pt>
                <c:pt idx="2601">
                  <c:v>1903.9590000000001</c:v>
                </c:pt>
                <c:pt idx="2602">
                  <c:v>1904.441</c:v>
                </c:pt>
                <c:pt idx="2603">
                  <c:v>1904.923</c:v>
                </c:pt>
                <c:pt idx="2604">
                  <c:v>1905.4050000000004</c:v>
                </c:pt>
                <c:pt idx="2605">
                  <c:v>1905.8869999999999</c:v>
                </c:pt>
                <c:pt idx="2606">
                  <c:v>1906.37</c:v>
                </c:pt>
                <c:pt idx="2607">
                  <c:v>1906.8519999999999</c:v>
                </c:pt>
                <c:pt idx="2608">
                  <c:v>1907.3339999999998</c:v>
                </c:pt>
                <c:pt idx="2609">
                  <c:v>1907.816</c:v>
                </c:pt>
                <c:pt idx="2610">
                  <c:v>1908.298</c:v>
                </c:pt>
                <c:pt idx="2611">
                  <c:v>1908.78</c:v>
                </c:pt>
                <c:pt idx="2612">
                  <c:v>1909.2619999999999</c:v>
                </c:pt>
                <c:pt idx="2613">
                  <c:v>1909.7449999999999</c:v>
                </c:pt>
                <c:pt idx="2614">
                  <c:v>1910.2270000000001</c:v>
                </c:pt>
                <c:pt idx="2615">
                  <c:v>1910.7090000000001</c:v>
                </c:pt>
                <c:pt idx="2616">
                  <c:v>1911.1909999999998</c:v>
                </c:pt>
                <c:pt idx="2617">
                  <c:v>1911.6729999999998</c:v>
                </c:pt>
                <c:pt idx="2618">
                  <c:v>1912.155</c:v>
                </c:pt>
                <c:pt idx="2619">
                  <c:v>1912.6369999999999</c:v>
                </c:pt>
                <c:pt idx="2620">
                  <c:v>1913.12</c:v>
                </c:pt>
                <c:pt idx="2621">
                  <c:v>1913.6019999999999</c:v>
                </c:pt>
                <c:pt idx="2622">
                  <c:v>1914.0839999999998</c:v>
                </c:pt>
                <c:pt idx="2623">
                  <c:v>1914.566</c:v>
                </c:pt>
                <c:pt idx="2624">
                  <c:v>1915.048</c:v>
                </c:pt>
                <c:pt idx="2625">
                  <c:v>1915.53</c:v>
                </c:pt>
                <c:pt idx="2626">
                  <c:v>1916.0119999999999</c:v>
                </c:pt>
                <c:pt idx="2627">
                  <c:v>1916.4949999999999</c:v>
                </c:pt>
                <c:pt idx="2628">
                  <c:v>1916.9770000000001</c:v>
                </c:pt>
                <c:pt idx="2629">
                  <c:v>1917.4590000000001</c:v>
                </c:pt>
                <c:pt idx="2630">
                  <c:v>1917.941</c:v>
                </c:pt>
                <c:pt idx="2631">
                  <c:v>1918.423</c:v>
                </c:pt>
                <c:pt idx="2632">
                  <c:v>1918.9050000000004</c:v>
                </c:pt>
                <c:pt idx="2633">
                  <c:v>1919.3869999999999</c:v>
                </c:pt>
                <c:pt idx="2634">
                  <c:v>1919.87</c:v>
                </c:pt>
                <c:pt idx="2635">
                  <c:v>1920.3519999999999</c:v>
                </c:pt>
                <c:pt idx="2636">
                  <c:v>1920.8339999999998</c:v>
                </c:pt>
                <c:pt idx="2637">
                  <c:v>1921.316</c:v>
                </c:pt>
                <c:pt idx="2638">
                  <c:v>1921.798</c:v>
                </c:pt>
                <c:pt idx="2639">
                  <c:v>1922.28</c:v>
                </c:pt>
                <c:pt idx="2640">
                  <c:v>1922.7619999999999</c:v>
                </c:pt>
                <c:pt idx="2641">
                  <c:v>1923.2439999999999</c:v>
                </c:pt>
                <c:pt idx="2642">
                  <c:v>1923.7270000000001</c:v>
                </c:pt>
                <c:pt idx="2643">
                  <c:v>1924.2090000000001</c:v>
                </c:pt>
                <c:pt idx="2644">
                  <c:v>1924.6909999999998</c:v>
                </c:pt>
                <c:pt idx="2645">
                  <c:v>1925.1729999999998</c:v>
                </c:pt>
                <c:pt idx="2646">
                  <c:v>1925.655</c:v>
                </c:pt>
                <c:pt idx="2647">
                  <c:v>1926.1369999999999</c:v>
                </c:pt>
                <c:pt idx="2648">
                  <c:v>1926.6189999999999</c:v>
                </c:pt>
                <c:pt idx="2649">
                  <c:v>1927.1019999999999</c:v>
                </c:pt>
                <c:pt idx="2650">
                  <c:v>1927.5839999999998</c:v>
                </c:pt>
                <c:pt idx="2651">
                  <c:v>1928.066</c:v>
                </c:pt>
                <c:pt idx="2652">
                  <c:v>1928.548</c:v>
                </c:pt>
                <c:pt idx="2653">
                  <c:v>1929.03</c:v>
                </c:pt>
                <c:pt idx="2654">
                  <c:v>1929.5119999999999</c:v>
                </c:pt>
                <c:pt idx="2655">
                  <c:v>1929.9939999999999</c:v>
                </c:pt>
                <c:pt idx="2656">
                  <c:v>1930.4760000000001</c:v>
                </c:pt>
                <c:pt idx="2657">
                  <c:v>1930.9590000000001</c:v>
                </c:pt>
                <c:pt idx="2658">
                  <c:v>1931.441</c:v>
                </c:pt>
                <c:pt idx="2659">
                  <c:v>1931.923</c:v>
                </c:pt>
                <c:pt idx="2660">
                  <c:v>1932.4050000000004</c:v>
                </c:pt>
                <c:pt idx="2661">
                  <c:v>1932.8869999999999</c:v>
                </c:pt>
                <c:pt idx="2662">
                  <c:v>1933.3689999999999</c:v>
                </c:pt>
                <c:pt idx="2663">
                  <c:v>1933.8509999999999</c:v>
                </c:pt>
                <c:pt idx="2664">
                  <c:v>1934.3339999999998</c:v>
                </c:pt>
                <c:pt idx="2665">
                  <c:v>1934.816</c:v>
                </c:pt>
                <c:pt idx="2666">
                  <c:v>1935.298</c:v>
                </c:pt>
                <c:pt idx="2667">
                  <c:v>1935.78</c:v>
                </c:pt>
                <c:pt idx="2668">
                  <c:v>1936.2619999999999</c:v>
                </c:pt>
                <c:pt idx="2669">
                  <c:v>1936.7439999999999</c:v>
                </c:pt>
                <c:pt idx="2670">
                  <c:v>1937.2260000000001</c:v>
                </c:pt>
                <c:pt idx="2671">
                  <c:v>1937.7080000000001</c:v>
                </c:pt>
                <c:pt idx="2672">
                  <c:v>1938.1909999999998</c:v>
                </c:pt>
                <c:pt idx="2673">
                  <c:v>1938.6729999999998</c:v>
                </c:pt>
                <c:pt idx="2674">
                  <c:v>1939.155</c:v>
                </c:pt>
                <c:pt idx="2675">
                  <c:v>1939.6369999999999</c:v>
                </c:pt>
                <c:pt idx="2676">
                  <c:v>1940.1189999999999</c:v>
                </c:pt>
                <c:pt idx="2677">
                  <c:v>1940.6009999999999</c:v>
                </c:pt>
                <c:pt idx="2678">
                  <c:v>1941.0829999999999</c:v>
                </c:pt>
                <c:pt idx="2679">
                  <c:v>1941.566</c:v>
                </c:pt>
                <c:pt idx="2680">
                  <c:v>1942.048</c:v>
                </c:pt>
                <c:pt idx="2681">
                  <c:v>1942.53</c:v>
                </c:pt>
                <c:pt idx="2682">
                  <c:v>1943.0119999999999</c:v>
                </c:pt>
                <c:pt idx="2683">
                  <c:v>1943.4939999999999</c:v>
                </c:pt>
                <c:pt idx="2684">
                  <c:v>1943.9760000000001</c:v>
                </c:pt>
                <c:pt idx="2685">
                  <c:v>1944.4580000000001</c:v>
                </c:pt>
                <c:pt idx="2686">
                  <c:v>1944.941</c:v>
                </c:pt>
                <c:pt idx="2687">
                  <c:v>1945.423</c:v>
                </c:pt>
                <c:pt idx="2688">
                  <c:v>1945.9050000000004</c:v>
                </c:pt>
                <c:pt idx="2689">
                  <c:v>1946.3869999999999</c:v>
                </c:pt>
                <c:pt idx="2690">
                  <c:v>1946.8689999999999</c:v>
                </c:pt>
                <c:pt idx="2691">
                  <c:v>1947.3509999999999</c:v>
                </c:pt>
                <c:pt idx="2692">
                  <c:v>1947.8329999999999</c:v>
                </c:pt>
                <c:pt idx="2693">
                  <c:v>1948.316</c:v>
                </c:pt>
                <c:pt idx="2694">
                  <c:v>1948.798</c:v>
                </c:pt>
                <c:pt idx="2695">
                  <c:v>1949.28</c:v>
                </c:pt>
                <c:pt idx="2696">
                  <c:v>1949.7619999999999</c:v>
                </c:pt>
                <c:pt idx="2697">
                  <c:v>1950.2439999999999</c:v>
                </c:pt>
                <c:pt idx="2698">
                  <c:v>1950.7260000000001</c:v>
                </c:pt>
                <c:pt idx="2699">
                  <c:v>1951.2080000000001</c:v>
                </c:pt>
                <c:pt idx="2700">
                  <c:v>1951.6909999999998</c:v>
                </c:pt>
                <c:pt idx="2701">
                  <c:v>1952.1729999999998</c:v>
                </c:pt>
                <c:pt idx="2702">
                  <c:v>1952.655</c:v>
                </c:pt>
                <c:pt idx="2703">
                  <c:v>1953.1369999999999</c:v>
                </c:pt>
                <c:pt idx="2704">
                  <c:v>1953.6189999999999</c:v>
                </c:pt>
                <c:pt idx="2705">
                  <c:v>1954.1009999999999</c:v>
                </c:pt>
                <c:pt idx="2706">
                  <c:v>1954.5829999999999</c:v>
                </c:pt>
                <c:pt idx="2707">
                  <c:v>1955.0650000000001</c:v>
                </c:pt>
                <c:pt idx="2708">
                  <c:v>1955.548</c:v>
                </c:pt>
                <c:pt idx="2709">
                  <c:v>1956.03</c:v>
                </c:pt>
                <c:pt idx="2710">
                  <c:v>1956.5119999999999</c:v>
                </c:pt>
                <c:pt idx="2711">
                  <c:v>1956.9939999999999</c:v>
                </c:pt>
                <c:pt idx="2712">
                  <c:v>1957.4760000000001</c:v>
                </c:pt>
                <c:pt idx="2713">
                  <c:v>1957.9580000000001</c:v>
                </c:pt>
                <c:pt idx="2714">
                  <c:v>1958.44</c:v>
                </c:pt>
                <c:pt idx="2715">
                  <c:v>1958.923</c:v>
                </c:pt>
                <c:pt idx="2716">
                  <c:v>1959.4050000000004</c:v>
                </c:pt>
                <c:pt idx="2717">
                  <c:v>1959.8869999999999</c:v>
                </c:pt>
                <c:pt idx="2718">
                  <c:v>1960.3689999999999</c:v>
                </c:pt>
                <c:pt idx="2719">
                  <c:v>1960.8509999999999</c:v>
                </c:pt>
                <c:pt idx="2720">
                  <c:v>1961.3329999999999</c:v>
                </c:pt>
                <c:pt idx="2721">
                  <c:v>1961.8150000000001</c:v>
                </c:pt>
                <c:pt idx="2722">
                  <c:v>1962.297</c:v>
                </c:pt>
                <c:pt idx="2723">
                  <c:v>1962.78</c:v>
                </c:pt>
                <c:pt idx="2724">
                  <c:v>1963.2619999999999</c:v>
                </c:pt>
                <c:pt idx="2725">
                  <c:v>1963.7439999999999</c:v>
                </c:pt>
                <c:pt idx="2726">
                  <c:v>1964.2260000000001</c:v>
                </c:pt>
                <c:pt idx="2727">
                  <c:v>1964.7080000000001</c:v>
                </c:pt>
                <c:pt idx="2728">
                  <c:v>1965.1899999999998</c:v>
                </c:pt>
                <c:pt idx="2729">
                  <c:v>1965.6719999999998</c:v>
                </c:pt>
                <c:pt idx="2730">
                  <c:v>1966.155</c:v>
                </c:pt>
                <c:pt idx="2731">
                  <c:v>1966.6369999999999</c:v>
                </c:pt>
                <c:pt idx="2732">
                  <c:v>1967.1189999999999</c:v>
                </c:pt>
                <c:pt idx="2733">
                  <c:v>1967.6009999999999</c:v>
                </c:pt>
                <c:pt idx="2734">
                  <c:v>1968.0829999999999</c:v>
                </c:pt>
                <c:pt idx="2735">
                  <c:v>1968.5650000000001</c:v>
                </c:pt>
                <c:pt idx="2736">
                  <c:v>1969.047</c:v>
                </c:pt>
                <c:pt idx="2737">
                  <c:v>1969.53</c:v>
                </c:pt>
                <c:pt idx="2738">
                  <c:v>1970.0119999999999</c:v>
                </c:pt>
                <c:pt idx="2739">
                  <c:v>1970.4939999999999</c:v>
                </c:pt>
                <c:pt idx="2740">
                  <c:v>1970.9760000000001</c:v>
                </c:pt>
                <c:pt idx="2741">
                  <c:v>1971.4580000000001</c:v>
                </c:pt>
                <c:pt idx="2742">
                  <c:v>1971.94</c:v>
                </c:pt>
                <c:pt idx="2743">
                  <c:v>1972.422</c:v>
                </c:pt>
                <c:pt idx="2744">
                  <c:v>1972.9050000000004</c:v>
                </c:pt>
                <c:pt idx="2745">
                  <c:v>1973.3869999999999</c:v>
                </c:pt>
                <c:pt idx="2746">
                  <c:v>1973.8689999999999</c:v>
                </c:pt>
                <c:pt idx="2747">
                  <c:v>1974.3509999999999</c:v>
                </c:pt>
                <c:pt idx="2748">
                  <c:v>1974.8329999999999</c:v>
                </c:pt>
                <c:pt idx="2749">
                  <c:v>1975.3150000000001</c:v>
                </c:pt>
                <c:pt idx="2750">
                  <c:v>1975.797</c:v>
                </c:pt>
                <c:pt idx="2751">
                  <c:v>1976.28</c:v>
                </c:pt>
                <c:pt idx="2752">
                  <c:v>1976.7619999999999</c:v>
                </c:pt>
                <c:pt idx="2753">
                  <c:v>1977.2439999999999</c:v>
                </c:pt>
                <c:pt idx="2754">
                  <c:v>1977.7260000000001</c:v>
                </c:pt>
                <c:pt idx="2755">
                  <c:v>1978.2080000000001</c:v>
                </c:pt>
                <c:pt idx="2756">
                  <c:v>1978.6899999999998</c:v>
                </c:pt>
                <c:pt idx="2757">
                  <c:v>1979.1719999999998</c:v>
                </c:pt>
                <c:pt idx="2758">
                  <c:v>1979.6539999999998</c:v>
                </c:pt>
                <c:pt idx="2759">
                  <c:v>1980.1369999999999</c:v>
                </c:pt>
                <c:pt idx="2760">
                  <c:v>1980.6189999999999</c:v>
                </c:pt>
                <c:pt idx="2761">
                  <c:v>1981.1009999999999</c:v>
                </c:pt>
                <c:pt idx="2762">
                  <c:v>1981.5829999999999</c:v>
                </c:pt>
                <c:pt idx="2763">
                  <c:v>1982.0650000000001</c:v>
                </c:pt>
                <c:pt idx="2764">
                  <c:v>1982.547</c:v>
                </c:pt>
                <c:pt idx="2765">
                  <c:v>1983.029</c:v>
                </c:pt>
                <c:pt idx="2766">
                  <c:v>1983.5119999999999</c:v>
                </c:pt>
                <c:pt idx="2767">
                  <c:v>1983.9939999999999</c:v>
                </c:pt>
                <c:pt idx="2768">
                  <c:v>1984.4760000000001</c:v>
                </c:pt>
                <c:pt idx="2769">
                  <c:v>1984.9580000000001</c:v>
                </c:pt>
                <c:pt idx="2770">
                  <c:v>1985.44</c:v>
                </c:pt>
                <c:pt idx="2771">
                  <c:v>1985.922</c:v>
                </c:pt>
                <c:pt idx="2772">
                  <c:v>1986.404</c:v>
                </c:pt>
                <c:pt idx="2773">
                  <c:v>1986.886</c:v>
                </c:pt>
                <c:pt idx="2774">
                  <c:v>1987.3689999999999</c:v>
                </c:pt>
                <c:pt idx="2775">
                  <c:v>1987.8509999999999</c:v>
                </c:pt>
                <c:pt idx="2776">
                  <c:v>1988.3329999999999</c:v>
                </c:pt>
                <c:pt idx="2777">
                  <c:v>1988.8150000000001</c:v>
                </c:pt>
                <c:pt idx="2778">
                  <c:v>1989.297</c:v>
                </c:pt>
                <c:pt idx="2779">
                  <c:v>1989.779</c:v>
                </c:pt>
                <c:pt idx="2780">
                  <c:v>1990.261</c:v>
                </c:pt>
                <c:pt idx="2781">
                  <c:v>1990.7439999999999</c:v>
                </c:pt>
                <c:pt idx="2782">
                  <c:v>1991.2260000000001</c:v>
                </c:pt>
                <c:pt idx="2783">
                  <c:v>1991.7080000000001</c:v>
                </c:pt>
                <c:pt idx="2784">
                  <c:v>1992.1899999999998</c:v>
                </c:pt>
                <c:pt idx="2785">
                  <c:v>1992.6719999999998</c:v>
                </c:pt>
                <c:pt idx="2786">
                  <c:v>1993.1539999999998</c:v>
                </c:pt>
                <c:pt idx="2787">
                  <c:v>1993.636</c:v>
                </c:pt>
                <c:pt idx="2788">
                  <c:v>1994.1189999999999</c:v>
                </c:pt>
                <c:pt idx="2789">
                  <c:v>1994.6009999999999</c:v>
                </c:pt>
                <c:pt idx="2790">
                  <c:v>1995.0829999999999</c:v>
                </c:pt>
                <c:pt idx="2791">
                  <c:v>1995.5650000000001</c:v>
                </c:pt>
                <c:pt idx="2792">
                  <c:v>1996.047</c:v>
                </c:pt>
                <c:pt idx="2793">
                  <c:v>1996.529</c:v>
                </c:pt>
                <c:pt idx="2794">
                  <c:v>1997.011</c:v>
                </c:pt>
                <c:pt idx="2795">
                  <c:v>1997.4939999999999</c:v>
                </c:pt>
                <c:pt idx="2796">
                  <c:v>1997.9760000000001</c:v>
                </c:pt>
                <c:pt idx="2797">
                  <c:v>1998.4580000000001</c:v>
                </c:pt>
                <c:pt idx="2798">
                  <c:v>1998.94</c:v>
                </c:pt>
                <c:pt idx="2799">
                  <c:v>1999.422</c:v>
                </c:pt>
                <c:pt idx="2800">
                  <c:v>1999.904</c:v>
                </c:pt>
                <c:pt idx="2801">
                  <c:v>2000.386</c:v>
                </c:pt>
                <c:pt idx="2802">
                  <c:v>2000.8689999999999</c:v>
                </c:pt>
                <c:pt idx="2803">
                  <c:v>2001.3509999999999</c:v>
                </c:pt>
                <c:pt idx="2804">
                  <c:v>2001.8329999999999</c:v>
                </c:pt>
                <c:pt idx="2805">
                  <c:v>2002.3150000000001</c:v>
                </c:pt>
                <c:pt idx="2806">
                  <c:v>2002.797</c:v>
                </c:pt>
                <c:pt idx="2807">
                  <c:v>2003.279</c:v>
                </c:pt>
                <c:pt idx="2808">
                  <c:v>2003.761</c:v>
                </c:pt>
                <c:pt idx="2809">
                  <c:v>2004.2429999999999</c:v>
                </c:pt>
                <c:pt idx="2810">
                  <c:v>2004.7260000000001</c:v>
                </c:pt>
                <c:pt idx="2811">
                  <c:v>2005.2080000000001</c:v>
                </c:pt>
                <c:pt idx="2812">
                  <c:v>2005.6899999999998</c:v>
                </c:pt>
                <c:pt idx="2813">
                  <c:v>2006.1719999999998</c:v>
                </c:pt>
                <c:pt idx="2814">
                  <c:v>2006.6539999999998</c:v>
                </c:pt>
                <c:pt idx="2815">
                  <c:v>2007.136</c:v>
                </c:pt>
                <c:pt idx="2816">
                  <c:v>2007.6179999999999</c:v>
                </c:pt>
                <c:pt idx="2817">
                  <c:v>2008.1009999999999</c:v>
                </c:pt>
                <c:pt idx="2818">
                  <c:v>2008.5829999999999</c:v>
                </c:pt>
                <c:pt idx="2819">
                  <c:v>2009.0650000000001</c:v>
                </c:pt>
                <c:pt idx="2820">
                  <c:v>2009.547</c:v>
                </c:pt>
                <c:pt idx="2821">
                  <c:v>2010.029</c:v>
                </c:pt>
                <c:pt idx="2822">
                  <c:v>2010.511</c:v>
                </c:pt>
                <c:pt idx="2823">
                  <c:v>2010.9929999999999</c:v>
                </c:pt>
                <c:pt idx="2824">
                  <c:v>2011.4749999999999</c:v>
                </c:pt>
                <c:pt idx="2825">
                  <c:v>2011.9580000000001</c:v>
                </c:pt>
                <c:pt idx="2826">
                  <c:v>2012.44</c:v>
                </c:pt>
                <c:pt idx="2827">
                  <c:v>2012.922</c:v>
                </c:pt>
                <c:pt idx="2828">
                  <c:v>2013.404</c:v>
                </c:pt>
                <c:pt idx="2829">
                  <c:v>2013.886</c:v>
                </c:pt>
                <c:pt idx="2830">
                  <c:v>2014.3679999999999</c:v>
                </c:pt>
                <c:pt idx="2831">
                  <c:v>2014.85</c:v>
                </c:pt>
                <c:pt idx="2832">
                  <c:v>2015.3329999999999</c:v>
                </c:pt>
                <c:pt idx="2833">
                  <c:v>2015.8150000000001</c:v>
                </c:pt>
                <c:pt idx="2834">
                  <c:v>2016.297</c:v>
                </c:pt>
                <c:pt idx="2835">
                  <c:v>2016.779</c:v>
                </c:pt>
                <c:pt idx="2836">
                  <c:v>2017.261</c:v>
                </c:pt>
                <c:pt idx="2837">
                  <c:v>2017.7429999999999</c:v>
                </c:pt>
                <c:pt idx="2838">
                  <c:v>2018.2249999999999</c:v>
                </c:pt>
                <c:pt idx="2839">
                  <c:v>2018.7080000000001</c:v>
                </c:pt>
                <c:pt idx="2840">
                  <c:v>2019.1899999999998</c:v>
                </c:pt>
                <c:pt idx="2841">
                  <c:v>2019.6719999999998</c:v>
                </c:pt>
                <c:pt idx="2842">
                  <c:v>2020.1539999999998</c:v>
                </c:pt>
                <c:pt idx="2843">
                  <c:v>2020.636</c:v>
                </c:pt>
                <c:pt idx="2844">
                  <c:v>2021.1179999999999</c:v>
                </c:pt>
                <c:pt idx="2845">
                  <c:v>2021.6</c:v>
                </c:pt>
                <c:pt idx="2846">
                  <c:v>2022.0829999999999</c:v>
                </c:pt>
                <c:pt idx="2847">
                  <c:v>2022.5650000000001</c:v>
                </c:pt>
                <c:pt idx="2848">
                  <c:v>2023.047</c:v>
                </c:pt>
                <c:pt idx="2849">
                  <c:v>2023.529</c:v>
                </c:pt>
                <c:pt idx="2850">
                  <c:v>2024.011</c:v>
                </c:pt>
                <c:pt idx="2851">
                  <c:v>2024.4929999999999</c:v>
                </c:pt>
                <c:pt idx="2852">
                  <c:v>2024.9749999999999</c:v>
                </c:pt>
                <c:pt idx="2853">
                  <c:v>2025.4580000000001</c:v>
                </c:pt>
                <c:pt idx="2854">
                  <c:v>2025.94</c:v>
                </c:pt>
                <c:pt idx="2855">
                  <c:v>2026.422</c:v>
                </c:pt>
                <c:pt idx="2856">
                  <c:v>2026.904</c:v>
                </c:pt>
                <c:pt idx="2857">
                  <c:v>2027.386</c:v>
                </c:pt>
                <c:pt idx="2858">
                  <c:v>2027.8679999999999</c:v>
                </c:pt>
                <c:pt idx="2859">
                  <c:v>2028.35</c:v>
                </c:pt>
                <c:pt idx="2860">
                  <c:v>2028.8319999999999</c:v>
                </c:pt>
                <c:pt idx="2861">
                  <c:v>2029.3150000000001</c:v>
                </c:pt>
                <c:pt idx="2862">
                  <c:v>2029.797</c:v>
                </c:pt>
                <c:pt idx="2863">
                  <c:v>2030.279</c:v>
                </c:pt>
                <c:pt idx="2864">
                  <c:v>2030.761</c:v>
                </c:pt>
                <c:pt idx="2865">
                  <c:v>2031.2429999999999</c:v>
                </c:pt>
                <c:pt idx="2866">
                  <c:v>2031.7249999999999</c:v>
                </c:pt>
                <c:pt idx="2867">
                  <c:v>2032.2070000000001</c:v>
                </c:pt>
                <c:pt idx="2868">
                  <c:v>2032.6899999999998</c:v>
                </c:pt>
                <c:pt idx="2869">
                  <c:v>2033.1719999999998</c:v>
                </c:pt>
                <c:pt idx="2870">
                  <c:v>2033.6539999999998</c:v>
                </c:pt>
                <c:pt idx="2871">
                  <c:v>2034.136</c:v>
                </c:pt>
                <c:pt idx="2872">
                  <c:v>2034.6179999999999</c:v>
                </c:pt>
                <c:pt idx="2873">
                  <c:v>2035.1</c:v>
                </c:pt>
                <c:pt idx="2874">
                  <c:v>2035.5819999999999</c:v>
                </c:pt>
                <c:pt idx="2875">
                  <c:v>2036.0639999999999</c:v>
                </c:pt>
                <c:pt idx="2876">
                  <c:v>2036.547</c:v>
                </c:pt>
                <c:pt idx="2877">
                  <c:v>2037.029</c:v>
                </c:pt>
                <c:pt idx="2878">
                  <c:v>2037.511</c:v>
                </c:pt>
                <c:pt idx="2879">
                  <c:v>2037.9929999999999</c:v>
                </c:pt>
                <c:pt idx="2880">
                  <c:v>2038.4749999999999</c:v>
                </c:pt>
                <c:pt idx="2881">
                  <c:v>2038.9570000000001</c:v>
                </c:pt>
                <c:pt idx="2882">
                  <c:v>2039.4390000000001</c:v>
                </c:pt>
                <c:pt idx="2883">
                  <c:v>2039.922</c:v>
                </c:pt>
                <c:pt idx="2884">
                  <c:v>2040.404</c:v>
                </c:pt>
                <c:pt idx="2885">
                  <c:v>2040.886</c:v>
                </c:pt>
                <c:pt idx="2886">
                  <c:v>2041.3679999999999</c:v>
                </c:pt>
                <c:pt idx="2887">
                  <c:v>2041.85</c:v>
                </c:pt>
                <c:pt idx="2888">
                  <c:v>2042.3319999999999</c:v>
                </c:pt>
                <c:pt idx="2889">
                  <c:v>2042.8139999999999</c:v>
                </c:pt>
                <c:pt idx="2890">
                  <c:v>2043.297</c:v>
                </c:pt>
                <c:pt idx="2891">
                  <c:v>2043.779</c:v>
                </c:pt>
                <c:pt idx="2892">
                  <c:v>2044.261</c:v>
                </c:pt>
                <c:pt idx="2893">
                  <c:v>2044.7429999999999</c:v>
                </c:pt>
                <c:pt idx="2894">
                  <c:v>2045.2249999999999</c:v>
                </c:pt>
                <c:pt idx="2895">
                  <c:v>2045.7070000000001</c:v>
                </c:pt>
                <c:pt idx="2896">
                  <c:v>2046.1889999999999</c:v>
                </c:pt>
                <c:pt idx="2897">
                  <c:v>2046.6719999999998</c:v>
                </c:pt>
                <c:pt idx="2898">
                  <c:v>2047.1539999999998</c:v>
                </c:pt>
                <c:pt idx="2899">
                  <c:v>2047.636</c:v>
                </c:pt>
                <c:pt idx="2900">
                  <c:v>2048.1179999999999</c:v>
                </c:pt>
                <c:pt idx="2901">
                  <c:v>2048.6</c:v>
                </c:pt>
                <c:pt idx="2902">
                  <c:v>2049.0819999999999</c:v>
                </c:pt>
                <c:pt idx="2903">
                  <c:v>2049.5639999999999</c:v>
                </c:pt>
                <c:pt idx="2904">
                  <c:v>2050.0459999999998</c:v>
                </c:pt>
                <c:pt idx="2905">
                  <c:v>2050.529</c:v>
                </c:pt>
                <c:pt idx="2906">
                  <c:v>2051.0110000000009</c:v>
                </c:pt>
                <c:pt idx="2907">
                  <c:v>2051.4929999999999</c:v>
                </c:pt>
                <c:pt idx="2908">
                  <c:v>2051.9749999999999</c:v>
                </c:pt>
                <c:pt idx="2909">
                  <c:v>2052.4569999999999</c:v>
                </c:pt>
                <c:pt idx="2910">
                  <c:v>2052.9389999999999</c:v>
                </c:pt>
                <c:pt idx="2911">
                  <c:v>2053.4209999999998</c:v>
                </c:pt>
                <c:pt idx="2912">
                  <c:v>2053.904</c:v>
                </c:pt>
                <c:pt idx="2913">
                  <c:v>2054.386</c:v>
                </c:pt>
                <c:pt idx="2914">
                  <c:v>2054.8679999999999</c:v>
                </c:pt>
                <c:pt idx="2915">
                  <c:v>2055.3500000000008</c:v>
                </c:pt>
                <c:pt idx="2916">
                  <c:v>2055.8320000000008</c:v>
                </c:pt>
                <c:pt idx="2917">
                  <c:v>2056.3140000000008</c:v>
                </c:pt>
                <c:pt idx="2918">
                  <c:v>2056.7959999999998</c:v>
                </c:pt>
                <c:pt idx="2919">
                  <c:v>2057.279</c:v>
                </c:pt>
                <c:pt idx="2920">
                  <c:v>2057.761</c:v>
                </c:pt>
                <c:pt idx="2921">
                  <c:v>2058.242999999999</c:v>
                </c:pt>
                <c:pt idx="2922">
                  <c:v>2058.724999999999</c:v>
                </c:pt>
                <c:pt idx="2923">
                  <c:v>2059.206999999999</c:v>
                </c:pt>
                <c:pt idx="2924">
                  <c:v>2059.6889999999989</c:v>
                </c:pt>
                <c:pt idx="2925">
                  <c:v>2060.1709999999998</c:v>
                </c:pt>
                <c:pt idx="2926">
                  <c:v>2060.654</c:v>
                </c:pt>
                <c:pt idx="2927">
                  <c:v>2061.1350000000002</c:v>
                </c:pt>
                <c:pt idx="2928">
                  <c:v>2061.6179999999999</c:v>
                </c:pt>
                <c:pt idx="2929">
                  <c:v>2062.1</c:v>
                </c:pt>
                <c:pt idx="2930">
                  <c:v>2062.5819999999999</c:v>
                </c:pt>
                <c:pt idx="2931">
                  <c:v>2063.0639999999999</c:v>
                </c:pt>
                <c:pt idx="2932">
                  <c:v>2063.5459999999998</c:v>
                </c:pt>
                <c:pt idx="2933">
                  <c:v>2064.0279999999998</c:v>
                </c:pt>
                <c:pt idx="2934">
                  <c:v>2064.5100000000002</c:v>
                </c:pt>
                <c:pt idx="2935">
                  <c:v>2064.9929999999999</c:v>
                </c:pt>
                <c:pt idx="2936">
                  <c:v>2065.4749999999999</c:v>
                </c:pt>
                <c:pt idx="2937">
                  <c:v>2065.9569999999999</c:v>
                </c:pt>
                <c:pt idx="2938">
                  <c:v>2066.4389999999999</c:v>
                </c:pt>
                <c:pt idx="2939">
                  <c:v>2066.9209999999998</c:v>
                </c:pt>
                <c:pt idx="2940">
                  <c:v>2067.4029999999998</c:v>
                </c:pt>
                <c:pt idx="2941">
                  <c:v>2067.8850000000002</c:v>
                </c:pt>
                <c:pt idx="2942">
                  <c:v>2068.3679999999999</c:v>
                </c:pt>
                <c:pt idx="2943">
                  <c:v>2068.8500000000008</c:v>
                </c:pt>
                <c:pt idx="2944">
                  <c:v>2069.3320000000008</c:v>
                </c:pt>
                <c:pt idx="2945">
                  <c:v>2069.8140000000008</c:v>
                </c:pt>
                <c:pt idx="2946">
                  <c:v>2070.2959999999998</c:v>
                </c:pt>
                <c:pt idx="2947">
                  <c:v>2070.7779999999998</c:v>
                </c:pt>
                <c:pt idx="2948">
                  <c:v>2071.2599999999998</c:v>
                </c:pt>
                <c:pt idx="2949">
                  <c:v>2071.742999999999</c:v>
                </c:pt>
                <c:pt idx="2950">
                  <c:v>2072.224999999999</c:v>
                </c:pt>
                <c:pt idx="2951">
                  <c:v>2072.706999999999</c:v>
                </c:pt>
                <c:pt idx="2952">
                  <c:v>2073.1889999999989</c:v>
                </c:pt>
                <c:pt idx="2953">
                  <c:v>2073.6709999999998</c:v>
                </c:pt>
                <c:pt idx="2954">
                  <c:v>2074.1529999999998</c:v>
                </c:pt>
                <c:pt idx="2955">
                  <c:v>2074.6350000000002</c:v>
                </c:pt>
                <c:pt idx="2956">
                  <c:v>2075.1179999999999</c:v>
                </c:pt>
                <c:pt idx="2957">
                  <c:v>2075.6</c:v>
                </c:pt>
                <c:pt idx="2958">
                  <c:v>2076.0819999999999</c:v>
                </c:pt>
                <c:pt idx="2959">
                  <c:v>2076.5639999999999</c:v>
                </c:pt>
                <c:pt idx="2960">
                  <c:v>2077.0459999999998</c:v>
                </c:pt>
                <c:pt idx="2961">
                  <c:v>2077.5279999999998</c:v>
                </c:pt>
                <c:pt idx="2962">
                  <c:v>2078.0100000000002</c:v>
                </c:pt>
                <c:pt idx="2963">
                  <c:v>2078.4920000000002</c:v>
                </c:pt>
                <c:pt idx="2964">
                  <c:v>2078.9749999999999</c:v>
                </c:pt>
                <c:pt idx="2965">
                  <c:v>2079.4569999999999</c:v>
                </c:pt>
                <c:pt idx="2966">
                  <c:v>2079.9389999999999</c:v>
                </c:pt>
                <c:pt idx="2967">
                  <c:v>2080.4209999999998</c:v>
                </c:pt>
                <c:pt idx="2968">
                  <c:v>2080.9029999999998</c:v>
                </c:pt>
                <c:pt idx="2969">
                  <c:v>2081.3850000000002</c:v>
                </c:pt>
                <c:pt idx="2970">
                  <c:v>2081.8670000000002</c:v>
                </c:pt>
                <c:pt idx="2971">
                  <c:v>2082.3500000000008</c:v>
                </c:pt>
                <c:pt idx="2972">
                  <c:v>2082.8320000000008</c:v>
                </c:pt>
                <c:pt idx="2973">
                  <c:v>2083.3140000000008</c:v>
                </c:pt>
                <c:pt idx="2974">
                  <c:v>2083.7959999999998</c:v>
                </c:pt>
                <c:pt idx="2975">
                  <c:v>2084.2779999999998</c:v>
                </c:pt>
                <c:pt idx="2976">
                  <c:v>2084.7599999999998</c:v>
                </c:pt>
                <c:pt idx="2977">
                  <c:v>2085.2419999999997</c:v>
                </c:pt>
                <c:pt idx="2978">
                  <c:v>2085.724999999999</c:v>
                </c:pt>
                <c:pt idx="2979">
                  <c:v>2086.206999999999</c:v>
                </c:pt>
                <c:pt idx="2980">
                  <c:v>2086.6889999999989</c:v>
                </c:pt>
                <c:pt idx="2981">
                  <c:v>2087.1709999999998</c:v>
                </c:pt>
                <c:pt idx="2982">
                  <c:v>2087.6529999999998</c:v>
                </c:pt>
                <c:pt idx="2983">
                  <c:v>2088.1350000000002</c:v>
                </c:pt>
                <c:pt idx="2984">
                  <c:v>2088.6170000000002</c:v>
                </c:pt>
                <c:pt idx="2985">
                  <c:v>2089.1</c:v>
                </c:pt>
                <c:pt idx="2986">
                  <c:v>2089.5819999999999</c:v>
                </c:pt>
                <c:pt idx="2987">
                  <c:v>2090.0639999999999</c:v>
                </c:pt>
                <c:pt idx="2988">
                  <c:v>2090.5459999999998</c:v>
                </c:pt>
                <c:pt idx="2989">
                  <c:v>2091.0279999999998</c:v>
                </c:pt>
                <c:pt idx="2990">
                  <c:v>2091.5100000000002</c:v>
                </c:pt>
                <c:pt idx="2991">
                  <c:v>2091.9920000000002</c:v>
                </c:pt>
                <c:pt idx="2992">
                  <c:v>2092.4749999999999</c:v>
                </c:pt>
                <c:pt idx="2993">
                  <c:v>2092.9569999999999</c:v>
                </c:pt>
                <c:pt idx="2994">
                  <c:v>2093.4389999999999</c:v>
                </c:pt>
                <c:pt idx="2995">
                  <c:v>2093.9209999999998</c:v>
                </c:pt>
                <c:pt idx="2996">
                  <c:v>2094.4029999999998</c:v>
                </c:pt>
                <c:pt idx="2997">
                  <c:v>2094.8850000000002</c:v>
                </c:pt>
                <c:pt idx="2998">
                  <c:v>2095.3670000000002</c:v>
                </c:pt>
                <c:pt idx="2999">
                  <c:v>2095.8490000000002</c:v>
                </c:pt>
                <c:pt idx="3000">
                  <c:v>2096.3320000000008</c:v>
                </c:pt>
                <c:pt idx="3001">
                  <c:v>2096.8140000000008</c:v>
                </c:pt>
                <c:pt idx="3002">
                  <c:v>2097.2959999999998</c:v>
                </c:pt>
                <c:pt idx="3003">
                  <c:v>2097.7779999999998</c:v>
                </c:pt>
                <c:pt idx="3004">
                  <c:v>2098.2599999999998</c:v>
                </c:pt>
                <c:pt idx="3005">
                  <c:v>2098.7419999999997</c:v>
                </c:pt>
                <c:pt idx="3006">
                  <c:v>2099.2239999999997</c:v>
                </c:pt>
                <c:pt idx="3007">
                  <c:v>2099.706999999999</c:v>
                </c:pt>
                <c:pt idx="3008">
                  <c:v>2100.1889999999989</c:v>
                </c:pt>
                <c:pt idx="3009">
                  <c:v>2100.6709999999998</c:v>
                </c:pt>
                <c:pt idx="3010">
                  <c:v>2101.1529999999998</c:v>
                </c:pt>
                <c:pt idx="3011">
                  <c:v>2101.6350000000002</c:v>
                </c:pt>
                <c:pt idx="3012">
                  <c:v>2102.1170000000002</c:v>
                </c:pt>
                <c:pt idx="3013">
                  <c:v>2102.5990000000002</c:v>
                </c:pt>
                <c:pt idx="3014">
                  <c:v>2103.0819999999999</c:v>
                </c:pt>
                <c:pt idx="3015">
                  <c:v>2103.5639999999999</c:v>
                </c:pt>
                <c:pt idx="3016">
                  <c:v>2104.0459999999998</c:v>
                </c:pt>
                <c:pt idx="3017">
                  <c:v>2104.5279999999998</c:v>
                </c:pt>
                <c:pt idx="3018">
                  <c:v>2105.0100000000002</c:v>
                </c:pt>
                <c:pt idx="3019">
                  <c:v>2105.4920000000002</c:v>
                </c:pt>
                <c:pt idx="3020">
                  <c:v>2105.9740000000002</c:v>
                </c:pt>
                <c:pt idx="3021">
                  <c:v>2106.4569999999999</c:v>
                </c:pt>
                <c:pt idx="3022">
                  <c:v>2106.9389999999999</c:v>
                </c:pt>
                <c:pt idx="3023">
                  <c:v>2107.4209999999998</c:v>
                </c:pt>
                <c:pt idx="3024">
                  <c:v>2107.9029999999998</c:v>
                </c:pt>
                <c:pt idx="3025">
                  <c:v>2108.3850000000002</c:v>
                </c:pt>
                <c:pt idx="3026">
                  <c:v>2108.8670000000002</c:v>
                </c:pt>
                <c:pt idx="3027">
                  <c:v>2109.3490000000002</c:v>
                </c:pt>
                <c:pt idx="3028">
                  <c:v>2109.8320000000008</c:v>
                </c:pt>
                <c:pt idx="3029">
                  <c:v>2110.313000000001</c:v>
                </c:pt>
                <c:pt idx="3030">
                  <c:v>2110.7959999999998</c:v>
                </c:pt>
                <c:pt idx="3031">
                  <c:v>2111.2779999999998</c:v>
                </c:pt>
                <c:pt idx="3032">
                  <c:v>2111.7599999999998</c:v>
                </c:pt>
                <c:pt idx="3033">
                  <c:v>2112.2419999999997</c:v>
                </c:pt>
                <c:pt idx="3034">
                  <c:v>2112.7239999999997</c:v>
                </c:pt>
                <c:pt idx="3035">
                  <c:v>2113.2059999999997</c:v>
                </c:pt>
                <c:pt idx="3036">
                  <c:v>2113.6879999999992</c:v>
                </c:pt>
                <c:pt idx="3037">
                  <c:v>2114.1709999999998</c:v>
                </c:pt>
                <c:pt idx="3038">
                  <c:v>2114.6529999999998</c:v>
                </c:pt>
                <c:pt idx="3039">
                  <c:v>2115.1350000000002</c:v>
                </c:pt>
                <c:pt idx="3040">
                  <c:v>2115.6170000000002</c:v>
                </c:pt>
                <c:pt idx="3041">
                  <c:v>2116.0990000000002</c:v>
                </c:pt>
                <c:pt idx="3042">
                  <c:v>2116.5810000000001</c:v>
                </c:pt>
                <c:pt idx="3043">
                  <c:v>2117.0630000000001</c:v>
                </c:pt>
                <c:pt idx="3044">
                  <c:v>2117.5459999999998</c:v>
                </c:pt>
                <c:pt idx="3045">
                  <c:v>2118.0279999999998</c:v>
                </c:pt>
                <c:pt idx="3046">
                  <c:v>2118.5100000000002</c:v>
                </c:pt>
                <c:pt idx="3047">
                  <c:v>2118.9920000000002</c:v>
                </c:pt>
                <c:pt idx="3048">
                  <c:v>2119.4740000000002</c:v>
                </c:pt>
                <c:pt idx="3049">
                  <c:v>2119.9560000000001</c:v>
                </c:pt>
                <c:pt idx="3050">
                  <c:v>2120.4380000000001</c:v>
                </c:pt>
                <c:pt idx="3051">
                  <c:v>2120.9209999999998</c:v>
                </c:pt>
                <c:pt idx="3052">
                  <c:v>2121.4029999999998</c:v>
                </c:pt>
                <c:pt idx="3053">
                  <c:v>2121.8850000000002</c:v>
                </c:pt>
                <c:pt idx="3054">
                  <c:v>2122.3670000000002</c:v>
                </c:pt>
                <c:pt idx="3055">
                  <c:v>2122.8490000000002</c:v>
                </c:pt>
                <c:pt idx="3056">
                  <c:v>2123.331000000001</c:v>
                </c:pt>
                <c:pt idx="3057">
                  <c:v>2123.813000000001</c:v>
                </c:pt>
                <c:pt idx="3058">
                  <c:v>2124.2959999999998</c:v>
                </c:pt>
                <c:pt idx="3059">
                  <c:v>2124.7779999999998</c:v>
                </c:pt>
                <c:pt idx="3060">
                  <c:v>2125.2599999999998</c:v>
                </c:pt>
                <c:pt idx="3061">
                  <c:v>2125.7419999999997</c:v>
                </c:pt>
                <c:pt idx="3062">
                  <c:v>2126.2239999999997</c:v>
                </c:pt>
                <c:pt idx="3063">
                  <c:v>2126.7059999999997</c:v>
                </c:pt>
                <c:pt idx="3064">
                  <c:v>2127.1879999999992</c:v>
                </c:pt>
                <c:pt idx="3065">
                  <c:v>2127.67</c:v>
                </c:pt>
                <c:pt idx="3066">
                  <c:v>2128.1529999999998</c:v>
                </c:pt>
                <c:pt idx="3067">
                  <c:v>2128.6350000000002</c:v>
                </c:pt>
                <c:pt idx="3068">
                  <c:v>2129.1170000000002</c:v>
                </c:pt>
                <c:pt idx="3069">
                  <c:v>2129.5990000000002</c:v>
                </c:pt>
                <c:pt idx="3070">
                  <c:v>2130.0810000000001</c:v>
                </c:pt>
                <c:pt idx="3071">
                  <c:v>2130.5630000000001</c:v>
                </c:pt>
                <c:pt idx="3072">
                  <c:v>2131.0450000000001</c:v>
                </c:pt>
                <c:pt idx="3073">
                  <c:v>2131.5279999999998</c:v>
                </c:pt>
                <c:pt idx="3074">
                  <c:v>2132.0100000000002</c:v>
                </c:pt>
                <c:pt idx="3075">
                  <c:v>2132.4920000000002</c:v>
                </c:pt>
                <c:pt idx="3076">
                  <c:v>2132.9740000000002</c:v>
                </c:pt>
                <c:pt idx="3077">
                  <c:v>2133.4560000000001</c:v>
                </c:pt>
                <c:pt idx="3078">
                  <c:v>2133.9380000000001</c:v>
                </c:pt>
                <c:pt idx="3079">
                  <c:v>2134.42</c:v>
                </c:pt>
                <c:pt idx="3080">
                  <c:v>2134.9029999999998</c:v>
                </c:pt>
                <c:pt idx="3081">
                  <c:v>2135.3850000000002</c:v>
                </c:pt>
                <c:pt idx="3082">
                  <c:v>2135.8670000000002</c:v>
                </c:pt>
                <c:pt idx="3083">
                  <c:v>2136.3490000000002</c:v>
                </c:pt>
                <c:pt idx="3084">
                  <c:v>2136.831000000001</c:v>
                </c:pt>
                <c:pt idx="3085">
                  <c:v>2137.313000000001</c:v>
                </c:pt>
                <c:pt idx="3086">
                  <c:v>2137.7950000000001</c:v>
                </c:pt>
                <c:pt idx="3087">
                  <c:v>2138.2779999999998</c:v>
                </c:pt>
                <c:pt idx="3088">
                  <c:v>2138.7599999999998</c:v>
                </c:pt>
                <c:pt idx="3089">
                  <c:v>2139.2419999999997</c:v>
                </c:pt>
                <c:pt idx="3090">
                  <c:v>2139.7239999999997</c:v>
                </c:pt>
                <c:pt idx="3091">
                  <c:v>2140.2059999999997</c:v>
                </c:pt>
                <c:pt idx="3092">
                  <c:v>2140.6879999999992</c:v>
                </c:pt>
                <c:pt idx="3093">
                  <c:v>2141.17</c:v>
                </c:pt>
                <c:pt idx="3094">
                  <c:v>2141.6529999999998</c:v>
                </c:pt>
                <c:pt idx="3095">
                  <c:v>2142.1350000000002</c:v>
                </c:pt>
                <c:pt idx="3096">
                  <c:v>2142.6170000000002</c:v>
                </c:pt>
                <c:pt idx="3097">
                  <c:v>2143.0990000000002</c:v>
                </c:pt>
                <c:pt idx="3098">
                  <c:v>2143.5810000000001</c:v>
                </c:pt>
                <c:pt idx="3099">
                  <c:v>2144.0630000000001</c:v>
                </c:pt>
                <c:pt idx="3100">
                  <c:v>2144.5450000000001</c:v>
                </c:pt>
                <c:pt idx="3101">
                  <c:v>2145.027</c:v>
                </c:pt>
                <c:pt idx="3102">
                  <c:v>2145.5100000000002</c:v>
                </c:pt>
                <c:pt idx="3103">
                  <c:v>2145.9920000000002</c:v>
                </c:pt>
                <c:pt idx="3104">
                  <c:v>2146.4740000000002</c:v>
                </c:pt>
                <c:pt idx="3105">
                  <c:v>2146.9560000000001</c:v>
                </c:pt>
                <c:pt idx="3106">
                  <c:v>2147.4380000000001</c:v>
                </c:pt>
                <c:pt idx="3107">
                  <c:v>2147.92</c:v>
                </c:pt>
                <c:pt idx="3108">
                  <c:v>2148.402</c:v>
                </c:pt>
                <c:pt idx="3109">
                  <c:v>2148.8850000000002</c:v>
                </c:pt>
                <c:pt idx="3110">
                  <c:v>2149.3670000000002</c:v>
                </c:pt>
                <c:pt idx="3111">
                  <c:v>2149.8490000000002</c:v>
                </c:pt>
                <c:pt idx="3112">
                  <c:v>2150.331000000001</c:v>
                </c:pt>
                <c:pt idx="3113">
                  <c:v>2150.813000000001</c:v>
                </c:pt>
                <c:pt idx="3114">
                  <c:v>2151.2950000000001</c:v>
                </c:pt>
                <c:pt idx="3115">
                  <c:v>2151.777</c:v>
                </c:pt>
                <c:pt idx="3116">
                  <c:v>2152.2599999999998</c:v>
                </c:pt>
                <c:pt idx="3117">
                  <c:v>2152.7419999999997</c:v>
                </c:pt>
                <c:pt idx="3118">
                  <c:v>2153.2239999999997</c:v>
                </c:pt>
                <c:pt idx="3119">
                  <c:v>2153.7059999999997</c:v>
                </c:pt>
                <c:pt idx="3120">
                  <c:v>2154.1879999999992</c:v>
                </c:pt>
                <c:pt idx="3121">
                  <c:v>2154.67</c:v>
                </c:pt>
                <c:pt idx="3122">
                  <c:v>2155.152</c:v>
                </c:pt>
                <c:pt idx="3123">
                  <c:v>2155.6350000000002</c:v>
                </c:pt>
                <c:pt idx="3124">
                  <c:v>2156.1170000000002</c:v>
                </c:pt>
                <c:pt idx="3125">
                  <c:v>2156.5990000000002</c:v>
                </c:pt>
                <c:pt idx="3126">
                  <c:v>2157.0810000000001</c:v>
                </c:pt>
                <c:pt idx="3127">
                  <c:v>2157.5630000000001</c:v>
                </c:pt>
                <c:pt idx="3128">
                  <c:v>2158.0450000000001</c:v>
                </c:pt>
                <c:pt idx="3129">
                  <c:v>2158.527</c:v>
                </c:pt>
                <c:pt idx="3130">
                  <c:v>2159.0100000000002</c:v>
                </c:pt>
                <c:pt idx="3131">
                  <c:v>2159.4910000000009</c:v>
                </c:pt>
                <c:pt idx="3132">
                  <c:v>2159.9740000000002</c:v>
                </c:pt>
                <c:pt idx="3133">
                  <c:v>2160.4560000000001</c:v>
                </c:pt>
                <c:pt idx="3134">
                  <c:v>2160.9380000000001</c:v>
                </c:pt>
                <c:pt idx="3135">
                  <c:v>2161.42</c:v>
                </c:pt>
                <c:pt idx="3136">
                  <c:v>2161.902</c:v>
                </c:pt>
                <c:pt idx="3137">
                  <c:v>2162.384</c:v>
                </c:pt>
                <c:pt idx="3138">
                  <c:v>2162.866</c:v>
                </c:pt>
                <c:pt idx="3139">
                  <c:v>2163.3490000000002</c:v>
                </c:pt>
                <c:pt idx="3140">
                  <c:v>2163.831000000001</c:v>
                </c:pt>
                <c:pt idx="3141">
                  <c:v>2164.313000000001</c:v>
                </c:pt>
                <c:pt idx="3142">
                  <c:v>2164.7950000000001</c:v>
                </c:pt>
                <c:pt idx="3143">
                  <c:v>2165.277</c:v>
                </c:pt>
                <c:pt idx="3144">
                  <c:v>2165.759</c:v>
                </c:pt>
                <c:pt idx="3145">
                  <c:v>2166.241</c:v>
                </c:pt>
                <c:pt idx="3146">
                  <c:v>2166.7239999999997</c:v>
                </c:pt>
                <c:pt idx="3147">
                  <c:v>2167.2059999999997</c:v>
                </c:pt>
                <c:pt idx="3148">
                  <c:v>2167.6879999999992</c:v>
                </c:pt>
                <c:pt idx="3149">
                  <c:v>2168.17</c:v>
                </c:pt>
                <c:pt idx="3150">
                  <c:v>2168.652</c:v>
                </c:pt>
                <c:pt idx="3151">
                  <c:v>2169.134</c:v>
                </c:pt>
                <c:pt idx="3152">
                  <c:v>2169.616</c:v>
                </c:pt>
                <c:pt idx="3153">
                  <c:v>2170.0990000000002</c:v>
                </c:pt>
                <c:pt idx="3154">
                  <c:v>2170.5810000000001</c:v>
                </c:pt>
                <c:pt idx="3155">
                  <c:v>2171.0630000000001</c:v>
                </c:pt>
                <c:pt idx="3156">
                  <c:v>2171.5450000000001</c:v>
                </c:pt>
                <c:pt idx="3157">
                  <c:v>2172.027</c:v>
                </c:pt>
                <c:pt idx="3158">
                  <c:v>2172.509</c:v>
                </c:pt>
                <c:pt idx="3159">
                  <c:v>2172.9910000000009</c:v>
                </c:pt>
                <c:pt idx="3160">
                  <c:v>2173.4740000000002</c:v>
                </c:pt>
                <c:pt idx="3161">
                  <c:v>2173.9560000000001</c:v>
                </c:pt>
                <c:pt idx="3162">
                  <c:v>2174.4380000000001</c:v>
                </c:pt>
                <c:pt idx="3163">
                  <c:v>2174.92</c:v>
                </c:pt>
                <c:pt idx="3164">
                  <c:v>2175.402</c:v>
                </c:pt>
                <c:pt idx="3165">
                  <c:v>2175.884</c:v>
                </c:pt>
                <c:pt idx="3166">
                  <c:v>2176.366</c:v>
                </c:pt>
                <c:pt idx="3167">
                  <c:v>2176.848</c:v>
                </c:pt>
                <c:pt idx="3168">
                  <c:v>2177.331000000001</c:v>
                </c:pt>
                <c:pt idx="3169">
                  <c:v>2177.813000000001</c:v>
                </c:pt>
                <c:pt idx="3170">
                  <c:v>2178.2950000000001</c:v>
                </c:pt>
                <c:pt idx="3171">
                  <c:v>2178.777</c:v>
                </c:pt>
                <c:pt idx="3172">
                  <c:v>2179.259</c:v>
                </c:pt>
                <c:pt idx="3173">
                  <c:v>2179.741</c:v>
                </c:pt>
                <c:pt idx="3174">
                  <c:v>2180.223</c:v>
                </c:pt>
                <c:pt idx="3175">
                  <c:v>2180.7059999999997</c:v>
                </c:pt>
                <c:pt idx="3176">
                  <c:v>2181.1879999999992</c:v>
                </c:pt>
                <c:pt idx="3177">
                  <c:v>2181.67</c:v>
                </c:pt>
                <c:pt idx="3178">
                  <c:v>2182.152</c:v>
                </c:pt>
                <c:pt idx="3179">
                  <c:v>2182.634</c:v>
                </c:pt>
                <c:pt idx="3180">
                  <c:v>2183.116</c:v>
                </c:pt>
                <c:pt idx="3181">
                  <c:v>2183.598</c:v>
                </c:pt>
                <c:pt idx="3182">
                  <c:v>2184.0810000000001</c:v>
                </c:pt>
                <c:pt idx="3183">
                  <c:v>2184.5630000000001</c:v>
                </c:pt>
                <c:pt idx="3184">
                  <c:v>2185.0450000000001</c:v>
                </c:pt>
                <c:pt idx="3185">
                  <c:v>2185.527</c:v>
                </c:pt>
                <c:pt idx="3186">
                  <c:v>2186.009</c:v>
                </c:pt>
                <c:pt idx="3187">
                  <c:v>2186.4910000000009</c:v>
                </c:pt>
                <c:pt idx="3188">
                  <c:v>2186.9730000000009</c:v>
                </c:pt>
                <c:pt idx="3189">
                  <c:v>2187.4560000000001</c:v>
                </c:pt>
                <c:pt idx="3190">
                  <c:v>2187.9380000000001</c:v>
                </c:pt>
                <c:pt idx="3191">
                  <c:v>2188.42</c:v>
                </c:pt>
                <c:pt idx="3192">
                  <c:v>2188.902</c:v>
                </c:pt>
                <c:pt idx="3193">
                  <c:v>2189.384</c:v>
                </c:pt>
                <c:pt idx="3194">
                  <c:v>2189.866</c:v>
                </c:pt>
                <c:pt idx="3195">
                  <c:v>2190.348</c:v>
                </c:pt>
                <c:pt idx="3196">
                  <c:v>2190.8300000000008</c:v>
                </c:pt>
                <c:pt idx="3197">
                  <c:v>2191.313000000001</c:v>
                </c:pt>
                <c:pt idx="3198">
                  <c:v>2191.7950000000001</c:v>
                </c:pt>
                <c:pt idx="3199">
                  <c:v>2192.277</c:v>
                </c:pt>
                <c:pt idx="3200">
                  <c:v>2192.759</c:v>
                </c:pt>
                <c:pt idx="3201">
                  <c:v>2193.241</c:v>
                </c:pt>
                <c:pt idx="3202">
                  <c:v>2193.723</c:v>
                </c:pt>
                <c:pt idx="3203">
                  <c:v>2194.204999999999</c:v>
                </c:pt>
                <c:pt idx="3204">
                  <c:v>2194.6879999999992</c:v>
                </c:pt>
                <c:pt idx="3205">
                  <c:v>2195.17</c:v>
                </c:pt>
                <c:pt idx="3206">
                  <c:v>2195.652</c:v>
                </c:pt>
                <c:pt idx="3207">
                  <c:v>2196.134</c:v>
                </c:pt>
                <c:pt idx="3208">
                  <c:v>2196.616</c:v>
                </c:pt>
                <c:pt idx="3209">
                  <c:v>2197.098</c:v>
                </c:pt>
                <c:pt idx="3210">
                  <c:v>2197.58</c:v>
                </c:pt>
                <c:pt idx="3211">
                  <c:v>2198.0630000000001</c:v>
                </c:pt>
                <c:pt idx="3212">
                  <c:v>2198.5450000000001</c:v>
                </c:pt>
                <c:pt idx="3213">
                  <c:v>2199.027</c:v>
                </c:pt>
                <c:pt idx="3214">
                  <c:v>2199.509</c:v>
                </c:pt>
                <c:pt idx="3215">
                  <c:v>2199.9910000000009</c:v>
                </c:pt>
                <c:pt idx="3216">
                  <c:v>2200.4730000000009</c:v>
                </c:pt>
                <c:pt idx="3217">
                  <c:v>2200.9549999999999</c:v>
                </c:pt>
                <c:pt idx="3218">
                  <c:v>2201.4380000000001</c:v>
                </c:pt>
                <c:pt idx="3219">
                  <c:v>2201.92</c:v>
                </c:pt>
                <c:pt idx="3220">
                  <c:v>2202.402</c:v>
                </c:pt>
                <c:pt idx="3221">
                  <c:v>2202.884</c:v>
                </c:pt>
                <c:pt idx="3222">
                  <c:v>2203.366</c:v>
                </c:pt>
                <c:pt idx="3223">
                  <c:v>2203.848</c:v>
                </c:pt>
                <c:pt idx="3224">
                  <c:v>2204.3300000000008</c:v>
                </c:pt>
                <c:pt idx="3225">
                  <c:v>2204.813000000001</c:v>
                </c:pt>
                <c:pt idx="3226">
                  <c:v>2205.2939999999999</c:v>
                </c:pt>
                <c:pt idx="3227">
                  <c:v>2205.777</c:v>
                </c:pt>
                <c:pt idx="3228">
                  <c:v>2206.259</c:v>
                </c:pt>
                <c:pt idx="3229">
                  <c:v>2206.741</c:v>
                </c:pt>
                <c:pt idx="3230">
                  <c:v>2207.223</c:v>
                </c:pt>
                <c:pt idx="3231">
                  <c:v>2207.704999999999</c:v>
                </c:pt>
                <c:pt idx="3232">
                  <c:v>2208.186999999999</c:v>
                </c:pt>
                <c:pt idx="3233">
                  <c:v>2208.668999999999</c:v>
                </c:pt>
                <c:pt idx="3234">
                  <c:v>2209.152</c:v>
                </c:pt>
                <c:pt idx="3235">
                  <c:v>2209.634</c:v>
                </c:pt>
                <c:pt idx="3236">
                  <c:v>2210.116</c:v>
                </c:pt>
                <c:pt idx="3237">
                  <c:v>2210.598</c:v>
                </c:pt>
                <c:pt idx="3238">
                  <c:v>2211.08</c:v>
                </c:pt>
                <c:pt idx="3239">
                  <c:v>2211.5619999999999</c:v>
                </c:pt>
                <c:pt idx="3240">
                  <c:v>2212.0439999999999</c:v>
                </c:pt>
                <c:pt idx="3241">
                  <c:v>2212.527</c:v>
                </c:pt>
                <c:pt idx="3242">
                  <c:v>2213.009</c:v>
                </c:pt>
                <c:pt idx="3243">
                  <c:v>2213.4910000000009</c:v>
                </c:pt>
                <c:pt idx="3244">
                  <c:v>2213.9730000000009</c:v>
                </c:pt>
                <c:pt idx="3245">
                  <c:v>2214.4549999999999</c:v>
                </c:pt>
                <c:pt idx="3246">
                  <c:v>2214.9369999999999</c:v>
                </c:pt>
                <c:pt idx="3247">
                  <c:v>2215.4189999999999</c:v>
                </c:pt>
                <c:pt idx="3248">
                  <c:v>2215.902</c:v>
                </c:pt>
                <c:pt idx="3249">
                  <c:v>2216.384</c:v>
                </c:pt>
                <c:pt idx="3250">
                  <c:v>2216.866</c:v>
                </c:pt>
                <c:pt idx="3251">
                  <c:v>2217.348</c:v>
                </c:pt>
                <c:pt idx="3252">
                  <c:v>2217.8300000000008</c:v>
                </c:pt>
                <c:pt idx="3253">
                  <c:v>2218.3120000000008</c:v>
                </c:pt>
                <c:pt idx="3254">
                  <c:v>2218.7939999999999</c:v>
                </c:pt>
                <c:pt idx="3255">
                  <c:v>2219.277</c:v>
                </c:pt>
                <c:pt idx="3256">
                  <c:v>2219.759</c:v>
                </c:pt>
                <c:pt idx="3257">
                  <c:v>2220.241</c:v>
                </c:pt>
                <c:pt idx="3258">
                  <c:v>2220.723</c:v>
                </c:pt>
                <c:pt idx="3259">
                  <c:v>2221.204999999999</c:v>
                </c:pt>
                <c:pt idx="3260">
                  <c:v>2221.686999999999</c:v>
                </c:pt>
                <c:pt idx="3261">
                  <c:v>2222.168999999999</c:v>
                </c:pt>
                <c:pt idx="3262">
                  <c:v>2222.6509999999998</c:v>
                </c:pt>
                <c:pt idx="3263">
                  <c:v>2223.134</c:v>
                </c:pt>
                <c:pt idx="3264">
                  <c:v>2223.616</c:v>
                </c:pt>
                <c:pt idx="3265">
                  <c:v>2224.098</c:v>
                </c:pt>
                <c:pt idx="3266">
                  <c:v>2224.58</c:v>
                </c:pt>
                <c:pt idx="3267">
                  <c:v>2225.0619999999999</c:v>
                </c:pt>
                <c:pt idx="3268">
                  <c:v>2225.5439999999999</c:v>
                </c:pt>
                <c:pt idx="3269">
                  <c:v>2226.0259999999998</c:v>
                </c:pt>
                <c:pt idx="3270">
                  <c:v>2226.509</c:v>
                </c:pt>
                <c:pt idx="3271">
                  <c:v>2226.9910000000009</c:v>
                </c:pt>
                <c:pt idx="3272">
                  <c:v>2227.4730000000009</c:v>
                </c:pt>
                <c:pt idx="3273">
                  <c:v>2227.9549999999999</c:v>
                </c:pt>
                <c:pt idx="3274">
                  <c:v>2228.4369999999999</c:v>
                </c:pt>
                <c:pt idx="3275">
                  <c:v>2228.9189999999999</c:v>
                </c:pt>
                <c:pt idx="3276">
                  <c:v>2229.4009999999998</c:v>
                </c:pt>
                <c:pt idx="3277">
                  <c:v>2229.884</c:v>
                </c:pt>
                <c:pt idx="3278">
                  <c:v>2230.366</c:v>
                </c:pt>
                <c:pt idx="3279">
                  <c:v>2230.848</c:v>
                </c:pt>
                <c:pt idx="3280">
                  <c:v>2231.3300000000008</c:v>
                </c:pt>
                <c:pt idx="3281">
                  <c:v>2231.8120000000008</c:v>
                </c:pt>
                <c:pt idx="3282">
                  <c:v>2232.2939999999999</c:v>
                </c:pt>
                <c:pt idx="3283">
                  <c:v>2232.7759999999998</c:v>
                </c:pt>
                <c:pt idx="3284">
                  <c:v>2233.259</c:v>
                </c:pt>
                <c:pt idx="3285">
                  <c:v>2233.741</c:v>
                </c:pt>
                <c:pt idx="3286">
                  <c:v>2234.223</c:v>
                </c:pt>
                <c:pt idx="3287">
                  <c:v>2234.704999999999</c:v>
                </c:pt>
                <c:pt idx="3288">
                  <c:v>2235.186999999999</c:v>
                </c:pt>
                <c:pt idx="3289">
                  <c:v>2235.668999999999</c:v>
                </c:pt>
                <c:pt idx="3290">
                  <c:v>2236.1509999999998</c:v>
                </c:pt>
                <c:pt idx="3291">
                  <c:v>2236.634</c:v>
                </c:pt>
                <c:pt idx="3292">
                  <c:v>2237.1149999999998</c:v>
                </c:pt>
                <c:pt idx="3293">
                  <c:v>2237.598</c:v>
                </c:pt>
                <c:pt idx="3294">
                  <c:v>2238.08</c:v>
                </c:pt>
                <c:pt idx="3295">
                  <c:v>2238.5619999999999</c:v>
                </c:pt>
                <c:pt idx="3296">
                  <c:v>2239.0439999999999</c:v>
                </c:pt>
                <c:pt idx="3297">
                  <c:v>2239.5259999999998</c:v>
                </c:pt>
                <c:pt idx="3298">
                  <c:v>2240.0079999999998</c:v>
                </c:pt>
                <c:pt idx="3299">
                  <c:v>2240.4899999999998</c:v>
                </c:pt>
                <c:pt idx="3300">
                  <c:v>2240.9730000000009</c:v>
                </c:pt>
                <c:pt idx="3301">
                  <c:v>2241.4549999999999</c:v>
                </c:pt>
                <c:pt idx="3302">
                  <c:v>2241.9369999999999</c:v>
                </c:pt>
                <c:pt idx="3303">
                  <c:v>2242.4189999999999</c:v>
                </c:pt>
                <c:pt idx="3304">
                  <c:v>2242.9009999999998</c:v>
                </c:pt>
                <c:pt idx="3305">
                  <c:v>2243.3829999999998</c:v>
                </c:pt>
                <c:pt idx="3306">
                  <c:v>2243.8649999999998</c:v>
                </c:pt>
                <c:pt idx="3307">
                  <c:v>2244.348</c:v>
                </c:pt>
                <c:pt idx="3308">
                  <c:v>2244.8300000000008</c:v>
                </c:pt>
                <c:pt idx="3309">
                  <c:v>2245.3120000000008</c:v>
                </c:pt>
                <c:pt idx="3310">
                  <c:v>2245.7939999999999</c:v>
                </c:pt>
                <c:pt idx="3311">
                  <c:v>2246.2759999999998</c:v>
                </c:pt>
                <c:pt idx="3312">
                  <c:v>2246.7579999999998</c:v>
                </c:pt>
                <c:pt idx="3313">
                  <c:v>2247.2399999999998</c:v>
                </c:pt>
                <c:pt idx="3314">
                  <c:v>2247.723</c:v>
                </c:pt>
                <c:pt idx="3315">
                  <c:v>2248.204999999999</c:v>
                </c:pt>
                <c:pt idx="3316">
                  <c:v>2248.686999999999</c:v>
                </c:pt>
                <c:pt idx="3317">
                  <c:v>2249.168999999999</c:v>
                </c:pt>
                <c:pt idx="3318">
                  <c:v>2249.6509999999998</c:v>
                </c:pt>
                <c:pt idx="3319">
                  <c:v>2250.1329999999998</c:v>
                </c:pt>
                <c:pt idx="3320">
                  <c:v>2250.6149999999998</c:v>
                </c:pt>
                <c:pt idx="3321">
                  <c:v>2251.098</c:v>
                </c:pt>
                <c:pt idx="3322">
                  <c:v>2251.58</c:v>
                </c:pt>
                <c:pt idx="3323">
                  <c:v>2252.0619999999999</c:v>
                </c:pt>
                <c:pt idx="3324">
                  <c:v>2252.5439999999999</c:v>
                </c:pt>
                <c:pt idx="3325">
                  <c:v>2253.0259999999998</c:v>
                </c:pt>
                <c:pt idx="3326">
                  <c:v>2253.5079999999998</c:v>
                </c:pt>
                <c:pt idx="3327">
                  <c:v>2253.9899999999998</c:v>
                </c:pt>
                <c:pt idx="3328">
                  <c:v>2254.4720000000002</c:v>
                </c:pt>
                <c:pt idx="3329">
                  <c:v>2254.9549999999999</c:v>
                </c:pt>
                <c:pt idx="3330">
                  <c:v>2255.4369999999999</c:v>
                </c:pt>
                <c:pt idx="3331">
                  <c:v>2255.9189999999999</c:v>
                </c:pt>
                <c:pt idx="3332">
                  <c:v>2256.4009999999998</c:v>
                </c:pt>
                <c:pt idx="3333">
                  <c:v>2256.8829999999998</c:v>
                </c:pt>
                <c:pt idx="3334">
                  <c:v>2257.3649999999998</c:v>
                </c:pt>
                <c:pt idx="3335">
                  <c:v>2257.8470000000002</c:v>
                </c:pt>
                <c:pt idx="3336">
                  <c:v>2258.3300000000008</c:v>
                </c:pt>
                <c:pt idx="3337">
                  <c:v>2258.8120000000008</c:v>
                </c:pt>
                <c:pt idx="3338">
                  <c:v>2259.2939999999999</c:v>
                </c:pt>
                <c:pt idx="3339">
                  <c:v>2259.7759999999998</c:v>
                </c:pt>
                <c:pt idx="3340">
                  <c:v>2260.2579999999998</c:v>
                </c:pt>
                <c:pt idx="3341">
                  <c:v>2260.7399999999998</c:v>
                </c:pt>
                <c:pt idx="3342">
                  <c:v>2261.2219999999998</c:v>
                </c:pt>
                <c:pt idx="3343">
                  <c:v>2261.704999999999</c:v>
                </c:pt>
                <c:pt idx="3344">
                  <c:v>2262.186999999999</c:v>
                </c:pt>
                <c:pt idx="3345">
                  <c:v>2262.668999999999</c:v>
                </c:pt>
                <c:pt idx="3346">
                  <c:v>2263.1509999999998</c:v>
                </c:pt>
                <c:pt idx="3347">
                  <c:v>2263.6329999999998</c:v>
                </c:pt>
                <c:pt idx="3348">
                  <c:v>2264.1149999999998</c:v>
                </c:pt>
                <c:pt idx="3349">
                  <c:v>2264.5970000000002</c:v>
                </c:pt>
                <c:pt idx="3350">
                  <c:v>2265.08</c:v>
                </c:pt>
                <c:pt idx="3351">
                  <c:v>2265.5619999999999</c:v>
                </c:pt>
                <c:pt idx="3352">
                  <c:v>2266.0439999999999</c:v>
                </c:pt>
                <c:pt idx="3353">
                  <c:v>2266.5259999999998</c:v>
                </c:pt>
                <c:pt idx="3354">
                  <c:v>2267.0079999999998</c:v>
                </c:pt>
                <c:pt idx="3355">
                  <c:v>2267.4899999999998</c:v>
                </c:pt>
                <c:pt idx="3356">
                  <c:v>2267.9720000000002</c:v>
                </c:pt>
                <c:pt idx="3357">
                  <c:v>2268.4549999999999</c:v>
                </c:pt>
                <c:pt idx="3358">
                  <c:v>2268.9369999999999</c:v>
                </c:pt>
                <c:pt idx="3359">
                  <c:v>2269.4189999999999</c:v>
                </c:pt>
                <c:pt idx="3360">
                  <c:v>2269.9009999999998</c:v>
                </c:pt>
                <c:pt idx="3361">
                  <c:v>2270.3829999999998</c:v>
                </c:pt>
                <c:pt idx="3362">
                  <c:v>2270.8649999999998</c:v>
                </c:pt>
                <c:pt idx="3363">
                  <c:v>2271.3470000000002</c:v>
                </c:pt>
                <c:pt idx="3364">
                  <c:v>2271.8290000000002</c:v>
                </c:pt>
                <c:pt idx="3365">
                  <c:v>2272.3120000000008</c:v>
                </c:pt>
                <c:pt idx="3366">
                  <c:v>2272.7939999999999</c:v>
                </c:pt>
                <c:pt idx="3367">
                  <c:v>2273.2759999999998</c:v>
                </c:pt>
                <c:pt idx="3368">
                  <c:v>2273.7579999999998</c:v>
                </c:pt>
                <c:pt idx="3369">
                  <c:v>2274.2399999999998</c:v>
                </c:pt>
                <c:pt idx="3370">
                  <c:v>2274.7219999999998</c:v>
                </c:pt>
                <c:pt idx="3371">
                  <c:v>2275.2039999999997</c:v>
                </c:pt>
                <c:pt idx="3372">
                  <c:v>2275.686999999999</c:v>
                </c:pt>
                <c:pt idx="3373">
                  <c:v>2276.168999999999</c:v>
                </c:pt>
                <c:pt idx="3374">
                  <c:v>2276.6509999999998</c:v>
                </c:pt>
                <c:pt idx="3375">
                  <c:v>2277.1329999999998</c:v>
                </c:pt>
                <c:pt idx="3376">
                  <c:v>2277.6149999999998</c:v>
                </c:pt>
                <c:pt idx="3377">
                  <c:v>2278.0970000000002</c:v>
                </c:pt>
                <c:pt idx="3378">
                  <c:v>2278.5790000000002</c:v>
                </c:pt>
                <c:pt idx="3379">
                  <c:v>2279.0619999999999</c:v>
                </c:pt>
                <c:pt idx="3380">
                  <c:v>2279.5439999999999</c:v>
                </c:pt>
                <c:pt idx="3381">
                  <c:v>2280.0259999999998</c:v>
                </c:pt>
                <c:pt idx="3382">
                  <c:v>2280.5079999999998</c:v>
                </c:pt>
                <c:pt idx="3383">
                  <c:v>2280.9899999999998</c:v>
                </c:pt>
                <c:pt idx="3384">
                  <c:v>2281.4720000000002</c:v>
                </c:pt>
                <c:pt idx="3385">
                  <c:v>2281.9540000000002</c:v>
                </c:pt>
                <c:pt idx="3386">
                  <c:v>2282.4369999999999</c:v>
                </c:pt>
                <c:pt idx="3387">
                  <c:v>2282.9189999999999</c:v>
                </c:pt>
                <c:pt idx="3388">
                  <c:v>2283.4009999999998</c:v>
                </c:pt>
                <c:pt idx="3389">
                  <c:v>2283.8829999999998</c:v>
                </c:pt>
                <c:pt idx="3390">
                  <c:v>2284.3649999999998</c:v>
                </c:pt>
                <c:pt idx="3391">
                  <c:v>2284.8470000000002</c:v>
                </c:pt>
                <c:pt idx="3392">
                  <c:v>2285.3290000000002</c:v>
                </c:pt>
                <c:pt idx="3393">
                  <c:v>2285.8120000000008</c:v>
                </c:pt>
                <c:pt idx="3394">
                  <c:v>2286.2930000000001</c:v>
                </c:pt>
                <c:pt idx="3395">
                  <c:v>2286.7759999999998</c:v>
                </c:pt>
                <c:pt idx="3396">
                  <c:v>2287.2579999999998</c:v>
                </c:pt>
                <c:pt idx="3397">
                  <c:v>2287.7399999999998</c:v>
                </c:pt>
                <c:pt idx="3398">
                  <c:v>2288.2219999999998</c:v>
                </c:pt>
                <c:pt idx="3399">
                  <c:v>2288.7039999999997</c:v>
                </c:pt>
                <c:pt idx="3400">
                  <c:v>2289.1859999999997</c:v>
                </c:pt>
                <c:pt idx="3401">
                  <c:v>2289.6679999999997</c:v>
                </c:pt>
                <c:pt idx="3402">
                  <c:v>2290.1509999999998</c:v>
                </c:pt>
                <c:pt idx="3403">
                  <c:v>2290.6329999999998</c:v>
                </c:pt>
                <c:pt idx="3404">
                  <c:v>2291.1149999999998</c:v>
                </c:pt>
                <c:pt idx="3405">
                  <c:v>2291.5970000000002</c:v>
                </c:pt>
                <c:pt idx="3406">
                  <c:v>2292.0790000000002</c:v>
                </c:pt>
                <c:pt idx="3407">
                  <c:v>2292.5610000000001</c:v>
                </c:pt>
                <c:pt idx="3408">
                  <c:v>2293.0430000000001</c:v>
                </c:pt>
                <c:pt idx="3409">
                  <c:v>2293.5259999999998</c:v>
                </c:pt>
                <c:pt idx="3410">
                  <c:v>2294.0079999999998</c:v>
                </c:pt>
                <c:pt idx="3411">
                  <c:v>2294.4899999999998</c:v>
                </c:pt>
                <c:pt idx="3412">
                  <c:v>2294.9720000000002</c:v>
                </c:pt>
                <c:pt idx="3413">
                  <c:v>2295.4540000000002</c:v>
                </c:pt>
                <c:pt idx="3414">
                  <c:v>2295.9360000000001</c:v>
                </c:pt>
                <c:pt idx="3415">
                  <c:v>2296.4180000000001</c:v>
                </c:pt>
                <c:pt idx="3416">
                  <c:v>2296.9009999999998</c:v>
                </c:pt>
                <c:pt idx="3417">
                  <c:v>2297.3829999999998</c:v>
                </c:pt>
                <c:pt idx="3418">
                  <c:v>2297.8649999999998</c:v>
                </c:pt>
                <c:pt idx="3419">
                  <c:v>2298.3470000000002</c:v>
                </c:pt>
                <c:pt idx="3420">
                  <c:v>2298.8290000000002</c:v>
                </c:pt>
                <c:pt idx="3421">
                  <c:v>2299.3110000000011</c:v>
                </c:pt>
                <c:pt idx="3422">
                  <c:v>2299.7930000000001</c:v>
                </c:pt>
                <c:pt idx="3423">
                  <c:v>2300.2759999999998</c:v>
                </c:pt>
                <c:pt idx="3424">
                  <c:v>2300.7579999999998</c:v>
                </c:pt>
                <c:pt idx="3425">
                  <c:v>2301.2399999999998</c:v>
                </c:pt>
                <c:pt idx="3426">
                  <c:v>2301.7219999999998</c:v>
                </c:pt>
                <c:pt idx="3427">
                  <c:v>2302.2039999999997</c:v>
                </c:pt>
                <c:pt idx="3428">
                  <c:v>2302.6859999999997</c:v>
                </c:pt>
                <c:pt idx="3429">
                  <c:v>2303.1679999999997</c:v>
                </c:pt>
                <c:pt idx="3430">
                  <c:v>2303.65</c:v>
                </c:pt>
                <c:pt idx="3431">
                  <c:v>2304.1329999999998</c:v>
                </c:pt>
                <c:pt idx="3432">
                  <c:v>2304.6149999999998</c:v>
                </c:pt>
                <c:pt idx="3433">
                  <c:v>2305.0970000000002</c:v>
                </c:pt>
                <c:pt idx="3434">
                  <c:v>2305.5790000000002</c:v>
                </c:pt>
                <c:pt idx="3435">
                  <c:v>2306.0610000000001</c:v>
                </c:pt>
                <c:pt idx="3436">
                  <c:v>2306.5430000000001</c:v>
                </c:pt>
                <c:pt idx="3437">
                  <c:v>2307.0250000000001</c:v>
                </c:pt>
                <c:pt idx="3438">
                  <c:v>2307.5079999999998</c:v>
                </c:pt>
                <c:pt idx="3439">
                  <c:v>2307.9899999999998</c:v>
                </c:pt>
                <c:pt idx="3440">
                  <c:v>2308.4720000000002</c:v>
                </c:pt>
                <c:pt idx="3441">
                  <c:v>2308.9540000000002</c:v>
                </c:pt>
                <c:pt idx="3442">
                  <c:v>2309.4360000000001</c:v>
                </c:pt>
                <c:pt idx="3443">
                  <c:v>2309.9180000000001</c:v>
                </c:pt>
                <c:pt idx="3444">
                  <c:v>2310.4</c:v>
                </c:pt>
                <c:pt idx="3445">
                  <c:v>2310.8829999999998</c:v>
                </c:pt>
                <c:pt idx="3446">
                  <c:v>2311.3649999999998</c:v>
                </c:pt>
                <c:pt idx="3447">
                  <c:v>2311.8470000000002</c:v>
                </c:pt>
                <c:pt idx="3448">
                  <c:v>2312.3290000000002</c:v>
                </c:pt>
                <c:pt idx="3449">
                  <c:v>2312.8110000000011</c:v>
                </c:pt>
                <c:pt idx="3450">
                  <c:v>2313.2930000000001</c:v>
                </c:pt>
                <c:pt idx="3451">
                  <c:v>2313.7750000000001</c:v>
                </c:pt>
                <c:pt idx="3452">
                  <c:v>2314.2579999999998</c:v>
                </c:pt>
                <c:pt idx="3453">
                  <c:v>2314.7399999999998</c:v>
                </c:pt>
                <c:pt idx="3454">
                  <c:v>2315.2219999999998</c:v>
                </c:pt>
                <c:pt idx="3455">
                  <c:v>2315.7039999999997</c:v>
                </c:pt>
                <c:pt idx="3456">
                  <c:v>2316.1859999999997</c:v>
                </c:pt>
                <c:pt idx="3457">
                  <c:v>2316.6679999999997</c:v>
                </c:pt>
                <c:pt idx="3458">
                  <c:v>2317.15</c:v>
                </c:pt>
                <c:pt idx="3459">
                  <c:v>2317.6329999999998</c:v>
                </c:pt>
                <c:pt idx="3460">
                  <c:v>2318.1149999999998</c:v>
                </c:pt>
                <c:pt idx="3461">
                  <c:v>2318.5970000000002</c:v>
                </c:pt>
                <c:pt idx="3462">
                  <c:v>2319.0790000000002</c:v>
                </c:pt>
                <c:pt idx="3463">
                  <c:v>2319.5610000000001</c:v>
                </c:pt>
                <c:pt idx="3464">
                  <c:v>2320.0430000000001</c:v>
                </c:pt>
                <c:pt idx="3465">
                  <c:v>2320.5250000000001</c:v>
                </c:pt>
                <c:pt idx="3466">
                  <c:v>2321.0070000000001</c:v>
                </c:pt>
                <c:pt idx="3467">
                  <c:v>2321.4899999999998</c:v>
                </c:pt>
                <c:pt idx="3468">
                  <c:v>2321.9720000000002</c:v>
                </c:pt>
                <c:pt idx="3469">
                  <c:v>2322.4540000000002</c:v>
                </c:pt>
                <c:pt idx="3470">
                  <c:v>2322.9360000000001</c:v>
                </c:pt>
                <c:pt idx="3471">
                  <c:v>2323.4180000000001</c:v>
                </c:pt>
                <c:pt idx="3472">
                  <c:v>2323.9</c:v>
                </c:pt>
                <c:pt idx="3473">
                  <c:v>2324.3820000000001</c:v>
                </c:pt>
                <c:pt idx="3474">
                  <c:v>2324.8649999999998</c:v>
                </c:pt>
                <c:pt idx="3475">
                  <c:v>2325.3470000000002</c:v>
                </c:pt>
                <c:pt idx="3476">
                  <c:v>2325.8290000000002</c:v>
                </c:pt>
                <c:pt idx="3477">
                  <c:v>2326.3110000000011</c:v>
                </c:pt>
                <c:pt idx="3478">
                  <c:v>2326.7930000000001</c:v>
                </c:pt>
                <c:pt idx="3479">
                  <c:v>2327.2750000000001</c:v>
                </c:pt>
                <c:pt idx="3480">
                  <c:v>2327.7570000000001</c:v>
                </c:pt>
                <c:pt idx="3481">
                  <c:v>2328.2399999999998</c:v>
                </c:pt>
                <c:pt idx="3482">
                  <c:v>2328.7219999999998</c:v>
                </c:pt>
                <c:pt idx="3483">
                  <c:v>2329.2039999999997</c:v>
                </c:pt>
                <c:pt idx="3484">
                  <c:v>2329.6859999999997</c:v>
                </c:pt>
                <c:pt idx="3485">
                  <c:v>2330.1679999999997</c:v>
                </c:pt>
                <c:pt idx="3486">
                  <c:v>2330.65</c:v>
                </c:pt>
                <c:pt idx="3487">
                  <c:v>2331.1320000000001</c:v>
                </c:pt>
                <c:pt idx="3488">
                  <c:v>2331.6149999999998</c:v>
                </c:pt>
                <c:pt idx="3489">
                  <c:v>2332.0970000000002</c:v>
                </c:pt>
                <c:pt idx="3490">
                  <c:v>2332.5790000000002</c:v>
                </c:pt>
                <c:pt idx="3491">
                  <c:v>2333.0610000000001</c:v>
                </c:pt>
                <c:pt idx="3492">
                  <c:v>2333.5430000000001</c:v>
                </c:pt>
                <c:pt idx="3493">
                  <c:v>2334.0250000000001</c:v>
                </c:pt>
                <c:pt idx="3494">
                  <c:v>2334.5070000000001</c:v>
                </c:pt>
                <c:pt idx="3495">
                  <c:v>2334.9899999999998</c:v>
                </c:pt>
                <c:pt idx="3496">
                  <c:v>2335.4710000000009</c:v>
                </c:pt>
                <c:pt idx="3497">
                  <c:v>2335.9540000000002</c:v>
                </c:pt>
                <c:pt idx="3498">
                  <c:v>2336.4360000000001</c:v>
                </c:pt>
                <c:pt idx="3499">
                  <c:v>2336.9180000000001</c:v>
                </c:pt>
                <c:pt idx="3500">
                  <c:v>2337.4</c:v>
                </c:pt>
                <c:pt idx="3501">
                  <c:v>2337.8820000000001</c:v>
                </c:pt>
                <c:pt idx="3502">
                  <c:v>2338.364</c:v>
                </c:pt>
                <c:pt idx="3503">
                  <c:v>2338.846</c:v>
                </c:pt>
                <c:pt idx="3504">
                  <c:v>2339.3290000000002</c:v>
                </c:pt>
                <c:pt idx="3505">
                  <c:v>2339.8110000000011</c:v>
                </c:pt>
                <c:pt idx="3506">
                  <c:v>2340.2930000000001</c:v>
                </c:pt>
                <c:pt idx="3507">
                  <c:v>2340.7750000000001</c:v>
                </c:pt>
                <c:pt idx="3508">
                  <c:v>2341.2570000000001</c:v>
                </c:pt>
                <c:pt idx="3509">
                  <c:v>2341.739</c:v>
                </c:pt>
                <c:pt idx="3510">
                  <c:v>2342.221</c:v>
                </c:pt>
                <c:pt idx="3511">
                  <c:v>2342.7039999999997</c:v>
                </c:pt>
                <c:pt idx="3512">
                  <c:v>2343.1859999999997</c:v>
                </c:pt>
                <c:pt idx="3513">
                  <c:v>2343.6679999999997</c:v>
                </c:pt>
                <c:pt idx="3514">
                  <c:v>2344.15</c:v>
                </c:pt>
                <c:pt idx="3515">
                  <c:v>2344.6320000000001</c:v>
                </c:pt>
                <c:pt idx="3516">
                  <c:v>2345.114</c:v>
                </c:pt>
                <c:pt idx="3517">
                  <c:v>2345.596</c:v>
                </c:pt>
                <c:pt idx="3518">
                  <c:v>2346.0790000000002</c:v>
                </c:pt>
                <c:pt idx="3519">
                  <c:v>2346.5610000000001</c:v>
                </c:pt>
                <c:pt idx="3520">
                  <c:v>2347.0430000000001</c:v>
                </c:pt>
                <c:pt idx="3521">
                  <c:v>2347.5250000000001</c:v>
                </c:pt>
                <c:pt idx="3522">
                  <c:v>2348.0070000000001</c:v>
                </c:pt>
                <c:pt idx="3523">
                  <c:v>2348.489</c:v>
                </c:pt>
                <c:pt idx="3524">
                  <c:v>2348.9710000000009</c:v>
                </c:pt>
                <c:pt idx="3525">
                  <c:v>2349.4540000000002</c:v>
                </c:pt>
                <c:pt idx="3526">
                  <c:v>2349.9360000000001</c:v>
                </c:pt>
                <c:pt idx="3527">
                  <c:v>2350.4180000000001</c:v>
                </c:pt>
                <c:pt idx="3528">
                  <c:v>2350.9</c:v>
                </c:pt>
                <c:pt idx="3529">
                  <c:v>2351.3820000000001</c:v>
                </c:pt>
                <c:pt idx="3530">
                  <c:v>2351.864</c:v>
                </c:pt>
                <c:pt idx="3531">
                  <c:v>2352.346</c:v>
                </c:pt>
                <c:pt idx="3532">
                  <c:v>2352.828</c:v>
                </c:pt>
                <c:pt idx="3533">
                  <c:v>2353.3110000000011</c:v>
                </c:pt>
                <c:pt idx="3534">
                  <c:v>2353.7930000000001</c:v>
                </c:pt>
                <c:pt idx="3535">
                  <c:v>2354.2750000000001</c:v>
                </c:pt>
                <c:pt idx="3536">
                  <c:v>2354.7570000000001</c:v>
                </c:pt>
                <c:pt idx="3537">
                  <c:v>2355.239</c:v>
                </c:pt>
                <c:pt idx="3538">
                  <c:v>2355.721</c:v>
                </c:pt>
                <c:pt idx="3539">
                  <c:v>2356.203</c:v>
                </c:pt>
                <c:pt idx="3540">
                  <c:v>2356.6859999999997</c:v>
                </c:pt>
                <c:pt idx="3541">
                  <c:v>2357.1679999999997</c:v>
                </c:pt>
                <c:pt idx="3542">
                  <c:v>2357.65</c:v>
                </c:pt>
                <c:pt idx="3543">
                  <c:v>2358.1320000000001</c:v>
                </c:pt>
                <c:pt idx="3544">
                  <c:v>2358.614</c:v>
                </c:pt>
                <c:pt idx="3545">
                  <c:v>2359.096</c:v>
                </c:pt>
                <c:pt idx="3546">
                  <c:v>2359.578</c:v>
                </c:pt>
                <c:pt idx="3547">
                  <c:v>2360.0610000000001</c:v>
                </c:pt>
                <c:pt idx="3548">
                  <c:v>2360.5430000000001</c:v>
                </c:pt>
                <c:pt idx="3549">
                  <c:v>2361.0250000000001</c:v>
                </c:pt>
                <c:pt idx="3550">
                  <c:v>2361.5070000000001</c:v>
                </c:pt>
                <c:pt idx="3551">
                  <c:v>2361.989</c:v>
                </c:pt>
                <c:pt idx="3552">
                  <c:v>2362.4710000000009</c:v>
                </c:pt>
                <c:pt idx="3553">
                  <c:v>2362.9530000000009</c:v>
                </c:pt>
                <c:pt idx="3554">
                  <c:v>2363.4360000000001</c:v>
                </c:pt>
                <c:pt idx="3555">
                  <c:v>2363.9180000000001</c:v>
                </c:pt>
                <c:pt idx="3556">
                  <c:v>2364.4</c:v>
                </c:pt>
                <c:pt idx="3557">
                  <c:v>2364.8820000000001</c:v>
                </c:pt>
                <c:pt idx="3558">
                  <c:v>2365.364</c:v>
                </c:pt>
                <c:pt idx="3559">
                  <c:v>2365.846</c:v>
                </c:pt>
                <c:pt idx="3560">
                  <c:v>2366.328</c:v>
                </c:pt>
                <c:pt idx="3561">
                  <c:v>2366.8110000000011</c:v>
                </c:pt>
                <c:pt idx="3562">
                  <c:v>2367.2919999999999</c:v>
                </c:pt>
                <c:pt idx="3563">
                  <c:v>2367.7750000000001</c:v>
                </c:pt>
                <c:pt idx="3564">
                  <c:v>2368.2570000000001</c:v>
                </c:pt>
                <c:pt idx="3565">
                  <c:v>2368.739</c:v>
                </c:pt>
                <c:pt idx="3566">
                  <c:v>2369.221</c:v>
                </c:pt>
                <c:pt idx="3567">
                  <c:v>2369.703</c:v>
                </c:pt>
                <c:pt idx="3568">
                  <c:v>2370.184999999999</c:v>
                </c:pt>
                <c:pt idx="3569">
                  <c:v>2370.666999999999</c:v>
                </c:pt>
                <c:pt idx="3570">
                  <c:v>2371.15</c:v>
                </c:pt>
                <c:pt idx="3571">
                  <c:v>2371.6320000000001</c:v>
                </c:pt>
                <c:pt idx="3572">
                  <c:v>2372.114</c:v>
                </c:pt>
                <c:pt idx="3573">
                  <c:v>2372.596</c:v>
                </c:pt>
                <c:pt idx="3574">
                  <c:v>2373.078</c:v>
                </c:pt>
                <c:pt idx="3575">
                  <c:v>2373.56</c:v>
                </c:pt>
                <c:pt idx="3576">
                  <c:v>2374.0419999999999</c:v>
                </c:pt>
                <c:pt idx="3577">
                  <c:v>2374.5250000000001</c:v>
                </c:pt>
                <c:pt idx="3578">
                  <c:v>2375.0070000000001</c:v>
                </c:pt>
                <c:pt idx="3579">
                  <c:v>2375.489</c:v>
                </c:pt>
                <c:pt idx="3580">
                  <c:v>2375.9710000000009</c:v>
                </c:pt>
                <c:pt idx="3581">
                  <c:v>2376.4530000000009</c:v>
                </c:pt>
                <c:pt idx="3582">
                  <c:v>2376.9349999999999</c:v>
                </c:pt>
                <c:pt idx="3583">
                  <c:v>2377.4169999999999</c:v>
                </c:pt>
                <c:pt idx="3584">
                  <c:v>2377.9</c:v>
                </c:pt>
                <c:pt idx="3585">
                  <c:v>2378.3820000000001</c:v>
                </c:pt>
                <c:pt idx="3586">
                  <c:v>2378.864</c:v>
                </c:pt>
                <c:pt idx="3587">
                  <c:v>2379.346</c:v>
                </c:pt>
                <c:pt idx="3588">
                  <c:v>2379.828</c:v>
                </c:pt>
                <c:pt idx="3589">
                  <c:v>2380.3100000000009</c:v>
                </c:pt>
                <c:pt idx="3590">
                  <c:v>2380.7919999999999</c:v>
                </c:pt>
                <c:pt idx="3591">
                  <c:v>2381.2750000000001</c:v>
                </c:pt>
                <c:pt idx="3592">
                  <c:v>2381.7570000000001</c:v>
                </c:pt>
                <c:pt idx="3593">
                  <c:v>2382.239</c:v>
                </c:pt>
                <c:pt idx="3594">
                  <c:v>2382.721</c:v>
                </c:pt>
                <c:pt idx="3595">
                  <c:v>2383.203</c:v>
                </c:pt>
                <c:pt idx="3596">
                  <c:v>2383.684999999999</c:v>
                </c:pt>
                <c:pt idx="3597">
                  <c:v>2384.166999999999</c:v>
                </c:pt>
                <c:pt idx="3598">
                  <c:v>2384.648999999999</c:v>
                </c:pt>
                <c:pt idx="3599">
                  <c:v>2385.1320000000001</c:v>
                </c:pt>
                <c:pt idx="3600">
                  <c:v>2385.614</c:v>
                </c:pt>
                <c:pt idx="3601">
                  <c:v>2386.096</c:v>
                </c:pt>
                <c:pt idx="3602">
                  <c:v>2386.578</c:v>
                </c:pt>
                <c:pt idx="3603">
                  <c:v>2387.06</c:v>
                </c:pt>
                <c:pt idx="3604">
                  <c:v>2387.5419999999999</c:v>
                </c:pt>
                <c:pt idx="3605">
                  <c:v>2388.0239999999999</c:v>
                </c:pt>
                <c:pt idx="3606">
                  <c:v>2388.5070000000001</c:v>
                </c:pt>
                <c:pt idx="3607">
                  <c:v>2388.989</c:v>
                </c:pt>
                <c:pt idx="3608">
                  <c:v>2389.4710000000009</c:v>
                </c:pt>
                <c:pt idx="3609">
                  <c:v>2389.9530000000009</c:v>
                </c:pt>
                <c:pt idx="3610">
                  <c:v>2390.4349999999999</c:v>
                </c:pt>
                <c:pt idx="3611">
                  <c:v>2390.9169999999999</c:v>
                </c:pt>
                <c:pt idx="3612">
                  <c:v>2391.3989999999999</c:v>
                </c:pt>
                <c:pt idx="3613">
                  <c:v>2391.8820000000001</c:v>
                </c:pt>
                <c:pt idx="3614">
                  <c:v>2392.364</c:v>
                </c:pt>
                <c:pt idx="3615">
                  <c:v>2392.846</c:v>
                </c:pt>
                <c:pt idx="3616">
                  <c:v>2393.328</c:v>
                </c:pt>
                <c:pt idx="3617">
                  <c:v>2393.8100000000009</c:v>
                </c:pt>
                <c:pt idx="3618">
                  <c:v>2394.2919999999999</c:v>
                </c:pt>
                <c:pt idx="3619">
                  <c:v>2394.7739999999999</c:v>
                </c:pt>
                <c:pt idx="3620">
                  <c:v>2395.2570000000001</c:v>
                </c:pt>
                <c:pt idx="3621">
                  <c:v>2395.739</c:v>
                </c:pt>
                <c:pt idx="3622">
                  <c:v>2396.221</c:v>
                </c:pt>
                <c:pt idx="3623">
                  <c:v>2396.703</c:v>
                </c:pt>
                <c:pt idx="3624">
                  <c:v>2397.184999999999</c:v>
                </c:pt>
                <c:pt idx="3625">
                  <c:v>2397.666999999999</c:v>
                </c:pt>
                <c:pt idx="3626">
                  <c:v>2398.148999999999</c:v>
                </c:pt>
                <c:pt idx="3627">
                  <c:v>2398.6320000000001</c:v>
                </c:pt>
                <c:pt idx="3628">
                  <c:v>2399.114</c:v>
                </c:pt>
                <c:pt idx="3629">
                  <c:v>2399.596</c:v>
                </c:pt>
                <c:pt idx="3630">
                  <c:v>2400.078</c:v>
                </c:pt>
                <c:pt idx="3631">
                  <c:v>2400.56</c:v>
                </c:pt>
                <c:pt idx="3632">
                  <c:v>2401.0419999999999</c:v>
                </c:pt>
                <c:pt idx="3633">
                  <c:v>2401.5239999999999</c:v>
                </c:pt>
                <c:pt idx="3634">
                  <c:v>2402.0059999999999</c:v>
                </c:pt>
                <c:pt idx="3635">
                  <c:v>2402.489</c:v>
                </c:pt>
                <c:pt idx="3636">
                  <c:v>2402.9710000000009</c:v>
                </c:pt>
                <c:pt idx="3637">
                  <c:v>2403.4530000000009</c:v>
                </c:pt>
                <c:pt idx="3638">
                  <c:v>2403.9349999999999</c:v>
                </c:pt>
                <c:pt idx="3639">
                  <c:v>2404.4169999999999</c:v>
                </c:pt>
                <c:pt idx="3640">
                  <c:v>2404.8989999999999</c:v>
                </c:pt>
                <c:pt idx="3641">
                  <c:v>2405.3809999999999</c:v>
                </c:pt>
                <c:pt idx="3642">
                  <c:v>2405.864</c:v>
                </c:pt>
                <c:pt idx="3643">
                  <c:v>2406.346</c:v>
                </c:pt>
                <c:pt idx="3644">
                  <c:v>2406.828</c:v>
                </c:pt>
                <c:pt idx="3645">
                  <c:v>2407.3100000000009</c:v>
                </c:pt>
                <c:pt idx="3646">
                  <c:v>2407.7919999999999</c:v>
                </c:pt>
                <c:pt idx="3647">
                  <c:v>2408.2739999999999</c:v>
                </c:pt>
                <c:pt idx="3648">
                  <c:v>2408.7559999999999</c:v>
                </c:pt>
                <c:pt idx="3649">
                  <c:v>2409.239</c:v>
                </c:pt>
                <c:pt idx="3650">
                  <c:v>2409.721</c:v>
                </c:pt>
                <c:pt idx="3651">
                  <c:v>2410.203</c:v>
                </c:pt>
                <c:pt idx="3652">
                  <c:v>2410.684999999999</c:v>
                </c:pt>
                <c:pt idx="3653">
                  <c:v>2411.166999999999</c:v>
                </c:pt>
                <c:pt idx="3654">
                  <c:v>2411.648999999999</c:v>
                </c:pt>
                <c:pt idx="3655">
                  <c:v>2412.1309999999999</c:v>
                </c:pt>
                <c:pt idx="3656">
                  <c:v>2412.614</c:v>
                </c:pt>
                <c:pt idx="3657">
                  <c:v>2413.096</c:v>
                </c:pt>
                <c:pt idx="3658">
                  <c:v>2413.578</c:v>
                </c:pt>
                <c:pt idx="3659">
                  <c:v>2414.06</c:v>
                </c:pt>
                <c:pt idx="3660">
                  <c:v>2414.5419999999999</c:v>
                </c:pt>
                <c:pt idx="3661">
                  <c:v>2415.0239999999999</c:v>
                </c:pt>
                <c:pt idx="3662">
                  <c:v>2415.5059999999999</c:v>
                </c:pt>
                <c:pt idx="3663">
                  <c:v>2415.989</c:v>
                </c:pt>
                <c:pt idx="3664">
                  <c:v>2416.4699999999998</c:v>
                </c:pt>
                <c:pt idx="3665">
                  <c:v>2416.9530000000009</c:v>
                </c:pt>
                <c:pt idx="3666">
                  <c:v>2417.4349999999999</c:v>
                </c:pt>
                <c:pt idx="3667">
                  <c:v>2417.9169999999999</c:v>
                </c:pt>
                <c:pt idx="3668">
                  <c:v>2418.3989999999999</c:v>
                </c:pt>
                <c:pt idx="3669">
                  <c:v>2418.8809999999999</c:v>
                </c:pt>
                <c:pt idx="3670">
                  <c:v>2419.3629999999998</c:v>
                </c:pt>
                <c:pt idx="3671">
                  <c:v>2419.8449999999998</c:v>
                </c:pt>
                <c:pt idx="3672">
                  <c:v>2420.328</c:v>
                </c:pt>
                <c:pt idx="3673">
                  <c:v>2420.8100000000009</c:v>
                </c:pt>
                <c:pt idx="3674">
                  <c:v>2421.2919999999999</c:v>
                </c:pt>
                <c:pt idx="3675">
                  <c:v>2421.7739999999999</c:v>
                </c:pt>
                <c:pt idx="3676">
                  <c:v>2422.2559999999999</c:v>
                </c:pt>
                <c:pt idx="3677">
                  <c:v>2422.7379999999998</c:v>
                </c:pt>
                <c:pt idx="3678">
                  <c:v>2423.2199999999998</c:v>
                </c:pt>
                <c:pt idx="3679">
                  <c:v>2423.703</c:v>
                </c:pt>
                <c:pt idx="3680">
                  <c:v>2424.184999999999</c:v>
                </c:pt>
                <c:pt idx="3681">
                  <c:v>2424.666999999999</c:v>
                </c:pt>
                <c:pt idx="3682">
                  <c:v>2425.148999999999</c:v>
                </c:pt>
                <c:pt idx="3683">
                  <c:v>2425.6309999999999</c:v>
                </c:pt>
                <c:pt idx="3684">
                  <c:v>2426.1129999999998</c:v>
                </c:pt>
                <c:pt idx="3685">
                  <c:v>2426.5949999999998</c:v>
                </c:pt>
                <c:pt idx="3686">
                  <c:v>2427.078</c:v>
                </c:pt>
                <c:pt idx="3687">
                  <c:v>2427.56</c:v>
                </c:pt>
                <c:pt idx="3688">
                  <c:v>2428.0419999999999</c:v>
                </c:pt>
                <c:pt idx="3689">
                  <c:v>2428.5239999999999</c:v>
                </c:pt>
                <c:pt idx="3690">
                  <c:v>2429.0059999999999</c:v>
                </c:pt>
                <c:pt idx="3691">
                  <c:v>2429.4879999999998</c:v>
                </c:pt>
                <c:pt idx="3692">
                  <c:v>2429.9699999999998</c:v>
                </c:pt>
                <c:pt idx="3693">
                  <c:v>2430.4530000000009</c:v>
                </c:pt>
                <c:pt idx="3694">
                  <c:v>2430.9349999999999</c:v>
                </c:pt>
                <c:pt idx="3695">
                  <c:v>2431.4169999999999</c:v>
                </c:pt>
                <c:pt idx="3696">
                  <c:v>2431.8989999999999</c:v>
                </c:pt>
                <c:pt idx="3697">
                  <c:v>2432.3809999999999</c:v>
                </c:pt>
                <c:pt idx="3698">
                  <c:v>2432.8629999999998</c:v>
                </c:pt>
                <c:pt idx="3699">
                  <c:v>2433.3449999999998</c:v>
                </c:pt>
                <c:pt idx="3700">
                  <c:v>2433.8270000000002</c:v>
                </c:pt>
                <c:pt idx="3701">
                  <c:v>2434.3100000000009</c:v>
                </c:pt>
                <c:pt idx="3702">
                  <c:v>2434.7919999999999</c:v>
                </c:pt>
                <c:pt idx="3703">
                  <c:v>2435.2739999999999</c:v>
                </c:pt>
                <c:pt idx="3704">
                  <c:v>2435.7559999999999</c:v>
                </c:pt>
                <c:pt idx="3705">
                  <c:v>2436.2379999999998</c:v>
                </c:pt>
                <c:pt idx="3706">
                  <c:v>2436.7199999999998</c:v>
                </c:pt>
                <c:pt idx="3707">
                  <c:v>2437.2019999999998</c:v>
                </c:pt>
                <c:pt idx="3708">
                  <c:v>2437.684999999999</c:v>
                </c:pt>
                <c:pt idx="3709">
                  <c:v>2438.166999999999</c:v>
                </c:pt>
                <c:pt idx="3710">
                  <c:v>2438.648999999999</c:v>
                </c:pt>
                <c:pt idx="3711">
                  <c:v>2439.1309999999999</c:v>
                </c:pt>
                <c:pt idx="3712">
                  <c:v>2439.6129999999998</c:v>
                </c:pt>
                <c:pt idx="3713">
                  <c:v>2440.0949999999998</c:v>
                </c:pt>
                <c:pt idx="3714">
                  <c:v>2440.5770000000002</c:v>
                </c:pt>
                <c:pt idx="3715">
                  <c:v>2441.06</c:v>
                </c:pt>
                <c:pt idx="3716">
                  <c:v>2441.5419999999999</c:v>
                </c:pt>
                <c:pt idx="3717">
                  <c:v>2442.0239999999999</c:v>
                </c:pt>
                <c:pt idx="3718">
                  <c:v>2442.5059999999999</c:v>
                </c:pt>
                <c:pt idx="3719">
                  <c:v>2442.9879999999998</c:v>
                </c:pt>
                <c:pt idx="3720">
                  <c:v>2443.4699999999998</c:v>
                </c:pt>
                <c:pt idx="3721">
                  <c:v>2443.9520000000002</c:v>
                </c:pt>
                <c:pt idx="3722">
                  <c:v>2444.4349999999999</c:v>
                </c:pt>
                <c:pt idx="3723">
                  <c:v>2444.9169999999999</c:v>
                </c:pt>
                <c:pt idx="3724">
                  <c:v>2445.3989999999999</c:v>
                </c:pt>
                <c:pt idx="3725">
                  <c:v>2445.8809999999999</c:v>
                </c:pt>
                <c:pt idx="3726">
                  <c:v>2446.3629999999998</c:v>
                </c:pt>
                <c:pt idx="3727">
                  <c:v>2446.8449999999998</c:v>
                </c:pt>
                <c:pt idx="3728">
                  <c:v>2447.3270000000002</c:v>
                </c:pt>
                <c:pt idx="3729">
                  <c:v>2447.8090000000002</c:v>
                </c:pt>
                <c:pt idx="3730">
                  <c:v>2448.2919999999999</c:v>
                </c:pt>
                <c:pt idx="3731">
                  <c:v>2448.7739999999999</c:v>
                </c:pt>
                <c:pt idx="3732">
                  <c:v>2449.2559999999999</c:v>
                </c:pt>
                <c:pt idx="3733">
                  <c:v>2449.7379999999998</c:v>
                </c:pt>
                <c:pt idx="3734">
                  <c:v>2450.2199999999998</c:v>
                </c:pt>
                <c:pt idx="3735">
                  <c:v>2450.7019999999998</c:v>
                </c:pt>
                <c:pt idx="3736">
                  <c:v>2451.1839999999997</c:v>
                </c:pt>
                <c:pt idx="3737">
                  <c:v>2451.666999999999</c:v>
                </c:pt>
                <c:pt idx="3738">
                  <c:v>2452.148999999999</c:v>
                </c:pt>
                <c:pt idx="3739">
                  <c:v>2452.6309999999999</c:v>
                </c:pt>
                <c:pt idx="3740">
                  <c:v>2453.1129999999998</c:v>
                </c:pt>
                <c:pt idx="3741">
                  <c:v>2453.5949999999998</c:v>
                </c:pt>
                <c:pt idx="3742">
                  <c:v>2454.0770000000002</c:v>
                </c:pt>
                <c:pt idx="3743">
                  <c:v>2454.5590000000002</c:v>
                </c:pt>
                <c:pt idx="3744">
                  <c:v>2455.0419999999999</c:v>
                </c:pt>
                <c:pt idx="3745">
                  <c:v>2455.5239999999999</c:v>
                </c:pt>
                <c:pt idx="3746">
                  <c:v>2456.0059999999999</c:v>
                </c:pt>
                <c:pt idx="3747">
                  <c:v>2456.4879999999998</c:v>
                </c:pt>
                <c:pt idx="3748">
                  <c:v>2456.9699999999998</c:v>
                </c:pt>
                <c:pt idx="3749">
                  <c:v>2457.4520000000002</c:v>
                </c:pt>
                <c:pt idx="3750">
                  <c:v>2457.9340000000002</c:v>
                </c:pt>
                <c:pt idx="3751">
                  <c:v>2458.4169999999999</c:v>
                </c:pt>
                <c:pt idx="3752">
                  <c:v>2458.8989999999999</c:v>
                </c:pt>
                <c:pt idx="3753">
                  <c:v>2459.3809999999999</c:v>
                </c:pt>
                <c:pt idx="3754">
                  <c:v>2459.8629999999998</c:v>
                </c:pt>
                <c:pt idx="3755">
                  <c:v>2460.3449999999998</c:v>
                </c:pt>
                <c:pt idx="3756">
                  <c:v>2460.8270000000002</c:v>
                </c:pt>
                <c:pt idx="3757">
                  <c:v>2461.3090000000002</c:v>
                </c:pt>
                <c:pt idx="3758">
                  <c:v>2461.7919999999999</c:v>
                </c:pt>
                <c:pt idx="3759">
                  <c:v>2462.2730000000001</c:v>
                </c:pt>
                <c:pt idx="3760">
                  <c:v>2462.7559999999999</c:v>
                </c:pt>
                <c:pt idx="3761">
                  <c:v>2463.2379999999998</c:v>
                </c:pt>
                <c:pt idx="3762">
                  <c:v>2463.7199999999998</c:v>
                </c:pt>
                <c:pt idx="3763">
                  <c:v>2464.2019999999998</c:v>
                </c:pt>
                <c:pt idx="3764">
                  <c:v>2464.6839999999997</c:v>
                </c:pt>
                <c:pt idx="3765">
                  <c:v>2465.1659999999997</c:v>
                </c:pt>
                <c:pt idx="3766">
                  <c:v>2465.6479999999997</c:v>
                </c:pt>
                <c:pt idx="3767">
                  <c:v>2466.1309999999999</c:v>
                </c:pt>
                <c:pt idx="3768">
                  <c:v>2466.6129999999998</c:v>
                </c:pt>
                <c:pt idx="3769">
                  <c:v>2467.0949999999998</c:v>
                </c:pt>
                <c:pt idx="3770">
                  <c:v>2467.5770000000002</c:v>
                </c:pt>
                <c:pt idx="3771">
                  <c:v>2468.0590000000002</c:v>
                </c:pt>
                <c:pt idx="3772">
                  <c:v>2468.5410000000002</c:v>
                </c:pt>
                <c:pt idx="3773">
                  <c:v>2469.0230000000001</c:v>
                </c:pt>
                <c:pt idx="3774">
                  <c:v>2469.5059999999999</c:v>
                </c:pt>
                <c:pt idx="3775">
                  <c:v>2469.9879999999998</c:v>
                </c:pt>
                <c:pt idx="3776">
                  <c:v>2470.4699999999998</c:v>
                </c:pt>
                <c:pt idx="3777">
                  <c:v>2470.9520000000002</c:v>
                </c:pt>
                <c:pt idx="3778">
                  <c:v>2471.4340000000002</c:v>
                </c:pt>
                <c:pt idx="3779">
                  <c:v>2471.9160000000002</c:v>
                </c:pt>
                <c:pt idx="3780">
                  <c:v>2472.3980000000001</c:v>
                </c:pt>
                <c:pt idx="3781">
                  <c:v>2472.8809999999999</c:v>
                </c:pt>
                <c:pt idx="3782">
                  <c:v>2473.3629999999998</c:v>
                </c:pt>
                <c:pt idx="3783">
                  <c:v>2473.8449999999998</c:v>
                </c:pt>
                <c:pt idx="3784">
                  <c:v>2474.3270000000002</c:v>
                </c:pt>
                <c:pt idx="3785">
                  <c:v>2474.8090000000002</c:v>
                </c:pt>
                <c:pt idx="3786">
                  <c:v>2475.2910000000002</c:v>
                </c:pt>
                <c:pt idx="3787">
                  <c:v>2475.7730000000001</c:v>
                </c:pt>
                <c:pt idx="3788">
                  <c:v>2476.2559999999999</c:v>
                </c:pt>
                <c:pt idx="3789">
                  <c:v>2476.7379999999998</c:v>
                </c:pt>
                <c:pt idx="3790">
                  <c:v>2477.2199999999998</c:v>
                </c:pt>
                <c:pt idx="3791">
                  <c:v>2477.7019999999998</c:v>
                </c:pt>
                <c:pt idx="3792">
                  <c:v>2478.1839999999997</c:v>
                </c:pt>
                <c:pt idx="3793">
                  <c:v>2478.6659999999997</c:v>
                </c:pt>
                <c:pt idx="3794">
                  <c:v>2479.1479999999997</c:v>
                </c:pt>
                <c:pt idx="3795">
                  <c:v>2479.63</c:v>
                </c:pt>
                <c:pt idx="3796">
                  <c:v>2480.1129999999998</c:v>
                </c:pt>
                <c:pt idx="3797">
                  <c:v>2480.5949999999998</c:v>
                </c:pt>
                <c:pt idx="3798">
                  <c:v>2481.0770000000002</c:v>
                </c:pt>
                <c:pt idx="3799">
                  <c:v>2481.5590000000002</c:v>
                </c:pt>
                <c:pt idx="3800">
                  <c:v>2482.0410000000002</c:v>
                </c:pt>
                <c:pt idx="3801">
                  <c:v>2482.5230000000001</c:v>
                </c:pt>
                <c:pt idx="3802">
                  <c:v>2483.0050000000001</c:v>
                </c:pt>
                <c:pt idx="3803">
                  <c:v>2483.4879999999998</c:v>
                </c:pt>
                <c:pt idx="3804">
                  <c:v>2483.9699999999998</c:v>
                </c:pt>
                <c:pt idx="3805">
                  <c:v>2484.4520000000002</c:v>
                </c:pt>
                <c:pt idx="3806">
                  <c:v>2484.9340000000002</c:v>
                </c:pt>
                <c:pt idx="3807">
                  <c:v>2485.4160000000002</c:v>
                </c:pt>
                <c:pt idx="3808">
                  <c:v>2485.8980000000001</c:v>
                </c:pt>
                <c:pt idx="3809">
                  <c:v>2486.38</c:v>
                </c:pt>
                <c:pt idx="3810">
                  <c:v>2486.8629999999998</c:v>
                </c:pt>
                <c:pt idx="3811">
                  <c:v>2487.3449999999998</c:v>
                </c:pt>
                <c:pt idx="3812">
                  <c:v>2487.8270000000002</c:v>
                </c:pt>
                <c:pt idx="3813">
                  <c:v>2488.3090000000002</c:v>
                </c:pt>
                <c:pt idx="3814">
                  <c:v>2488.7910000000002</c:v>
                </c:pt>
                <c:pt idx="3815">
                  <c:v>2489.2730000000001</c:v>
                </c:pt>
                <c:pt idx="3816">
                  <c:v>2489.7550000000001</c:v>
                </c:pt>
                <c:pt idx="3817">
                  <c:v>2490.2379999999998</c:v>
                </c:pt>
                <c:pt idx="3818">
                  <c:v>2490.7199999999998</c:v>
                </c:pt>
                <c:pt idx="3819">
                  <c:v>2491.2019999999998</c:v>
                </c:pt>
                <c:pt idx="3820">
                  <c:v>2491.6839999999997</c:v>
                </c:pt>
                <c:pt idx="3821">
                  <c:v>2492.1659999999997</c:v>
                </c:pt>
                <c:pt idx="3822">
                  <c:v>2492.6479999999997</c:v>
                </c:pt>
                <c:pt idx="3823">
                  <c:v>2493.13</c:v>
                </c:pt>
                <c:pt idx="3824">
                  <c:v>2493.6129999999998</c:v>
                </c:pt>
                <c:pt idx="3825">
                  <c:v>2494.0940000000001</c:v>
                </c:pt>
                <c:pt idx="3826">
                  <c:v>2494.5770000000002</c:v>
                </c:pt>
                <c:pt idx="3827">
                  <c:v>2495.0590000000002</c:v>
                </c:pt>
                <c:pt idx="3828">
                  <c:v>2495.5410000000002</c:v>
                </c:pt>
                <c:pt idx="3829">
                  <c:v>2496.0230000000001</c:v>
                </c:pt>
                <c:pt idx="3830">
                  <c:v>2496.5050000000001</c:v>
                </c:pt>
                <c:pt idx="3831">
                  <c:v>2496.9870000000001</c:v>
                </c:pt>
                <c:pt idx="3832">
                  <c:v>2497.4690000000001</c:v>
                </c:pt>
                <c:pt idx="3833">
                  <c:v>2497.9520000000002</c:v>
                </c:pt>
                <c:pt idx="3834">
                  <c:v>2498.4340000000002</c:v>
                </c:pt>
                <c:pt idx="3835">
                  <c:v>2498.9160000000002</c:v>
                </c:pt>
                <c:pt idx="3836">
                  <c:v>2499.3980000000001</c:v>
                </c:pt>
                <c:pt idx="3837">
                  <c:v>2499.88</c:v>
                </c:pt>
                <c:pt idx="3838">
                  <c:v>2500.3620000000001</c:v>
                </c:pt>
                <c:pt idx="3839">
                  <c:v>2500.8440000000001</c:v>
                </c:pt>
                <c:pt idx="3840">
                  <c:v>2501.3270000000002</c:v>
                </c:pt>
                <c:pt idx="3841">
                  <c:v>2501.8090000000002</c:v>
                </c:pt>
                <c:pt idx="3842">
                  <c:v>2502.2910000000002</c:v>
                </c:pt>
                <c:pt idx="3843">
                  <c:v>2502.7730000000001</c:v>
                </c:pt>
                <c:pt idx="3844">
                  <c:v>2503.2550000000001</c:v>
                </c:pt>
                <c:pt idx="3845">
                  <c:v>2503.7370000000001</c:v>
                </c:pt>
                <c:pt idx="3846">
                  <c:v>2504.2190000000001</c:v>
                </c:pt>
                <c:pt idx="3847">
                  <c:v>2504.7019999999998</c:v>
                </c:pt>
                <c:pt idx="3848">
                  <c:v>2505.1839999999997</c:v>
                </c:pt>
                <c:pt idx="3849">
                  <c:v>2505.6659999999997</c:v>
                </c:pt>
                <c:pt idx="3850">
                  <c:v>2506.1479999999997</c:v>
                </c:pt>
                <c:pt idx="3851">
                  <c:v>2506.63</c:v>
                </c:pt>
                <c:pt idx="3852">
                  <c:v>2507.1120000000001</c:v>
                </c:pt>
                <c:pt idx="3853">
                  <c:v>2507.5940000000001</c:v>
                </c:pt>
                <c:pt idx="3854">
                  <c:v>2508.0770000000002</c:v>
                </c:pt>
                <c:pt idx="3855">
                  <c:v>2508.5590000000002</c:v>
                </c:pt>
                <c:pt idx="3856">
                  <c:v>2509.0410000000002</c:v>
                </c:pt>
                <c:pt idx="3857">
                  <c:v>2509.5230000000001</c:v>
                </c:pt>
                <c:pt idx="3858">
                  <c:v>2510.0050000000001</c:v>
                </c:pt>
                <c:pt idx="3859">
                  <c:v>2510.4870000000001</c:v>
                </c:pt>
                <c:pt idx="3860">
                  <c:v>2510.9690000000001</c:v>
                </c:pt>
                <c:pt idx="3861">
                  <c:v>2511.4510000000009</c:v>
                </c:pt>
                <c:pt idx="3862">
                  <c:v>2511.9340000000002</c:v>
                </c:pt>
                <c:pt idx="3863">
                  <c:v>2512.4160000000002</c:v>
                </c:pt>
                <c:pt idx="3864">
                  <c:v>2512.8980000000001</c:v>
                </c:pt>
                <c:pt idx="3865">
                  <c:v>2513.38</c:v>
                </c:pt>
                <c:pt idx="3866">
                  <c:v>2513.8620000000001</c:v>
                </c:pt>
                <c:pt idx="3867">
                  <c:v>2514.3440000000001</c:v>
                </c:pt>
                <c:pt idx="3868">
                  <c:v>2514.826</c:v>
                </c:pt>
                <c:pt idx="3869">
                  <c:v>2515.3090000000002</c:v>
                </c:pt>
                <c:pt idx="3870">
                  <c:v>2515.7910000000002</c:v>
                </c:pt>
                <c:pt idx="3871">
                  <c:v>2516.2730000000001</c:v>
                </c:pt>
                <c:pt idx="3872">
                  <c:v>2516.7550000000001</c:v>
                </c:pt>
                <c:pt idx="3873">
                  <c:v>2517.2370000000001</c:v>
                </c:pt>
                <c:pt idx="3874">
                  <c:v>2517.7190000000001</c:v>
                </c:pt>
                <c:pt idx="3875">
                  <c:v>2518.201</c:v>
                </c:pt>
                <c:pt idx="3876">
                  <c:v>2518.6839999999997</c:v>
                </c:pt>
                <c:pt idx="3877">
                  <c:v>2519.1659999999997</c:v>
                </c:pt>
                <c:pt idx="3878">
                  <c:v>2519.6479999999997</c:v>
                </c:pt>
                <c:pt idx="3879">
                  <c:v>2520.13</c:v>
                </c:pt>
                <c:pt idx="3880">
                  <c:v>2520.6120000000001</c:v>
                </c:pt>
                <c:pt idx="3881">
                  <c:v>2521.0940000000001</c:v>
                </c:pt>
                <c:pt idx="3882">
                  <c:v>2521.576</c:v>
                </c:pt>
                <c:pt idx="3883">
                  <c:v>2522.0590000000002</c:v>
                </c:pt>
                <c:pt idx="3884">
                  <c:v>2522.5410000000002</c:v>
                </c:pt>
                <c:pt idx="3885">
                  <c:v>2523.0230000000001</c:v>
                </c:pt>
                <c:pt idx="3886">
                  <c:v>2523.5050000000001</c:v>
                </c:pt>
                <c:pt idx="3887">
                  <c:v>2523.9870000000001</c:v>
                </c:pt>
                <c:pt idx="3888">
                  <c:v>2524.4690000000001</c:v>
                </c:pt>
                <c:pt idx="3889">
                  <c:v>2524.9510000000009</c:v>
                </c:pt>
                <c:pt idx="3890">
                  <c:v>2525.4340000000002</c:v>
                </c:pt>
                <c:pt idx="3891">
                  <c:v>2525.9160000000002</c:v>
                </c:pt>
                <c:pt idx="3892">
                  <c:v>2526.3980000000001</c:v>
                </c:pt>
                <c:pt idx="3893">
                  <c:v>2526.88</c:v>
                </c:pt>
                <c:pt idx="3894">
                  <c:v>2527.3620000000001</c:v>
                </c:pt>
                <c:pt idx="3895">
                  <c:v>2527.8440000000001</c:v>
                </c:pt>
                <c:pt idx="3896">
                  <c:v>2528.326</c:v>
                </c:pt>
                <c:pt idx="3897">
                  <c:v>2528.808</c:v>
                </c:pt>
                <c:pt idx="3898">
                  <c:v>2529.2910000000002</c:v>
                </c:pt>
                <c:pt idx="3899">
                  <c:v>2529.7730000000001</c:v>
                </c:pt>
                <c:pt idx="3900">
                  <c:v>2530.2550000000001</c:v>
                </c:pt>
                <c:pt idx="3901">
                  <c:v>2530.7370000000001</c:v>
                </c:pt>
                <c:pt idx="3902">
                  <c:v>2531.2190000000001</c:v>
                </c:pt>
                <c:pt idx="3903">
                  <c:v>2531.701</c:v>
                </c:pt>
                <c:pt idx="3904">
                  <c:v>2532.183</c:v>
                </c:pt>
                <c:pt idx="3905">
                  <c:v>2532.6659999999997</c:v>
                </c:pt>
                <c:pt idx="3906">
                  <c:v>2533.1479999999997</c:v>
                </c:pt>
                <c:pt idx="3907">
                  <c:v>2533.63</c:v>
                </c:pt>
                <c:pt idx="3908">
                  <c:v>2534.1120000000001</c:v>
                </c:pt>
                <c:pt idx="3909">
                  <c:v>2534.5940000000001</c:v>
                </c:pt>
                <c:pt idx="3910">
                  <c:v>2535.076</c:v>
                </c:pt>
                <c:pt idx="3911">
                  <c:v>2535.558</c:v>
                </c:pt>
                <c:pt idx="3912">
                  <c:v>2536.0410000000002</c:v>
                </c:pt>
                <c:pt idx="3913">
                  <c:v>2536.5230000000001</c:v>
                </c:pt>
                <c:pt idx="3914">
                  <c:v>2537.0050000000001</c:v>
                </c:pt>
                <c:pt idx="3915">
                  <c:v>2537.4870000000001</c:v>
                </c:pt>
                <c:pt idx="3916">
                  <c:v>2537.9690000000001</c:v>
                </c:pt>
                <c:pt idx="3917">
                  <c:v>2538.4510000000009</c:v>
                </c:pt>
                <c:pt idx="3918">
                  <c:v>2538.9330000000009</c:v>
                </c:pt>
                <c:pt idx="3919">
                  <c:v>2539.4160000000002</c:v>
                </c:pt>
                <c:pt idx="3920">
                  <c:v>2539.8980000000001</c:v>
                </c:pt>
                <c:pt idx="3921">
                  <c:v>2540.38</c:v>
                </c:pt>
                <c:pt idx="3922">
                  <c:v>2540.8620000000001</c:v>
                </c:pt>
                <c:pt idx="3923">
                  <c:v>2541.3440000000001</c:v>
                </c:pt>
                <c:pt idx="3924">
                  <c:v>2541.826</c:v>
                </c:pt>
                <c:pt idx="3925">
                  <c:v>2542.308</c:v>
                </c:pt>
                <c:pt idx="3926">
                  <c:v>2542.7910000000002</c:v>
                </c:pt>
                <c:pt idx="3927">
                  <c:v>2543.2719999999999</c:v>
                </c:pt>
                <c:pt idx="3928">
                  <c:v>2543.7550000000001</c:v>
                </c:pt>
                <c:pt idx="3929">
                  <c:v>2544.2370000000001</c:v>
                </c:pt>
                <c:pt idx="3930">
                  <c:v>2544.7190000000001</c:v>
                </c:pt>
                <c:pt idx="3931">
                  <c:v>2545.201</c:v>
                </c:pt>
                <c:pt idx="3932">
                  <c:v>2545.683</c:v>
                </c:pt>
                <c:pt idx="3933">
                  <c:v>2546.165</c:v>
                </c:pt>
                <c:pt idx="3934">
                  <c:v>2546.646999999999</c:v>
                </c:pt>
                <c:pt idx="3935">
                  <c:v>2547.13</c:v>
                </c:pt>
                <c:pt idx="3936">
                  <c:v>2547.6120000000001</c:v>
                </c:pt>
                <c:pt idx="3937">
                  <c:v>2548.0940000000001</c:v>
                </c:pt>
                <c:pt idx="3938">
                  <c:v>2548.576</c:v>
                </c:pt>
                <c:pt idx="3939">
                  <c:v>2549.058</c:v>
                </c:pt>
                <c:pt idx="3940">
                  <c:v>2549.54</c:v>
                </c:pt>
                <c:pt idx="3941">
                  <c:v>2550.0219999999999</c:v>
                </c:pt>
                <c:pt idx="3942">
                  <c:v>2550.5050000000001</c:v>
                </c:pt>
                <c:pt idx="3943">
                  <c:v>2550.9870000000001</c:v>
                </c:pt>
                <c:pt idx="3944">
                  <c:v>2551.4690000000001</c:v>
                </c:pt>
                <c:pt idx="3945">
                  <c:v>2551.9510000000009</c:v>
                </c:pt>
                <c:pt idx="3946">
                  <c:v>2552.4330000000009</c:v>
                </c:pt>
                <c:pt idx="3947">
                  <c:v>2552.9150000000009</c:v>
                </c:pt>
                <c:pt idx="3948">
                  <c:v>2553.3969999999999</c:v>
                </c:pt>
                <c:pt idx="3949">
                  <c:v>2553.88</c:v>
                </c:pt>
                <c:pt idx="3950">
                  <c:v>2554.3620000000001</c:v>
                </c:pt>
                <c:pt idx="3951">
                  <c:v>2554.8440000000001</c:v>
                </c:pt>
                <c:pt idx="3952">
                  <c:v>2555.326</c:v>
                </c:pt>
                <c:pt idx="3953">
                  <c:v>2555.808</c:v>
                </c:pt>
                <c:pt idx="3954">
                  <c:v>2556.29</c:v>
                </c:pt>
                <c:pt idx="3955">
                  <c:v>2556.7719999999999</c:v>
                </c:pt>
                <c:pt idx="3956">
                  <c:v>2557.2550000000001</c:v>
                </c:pt>
                <c:pt idx="3957">
                  <c:v>2557.7370000000001</c:v>
                </c:pt>
                <c:pt idx="3958">
                  <c:v>2558.2190000000001</c:v>
                </c:pt>
                <c:pt idx="3959">
                  <c:v>2558.701</c:v>
                </c:pt>
                <c:pt idx="3960">
                  <c:v>2559.183</c:v>
                </c:pt>
                <c:pt idx="3961">
                  <c:v>2559.665</c:v>
                </c:pt>
                <c:pt idx="3962">
                  <c:v>2560.146999999999</c:v>
                </c:pt>
                <c:pt idx="3963">
                  <c:v>2560.628999999999</c:v>
                </c:pt>
                <c:pt idx="3964">
                  <c:v>2561.1120000000001</c:v>
                </c:pt>
                <c:pt idx="3965">
                  <c:v>2561.5940000000001</c:v>
                </c:pt>
                <c:pt idx="3966">
                  <c:v>2562.076</c:v>
                </c:pt>
                <c:pt idx="3967">
                  <c:v>2562.558</c:v>
                </c:pt>
                <c:pt idx="3968">
                  <c:v>2563.04</c:v>
                </c:pt>
                <c:pt idx="3969">
                  <c:v>2563.5219999999999</c:v>
                </c:pt>
                <c:pt idx="3970">
                  <c:v>2564.0039999999999</c:v>
                </c:pt>
                <c:pt idx="3971">
                  <c:v>2564.4870000000001</c:v>
                </c:pt>
                <c:pt idx="3972">
                  <c:v>2564.9690000000001</c:v>
                </c:pt>
                <c:pt idx="3973">
                  <c:v>2565.4510000000009</c:v>
                </c:pt>
                <c:pt idx="3974">
                  <c:v>2565.9330000000009</c:v>
                </c:pt>
                <c:pt idx="3975">
                  <c:v>2566.4150000000009</c:v>
                </c:pt>
                <c:pt idx="3976">
                  <c:v>2566.8969999999999</c:v>
                </c:pt>
                <c:pt idx="3977">
                  <c:v>2567.3789999999999</c:v>
                </c:pt>
                <c:pt idx="3978">
                  <c:v>2567.8620000000001</c:v>
                </c:pt>
                <c:pt idx="3979">
                  <c:v>2568.3440000000001</c:v>
                </c:pt>
                <c:pt idx="3980">
                  <c:v>2568.826</c:v>
                </c:pt>
                <c:pt idx="3981">
                  <c:v>2569.308</c:v>
                </c:pt>
                <c:pt idx="3982">
                  <c:v>2569.79</c:v>
                </c:pt>
                <c:pt idx="3983">
                  <c:v>2570.2719999999999</c:v>
                </c:pt>
                <c:pt idx="3984">
                  <c:v>2570.7539999999999</c:v>
                </c:pt>
                <c:pt idx="3985">
                  <c:v>2571.2370000000001</c:v>
                </c:pt>
                <c:pt idx="3986">
                  <c:v>2571.7190000000001</c:v>
                </c:pt>
                <c:pt idx="3987">
                  <c:v>2572.201</c:v>
                </c:pt>
                <c:pt idx="3988">
                  <c:v>2572.683</c:v>
                </c:pt>
                <c:pt idx="3989">
                  <c:v>2573.165</c:v>
                </c:pt>
                <c:pt idx="3990">
                  <c:v>2573.646999999999</c:v>
                </c:pt>
                <c:pt idx="3991">
                  <c:v>2574.128999999999</c:v>
                </c:pt>
                <c:pt idx="3992">
                  <c:v>2574.6120000000001</c:v>
                </c:pt>
                <c:pt idx="3993">
                  <c:v>2575.0940000000001</c:v>
                </c:pt>
                <c:pt idx="3994">
                  <c:v>2575.576</c:v>
                </c:pt>
                <c:pt idx="3995">
                  <c:v>2576.058</c:v>
                </c:pt>
                <c:pt idx="3996">
                  <c:v>2576.54</c:v>
                </c:pt>
                <c:pt idx="3997">
                  <c:v>2577.0219999999999</c:v>
                </c:pt>
                <c:pt idx="3998">
                  <c:v>2577.5039999999999</c:v>
                </c:pt>
                <c:pt idx="3999">
                  <c:v>2577.9859999999999</c:v>
                </c:pt>
                <c:pt idx="4000">
                  <c:v>2578.4690000000001</c:v>
                </c:pt>
                <c:pt idx="4001">
                  <c:v>2578.9510000000009</c:v>
                </c:pt>
                <c:pt idx="4002">
                  <c:v>2579.4330000000009</c:v>
                </c:pt>
                <c:pt idx="4003">
                  <c:v>2579.9150000000009</c:v>
                </c:pt>
                <c:pt idx="4004">
                  <c:v>2580.3969999999999</c:v>
                </c:pt>
                <c:pt idx="4005">
                  <c:v>2580.8789999999999</c:v>
                </c:pt>
                <c:pt idx="4006">
                  <c:v>2581.3609999999999</c:v>
                </c:pt>
                <c:pt idx="4007">
                  <c:v>2581.8440000000001</c:v>
                </c:pt>
                <c:pt idx="4008">
                  <c:v>2582.326</c:v>
                </c:pt>
                <c:pt idx="4009">
                  <c:v>2582.808</c:v>
                </c:pt>
                <c:pt idx="4010">
                  <c:v>2583.29</c:v>
                </c:pt>
                <c:pt idx="4011">
                  <c:v>2583.7719999999999</c:v>
                </c:pt>
                <c:pt idx="4012">
                  <c:v>2584.2539999999999</c:v>
                </c:pt>
                <c:pt idx="4013">
                  <c:v>2584.7359999999999</c:v>
                </c:pt>
                <c:pt idx="4014">
                  <c:v>2585.2190000000001</c:v>
                </c:pt>
                <c:pt idx="4015">
                  <c:v>2585.701</c:v>
                </c:pt>
                <c:pt idx="4016">
                  <c:v>2586.183</c:v>
                </c:pt>
                <c:pt idx="4017">
                  <c:v>2586.665</c:v>
                </c:pt>
                <c:pt idx="4018">
                  <c:v>2587.146999999999</c:v>
                </c:pt>
                <c:pt idx="4019">
                  <c:v>2587.628999999999</c:v>
                </c:pt>
                <c:pt idx="4020">
                  <c:v>2588.1109999999999</c:v>
                </c:pt>
                <c:pt idx="4021">
                  <c:v>2588.5940000000001</c:v>
                </c:pt>
                <c:pt idx="4022">
                  <c:v>2589.076</c:v>
                </c:pt>
                <c:pt idx="4023">
                  <c:v>2589.558</c:v>
                </c:pt>
                <c:pt idx="4024">
                  <c:v>2590.04</c:v>
                </c:pt>
                <c:pt idx="4025">
                  <c:v>2590.5219999999999</c:v>
                </c:pt>
                <c:pt idx="4026">
                  <c:v>2591.0039999999999</c:v>
                </c:pt>
                <c:pt idx="4027">
                  <c:v>2591.4859999999999</c:v>
                </c:pt>
                <c:pt idx="4028">
                  <c:v>2591.9690000000001</c:v>
                </c:pt>
                <c:pt idx="4029">
                  <c:v>2592.4499999999998</c:v>
                </c:pt>
                <c:pt idx="4030">
                  <c:v>2592.9330000000009</c:v>
                </c:pt>
                <c:pt idx="4031">
                  <c:v>2593.4150000000009</c:v>
                </c:pt>
                <c:pt idx="4032">
                  <c:v>2593.8969999999999</c:v>
                </c:pt>
                <c:pt idx="4033">
                  <c:v>2594.3789999999999</c:v>
                </c:pt>
                <c:pt idx="4034">
                  <c:v>2594.8609999999999</c:v>
                </c:pt>
                <c:pt idx="4035">
                  <c:v>2595.3429999999998</c:v>
                </c:pt>
                <c:pt idx="4036">
                  <c:v>2595.8249999999998</c:v>
                </c:pt>
                <c:pt idx="4037">
                  <c:v>2596.308</c:v>
                </c:pt>
                <c:pt idx="4038">
                  <c:v>2596.79</c:v>
                </c:pt>
                <c:pt idx="4039">
                  <c:v>2597.2719999999999</c:v>
                </c:pt>
                <c:pt idx="4040">
                  <c:v>2597.7539999999999</c:v>
                </c:pt>
                <c:pt idx="4041">
                  <c:v>2598.2359999999999</c:v>
                </c:pt>
                <c:pt idx="4042">
                  <c:v>2598.7179999999998</c:v>
                </c:pt>
                <c:pt idx="4043">
                  <c:v>2599.1999999999998</c:v>
                </c:pt>
                <c:pt idx="4044">
                  <c:v>2599.683</c:v>
                </c:pt>
                <c:pt idx="4045">
                  <c:v>2600.165</c:v>
                </c:pt>
                <c:pt idx="4046">
                  <c:v>2600.646999999999</c:v>
                </c:pt>
                <c:pt idx="4047">
                  <c:v>2601.128999999999</c:v>
                </c:pt>
                <c:pt idx="4048">
                  <c:v>2601.6109999999999</c:v>
                </c:pt>
                <c:pt idx="4049">
                  <c:v>2602.0929999999998</c:v>
                </c:pt>
                <c:pt idx="4050">
                  <c:v>2602.5749999999998</c:v>
                </c:pt>
                <c:pt idx="4051">
                  <c:v>2603.058</c:v>
                </c:pt>
                <c:pt idx="4052">
                  <c:v>2603.54</c:v>
                </c:pt>
                <c:pt idx="4053">
                  <c:v>2604.0219999999999</c:v>
                </c:pt>
                <c:pt idx="4054">
                  <c:v>2604.5039999999999</c:v>
                </c:pt>
                <c:pt idx="4055">
                  <c:v>2604.9859999999999</c:v>
                </c:pt>
                <c:pt idx="4056">
                  <c:v>2605.4679999999998</c:v>
                </c:pt>
                <c:pt idx="4057">
                  <c:v>2605.9499999999998</c:v>
                </c:pt>
                <c:pt idx="4058">
                  <c:v>2606.4330000000009</c:v>
                </c:pt>
                <c:pt idx="4059">
                  <c:v>2606.9150000000009</c:v>
                </c:pt>
                <c:pt idx="4060">
                  <c:v>2607.3969999999999</c:v>
                </c:pt>
                <c:pt idx="4061">
                  <c:v>2607.8789999999999</c:v>
                </c:pt>
                <c:pt idx="4062">
                  <c:v>2608.3609999999999</c:v>
                </c:pt>
                <c:pt idx="4063">
                  <c:v>2608.8429999999998</c:v>
                </c:pt>
                <c:pt idx="4064">
                  <c:v>2609.3249999999998</c:v>
                </c:pt>
                <c:pt idx="4065">
                  <c:v>2609.8069999999998</c:v>
                </c:pt>
                <c:pt idx="4066">
                  <c:v>2610.29</c:v>
                </c:pt>
                <c:pt idx="4067">
                  <c:v>2610.7719999999999</c:v>
                </c:pt>
                <c:pt idx="4068">
                  <c:v>2611.2539999999999</c:v>
                </c:pt>
                <c:pt idx="4069">
                  <c:v>2611.7359999999999</c:v>
                </c:pt>
                <c:pt idx="4070">
                  <c:v>2612.2179999999998</c:v>
                </c:pt>
                <c:pt idx="4071">
                  <c:v>2612.6999999999998</c:v>
                </c:pt>
                <c:pt idx="4072">
                  <c:v>2613.1819999999998</c:v>
                </c:pt>
                <c:pt idx="4073">
                  <c:v>2613.665</c:v>
                </c:pt>
                <c:pt idx="4074">
                  <c:v>2614.146999999999</c:v>
                </c:pt>
                <c:pt idx="4075">
                  <c:v>2614.628999999999</c:v>
                </c:pt>
                <c:pt idx="4076">
                  <c:v>2615.1109999999999</c:v>
                </c:pt>
                <c:pt idx="4077">
                  <c:v>2615.5929999999998</c:v>
                </c:pt>
                <c:pt idx="4078">
                  <c:v>2616.0749999999998</c:v>
                </c:pt>
                <c:pt idx="4079">
                  <c:v>2616.5569999999998</c:v>
                </c:pt>
                <c:pt idx="4080">
                  <c:v>2617.04</c:v>
                </c:pt>
                <c:pt idx="4081">
                  <c:v>2617.5219999999999</c:v>
                </c:pt>
                <c:pt idx="4082">
                  <c:v>2618.0039999999999</c:v>
                </c:pt>
                <c:pt idx="4083">
                  <c:v>2618.4859999999999</c:v>
                </c:pt>
                <c:pt idx="4084">
                  <c:v>2618.9679999999998</c:v>
                </c:pt>
                <c:pt idx="4085">
                  <c:v>2619.4499999999998</c:v>
                </c:pt>
                <c:pt idx="4086">
                  <c:v>2619.9320000000002</c:v>
                </c:pt>
                <c:pt idx="4087">
                  <c:v>2620.4150000000009</c:v>
                </c:pt>
                <c:pt idx="4088">
                  <c:v>2620.8969999999999</c:v>
                </c:pt>
                <c:pt idx="4089">
                  <c:v>2621.3789999999999</c:v>
                </c:pt>
                <c:pt idx="4090">
                  <c:v>2621.8609999999999</c:v>
                </c:pt>
                <c:pt idx="4091">
                  <c:v>2622.3429999999998</c:v>
                </c:pt>
                <c:pt idx="4092">
                  <c:v>2622.8249999999998</c:v>
                </c:pt>
                <c:pt idx="4093">
                  <c:v>2623.3069999999998</c:v>
                </c:pt>
                <c:pt idx="4094">
                  <c:v>2623.79</c:v>
                </c:pt>
                <c:pt idx="4095">
                  <c:v>2624.2710000000002</c:v>
                </c:pt>
                <c:pt idx="4096">
                  <c:v>2624.7539999999999</c:v>
                </c:pt>
                <c:pt idx="4097">
                  <c:v>2625.2359999999999</c:v>
                </c:pt>
                <c:pt idx="4098">
                  <c:v>2625.7179999999998</c:v>
                </c:pt>
                <c:pt idx="4099">
                  <c:v>2626.2</c:v>
                </c:pt>
                <c:pt idx="4100">
                  <c:v>2626.6819999999998</c:v>
                </c:pt>
                <c:pt idx="4101">
                  <c:v>2627.1639999999998</c:v>
                </c:pt>
                <c:pt idx="4102">
                  <c:v>2627.6459999999997</c:v>
                </c:pt>
                <c:pt idx="4103">
                  <c:v>2628.128999999999</c:v>
                </c:pt>
                <c:pt idx="4104">
                  <c:v>2628.6109999999999</c:v>
                </c:pt>
                <c:pt idx="4105">
                  <c:v>2629.0929999999998</c:v>
                </c:pt>
                <c:pt idx="4106">
                  <c:v>2629.5749999999998</c:v>
                </c:pt>
                <c:pt idx="4107">
                  <c:v>2630.0569999999998</c:v>
                </c:pt>
                <c:pt idx="4108">
                  <c:v>2630.5390000000002</c:v>
                </c:pt>
                <c:pt idx="4109">
                  <c:v>2631.0210000000002</c:v>
                </c:pt>
                <c:pt idx="4110">
                  <c:v>2631.5039999999999</c:v>
                </c:pt>
                <c:pt idx="4111">
                  <c:v>2631.9859999999999</c:v>
                </c:pt>
                <c:pt idx="4112">
                  <c:v>2632.4679999999998</c:v>
                </c:pt>
                <c:pt idx="4113">
                  <c:v>2632.9500000000007</c:v>
                </c:pt>
                <c:pt idx="4114">
                  <c:v>2633.4320000000002</c:v>
                </c:pt>
                <c:pt idx="4115">
                  <c:v>2633.9140000000002</c:v>
                </c:pt>
                <c:pt idx="4116">
                  <c:v>2634.3960000000002</c:v>
                </c:pt>
                <c:pt idx="4117">
                  <c:v>2634.8789999999999</c:v>
                </c:pt>
                <c:pt idx="4118">
                  <c:v>2635.3609999999999</c:v>
                </c:pt>
                <c:pt idx="4119">
                  <c:v>2635.8429999999998</c:v>
                </c:pt>
                <c:pt idx="4120">
                  <c:v>2636.3249999999998</c:v>
                </c:pt>
                <c:pt idx="4121">
                  <c:v>2636.8069999999998</c:v>
                </c:pt>
                <c:pt idx="4122">
                  <c:v>2637.2889999999993</c:v>
                </c:pt>
                <c:pt idx="4123">
                  <c:v>2637.7710000000002</c:v>
                </c:pt>
                <c:pt idx="4124">
                  <c:v>2638.2539999999999</c:v>
                </c:pt>
                <c:pt idx="4125">
                  <c:v>2638.7359999999999</c:v>
                </c:pt>
                <c:pt idx="4126">
                  <c:v>2639.2179999999998</c:v>
                </c:pt>
                <c:pt idx="4127">
                  <c:v>2639.7</c:v>
                </c:pt>
                <c:pt idx="4128">
                  <c:v>2640.1819999999998</c:v>
                </c:pt>
                <c:pt idx="4129">
                  <c:v>2640.6639999999998</c:v>
                </c:pt>
                <c:pt idx="4130">
                  <c:v>2641.1459999999997</c:v>
                </c:pt>
                <c:pt idx="4131">
                  <c:v>2641.6279999999997</c:v>
                </c:pt>
                <c:pt idx="4132">
                  <c:v>2642.1109999999999</c:v>
                </c:pt>
                <c:pt idx="4133">
                  <c:v>2642.5929999999998</c:v>
                </c:pt>
                <c:pt idx="4134">
                  <c:v>2643.0749999999998</c:v>
                </c:pt>
                <c:pt idx="4135">
                  <c:v>2643.5569999999998</c:v>
                </c:pt>
                <c:pt idx="4136">
                  <c:v>2644.0390000000002</c:v>
                </c:pt>
                <c:pt idx="4137">
                  <c:v>2644.5210000000002</c:v>
                </c:pt>
                <c:pt idx="4138">
                  <c:v>2645.0030000000002</c:v>
                </c:pt>
                <c:pt idx="4139">
                  <c:v>2645.4859999999999</c:v>
                </c:pt>
                <c:pt idx="4140">
                  <c:v>2645.9679999999998</c:v>
                </c:pt>
                <c:pt idx="4141">
                  <c:v>2646.4500000000007</c:v>
                </c:pt>
                <c:pt idx="4142">
                  <c:v>2646.9320000000002</c:v>
                </c:pt>
                <c:pt idx="4143">
                  <c:v>2647.4140000000002</c:v>
                </c:pt>
                <c:pt idx="4144">
                  <c:v>2647.8960000000002</c:v>
                </c:pt>
                <c:pt idx="4145">
                  <c:v>2648.3780000000002</c:v>
                </c:pt>
                <c:pt idx="4146">
                  <c:v>2648.8609999999999</c:v>
                </c:pt>
                <c:pt idx="4147">
                  <c:v>2649.3429999999998</c:v>
                </c:pt>
                <c:pt idx="4148">
                  <c:v>2649.8249999999998</c:v>
                </c:pt>
                <c:pt idx="4149">
                  <c:v>2650.3069999999998</c:v>
                </c:pt>
                <c:pt idx="4150">
                  <c:v>2650.7889999999993</c:v>
                </c:pt>
                <c:pt idx="4151">
                  <c:v>2651.2710000000002</c:v>
                </c:pt>
                <c:pt idx="4152">
                  <c:v>2651.7530000000002</c:v>
                </c:pt>
                <c:pt idx="4153">
                  <c:v>2652.2359999999999</c:v>
                </c:pt>
                <c:pt idx="4154">
                  <c:v>2652.7179999999998</c:v>
                </c:pt>
                <c:pt idx="4155">
                  <c:v>2653.2</c:v>
                </c:pt>
                <c:pt idx="4156">
                  <c:v>2653.6819999999998</c:v>
                </c:pt>
                <c:pt idx="4157">
                  <c:v>2654.1639999999998</c:v>
                </c:pt>
                <c:pt idx="4158">
                  <c:v>2654.6459999999997</c:v>
                </c:pt>
                <c:pt idx="4159">
                  <c:v>2655.1279999999997</c:v>
                </c:pt>
                <c:pt idx="4160">
                  <c:v>2655.6109999999999</c:v>
                </c:pt>
                <c:pt idx="4161">
                  <c:v>2656.0929999999998</c:v>
                </c:pt>
                <c:pt idx="4162">
                  <c:v>2656.5749999999998</c:v>
                </c:pt>
                <c:pt idx="4163">
                  <c:v>2657.0569999999998</c:v>
                </c:pt>
                <c:pt idx="4164">
                  <c:v>2657.5390000000002</c:v>
                </c:pt>
                <c:pt idx="4165">
                  <c:v>2658.0210000000002</c:v>
                </c:pt>
                <c:pt idx="4166">
                  <c:v>2658.5030000000002</c:v>
                </c:pt>
                <c:pt idx="4167">
                  <c:v>2658.9850000000001</c:v>
                </c:pt>
                <c:pt idx="4168">
                  <c:v>2659.4679999999998</c:v>
                </c:pt>
                <c:pt idx="4169">
                  <c:v>2659.9500000000007</c:v>
                </c:pt>
                <c:pt idx="4170">
                  <c:v>2660.4320000000002</c:v>
                </c:pt>
                <c:pt idx="4171">
                  <c:v>2660.9140000000002</c:v>
                </c:pt>
                <c:pt idx="4172">
                  <c:v>2661.3960000000002</c:v>
                </c:pt>
                <c:pt idx="4173">
                  <c:v>2661.8780000000002</c:v>
                </c:pt>
                <c:pt idx="4174">
                  <c:v>2662.36</c:v>
                </c:pt>
                <c:pt idx="4175">
                  <c:v>2662.8429999999998</c:v>
                </c:pt>
                <c:pt idx="4176">
                  <c:v>2663.3249999999998</c:v>
                </c:pt>
                <c:pt idx="4177">
                  <c:v>2663.8069999999998</c:v>
                </c:pt>
                <c:pt idx="4178">
                  <c:v>2664.2889999999993</c:v>
                </c:pt>
                <c:pt idx="4179">
                  <c:v>2664.7710000000002</c:v>
                </c:pt>
                <c:pt idx="4180">
                  <c:v>2665.2530000000002</c:v>
                </c:pt>
                <c:pt idx="4181">
                  <c:v>2665.7350000000001</c:v>
                </c:pt>
                <c:pt idx="4182">
                  <c:v>2666.2179999999998</c:v>
                </c:pt>
                <c:pt idx="4183">
                  <c:v>2666.7</c:v>
                </c:pt>
                <c:pt idx="4184">
                  <c:v>2667.1819999999998</c:v>
                </c:pt>
                <c:pt idx="4185">
                  <c:v>2667.6639999999998</c:v>
                </c:pt>
                <c:pt idx="4186">
                  <c:v>2668.1459999999997</c:v>
                </c:pt>
                <c:pt idx="4187">
                  <c:v>2668.6279999999997</c:v>
                </c:pt>
                <c:pt idx="4188">
                  <c:v>2669.11</c:v>
                </c:pt>
                <c:pt idx="4189">
                  <c:v>2669.5929999999998</c:v>
                </c:pt>
                <c:pt idx="4190">
                  <c:v>2670.0749999999998</c:v>
                </c:pt>
                <c:pt idx="4191">
                  <c:v>2670.5569999999998</c:v>
                </c:pt>
                <c:pt idx="4192">
                  <c:v>2671.0390000000002</c:v>
                </c:pt>
                <c:pt idx="4193">
                  <c:v>2671.5210000000002</c:v>
                </c:pt>
                <c:pt idx="4194">
                  <c:v>2672.0030000000002</c:v>
                </c:pt>
                <c:pt idx="4195">
                  <c:v>2672.4850000000001</c:v>
                </c:pt>
                <c:pt idx="4196">
                  <c:v>2672.9679999999998</c:v>
                </c:pt>
                <c:pt idx="4197">
                  <c:v>2673.4490000000001</c:v>
                </c:pt>
                <c:pt idx="4198">
                  <c:v>2673.9320000000002</c:v>
                </c:pt>
                <c:pt idx="4199">
                  <c:v>2674.4140000000002</c:v>
                </c:pt>
                <c:pt idx="4200">
                  <c:v>2674.8960000000002</c:v>
                </c:pt>
                <c:pt idx="4201">
                  <c:v>2675.3780000000002</c:v>
                </c:pt>
                <c:pt idx="4202">
                  <c:v>2675.86</c:v>
                </c:pt>
                <c:pt idx="4203">
                  <c:v>2676.3420000000001</c:v>
                </c:pt>
                <c:pt idx="4204">
                  <c:v>2676.8240000000001</c:v>
                </c:pt>
                <c:pt idx="4205">
                  <c:v>2677.3069999999998</c:v>
                </c:pt>
                <c:pt idx="4206">
                  <c:v>2677.7889999999993</c:v>
                </c:pt>
                <c:pt idx="4207">
                  <c:v>2678.2710000000002</c:v>
                </c:pt>
                <c:pt idx="4208">
                  <c:v>2678.7530000000002</c:v>
                </c:pt>
                <c:pt idx="4209">
                  <c:v>2679.2350000000001</c:v>
                </c:pt>
                <c:pt idx="4210">
                  <c:v>2679.7170000000001</c:v>
                </c:pt>
                <c:pt idx="4211">
                  <c:v>2680.1990000000001</c:v>
                </c:pt>
                <c:pt idx="4212">
                  <c:v>2680.6819999999998</c:v>
                </c:pt>
                <c:pt idx="4213">
                  <c:v>2681.1639999999998</c:v>
                </c:pt>
                <c:pt idx="4214">
                  <c:v>2681.6459999999997</c:v>
                </c:pt>
                <c:pt idx="4215">
                  <c:v>2682.1279999999997</c:v>
                </c:pt>
                <c:pt idx="4216">
                  <c:v>2682.61</c:v>
                </c:pt>
                <c:pt idx="4217">
                  <c:v>2683.0920000000001</c:v>
                </c:pt>
                <c:pt idx="4218">
                  <c:v>2683.5740000000001</c:v>
                </c:pt>
                <c:pt idx="4219">
                  <c:v>2684.0569999999998</c:v>
                </c:pt>
                <c:pt idx="4220">
                  <c:v>2684.5390000000002</c:v>
                </c:pt>
                <c:pt idx="4221">
                  <c:v>2685.0210000000002</c:v>
                </c:pt>
                <c:pt idx="4222">
                  <c:v>2685.5030000000002</c:v>
                </c:pt>
                <c:pt idx="4223">
                  <c:v>2685.9850000000001</c:v>
                </c:pt>
                <c:pt idx="4224">
                  <c:v>2686.4670000000001</c:v>
                </c:pt>
                <c:pt idx="4225">
                  <c:v>2686.9490000000001</c:v>
                </c:pt>
                <c:pt idx="4226">
                  <c:v>2687.4310000000009</c:v>
                </c:pt>
                <c:pt idx="4227">
                  <c:v>2687.9140000000002</c:v>
                </c:pt>
                <c:pt idx="4228">
                  <c:v>2688.3960000000002</c:v>
                </c:pt>
                <c:pt idx="4229">
                  <c:v>2688.8780000000002</c:v>
                </c:pt>
                <c:pt idx="4230">
                  <c:v>2689.36</c:v>
                </c:pt>
                <c:pt idx="4231">
                  <c:v>2689.8420000000001</c:v>
                </c:pt>
                <c:pt idx="4232">
                  <c:v>2690.3240000000001</c:v>
                </c:pt>
                <c:pt idx="4233">
                  <c:v>2690.806</c:v>
                </c:pt>
                <c:pt idx="4234">
                  <c:v>2691.2889999999993</c:v>
                </c:pt>
                <c:pt idx="4235">
                  <c:v>2691.7710000000002</c:v>
                </c:pt>
                <c:pt idx="4236">
                  <c:v>2692.2530000000002</c:v>
                </c:pt>
                <c:pt idx="4237">
                  <c:v>2692.7350000000001</c:v>
                </c:pt>
                <c:pt idx="4238">
                  <c:v>2693.2170000000001</c:v>
                </c:pt>
                <c:pt idx="4239">
                  <c:v>2693.6990000000001</c:v>
                </c:pt>
                <c:pt idx="4240">
                  <c:v>2694.181</c:v>
                </c:pt>
                <c:pt idx="4241">
                  <c:v>2694.6639999999998</c:v>
                </c:pt>
                <c:pt idx="4242">
                  <c:v>2695.1459999999997</c:v>
                </c:pt>
                <c:pt idx="4243">
                  <c:v>2695.6279999999997</c:v>
                </c:pt>
                <c:pt idx="4244">
                  <c:v>2696.11</c:v>
                </c:pt>
                <c:pt idx="4245">
                  <c:v>2696.5920000000001</c:v>
                </c:pt>
                <c:pt idx="4246">
                  <c:v>2697.0740000000001</c:v>
                </c:pt>
                <c:pt idx="4247">
                  <c:v>2697.556</c:v>
                </c:pt>
                <c:pt idx="4248">
                  <c:v>2698.0390000000002</c:v>
                </c:pt>
                <c:pt idx="4249">
                  <c:v>2698.5210000000002</c:v>
                </c:pt>
                <c:pt idx="4250">
                  <c:v>2699.0030000000002</c:v>
                </c:pt>
                <c:pt idx="4251">
                  <c:v>2699.4850000000001</c:v>
                </c:pt>
                <c:pt idx="4252">
                  <c:v>2699.9670000000001</c:v>
                </c:pt>
                <c:pt idx="4253">
                  <c:v>2700.4490000000001</c:v>
                </c:pt>
                <c:pt idx="4254">
                  <c:v>2700.9310000000009</c:v>
                </c:pt>
                <c:pt idx="4255">
                  <c:v>2701.4140000000002</c:v>
                </c:pt>
                <c:pt idx="4256">
                  <c:v>2701.8960000000002</c:v>
                </c:pt>
                <c:pt idx="4257">
                  <c:v>2702.3780000000002</c:v>
                </c:pt>
                <c:pt idx="4258">
                  <c:v>2702.86</c:v>
                </c:pt>
                <c:pt idx="4259">
                  <c:v>2703.3420000000001</c:v>
                </c:pt>
                <c:pt idx="4260">
                  <c:v>2703.8240000000001</c:v>
                </c:pt>
                <c:pt idx="4261">
                  <c:v>2704.306</c:v>
                </c:pt>
                <c:pt idx="4262">
                  <c:v>2704.7879999999991</c:v>
                </c:pt>
                <c:pt idx="4263">
                  <c:v>2705.2710000000002</c:v>
                </c:pt>
                <c:pt idx="4264">
                  <c:v>2705.7530000000002</c:v>
                </c:pt>
                <c:pt idx="4265">
                  <c:v>2706.2350000000001</c:v>
                </c:pt>
                <c:pt idx="4266">
                  <c:v>2706.7170000000001</c:v>
                </c:pt>
                <c:pt idx="4267">
                  <c:v>2707.1990000000001</c:v>
                </c:pt>
                <c:pt idx="4268">
                  <c:v>2707.681</c:v>
                </c:pt>
                <c:pt idx="4269">
                  <c:v>2708.163</c:v>
                </c:pt>
                <c:pt idx="4270">
                  <c:v>2708.6459999999997</c:v>
                </c:pt>
                <c:pt idx="4271">
                  <c:v>2709.1279999999997</c:v>
                </c:pt>
                <c:pt idx="4272">
                  <c:v>2709.61</c:v>
                </c:pt>
                <c:pt idx="4273">
                  <c:v>2710.0920000000001</c:v>
                </c:pt>
                <c:pt idx="4274">
                  <c:v>2710.5740000000001</c:v>
                </c:pt>
                <c:pt idx="4275">
                  <c:v>2711.056</c:v>
                </c:pt>
                <c:pt idx="4276">
                  <c:v>2711.538</c:v>
                </c:pt>
                <c:pt idx="4277">
                  <c:v>2712.0210000000002</c:v>
                </c:pt>
                <c:pt idx="4278">
                  <c:v>2712.5030000000002</c:v>
                </c:pt>
                <c:pt idx="4279">
                  <c:v>2712.9850000000001</c:v>
                </c:pt>
                <c:pt idx="4280">
                  <c:v>2713.4670000000001</c:v>
                </c:pt>
                <c:pt idx="4281">
                  <c:v>2713.9490000000001</c:v>
                </c:pt>
                <c:pt idx="4282">
                  <c:v>2714.4310000000009</c:v>
                </c:pt>
                <c:pt idx="4283">
                  <c:v>2714.9130000000009</c:v>
                </c:pt>
                <c:pt idx="4284">
                  <c:v>2715.3960000000002</c:v>
                </c:pt>
                <c:pt idx="4285">
                  <c:v>2715.8780000000002</c:v>
                </c:pt>
                <c:pt idx="4286">
                  <c:v>2716.36</c:v>
                </c:pt>
                <c:pt idx="4287">
                  <c:v>2716.8420000000001</c:v>
                </c:pt>
                <c:pt idx="4288">
                  <c:v>2717.3240000000001</c:v>
                </c:pt>
                <c:pt idx="4289">
                  <c:v>2717.806</c:v>
                </c:pt>
                <c:pt idx="4290">
                  <c:v>2718.2879999999991</c:v>
                </c:pt>
                <c:pt idx="4291">
                  <c:v>2718.7710000000002</c:v>
                </c:pt>
                <c:pt idx="4292">
                  <c:v>2719.252</c:v>
                </c:pt>
                <c:pt idx="4293">
                  <c:v>2719.7350000000001</c:v>
                </c:pt>
                <c:pt idx="4294">
                  <c:v>2720.2170000000001</c:v>
                </c:pt>
                <c:pt idx="4295">
                  <c:v>2720.6990000000001</c:v>
                </c:pt>
                <c:pt idx="4296">
                  <c:v>2721.181</c:v>
                </c:pt>
                <c:pt idx="4297">
                  <c:v>2721.663</c:v>
                </c:pt>
                <c:pt idx="4298">
                  <c:v>2722.145</c:v>
                </c:pt>
                <c:pt idx="4299">
                  <c:v>2722.627</c:v>
                </c:pt>
                <c:pt idx="4300">
                  <c:v>2723.11</c:v>
                </c:pt>
                <c:pt idx="4301">
                  <c:v>2723.5920000000001</c:v>
                </c:pt>
                <c:pt idx="4302">
                  <c:v>2724.0740000000001</c:v>
                </c:pt>
                <c:pt idx="4303">
                  <c:v>2724.556</c:v>
                </c:pt>
                <c:pt idx="4304">
                  <c:v>2725.038</c:v>
                </c:pt>
                <c:pt idx="4305">
                  <c:v>2725.52</c:v>
                </c:pt>
                <c:pt idx="4306">
                  <c:v>2726.002</c:v>
                </c:pt>
                <c:pt idx="4307">
                  <c:v>2726.4850000000001</c:v>
                </c:pt>
                <c:pt idx="4308">
                  <c:v>2726.9670000000001</c:v>
                </c:pt>
                <c:pt idx="4309">
                  <c:v>2727.4490000000001</c:v>
                </c:pt>
                <c:pt idx="4310">
                  <c:v>2727.9310000000009</c:v>
                </c:pt>
                <c:pt idx="4311">
                  <c:v>2728.4130000000009</c:v>
                </c:pt>
                <c:pt idx="4312">
                  <c:v>2728.8950000000009</c:v>
                </c:pt>
                <c:pt idx="4313">
                  <c:v>2729.3770000000009</c:v>
                </c:pt>
                <c:pt idx="4314">
                  <c:v>2729.86</c:v>
                </c:pt>
                <c:pt idx="4315">
                  <c:v>2730.3420000000001</c:v>
                </c:pt>
                <c:pt idx="4316">
                  <c:v>2730.8240000000001</c:v>
                </c:pt>
                <c:pt idx="4317">
                  <c:v>2731.306</c:v>
                </c:pt>
                <c:pt idx="4318">
                  <c:v>2731.7879999999991</c:v>
                </c:pt>
                <c:pt idx="4319">
                  <c:v>2732.27</c:v>
                </c:pt>
                <c:pt idx="4320">
                  <c:v>2732.752</c:v>
                </c:pt>
                <c:pt idx="4321">
                  <c:v>2733.2350000000001</c:v>
                </c:pt>
                <c:pt idx="4322">
                  <c:v>2733.7170000000001</c:v>
                </c:pt>
                <c:pt idx="4323">
                  <c:v>2734.1990000000001</c:v>
                </c:pt>
                <c:pt idx="4324">
                  <c:v>2734.681</c:v>
                </c:pt>
                <c:pt idx="4325">
                  <c:v>2735.163</c:v>
                </c:pt>
                <c:pt idx="4326">
                  <c:v>2735.645</c:v>
                </c:pt>
                <c:pt idx="4327">
                  <c:v>2736.127</c:v>
                </c:pt>
                <c:pt idx="4328">
                  <c:v>2736.608999999999</c:v>
                </c:pt>
                <c:pt idx="4329">
                  <c:v>2737.0920000000001</c:v>
                </c:pt>
                <c:pt idx="4330">
                  <c:v>2737.5740000000001</c:v>
                </c:pt>
                <c:pt idx="4331">
                  <c:v>2738.056</c:v>
                </c:pt>
                <c:pt idx="4332">
                  <c:v>2738.538</c:v>
                </c:pt>
                <c:pt idx="4333">
                  <c:v>2739.02</c:v>
                </c:pt>
                <c:pt idx="4334">
                  <c:v>2739.502</c:v>
                </c:pt>
                <c:pt idx="4335">
                  <c:v>2739.9839999999999</c:v>
                </c:pt>
                <c:pt idx="4336">
                  <c:v>2740.4670000000001</c:v>
                </c:pt>
                <c:pt idx="4337">
                  <c:v>2740.9490000000001</c:v>
                </c:pt>
                <c:pt idx="4338">
                  <c:v>2741.4310000000009</c:v>
                </c:pt>
                <c:pt idx="4339">
                  <c:v>2741.9130000000009</c:v>
                </c:pt>
                <c:pt idx="4340">
                  <c:v>2742.3950000000009</c:v>
                </c:pt>
                <c:pt idx="4341">
                  <c:v>2742.8770000000009</c:v>
                </c:pt>
                <c:pt idx="4342">
                  <c:v>2743.3589999999999</c:v>
                </c:pt>
                <c:pt idx="4343">
                  <c:v>2743.8420000000001</c:v>
                </c:pt>
                <c:pt idx="4344">
                  <c:v>2744.3240000000001</c:v>
                </c:pt>
                <c:pt idx="4345">
                  <c:v>2744.806</c:v>
                </c:pt>
                <c:pt idx="4346">
                  <c:v>2745.2879999999991</c:v>
                </c:pt>
                <c:pt idx="4347">
                  <c:v>2745.77</c:v>
                </c:pt>
                <c:pt idx="4348">
                  <c:v>2746.252</c:v>
                </c:pt>
                <c:pt idx="4349">
                  <c:v>2746.7339999999999</c:v>
                </c:pt>
                <c:pt idx="4350">
                  <c:v>2747.2170000000001</c:v>
                </c:pt>
                <c:pt idx="4351">
                  <c:v>2747.6990000000001</c:v>
                </c:pt>
                <c:pt idx="4352">
                  <c:v>2748.181</c:v>
                </c:pt>
                <c:pt idx="4353">
                  <c:v>2748.663</c:v>
                </c:pt>
                <c:pt idx="4354">
                  <c:v>2749.145</c:v>
                </c:pt>
                <c:pt idx="4355">
                  <c:v>2749.627</c:v>
                </c:pt>
                <c:pt idx="4356">
                  <c:v>2750.108999999999</c:v>
                </c:pt>
                <c:pt idx="4357">
                  <c:v>2750.5920000000001</c:v>
                </c:pt>
                <c:pt idx="4358">
                  <c:v>2751.0729999999999</c:v>
                </c:pt>
                <c:pt idx="4359">
                  <c:v>2751.556</c:v>
                </c:pt>
                <c:pt idx="4360">
                  <c:v>2752.038</c:v>
                </c:pt>
                <c:pt idx="4361">
                  <c:v>2752.52</c:v>
                </c:pt>
                <c:pt idx="4362">
                  <c:v>2753.002</c:v>
                </c:pt>
                <c:pt idx="4363">
                  <c:v>2753.4839999999999</c:v>
                </c:pt>
                <c:pt idx="4364">
                  <c:v>2753.9659999999999</c:v>
                </c:pt>
                <c:pt idx="4365">
                  <c:v>2754.4479999999999</c:v>
                </c:pt>
                <c:pt idx="4366">
                  <c:v>2754.9310000000009</c:v>
                </c:pt>
                <c:pt idx="4367">
                  <c:v>2755.4130000000009</c:v>
                </c:pt>
                <c:pt idx="4368">
                  <c:v>2755.8950000000009</c:v>
                </c:pt>
                <c:pt idx="4369">
                  <c:v>2756.3770000000009</c:v>
                </c:pt>
                <c:pt idx="4370">
                  <c:v>2756.8589999999999</c:v>
                </c:pt>
                <c:pt idx="4371">
                  <c:v>2757.3409999999999</c:v>
                </c:pt>
                <c:pt idx="4372">
                  <c:v>2757.8229999999999</c:v>
                </c:pt>
                <c:pt idx="4373">
                  <c:v>2758.306</c:v>
                </c:pt>
                <c:pt idx="4374">
                  <c:v>2758.7879999999991</c:v>
                </c:pt>
                <c:pt idx="4375">
                  <c:v>2759.27</c:v>
                </c:pt>
                <c:pt idx="4376">
                  <c:v>2759.752</c:v>
                </c:pt>
                <c:pt idx="4377">
                  <c:v>2760.2339999999999</c:v>
                </c:pt>
                <c:pt idx="4378">
                  <c:v>2760.7159999999999</c:v>
                </c:pt>
                <c:pt idx="4379">
                  <c:v>2761.1979999999999</c:v>
                </c:pt>
                <c:pt idx="4380">
                  <c:v>2761.681</c:v>
                </c:pt>
                <c:pt idx="4381">
                  <c:v>2762.163</c:v>
                </c:pt>
                <c:pt idx="4382">
                  <c:v>2762.645</c:v>
                </c:pt>
                <c:pt idx="4383">
                  <c:v>2763.127</c:v>
                </c:pt>
                <c:pt idx="4384">
                  <c:v>2763.608999999999</c:v>
                </c:pt>
                <c:pt idx="4385">
                  <c:v>2764.0909999999999</c:v>
                </c:pt>
                <c:pt idx="4386">
                  <c:v>2764.5729999999999</c:v>
                </c:pt>
                <c:pt idx="4387">
                  <c:v>2765.056</c:v>
                </c:pt>
                <c:pt idx="4388">
                  <c:v>2765.538</c:v>
                </c:pt>
                <c:pt idx="4389">
                  <c:v>2766.02</c:v>
                </c:pt>
                <c:pt idx="4390">
                  <c:v>2766.502</c:v>
                </c:pt>
                <c:pt idx="4391">
                  <c:v>2766.9839999999999</c:v>
                </c:pt>
                <c:pt idx="4392">
                  <c:v>2767.4659999999999</c:v>
                </c:pt>
                <c:pt idx="4393">
                  <c:v>2767.9479999999999</c:v>
                </c:pt>
                <c:pt idx="4394">
                  <c:v>2768.4300000000007</c:v>
                </c:pt>
                <c:pt idx="4395">
                  <c:v>2768.9130000000009</c:v>
                </c:pt>
                <c:pt idx="4396">
                  <c:v>2769.3950000000009</c:v>
                </c:pt>
                <c:pt idx="4397">
                  <c:v>2769.8770000000009</c:v>
                </c:pt>
                <c:pt idx="4398">
                  <c:v>2770.3589999999999</c:v>
                </c:pt>
                <c:pt idx="4399">
                  <c:v>2770.8409999999999</c:v>
                </c:pt>
                <c:pt idx="4400">
                  <c:v>2771.3229999999999</c:v>
                </c:pt>
                <c:pt idx="4401">
                  <c:v>2771.8049999999998</c:v>
                </c:pt>
                <c:pt idx="4402">
                  <c:v>2772.2879999999991</c:v>
                </c:pt>
                <c:pt idx="4403">
                  <c:v>2772.77</c:v>
                </c:pt>
                <c:pt idx="4404">
                  <c:v>2773.252</c:v>
                </c:pt>
                <c:pt idx="4405">
                  <c:v>2773.7339999999999</c:v>
                </c:pt>
                <c:pt idx="4406">
                  <c:v>2774.2159999999999</c:v>
                </c:pt>
                <c:pt idx="4407">
                  <c:v>2774.6979999999999</c:v>
                </c:pt>
                <c:pt idx="4408">
                  <c:v>2775.18</c:v>
                </c:pt>
                <c:pt idx="4409">
                  <c:v>2775.663</c:v>
                </c:pt>
                <c:pt idx="4410">
                  <c:v>2776.145</c:v>
                </c:pt>
                <c:pt idx="4411">
                  <c:v>2776.627</c:v>
                </c:pt>
                <c:pt idx="4412">
                  <c:v>2777.108999999999</c:v>
                </c:pt>
                <c:pt idx="4413">
                  <c:v>2777.5909999999999</c:v>
                </c:pt>
                <c:pt idx="4414">
                  <c:v>2778.0729999999999</c:v>
                </c:pt>
                <c:pt idx="4415">
                  <c:v>2778.5549999999998</c:v>
                </c:pt>
                <c:pt idx="4416">
                  <c:v>2779.038</c:v>
                </c:pt>
                <c:pt idx="4417">
                  <c:v>2779.52</c:v>
                </c:pt>
                <c:pt idx="4418">
                  <c:v>2780.002</c:v>
                </c:pt>
                <c:pt idx="4419">
                  <c:v>2780.4839999999999</c:v>
                </c:pt>
                <c:pt idx="4420">
                  <c:v>2780.9659999999999</c:v>
                </c:pt>
                <c:pt idx="4421">
                  <c:v>2781.4479999999999</c:v>
                </c:pt>
                <c:pt idx="4422">
                  <c:v>2781.9300000000007</c:v>
                </c:pt>
                <c:pt idx="4423">
                  <c:v>2782.4130000000009</c:v>
                </c:pt>
                <c:pt idx="4424">
                  <c:v>2782.8950000000009</c:v>
                </c:pt>
                <c:pt idx="4425">
                  <c:v>2783.3770000000009</c:v>
                </c:pt>
                <c:pt idx="4426">
                  <c:v>2783.8589999999999</c:v>
                </c:pt>
                <c:pt idx="4427">
                  <c:v>2784.3409999999999</c:v>
                </c:pt>
                <c:pt idx="4428">
                  <c:v>2784.8229999999999</c:v>
                </c:pt>
                <c:pt idx="4429">
                  <c:v>2785.3049999999998</c:v>
                </c:pt>
                <c:pt idx="4430">
                  <c:v>2785.7869999999989</c:v>
                </c:pt>
                <c:pt idx="4431">
                  <c:v>2786.27</c:v>
                </c:pt>
                <c:pt idx="4432">
                  <c:v>2786.752</c:v>
                </c:pt>
                <c:pt idx="4433">
                  <c:v>2787.2339999999999</c:v>
                </c:pt>
                <c:pt idx="4434">
                  <c:v>2787.7159999999999</c:v>
                </c:pt>
                <c:pt idx="4435">
                  <c:v>2788.1979999999999</c:v>
                </c:pt>
                <c:pt idx="4436">
                  <c:v>2788.68</c:v>
                </c:pt>
                <c:pt idx="4437">
                  <c:v>2789.1619999999998</c:v>
                </c:pt>
                <c:pt idx="4438">
                  <c:v>2789.645</c:v>
                </c:pt>
                <c:pt idx="4439">
                  <c:v>2790.127</c:v>
                </c:pt>
                <c:pt idx="4440">
                  <c:v>2790.608999999999</c:v>
                </c:pt>
                <c:pt idx="4441">
                  <c:v>2791.0909999999999</c:v>
                </c:pt>
                <c:pt idx="4442">
                  <c:v>2791.5729999999999</c:v>
                </c:pt>
                <c:pt idx="4443">
                  <c:v>2792.0549999999998</c:v>
                </c:pt>
                <c:pt idx="4444">
                  <c:v>2792.5369999999998</c:v>
                </c:pt>
                <c:pt idx="4445">
                  <c:v>2793.02</c:v>
                </c:pt>
                <c:pt idx="4446">
                  <c:v>2793.502</c:v>
                </c:pt>
                <c:pt idx="4447">
                  <c:v>2793.9839999999999</c:v>
                </c:pt>
                <c:pt idx="4448">
                  <c:v>2794.4659999999999</c:v>
                </c:pt>
                <c:pt idx="4449">
                  <c:v>2794.9479999999999</c:v>
                </c:pt>
                <c:pt idx="4450">
                  <c:v>2795.4300000000007</c:v>
                </c:pt>
                <c:pt idx="4451">
                  <c:v>2795.9120000000007</c:v>
                </c:pt>
                <c:pt idx="4452">
                  <c:v>2796.3950000000009</c:v>
                </c:pt>
                <c:pt idx="4453">
                  <c:v>2796.8770000000009</c:v>
                </c:pt>
                <c:pt idx="4454">
                  <c:v>2797.3589999999999</c:v>
                </c:pt>
                <c:pt idx="4455">
                  <c:v>2797.8409999999999</c:v>
                </c:pt>
                <c:pt idx="4456">
                  <c:v>2798.3229999999999</c:v>
                </c:pt>
                <c:pt idx="4457">
                  <c:v>2798.8049999999998</c:v>
                </c:pt>
                <c:pt idx="4458">
                  <c:v>2799.2869999999989</c:v>
                </c:pt>
                <c:pt idx="4459">
                  <c:v>2799.77</c:v>
                </c:pt>
                <c:pt idx="4460">
                  <c:v>2800.2510000000002</c:v>
                </c:pt>
                <c:pt idx="4461">
                  <c:v>2800.7339999999999</c:v>
                </c:pt>
                <c:pt idx="4462">
                  <c:v>2801.2159999999999</c:v>
                </c:pt>
                <c:pt idx="4463">
                  <c:v>2801.6979999999999</c:v>
                </c:pt>
                <c:pt idx="4464">
                  <c:v>2802.18</c:v>
                </c:pt>
                <c:pt idx="4465">
                  <c:v>2802.6619999999998</c:v>
                </c:pt>
                <c:pt idx="4466">
                  <c:v>2803.1439999999998</c:v>
                </c:pt>
                <c:pt idx="4467">
                  <c:v>2803.6259999999997</c:v>
                </c:pt>
                <c:pt idx="4468">
                  <c:v>2804.108999999999</c:v>
                </c:pt>
                <c:pt idx="4469">
                  <c:v>2804.5909999999999</c:v>
                </c:pt>
                <c:pt idx="4470">
                  <c:v>2805.0729999999999</c:v>
                </c:pt>
                <c:pt idx="4471">
                  <c:v>2805.5549999999998</c:v>
                </c:pt>
                <c:pt idx="4472">
                  <c:v>2806.0369999999998</c:v>
                </c:pt>
                <c:pt idx="4473">
                  <c:v>2806.5189999999998</c:v>
                </c:pt>
                <c:pt idx="4474">
                  <c:v>2807.0010000000002</c:v>
                </c:pt>
                <c:pt idx="4475">
                  <c:v>2807.4839999999999</c:v>
                </c:pt>
                <c:pt idx="4476">
                  <c:v>2807.9659999999999</c:v>
                </c:pt>
                <c:pt idx="4477">
                  <c:v>2808.4479999999999</c:v>
                </c:pt>
                <c:pt idx="4478">
                  <c:v>2808.9300000000007</c:v>
                </c:pt>
                <c:pt idx="4479">
                  <c:v>2809.4120000000007</c:v>
                </c:pt>
                <c:pt idx="4480">
                  <c:v>2809.8940000000002</c:v>
                </c:pt>
                <c:pt idx="4481">
                  <c:v>2810.3760000000002</c:v>
                </c:pt>
                <c:pt idx="4482">
                  <c:v>2810.8589999999999</c:v>
                </c:pt>
                <c:pt idx="4483">
                  <c:v>2811.3409999999999</c:v>
                </c:pt>
                <c:pt idx="4484">
                  <c:v>2811.8229999999999</c:v>
                </c:pt>
                <c:pt idx="4485">
                  <c:v>2812.3049999999998</c:v>
                </c:pt>
                <c:pt idx="4486">
                  <c:v>2812.7869999999989</c:v>
                </c:pt>
                <c:pt idx="4487">
                  <c:v>2813.2689999999989</c:v>
                </c:pt>
                <c:pt idx="4488">
                  <c:v>2813.7510000000002</c:v>
                </c:pt>
                <c:pt idx="4489">
                  <c:v>2814.2339999999999</c:v>
                </c:pt>
                <c:pt idx="4490">
                  <c:v>2814.7159999999999</c:v>
                </c:pt>
                <c:pt idx="4491">
                  <c:v>2815.1979999999999</c:v>
                </c:pt>
                <c:pt idx="4492">
                  <c:v>2815.68</c:v>
                </c:pt>
                <c:pt idx="4493">
                  <c:v>2816.1619999999998</c:v>
                </c:pt>
                <c:pt idx="4494">
                  <c:v>2816.6439999999998</c:v>
                </c:pt>
                <c:pt idx="4495">
                  <c:v>2817.1259999999997</c:v>
                </c:pt>
                <c:pt idx="4496">
                  <c:v>2817.6079999999997</c:v>
                </c:pt>
                <c:pt idx="4497">
                  <c:v>2818.0909999999999</c:v>
                </c:pt>
                <c:pt idx="4498">
                  <c:v>2818.5729999999999</c:v>
                </c:pt>
                <c:pt idx="4499">
                  <c:v>2819.0549999999998</c:v>
                </c:pt>
                <c:pt idx="4500">
                  <c:v>2819.5369999999998</c:v>
                </c:pt>
                <c:pt idx="4501">
                  <c:v>2820.0189999999998</c:v>
                </c:pt>
                <c:pt idx="4502">
                  <c:v>2820.5010000000002</c:v>
                </c:pt>
                <c:pt idx="4503">
                  <c:v>2820.9830000000002</c:v>
                </c:pt>
                <c:pt idx="4504">
                  <c:v>2821.4659999999999</c:v>
                </c:pt>
                <c:pt idx="4505">
                  <c:v>2821.9479999999999</c:v>
                </c:pt>
                <c:pt idx="4506">
                  <c:v>2822.4300000000007</c:v>
                </c:pt>
                <c:pt idx="4507">
                  <c:v>2822.9120000000007</c:v>
                </c:pt>
                <c:pt idx="4508">
                  <c:v>2823.3940000000002</c:v>
                </c:pt>
                <c:pt idx="4509">
                  <c:v>2823.8760000000002</c:v>
                </c:pt>
                <c:pt idx="4510">
                  <c:v>2824.3580000000002</c:v>
                </c:pt>
                <c:pt idx="4511">
                  <c:v>2824.8409999999999</c:v>
                </c:pt>
                <c:pt idx="4512">
                  <c:v>2825.3229999999999</c:v>
                </c:pt>
                <c:pt idx="4513">
                  <c:v>2825.8049999999998</c:v>
                </c:pt>
                <c:pt idx="4514">
                  <c:v>2826.2869999999989</c:v>
                </c:pt>
                <c:pt idx="4515">
                  <c:v>2826.7689999999989</c:v>
                </c:pt>
                <c:pt idx="4516">
                  <c:v>2827.2510000000002</c:v>
                </c:pt>
                <c:pt idx="4517">
                  <c:v>2827.7330000000002</c:v>
                </c:pt>
                <c:pt idx="4518">
                  <c:v>2828.2159999999999</c:v>
                </c:pt>
                <c:pt idx="4519">
                  <c:v>2828.6979999999999</c:v>
                </c:pt>
                <c:pt idx="4520">
                  <c:v>2829.18</c:v>
                </c:pt>
                <c:pt idx="4521">
                  <c:v>2829.6619999999998</c:v>
                </c:pt>
                <c:pt idx="4522">
                  <c:v>2830.1439999999998</c:v>
                </c:pt>
                <c:pt idx="4523">
                  <c:v>2830.6259999999997</c:v>
                </c:pt>
                <c:pt idx="4524">
                  <c:v>2831.1079999999997</c:v>
                </c:pt>
                <c:pt idx="4525">
                  <c:v>2831.5909999999999</c:v>
                </c:pt>
                <c:pt idx="4526">
                  <c:v>2832.0729999999999</c:v>
                </c:pt>
                <c:pt idx="4527">
                  <c:v>2832.5549999999998</c:v>
                </c:pt>
                <c:pt idx="4528">
                  <c:v>2833.0369999999998</c:v>
                </c:pt>
                <c:pt idx="4529">
                  <c:v>2833.5189999999998</c:v>
                </c:pt>
                <c:pt idx="4530">
                  <c:v>2834.0010000000002</c:v>
                </c:pt>
                <c:pt idx="4531">
                  <c:v>2834.4830000000002</c:v>
                </c:pt>
                <c:pt idx="4532">
                  <c:v>2834.9650000000001</c:v>
                </c:pt>
                <c:pt idx="4533">
                  <c:v>2835.4479999999999</c:v>
                </c:pt>
                <c:pt idx="4534">
                  <c:v>2835.9300000000007</c:v>
                </c:pt>
                <c:pt idx="4535">
                  <c:v>2836.4120000000007</c:v>
                </c:pt>
                <c:pt idx="4536">
                  <c:v>2836.8940000000002</c:v>
                </c:pt>
                <c:pt idx="4537">
                  <c:v>2837.3760000000002</c:v>
                </c:pt>
                <c:pt idx="4538">
                  <c:v>2837.8580000000002</c:v>
                </c:pt>
                <c:pt idx="4539">
                  <c:v>2838.34</c:v>
                </c:pt>
                <c:pt idx="4540">
                  <c:v>2838.8229999999999</c:v>
                </c:pt>
                <c:pt idx="4541">
                  <c:v>2839.3049999999998</c:v>
                </c:pt>
                <c:pt idx="4542">
                  <c:v>2839.7869999999989</c:v>
                </c:pt>
                <c:pt idx="4543">
                  <c:v>2840.2689999999989</c:v>
                </c:pt>
                <c:pt idx="4544">
                  <c:v>2840.7510000000002</c:v>
                </c:pt>
                <c:pt idx="4545">
                  <c:v>2841.2330000000002</c:v>
                </c:pt>
                <c:pt idx="4546">
                  <c:v>2841.7150000000001</c:v>
                </c:pt>
                <c:pt idx="4547">
                  <c:v>2842.1979999999999</c:v>
                </c:pt>
                <c:pt idx="4548">
                  <c:v>2842.68</c:v>
                </c:pt>
                <c:pt idx="4549">
                  <c:v>2843.1619999999998</c:v>
                </c:pt>
                <c:pt idx="4550">
                  <c:v>2843.6439999999998</c:v>
                </c:pt>
                <c:pt idx="4551">
                  <c:v>2844.1259999999997</c:v>
                </c:pt>
                <c:pt idx="4552">
                  <c:v>2844.6079999999997</c:v>
                </c:pt>
                <c:pt idx="4553">
                  <c:v>2845.09</c:v>
                </c:pt>
                <c:pt idx="4554">
                  <c:v>2845.5729999999999</c:v>
                </c:pt>
                <c:pt idx="4555">
                  <c:v>2846.0549999999998</c:v>
                </c:pt>
                <c:pt idx="4556">
                  <c:v>2846.5369999999998</c:v>
                </c:pt>
                <c:pt idx="4557">
                  <c:v>2847.0189999999998</c:v>
                </c:pt>
                <c:pt idx="4558">
                  <c:v>2847.5010000000002</c:v>
                </c:pt>
                <c:pt idx="4559">
                  <c:v>2847.9830000000002</c:v>
                </c:pt>
                <c:pt idx="4560">
                  <c:v>2848.4650000000001</c:v>
                </c:pt>
                <c:pt idx="4561">
                  <c:v>2848.9479999999999</c:v>
                </c:pt>
                <c:pt idx="4562">
                  <c:v>2849.4290000000001</c:v>
                </c:pt>
                <c:pt idx="4563">
                  <c:v>2849.9120000000007</c:v>
                </c:pt>
                <c:pt idx="4564">
                  <c:v>2850.3940000000002</c:v>
                </c:pt>
                <c:pt idx="4565">
                  <c:v>2850.8760000000002</c:v>
                </c:pt>
                <c:pt idx="4566">
                  <c:v>2851.3580000000002</c:v>
                </c:pt>
                <c:pt idx="4567">
                  <c:v>2851.84</c:v>
                </c:pt>
                <c:pt idx="4568">
                  <c:v>2852.3220000000001</c:v>
                </c:pt>
                <c:pt idx="4569">
                  <c:v>2852.8040000000001</c:v>
                </c:pt>
                <c:pt idx="4570">
                  <c:v>2853.2869999999989</c:v>
                </c:pt>
                <c:pt idx="4571">
                  <c:v>2853.7689999999989</c:v>
                </c:pt>
                <c:pt idx="4572">
                  <c:v>2854.2510000000002</c:v>
                </c:pt>
                <c:pt idx="4573">
                  <c:v>2854.7330000000002</c:v>
                </c:pt>
                <c:pt idx="4574">
                  <c:v>2855.2150000000001</c:v>
                </c:pt>
                <c:pt idx="4575">
                  <c:v>2855.6970000000001</c:v>
                </c:pt>
                <c:pt idx="4576">
                  <c:v>2856.1790000000001</c:v>
                </c:pt>
                <c:pt idx="4577">
                  <c:v>2856.6619999999998</c:v>
                </c:pt>
                <c:pt idx="4578">
                  <c:v>2857.1439999999998</c:v>
                </c:pt>
                <c:pt idx="4579">
                  <c:v>2857.6259999999997</c:v>
                </c:pt>
                <c:pt idx="4580">
                  <c:v>2858.1079999999997</c:v>
                </c:pt>
                <c:pt idx="4581">
                  <c:v>2858.59</c:v>
                </c:pt>
                <c:pt idx="4582">
                  <c:v>2859.0720000000001</c:v>
                </c:pt>
                <c:pt idx="4583">
                  <c:v>2859.5540000000001</c:v>
                </c:pt>
                <c:pt idx="4584">
                  <c:v>2860.0369999999998</c:v>
                </c:pt>
                <c:pt idx="4585">
                  <c:v>2860.5189999999998</c:v>
                </c:pt>
                <c:pt idx="4586">
                  <c:v>2861.0010000000002</c:v>
                </c:pt>
                <c:pt idx="4587">
                  <c:v>2861.4830000000002</c:v>
                </c:pt>
                <c:pt idx="4588">
                  <c:v>2861.9650000000001</c:v>
                </c:pt>
                <c:pt idx="4589">
                  <c:v>2862.4470000000001</c:v>
                </c:pt>
                <c:pt idx="4590">
                  <c:v>2862.9290000000001</c:v>
                </c:pt>
                <c:pt idx="4591">
                  <c:v>2863.4120000000007</c:v>
                </c:pt>
                <c:pt idx="4592">
                  <c:v>2863.8940000000002</c:v>
                </c:pt>
                <c:pt idx="4593">
                  <c:v>2864.3760000000002</c:v>
                </c:pt>
                <c:pt idx="4594">
                  <c:v>2864.8580000000002</c:v>
                </c:pt>
                <c:pt idx="4595">
                  <c:v>2865.34</c:v>
                </c:pt>
                <c:pt idx="4596">
                  <c:v>2865.8220000000001</c:v>
                </c:pt>
                <c:pt idx="4597">
                  <c:v>2866.3040000000001</c:v>
                </c:pt>
                <c:pt idx="4598">
                  <c:v>2866.7859999999991</c:v>
                </c:pt>
                <c:pt idx="4599">
                  <c:v>2867.2689999999989</c:v>
                </c:pt>
                <c:pt idx="4600">
                  <c:v>2867.7510000000002</c:v>
                </c:pt>
                <c:pt idx="4601">
                  <c:v>2868.2330000000002</c:v>
                </c:pt>
                <c:pt idx="4602">
                  <c:v>2868.7150000000001</c:v>
                </c:pt>
                <c:pt idx="4603">
                  <c:v>2869.1970000000001</c:v>
                </c:pt>
                <c:pt idx="4604">
                  <c:v>2869.6790000000001</c:v>
                </c:pt>
                <c:pt idx="4605">
                  <c:v>2870.1610000000001</c:v>
                </c:pt>
                <c:pt idx="4606">
                  <c:v>2870.6439999999998</c:v>
                </c:pt>
                <c:pt idx="4607">
                  <c:v>2871.1259999999997</c:v>
                </c:pt>
                <c:pt idx="4608">
                  <c:v>2871.6079999999997</c:v>
                </c:pt>
                <c:pt idx="4609">
                  <c:v>2872.09</c:v>
                </c:pt>
                <c:pt idx="4610">
                  <c:v>2872.5720000000001</c:v>
                </c:pt>
                <c:pt idx="4611">
                  <c:v>2873.0540000000001</c:v>
                </c:pt>
                <c:pt idx="4612">
                  <c:v>2873.5360000000001</c:v>
                </c:pt>
                <c:pt idx="4613">
                  <c:v>2874.0189999999998</c:v>
                </c:pt>
                <c:pt idx="4614">
                  <c:v>2874.5010000000002</c:v>
                </c:pt>
                <c:pt idx="4615">
                  <c:v>2874.9830000000002</c:v>
                </c:pt>
                <c:pt idx="4616">
                  <c:v>2875.4650000000001</c:v>
                </c:pt>
                <c:pt idx="4617">
                  <c:v>2875.9470000000001</c:v>
                </c:pt>
                <c:pt idx="4618">
                  <c:v>2876.4290000000001</c:v>
                </c:pt>
                <c:pt idx="4619">
                  <c:v>2876.911000000001</c:v>
                </c:pt>
                <c:pt idx="4620">
                  <c:v>2877.3940000000002</c:v>
                </c:pt>
                <c:pt idx="4621">
                  <c:v>2877.8760000000002</c:v>
                </c:pt>
                <c:pt idx="4622">
                  <c:v>2878.3580000000002</c:v>
                </c:pt>
                <c:pt idx="4623">
                  <c:v>2878.84</c:v>
                </c:pt>
                <c:pt idx="4624">
                  <c:v>2879.3220000000001</c:v>
                </c:pt>
                <c:pt idx="4625">
                  <c:v>2879.8040000000001</c:v>
                </c:pt>
                <c:pt idx="4626">
                  <c:v>2880.2859999999991</c:v>
                </c:pt>
                <c:pt idx="4627">
                  <c:v>2880.7689999999989</c:v>
                </c:pt>
                <c:pt idx="4628">
                  <c:v>2881.25</c:v>
                </c:pt>
                <c:pt idx="4629">
                  <c:v>2881.7330000000002</c:v>
                </c:pt>
                <c:pt idx="4630">
                  <c:v>2882.2150000000001</c:v>
                </c:pt>
                <c:pt idx="4631">
                  <c:v>2882.6970000000001</c:v>
                </c:pt>
                <c:pt idx="4632">
                  <c:v>2883.1790000000001</c:v>
                </c:pt>
                <c:pt idx="4633">
                  <c:v>2883.6610000000001</c:v>
                </c:pt>
                <c:pt idx="4634">
                  <c:v>2884.143</c:v>
                </c:pt>
                <c:pt idx="4635">
                  <c:v>2884.625</c:v>
                </c:pt>
                <c:pt idx="4636">
                  <c:v>2885.1079999999997</c:v>
                </c:pt>
                <c:pt idx="4637">
                  <c:v>2885.59</c:v>
                </c:pt>
                <c:pt idx="4638">
                  <c:v>2886.0720000000001</c:v>
                </c:pt>
                <c:pt idx="4639">
                  <c:v>2886.5540000000001</c:v>
                </c:pt>
                <c:pt idx="4640">
                  <c:v>2887.0360000000001</c:v>
                </c:pt>
                <c:pt idx="4641">
                  <c:v>2887.518</c:v>
                </c:pt>
                <c:pt idx="4642">
                  <c:v>2888</c:v>
                </c:pt>
                <c:pt idx="4643">
                  <c:v>2888.4830000000002</c:v>
                </c:pt>
                <c:pt idx="4644">
                  <c:v>2888.9650000000001</c:v>
                </c:pt>
                <c:pt idx="4645">
                  <c:v>2889.4470000000001</c:v>
                </c:pt>
                <c:pt idx="4646">
                  <c:v>2889.9290000000001</c:v>
                </c:pt>
                <c:pt idx="4647">
                  <c:v>2890.411000000001</c:v>
                </c:pt>
                <c:pt idx="4648">
                  <c:v>2890.8930000000009</c:v>
                </c:pt>
                <c:pt idx="4649">
                  <c:v>2891.3750000000009</c:v>
                </c:pt>
                <c:pt idx="4650">
                  <c:v>2891.8580000000002</c:v>
                </c:pt>
                <c:pt idx="4651">
                  <c:v>2892.34</c:v>
                </c:pt>
                <c:pt idx="4652">
                  <c:v>2892.8220000000001</c:v>
                </c:pt>
                <c:pt idx="4653">
                  <c:v>2893.3040000000001</c:v>
                </c:pt>
                <c:pt idx="4654">
                  <c:v>2893.7859999999991</c:v>
                </c:pt>
                <c:pt idx="4655">
                  <c:v>2894.2679999999991</c:v>
                </c:pt>
                <c:pt idx="4656">
                  <c:v>2894.75</c:v>
                </c:pt>
                <c:pt idx="4657">
                  <c:v>2895.2330000000002</c:v>
                </c:pt>
                <c:pt idx="4658">
                  <c:v>2895.7150000000001</c:v>
                </c:pt>
                <c:pt idx="4659">
                  <c:v>2896.1970000000001</c:v>
                </c:pt>
                <c:pt idx="4660">
                  <c:v>2896.6790000000001</c:v>
                </c:pt>
                <c:pt idx="4661">
                  <c:v>2897.1610000000001</c:v>
                </c:pt>
                <c:pt idx="4662">
                  <c:v>2897.643</c:v>
                </c:pt>
                <c:pt idx="4663">
                  <c:v>2898.125</c:v>
                </c:pt>
                <c:pt idx="4664">
                  <c:v>2898.607</c:v>
                </c:pt>
                <c:pt idx="4665">
                  <c:v>2899.09</c:v>
                </c:pt>
                <c:pt idx="4666">
                  <c:v>2899.5720000000001</c:v>
                </c:pt>
                <c:pt idx="4667">
                  <c:v>2900.0540000000001</c:v>
                </c:pt>
                <c:pt idx="4668">
                  <c:v>2900.5360000000001</c:v>
                </c:pt>
                <c:pt idx="4669">
                  <c:v>2901.018</c:v>
                </c:pt>
                <c:pt idx="4670">
                  <c:v>2901.5</c:v>
                </c:pt>
                <c:pt idx="4671">
                  <c:v>2901.982</c:v>
                </c:pt>
                <c:pt idx="4672">
                  <c:v>2902.4650000000001</c:v>
                </c:pt>
                <c:pt idx="4673">
                  <c:v>2902.9470000000001</c:v>
                </c:pt>
                <c:pt idx="4674">
                  <c:v>2903.4290000000001</c:v>
                </c:pt>
                <c:pt idx="4675">
                  <c:v>2903.911000000001</c:v>
                </c:pt>
                <c:pt idx="4676">
                  <c:v>2904.3930000000009</c:v>
                </c:pt>
                <c:pt idx="4677">
                  <c:v>2904.8750000000009</c:v>
                </c:pt>
                <c:pt idx="4678">
                  <c:v>2905.3570000000009</c:v>
                </c:pt>
                <c:pt idx="4679">
                  <c:v>2905.84</c:v>
                </c:pt>
                <c:pt idx="4680">
                  <c:v>2906.3220000000001</c:v>
                </c:pt>
                <c:pt idx="4681">
                  <c:v>2906.8040000000001</c:v>
                </c:pt>
                <c:pt idx="4682">
                  <c:v>2907.2859999999991</c:v>
                </c:pt>
                <c:pt idx="4683">
                  <c:v>2907.7679999999991</c:v>
                </c:pt>
                <c:pt idx="4684">
                  <c:v>2908.25</c:v>
                </c:pt>
                <c:pt idx="4685">
                  <c:v>2908.732</c:v>
                </c:pt>
                <c:pt idx="4686">
                  <c:v>2909.2150000000001</c:v>
                </c:pt>
                <c:pt idx="4687">
                  <c:v>2909.6970000000001</c:v>
                </c:pt>
                <c:pt idx="4688">
                  <c:v>2910.1790000000001</c:v>
                </c:pt>
                <c:pt idx="4689">
                  <c:v>2910.6610000000001</c:v>
                </c:pt>
                <c:pt idx="4690">
                  <c:v>2911.143</c:v>
                </c:pt>
                <c:pt idx="4691">
                  <c:v>2911.625</c:v>
                </c:pt>
                <c:pt idx="4692">
                  <c:v>2912.107</c:v>
                </c:pt>
                <c:pt idx="4693">
                  <c:v>2912.59</c:v>
                </c:pt>
                <c:pt idx="4694">
                  <c:v>2913.0720000000001</c:v>
                </c:pt>
                <c:pt idx="4695">
                  <c:v>2913.5540000000001</c:v>
                </c:pt>
                <c:pt idx="4696">
                  <c:v>2914.0360000000001</c:v>
                </c:pt>
                <c:pt idx="4697">
                  <c:v>2914.518</c:v>
                </c:pt>
                <c:pt idx="4698">
                  <c:v>2915</c:v>
                </c:pt>
                <c:pt idx="4699">
                  <c:v>2915.482</c:v>
                </c:pt>
                <c:pt idx="4700">
                  <c:v>2915.9639999999999</c:v>
                </c:pt>
                <c:pt idx="4701">
                  <c:v>2916.4470000000001</c:v>
                </c:pt>
                <c:pt idx="4702">
                  <c:v>2916.9290000000001</c:v>
                </c:pt>
                <c:pt idx="4703">
                  <c:v>2917.411000000001</c:v>
                </c:pt>
                <c:pt idx="4704">
                  <c:v>2917.8930000000009</c:v>
                </c:pt>
                <c:pt idx="4705">
                  <c:v>2918.3750000000009</c:v>
                </c:pt>
                <c:pt idx="4706">
                  <c:v>2918.8570000000009</c:v>
                </c:pt>
                <c:pt idx="4707">
                  <c:v>2919.3389999999999</c:v>
                </c:pt>
                <c:pt idx="4708">
                  <c:v>2919.8220000000001</c:v>
                </c:pt>
                <c:pt idx="4709">
                  <c:v>2920.3040000000001</c:v>
                </c:pt>
                <c:pt idx="4710">
                  <c:v>2920.7859999999991</c:v>
                </c:pt>
                <c:pt idx="4711">
                  <c:v>2921.2679999999991</c:v>
                </c:pt>
                <c:pt idx="4712">
                  <c:v>2921.75</c:v>
                </c:pt>
                <c:pt idx="4713">
                  <c:v>2922.232</c:v>
                </c:pt>
                <c:pt idx="4714">
                  <c:v>2922.7139999999999</c:v>
                </c:pt>
                <c:pt idx="4715">
                  <c:v>2923.1970000000001</c:v>
                </c:pt>
                <c:pt idx="4716">
                  <c:v>2923.6790000000001</c:v>
                </c:pt>
                <c:pt idx="4717">
                  <c:v>2924.1610000000001</c:v>
                </c:pt>
                <c:pt idx="4718">
                  <c:v>2924.643</c:v>
                </c:pt>
                <c:pt idx="4719">
                  <c:v>2925.125</c:v>
                </c:pt>
                <c:pt idx="4720">
                  <c:v>2925.607</c:v>
                </c:pt>
                <c:pt idx="4721">
                  <c:v>2926.088999999999</c:v>
                </c:pt>
                <c:pt idx="4722">
                  <c:v>2926.5720000000001</c:v>
                </c:pt>
                <c:pt idx="4723">
                  <c:v>2927.0540000000001</c:v>
                </c:pt>
                <c:pt idx="4724">
                  <c:v>2927.5360000000001</c:v>
                </c:pt>
                <c:pt idx="4725">
                  <c:v>2928.018</c:v>
                </c:pt>
                <c:pt idx="4726">
                  <c:v>2928.5</c:v>
                </c:pt>
                <c:pt idx="4727">
                  <c:v>2928.982</c:v>
                </c:pt>
                <c:pt idx="4728">
                  <c:v>2929.4639999999999</c:v>
                </c:pt>
                <c:pt idx="4729">
                  <c:v>2929.9459999999999</c:v>
                </c:pt>
                <c:pt idx="4730">
                  <c:v>2930.4279999999999</c:v>
                </c:pt>
                <c:pt idx="4731">
                  <c:v>2930.911000000001</c:v>
                </c:pt>
                <c:pt idx="4732">
                  <c:v>2931.3930000000009</c:v>
                </c:pt>
                <c:pt idx="4733">
                  <c:v>2931.8750000000009</c:v>
                </c:pt>
                <c:pt idx="4734">
                  <c:v>2932.3570000000009</c:v>
                </c:pt>
                <c:pt idx="4735">
                  <c:v>2932.8389999999999</c:v>
                </c:pt>
                <c:pt idx="4736">
                  <c:v>2933.3209999999999</c:v>
                </c:pt>
                <c:pt idx="4737">
                  <c:v>2933.8029999999999</c:v>
                </c:pt>
                <c:pt idx="4738">
                  <c:v>2934.2859999999991</c:v>
                </c:pt>
                <c:pt idx="4739">
                  <c:v>2934.7679999999991</c:v>
                </c:pt>
                <c:pt idx="4740">
                  <c:v>2935.25</c:v>
                </c:pt>
                <c:pt idx="4741">
                  <c:v>2935.732</c:v>
                </c:pt>
                <c:pt idx="4742">
                  <c:v>2936.2139999999999</c:v>
                </c:pt>
                <c:pt idx="4743">
                  <c:v>2936.6959999999999</c:v>
                </c:pt>
                <c:pt idx="4744">
                  <c:v>2937.1779999999999</c:v>
                </c:pt>
                <c:pt idx="4745">
                  <c:v>2937.6610000000001</c:v>
                </c:pt>
                <c:pt idx="4746">
                  <c:v>2938.143</c:v>
                </c:pt>
                <c:pt idx="4747">
                  <c:v>2938.625</c:v>
                </c:pt>
                <c:pt idx="4748">
                  <c:v>2939.107</c:v>
                </c:pt>
                <c:pt idx="4749">
                  <c:v>2939.588999999999</c:v>
                </c:pt>
                <c:pt idx="4750">
                  <c:v>2940.0709999999999</c:v>
                </c:pt>
                <c:pt idx="4751">
                  <c:v>2940.5529999999999</c:v>
                </c:pt>
                <c:pt idx="4752">
                  <c:v>2941.0360000000001</c:v>
                </c:pt>
                <c:pt idx="4753">
                  <c:v>2941.518</c:v>
                </c:pt>
                <c:pt idx="4754">
                  <c:v>2942</c:v>
                </c:pt>
                <c:pt idx="4755">
                  <c:v>2942.482</c:v>
                </c:pt>
                <c:pt idx="4756">
                  <c:v>2942.9639999999999</c:v>
                </c:pt>
                <c:pt idx="4757">
                  <c:v>2943.4459999999999</c:v>
                </c:pt>
                <c:pt idx="4758">
                  <c:v>2943.9279999999999</c:v>
                </c:pt>
                <c:pt idx="4759">
                  <c:v>2944.4100000000008</c:v>
                </c:pt>
                <c:pt idx="4760">
                  <c:v>2944.8930000000009</c:v>
                </c:pt>
                <c:pt idx="4761">
                  <c:v>2945.3750000000009</c:v>
                </c:pt>
                <c:pt idx="4762">
                  <c:v>2945.8570000000009</c:v>
                </c:pt>
                <c:pt idx="4763">
                  <c:v>2946.3389999999999</c:v>
                </c:pt>
                <c:pt idx="4764">
                  <c:v>2946.8209999999999</c:v>
                </c:pt>
                <c:pt idx="4765">
                  <c:v>2947.3029999999999</c:v>
                </c:pt>
                <c:pt idx="4766">
                  <c:v>2947.7849999999989</c:v>
                </c:pt>
                <c:pt idx="4767">
                  <c:v>2948.2679999999991</c:v>
                </c:pt>
                <c:pt idx="4768">
                  <c:v>2948.75</c:v>
                </c:pt>
                <c:pt idx="4769">
                  <c:v>2949.232</c:v>
                </c:pt>
                <c:pt idx="4770">
                  <c:v>2949.7139999999999</c:v>
                </c:pt>
                <c:pt idx="4771">
                  <c:v>2950.1959999999999</c:v>
                </c:pt>
                <c:pt idx="4772">
                  <c:v>2950.6779999999999</c:v>
                </c:pt>
                <c:pt idx="4773">
                  <c:v>2951.16</c:v>
                </c:pt>
                <c:pt idx="4774">
                  <c:v>2951.643</c:v>
                </c:pt>
                <c:pt idx="4775">
                  <c:v>2952.125</c:v>
                </c:pt>
                <c:pt idx="4776">
                  <c:v>2952.607</c:v>
                </c:pt>
                <c:pt idx="4777">
                  <c:v>2953.088999999999</c:v>
                </c:pt>
                <c:pt idx="4778">
                  <c:v>2953.5709999999999</c:v>
                </c:pt>
                <c:pt idx="4779">
                  <c:v>2954.0529999999999</c:v>
                </c:pt>
                <c:pt idx="4780">
                  <c:v>2954.5349999999999</c:v>
                </c:pt>
                <c:pt idx="4781">
                  <c:v>2955.018</c:v>
                </c:pt>
                <c:pt idx="4782">
                  <c:v>2955.5</c:v>
                </c:pt>
                <c:pt idx="4783">
                  <c:v>2955.982</c:v>
                </c:pt>
                <c:pt idx="4784">
                  <c:v>2956.4639999999999</c:v>
                </c:pt>
                <c:pt idx="4785">
                  <c:v>2956.9459999999999</c:v>
                </c:pt>
                <c:pt idx="4786">
                  <c:v>2957.4279999999999</c:v>
                </c:pt>
                <c:pt idx="4787">
                  <c:v>2957.9100000000008</c:v>
                </c:pt>
                <c:pt idx="4788">
                  <c:v>2958.3930000000009</c:v>
                </c:pt>
                <c:pt idx="4789">
                  <c:v>2958.8750000000009</c:v>
                </c:pt>
                <c:pt idx="4790">
                  <c:v>2959.3570000000009</c:v>
                </c:pt>
                <c:pt idx="4791">
                  <c:v>2959.8389999999999</c:v>
                </c:pt>
                <c:pt idx="4792">
                  <c:v>2960.3209999999999</c:v>
                </c:pt>
                <c:pt idx="4793">
                  <c:v>2960.8029999999999</c:v>
                </c:pt>
                <c:pt idx="4794">
                  <c:v>2961.2849999999989</c:v>
                </c:pt>
                <c:pt idx="4795">
                  <c:v>2961.7669999999989</c:v>
                </c:pt>
                <c:pt idx="4796">
                  <c:v>2962.25</c:v>
                </c:pt>
                <c:pt idx="4797">
                  <c:v>2962.732</c:v>
                </c:pt>
                <c:pt idx="4798">
                  <c:v>2963.2139999999999</c:v>
                </c:pt>
                <c:pt idx="4799">
                  <c:v>2963.6959999999999</c:v>
                </c:pt>
                <c:pt idx="4800">
                  <c:v>2964.1779999999999</c:v>
                </c:pt>
                <c:pt idx="4801">
                  <c:v>2964.66</c:v>
                </c:pt>
                <c:pt idx="4802">
                  <c:v>2965.1419999999998</c:v>
                </c:pt>
                <c:pt idx="4803">
                  <c:v>2965.625</c:v>
                </c:pt>
                <c:pt idx="4804">
                  <c:v>2966.107</c:v>
                </c:pt>
                <c:pt idx="4805">
                  <c:v>2966.588999999999</c:v>
                </c:pt>
                <c:pt idx="4806">
                  <c:v>2967.0709999999999</c:v>
                </c:pt>
                <c:pt idx="4807">
                  <c:v>2967.5529999999999</c:v>
                </c:pt>
                <c:pt idx="4808">
                  <c:v>2968.0349999999999</c:v>
                </c:pt>
                <c:pt idx="4809">
                  <c:v>2968.5169999999998</c:v>
                </c:pt>
                <c:pt idx="4810">
                  <c:v>2969</c:v>
                </c:pt>
                <c:pt idx="4811">
                  <c:v>2969.482</c:v>
                </c:pt>
                <c:pt idx="4812">
                  <c:v>2969.9639999999999</c:v>
                </c:pt>
                <c:pt idx="4813">
                  <c:v>2970.4459999999999</c:v>
                </c:pt>
                <c:pt idx="4814">
                  <c:v>2970.9279999999999</c:v>
                </c:pt>
                <c:pt idx="4815">
                  <c:v>2971.4100000000008</c:v>
                </c:pt>
                <c:pt idx="4816">
                  <c:v>2971.8920000000007</c:v>
                </c:pt>
                <c:pt idx="4817">
                  <c:v>2972.3750000000009</c:v>
                </c:pt>
                <c:pt idx="4818">
                  <c:v>2972.8570000000009</c:v>
                </c:pt>
                <c:pt idx="4819">
                  <c:v>2973.3389999999999</c:v>
                </c:pt>
                <c:pt idx="4820">
                  <c:v>2973.8209999999999</c:v>
                </c:pt>
                <c:pt idx="4821">
                  <c:v>2974.3029999999999</c:v>
                </c:pt>
                <c:pt idx="4822">
                  <c:v>2974.7849999999989</c:v>
                </c:pt>
                <c:pt idx="4823">
                  <c:v>2975.2669999999989</c:v>
                </c:pt>
                <c:pt idx="4824">
                  <c:v>2975.75</c:v>
                </c:pt>
                <c:pt idx="4825">
                  <c:v>2976.2310000000002</c:v>
                </c:pt>
                <c:pt idx="4826">
                  <c:v>2976.7139999999999</c:v>
                </c:pt>
                <c:pt idx="4827">
                  <c:v>2977.1959999999999</c:v>
                </c:pt>
                <c:pt idx="4828">
                  <c:v>2977.6779999999999</c:v>
                </c:pt>
                <c:pt idx="4829">
                  <c:v>2978.16</c:v>
                </c:pt>
                <c:pt idx="4830">
                  <c:v>2978.6419999999998</c:v>
                </c:pt>
                <c:pt idx="4831">
                  <c:v>2979.1239999999998</c:v>
                </c:pt>
                <c:pt idx="4832">
                  <c:v>2979.6059999999998</c:v>
                </c:pt>
                <c:pt idx="4833">
                  <c:v>2980.088999999999</c:v>
                </c:pt>
                <c:pt idx="4834">
                  <c:v>2980.5709999999999</c:v>
                </c:pt>
                <c:pt idx="4835">
                  <c:v>2981.0529999999999</c:v>
                </c:pt>
                <c:pt idx="4836">
                  <c:v>2981.5349999999999</c:v>
                </c:pt>
                <c:pt idx="4837">
                  <c:v>2982.0169999999998</c:v>
                </c:pt>
                <c:pt idx="4838">
                  <c:v>2982.4989999999998</c:v>
                </c:pt>
                <c:pt idx="4839">
                  <c:v>2982.9810000000002</c:v>
                </c:pt>
                <c:pt idx="4840">
                  <c:v>2983.4639999999999</c:v>
                </c:pt>
                <c:pt idx="4841">
                  <c:v>2983.9459999999999</c:v>
                </c:pt>
                <c:pt idx="4842">
                  <c:v>2984.4279999999999</c:v>
                </c:pt>
                <c:pt idx="4843">
                  <c:v>2984.9100000000008</c:v>
                </c:pt>
                <c:pt idx="4844">
                  <c:v>2985.3920000000007</c:v>
                </c:pt>
                <c:pt idx="4845">
                  <c:v>2985.8740000000007</c:v>
                </c:pt>
                <c:pt idx="4846">
                  <c:v>2986.3560000000002</c:v>
                </c:pt>
                <c:pt idx="4847">
                  <c:v>2986.8389999999999</c:v>
                </c:pt>
                <c:pt idx="4848">
                  <c:v>2987.3209999999999</c:v>
                </c:pt>
                <c:pt idx="4849">
                  <c:v>2987.8029999999999</c:v>
                </c:pt>
                <c:pt idx="4850">
                  <c:v>2988.2849999999989</c:v>
                </c:pt>
                <c:pt idx="4851">
                  <c:v>2988.7669999999989</c:v>
                </c:pt>
                <c:pt idx="4852">
                  <c:v>2989.2489999999989</c:v>
                </c:pt>
                <c:pt idx="4853">
                  <c:v>2989.7310000000002</c:v>
                </c:pt>
                <c:pt idx="4854">
                  <c:v>2990.2139999999999</c:v>
                </c:pt>
                <c:pt idx="4855">
                  <c:v>2990.6959999999999</c:v>
                </c:pt>
                <c:pt idx="4856">
                  <c:v>2991.1779999999999</c:v>
                </c:pt>
                <c:pt idx="4857">
                  <c:v>2991.66</c:v>
                </c:pt>
                <c:pt idx="4858">
                  <c:v>2992.1419999999998</c:v>
                </c:pt>
                <c:pt idx="4859">
                  <c:v>2992.6239999999998</c:v>
                </c:pt>
                <c:pt idx="4860">
                  <c:v>2993.1059999999998</c:v>
                </c:pt>
                <c:pt idx="4861">
                  <c:v>2993.5879999999997</c:v>
                </c:pt>
                <c:pt idx="4862">
                  <c:v>2994.0709999999999</c:v>
                </c:pt>
                <c:pt idx="4863">
                  <c:v>2994.5529999999999</c:v>
                </c:pt>
                <c:pt idx="4864">
                  <c:v>2995.0349999999999</c:v>
                </c:pt>
                <c:pt idx="4865">
                  <c:v>2995.5169999999998</c:v>
                </c:pt>
                <c:pt idx="4866">
                  <c:v>2995.9989999999998</c:v>
                </c:pt>
                <c:pt idx="4867">
                  <c:v>2996.4810000000002</c:v>
                </c:pt>
                <c:pt idx="4868">
                  <c:v>2996.9630000000002</c:v>
                </c:pt>
                <c:pt idx="4869">
                  <c:v>2997.4459999999999</c:v>
                </c:pt>
                <c:pt idx="4870">
                  <c:v>2997.9279999999999</c:v>
                </c:pt>
                <c:pt idx="4871">
                  <c:v>2998.4100000000008</c:v>
                </c:pt>
                <c:pt idx="4872">
                  <c:v>2998.8920000000007</c:v>
                </c:pt>
                <c:pt idx="4873">
                  <c:v>2999.3740000000007</c:v>
                </c:pt>
                <c:pt idx="4874">
                  <c:v>2999.8560000000002</c:v>
                </c:pt>
                <c:pt idx="4875">
                  <c:v>3000.3380000000002</c:v>
                </c:pt>
                <c:pt idx="4876">
                  <c:v>3000.8209999999999</c:v>
                </c:pt>
                <c:pt idx="4877">
                  <c:v>3001.3029999999999</c:v>
                </c:pt>
                <c:pt idx="4878">
                  <c:v>3001.7849999999989</c:v>
                </c:pt>
                <c:pt idx="4879">
                  <c:v>3002.2669999999989</c:v>
                </c:pt>
                <c:pt idx="4880">
                  <c:v>3002.7489999999989</c:v>
                </c:pt>
                <c:pt idx="4881">
                  <c:v>3003.2310000000002</c:v>
                </c:pt>
                <c:pt idx="4882">
                  <c:v>3003.7130000000002</c:v>
                </c:pt>
                <c:pt idx="4883">
                  <c:v>3004.1959999999999</c:v>
                </c:pt>
                <c:pt idx="4884">
                  <c:v>3004.6779999999999</c:v>
                </c:pt>
                <c:pt idx="4885">
                  <c:v>3005.16</c:v>
                </c:pt>
                <c:pt idx="4886">
                  <c:v>3005.6419999999998</c:v>
                </c:pt>
                <c:pt idx="4887">
                  <c:v>3006.1239999999998</c:v>
                </c:pt>
                <c:pt idx="4888">
                  <c:v>3006.6059999999998</c:v>
                </c:pt>
                <c:pt idx="4889">
                  <c:v>3007.0879999999997</c:v>
                </c:pt>
                <c:pt idx="4890">
                  <c:v>3007.5709999999999</c:v>
                </c:pt>
                <c:pt idx="4891">
                  <c:v>3008.0520000000001</c:v>
                </c:pt>
                <c:pt idx="4892">
                  <c:v>3008.5349999999999</c:v>
                </c:pt>
                <c:pt idx="4893">
                  <c:v>3009.0169999999998</c:v>
                </c:pt>
                <c:pt idx="4894">
                  <c:v>3009.4989999999998</c:v>
                </c:pt>
                <c:pt idx="4895">
                  <c:v>3009.9810000000002</c:v>
                </c:pt>
                <c:pt idx="4896">
                  <c:v>3010.4630000000002</c:v>
                </c:pt>
                <c:pt idx="4897">
                  <c:v>3010.9450000000002</c:v>
                </c:pt>
                <c:pt idx="4898">
                  <c:v>3011.4270000000001</c:v>
                </c:pt>
                <c:pt idx="4899">
                  <c:v>3011.9100000000008</c:v>
                </c:pt>
                <c:pt idx="4900">
                  <c:v>3012.3920000000007</c:v>
                </c:pt>
                <c:pt idx="4901">
                  <c:v>3012.8740000000007</c:v>
                </c:pt>
                <c:pt idx="4902">
                  <c:v>3013.3560000000002</c:v>
                </c:pt>
                <c:pt idx="4903">
                  <c:v>3013.8380000000002</c:v>
                </c:pt>
                <c:pt idx="4904">
                  <c:v>3014.32</c:v>
                </c:pt>
                <c:pt idx="4905">
                  <c:v>3014.8020000000001</c:v>
                </c:pt>
                <c:pt idx="4906">
                  <c:v>3015.2849999999989</c:v>
                </c:pt>
                <c:pt idx="4907">
                  <c:v>3015.7669999999989</c:v>
                </c:pt>
                <c:pt idx="4908">
                  <c:v>3016.2489999999989</c:v>
                </c:pt>
                <c:pt idx="4909">
                  <c:v>3016.7310000000002</c:v>
                </c:pt>
                <c:pt idx="4910">
                  <c:v>3017.2130000000002</c:v>
                </c:pt>
                <c:pt idx="4911">
                  <c:v>3017.6950000000002</c:v>
                </c:pt>
                <c:pt idx="4912">
                  <c:v>3018.1770000000001</c:v>
                </c:pt>
                <c:pt idx="4913">
                  <c:v>3018.66</c:v>
                </c:pt>
                <c:pt idx="4914">
                  <c:v>3019.1419999999998</c:v>
                </c:pt>
                <c:pt idx="4915">
                  <c:v>3019.6239999999998</c:v>
                </c:pt>
                <c:pt idx="4916">
                  <c:v>3020.1059999999998</c:v>
                </c:pt>
                <c:pt idx="4917">
                  <c:v>3020.5879999999997</c:v>
                </c:pt>
                <c:pt idx="4918">
                  <c:v>3021.07</c:v>
                </c:pt>
                <c:pt idx="4919">
                  <c:v>3021.5520000000001</c:v>
                </c:pt>
                <c:pt idx="4920">
                  <c:v>3022.0349999999999</c:v>
                </c:pt>
                <c:pt idx="4921">
                  <c:v>3022.5169999999998</c:v>
                </c:pt>
                <c:pt idx="4922">
                  <c:v>3022.9989999999998</c:v>
                </c:pt>
                <c:pt idx="4923">
                  <c:v>3023.4810000000002</c:v>
                </c:pt>
                <c:pt idx="4924">
                  <c:v>3023.9630000000002</c:v>
                </c:pt>
                <c:pt idx="4925">
                  <c:v>3024.4450000000002</c:v>
                </c:pt>
                <c:pt idx="4926">
                  <c:v>3024.9270000000001</c:v>
                </c:pt>
                <c:pt idx="4927">
                  <c:v>3025.4090000000001</c:v>
                </c:pt>
                <c:pt idx="4928">
                  <c:v>3025.8920000000007</c:v>
                </c:pt>
                <c:pt idx="4929">
                  <c:v>3026.3740000000007</c:v>
                </c:pt>
                <c:pt idx="4930">
                  <c:v>3026.8560000000002</c:v>
                </c:pt>
                <c:pt idx="4931">
                  <c:v>3027.3380000000002</c:v>
                </c:pt>
                <c:pt idx="4932">
                  <c:v>3027.82</c:v>
                </c:pt>
                <c:pt idx="4933">
                  <c:v>3028.3020000000001</c:v>
                </c:pt>
                <c:pt idx="4934">
                  <c:v>3028.7839999999997</c:v>
                </c:pt>
                <c:pt idx="4935">
                  <c:v>3029.2669999999989</c:v>
                </c:pt>
                <c:pt idx="4936">
                  <c:v>3029.7489999999989</c:v>
                </c:pt>
                <c:pt idx="4937">
                  <c:v>3030.2310000000002</c:v>
                </c:pt>
                <c:pt idx="4938">
                  <c:v>3030.7130000000002</c:v>
                </c:pt>
                <c:pt idx="4939">
                  <c:v>3031.1950000000002</c:v>
                </c:pt>
                <c:pt idx="4940">
                  <c:v>3031.6770000000001</c:v>
                </c:pt>
                <c:pt idx="4941">
                  <c:v>3032.1590000000001</c:v>
                </c:pt>
                <c:pt idx="4942">
                  <c:v>3032.6419999999998</c:v>
                </c:pt>
                <c:pt idx="4943">
                  <c:v>3033.1239999999998</c:v>
                </c:pt>
                <c:pt idx="4944">
                  <c:v>3033.6059999999998</c:v>
                </c:pt>
                <c:pt idx="4945">
                  <c:v>3034.0879999999997</c:v>
                </c:pt>
                <c:pt idx="4946">
                  <c:v>3034.57</c:v>
                </c:pt>
                <c:pt idx="4947">
                  <c:v>3035.0520000000001</c:v>
                </c:pt>
                <c:pt idx="4948">
                  <c:v>3035.5340000000001</c:v>
                </c:pt>
                <c:pt idx="4949">
                  <c:v>3036.0169999999998</c:v>
                </c:pt>
                <c:pt idx="4950">
                  <c:v>3036.4989999999998</c:v>
                </c:pt>
                <c:pt idx="4951">
                  <c:v>3036.9810000000002</c:v>
                </c:pt>
                <c:pt idx="4952">
                  <c:v>3037.4630000000002</c:v>
                </c:pt>
                <c:pt idx="4953">
                  <c:v>3037.9450000000002</c:v>
                </c:pt>
                <c:pt idx="4954">
                  <c:v>3038.4270000000001</c:v>
                </c:pt>
                <c:pt idx="4955">
                  <c:v>3038.9090000000001</c:v>
                </c:pt>
                <c:pt idx="4956">
                  <c:v>3039.3920000000007</c:v>
                </c:pt>
                <c:pt idx="4957">
                  <c:v>3039.8740000000007</c:v>
                </c:pt>
                <c:pt idx="4958">
                  <c:v>3040.3560000000002</c:v>
                </c:pt>
                <c:pt idx="4959">
                  <c:v>3040.8380000000002</c:v>
                </c:pt>
                <c:pt idx="4960">
                  <c:v>3041.32</c:v>
                </c:pt>
                <c:pt idx="4961">
                  <c:v>3041.8020000000001</c:v>
                </c:pt>
                <c:pt idx="4962">
                  <c:v>3042.2839999999997</c:v>
                </c:pt>
                <c:pt idx="4963">
                  <c:v>3042.7659999999992</c:v>
                </c:pt>
                <c:pt idx="4964">
                  <c:v>3043.2489999999989</c:v>
                </c:pt>
                <c:pt idx="4965">
                  <c:v>3043.7310000000002</c:v>
                </c:pt>
                <c:pt idx="4966">
                  <c:v>3044.2130000000002</c:v>
                </c:pt>
                <c:pt idx="4967">
                  <c:v>3044.6950000000002</c:v>
                </c:pt>
                <c:pt idx="4968">
                  <c:v>3045.1770000000001</c:v>
                </c:pt>
                <c:pt idx="4969">
                  <c:v>3045.6590000000001</c:v>
                </c:pt>
                <c:pt idx="4970">
                  <c:v>3046.1410000000001</c:v>
                </c:pt>
                <c:pt idx="4971">
                  <c:v>3046.6239999999998</c:v>
                </c:pt>
                <c:pt idx="4972">
                  <c:v>3047.1059999999998</c:v>
                </c:pt>
                <c:pt idx="4973">
                  <c:v>3047.5879999999997</c:v>
                </c:pt>
                <c:pt idx="4974">
                  <c:v>3048.07</c:v>
                </c:pt>
                <c:pt idx="4975">
                  <c:v>3048.5520000000001</c:v>
                </c:pt>
                <c:pt idx="4976">
                  <c:v>3049.0340000000001</c:v>
                </c:pt>
                <c:pt idx="4977">
                  <c:v>3049.5160000000001</c:v>
                </c:pt>
                <c:pt idx="4978">
                  <c:v>3049.9989999999998</c:v>
                </c:pt>
                <c:pt idx="4979">
                  <c:v>3050.4810000000002</c:v>
                </c:pt>
                <c:pt idx="4980">
                  <c:v>3050.9630000000002</c:v>
                </c:pt>
                <c:pt idx="4981">
                  <c:v>3051.4450000000002</c:v>
                </c:pt>
                <c:pt idx="4982">
                  <c:v>3051.9270000000001</c:v>
                </c:pt>
                <c:pt idx="4983">
                  <c:v>3052.4090000000001</c:v>
                </c:pt>
                <c:pt idx="4984">
                  <c:v>3052.891000000001</c:v>
                </c:pt>
                <c:pt idx="4985">
                  <c:v>3053.3740000000007</c:v>
                </c:pt>
                <c:pt idx="4986">
                  <c:v>3053.8560000000002</c:v>
                </c:pt>
                <c:pt idx="4987">
                  <c:v>3054.3380000000002</c:v>
                </c:pt>
                <c:pt idx="4988">
                  <c:v>3054.82</c:v>
                </c:pt>
                <c:pt idx="4989">
                  <c:v>3055.3020000000001</c:v>
                </c:pt>
                <c:pt idx="4990">
                  <c:v>3055.7839999999997</c:v>
                </c:pt>
                <c:pt idx="4991">
                  <c:v>3056.2659999999992</c:v>
                </c:pt>
                <c:pt idx="4992">
                  <c:v>3056.7489999999989</c:v>
                </c:pt>
                <c:pt idx="4993">
                  <c:v>3057.23</c:v>
                </c:pt>
                <c:pt idx="4994">
                  <c:v>3057.7130000000002</c:v>
                </c:pt>
                <c:pt idx="4995">
                  <c:v>3058.1950000000002</c:v>
                </c:pt>
                <c:pt idx="4996">
                  <c:v>3058.6770000000001</c:v>
                </c:pt>
                <c:pt idx="4997">
                  <c:v>3059.1590000000001</c:v>
                </c:pt>
                <c:pt idx="4998">
                  <c:v>3059.6410000000001</c:v>
                </c:pt>
                <c:pt idx="4999">
                  <c:v>3060.123</c:v>
                </c:pt>
                <c:pt idx="5000">
                  <c:v>3060.605</c:v>
                </c:pt>
                <c:pt idx="5001">
                  <c:v>3061.0879999999997</c:v>
                </c:pt>
                <c:pt idx="5002">
                  <c:v>3061.57</c:v>
                </c:pt>
                <c:pt idx="5003">
                  <c:v>3062.0520000000001</c:v>
                </c:pt>
                <c:pt idx="5004">
                  <c:v>3062.5340000000001</c:v>
                </c:pt>
                <c:pt idx="5005">
                  <c:v>3063.0160000000001</c:v>
                </c:pt>
                <c:pt idx="5006">
                  <c:v>3063.498</c:v>
                </c:pt>
                <c:pt idx="5007">
                  <c:v>3063.98</c:v>
                </c:pt>
                <c:pt idx="5008">
                  <c:v>3064.4630000000002</c:v>
                </c:pt>
                <c:pt idx="5009">
                  <c:v>3064.9450000000002</c:v>
                </c:pt>
                <c:pt idx="5010">
                  <c:v>3065.4270000000001</c:v>
                </c:pt>
                <c:pt idx="5011">
                  <c:v>3065.9090000000001</c:v>
                </c:pt>
                <c:pt idx="5012">
                  <c:v>3066.391000000001</c:v>
                </c:pt>
                <c:pt idx="5013">
                  <c:v>3066.873000000001</c:v>
                </c:pt>
                <c:pt idx="5014">
                  <c:v>3067.3550000000009</c:v>
                </c:pt>
                <c:pt idx="5015">
                  <c:v>3067.8380000000002</c:v>
                </c:pt>
                <c:pt idx="5016">
                  <c:v>3068.32</c:v>
                </c:pt>
                <c:pt idx="5017">
                  <c:v>3068.8020000000001</c:v>
                </c:pt>
                <c:pt idx="5018">
                  <c:v>3069.2839999999997</c:v>
                </c:pt>
                <c:pt idx="5019">
                  <c:v>3069.7659999999992</c:v>
                </c:pt>
                <c:pt idx="5020">
                  <c:v>3070.2479999999991</c:v>
                </c:pt>
                <c:pt idx="5021">
                  <c:v>3070.73</c:v>
                </c:pt>
                <c:pt idx="5022">
                  <c:v>3071.2130000000002</c:v>
                </c:pt>
                <c:pt idx="5023">
                  <c:v>3071.6950000000002</c:v>
                </c:pt>
                <c:pt idx="5024">
                  <c:v>3072.1770000000001</c:v>
                </c:pt>
                <c:pt idx="5025">
                  <c:v>3072.6590000000001</c:v>
                </c:pt>
                <c:pt idx="5026">
                  <c:v>3073.1410000000001</c:v>
                </c:pt>
                <c:pt idx="5027">
                  <c:v>3073.623</c:v>
                </c:pt>
                <c:pt idx="5028">
                  <c:v>3074.105</c:v>
                </c:pt>
                <c:pt idx="5029">
                  <c:v>3074.587</c:v>
                </c:pt>
                <c:pt idx="5030">
                  <c:v>3075.07</c:v>
                </c:pt>
                <c:pt idx="5031">
                  <c:v>3075.5520000000001</c:v>
                </c:pt>
                <c:pt idx="5032">
                  <c:v>3076.0340000000001</c:v>
                </c:pt>
                <c:pt idx="5033">
                  <c:v>3076.5160000000001</c:v>
                </c:pt>
                <c:pt idx="5034">
                  <c:v>3076.998</c:v>
                </c:pt>
                <c:pt idx="5035">
                  <c:v>3077.48</c:v>
                </c:pt>
                <c:pt idx="5036">
                  <c:v>3077.962</c:v>
                </c:pt>
                <c:pt idx="5037">
                  <c:v>3078.4450000000002</c:v>
                </c:pt>
                <c:pt idx="5038">
                  <c:v>3078.9270000000001</c:v>
                </c:pt>
                <c:pt idx="5039">
                  <c:v>3079.4090000000001</c:v>
                </c:pt>
                <c:pt idx="5040">
                  <c:v>3079.891000000001</c:v>
                </c:pt>
                <c:pt idx="5041">
                  <c:v>3080.373000000001</c:v>
                </c:pt>
                <c:pt idx="5042">
                  <c:v>3080.8550000000009</c:v>
                </c:pt>
                <c:pt idx="5043">
                  <c:v>3081.3370000000009</c:v>
                </c:pt>
                <c:pt idx="5044">
                  <c:v>3081.82</c:v>
                </c:pt>
                <c:pt idx="5045">
                  <c:v>3082.3020000000001</c:v>
                </c:pt>
                <c:pt idx="5046">
                  <c:v>3082.7839999999997</c:v>
                </c:pt>
                <c:pt idx="5047">
                  <c:v>3083.2659999999992</c:v>
                </c:pt>
                <c:pt idx="5048">
                  <c:v>3083.7479999999991</c:v>
                </c:pt>
                <c:pt idx="5049">
                  <c:v>3084.23</c:v>
                </c:pt>
                <c:pt idx="5050">
                  <c:v>3084.712</c:v>
                </c:pt>
                <c:pt idx="5051">
                  <c:v>3085.1950000000002</c:v>
                </c:pt>
                <c:pt idx="5052">
                  <c:v>3085.6770000000001</c:v>
                </c:pt>
                <c:pt idx="5053">
                  <c:v>3086.1590000000001</c:v>
                </c:pt>
                <c:pt idx="5054">
                  <c:v>3086.6410000000001</c:v>
                </c:pt>
                <c:pt idx="5055">
                  <c:v>3087.123</c:v>
                </c:pt>
                <c:pt idx="5056">
                  <c:v>3087.605</c:v>
                </c:pt>
                <c:pt idx="5057">
                  <c:v>3088.087</c:v>
                </c:pt>
                <c:pt idx="5058">
                  <c:v>3088.57</c:v>
                </c:pt>
                <c:pt idx="5059">
                  <c:v>3089.0520000000001</c:v>
                </c:pt>
                <c:pt idx="5060">
                  <c:v>3089.5340000000001</c:v>
                </c:pt>
                <c:pt idx="5061">
                  <c:v>3090.0160000000001</c:v>
                </c:pt>
                <c:pt idx="5062">
                  <c:v>3090.498</c:v>
                </c:pt>
                <c:pt idx="5063">
                  <c:v>3090.98</c:v>
                </c:pt>
                <c:pt idx="5064">
                  <c:v>3091.462</c:v>
                </c:pt>
                <c:pt idx="5065">
                  <c:v>3091.944</c:v>
                </c:pt>
                <c:pt idx="5066">
                  <c:v>3092.4270000000001</c:v>
                </c:pt>
                <c:pt idx="5067">
                  <c:v>3092.9090000000001</c:v>
                </c:pt>
                <c:pt idx="5068">
                  <c:v>3093.391000000001</c:v>
                </c:pt>
                <c:pt idx="5069">
                  <c:v>3093.873000000001</c:v>
                </c:pt>
                <c:pt idx="5070">
                  <c:v>3094.3550000000009</c:v>
                </c:pt>
                <c:pt idx="5071">
                  <c:v>3094.8370000000009</c:v>
                </c:pt>
                <c:pt idx="5072">
                  <c:v>3095.3190000000009</c:v>
                </c:pt>
                <c:pt idx="5073">
                  <c:v>3095.8020000000001</c:v>
                </c:pt>
                <c:pt idx="5074">
                  <c:v>3096.2839999999997</c:v>
                </c:pt>
                <c:pt idx="5075">
                  <c:v>3096.7659999999992</c:v>
                </c:pt>
                <c:pt idx="5076">
                  <c:v>3097.2479999999991</c:v>
                </c:pt>
                <c:pt idx="5077">
                  <c:v>3097.73</c:v>
                </c:pt>
                <c:pt idx="5078">
                  <c:v>3098.212</c:v>
                </c:pt>
                <c:pt idx="5079">
                  <c:v>3098.694</c:v>
                </c:pt>
                <c:pt idx="5080">
                  <c:v>3099.1770000000001</c:v>
                </c:pt>
                <c:pt idx="5081">
                  <c:v>3099.6590000000001</c:v>
                </c:pt>
                <c:pt idx="5082">
                  <c:v>3100.1410000000001</c:v>
                </c:pt>
                <c:pt idx="5083">
                  <c:v>3100.623</c:v>
                </c:pt>
                <c:pt idx="5084">
                  <c:v>3101.105</c:v>
                </c:pt>
                <c:pt idx="5085">
                  <c:v>3101.587</c:v>
                </c:pt>
                <c:pt idx="5086">
                  <c:v>3102.069</c:v>
                </c:pt>
                <c:pt idx="5087">
                  <c:v>3102.5520000000001</c:v>
                </c:pt>
                <c:pt idx="5088">
                  <c:v>3103.0340000000001</c:v>
                </c:pt>
                <c:pt idx="5089">
                  <c:v>3103.5160000000001</c:v>
                </c:pt>
                <c:pt idx="5090">
                  <c:v>3103.998</c:v>
                </c:pt>
                <c:pt idx="5091">
                  <c:v>3104.48</c:v>
                </c:pt>
                <c:pt idx="5092">
                  <c:v>3104.962</c:v>
                </c:pt>
                <c:pt idx="5093">
                  <c:v>3105.444</c:v>
                </c:pt>
                <c:pt idx="5094">
                  <c:v>3105.9270000000001</c:v>
                </c:pt>
                <c:pt idx="5095">
                  <c:v>3106.4079999999999</c:v>
                </c:pt>
                <c:pt idx="5096">
                  <c:v>3106.891000000001</c:v>
                </c:pt>
                <c:pt idx="5097">
                  <c:v>3107.373000000001</c:v>
                </c:pt>
                <c:pt idx="5098">
                  <c:v>3107.8550000000009</c:v>
                </c:pt>
                <c:pt idx="5099">
                  <c:v>3108.3370000000009</c:v>
                </c:pt>
                <c:pt idx="5100">
                  <c:v>3108.8190000000009</c:v>
                </c:pt>
                <c:pt idx="5101">
                  <c:v>3109.3009999999999</c:v>
                </c:pt>
                <c:pt idx="5102">
                  <c:v>3109.782999999999</c:v>
                </c:pt>
                <c:pt idx="5103">
                  <c:v>3110.2659999999992</c:v>
                </c:pt>
                <c:pt idx="5104">
                  <c:v>3110.7479999999991</c:v>
                </c:pt>
                <c:pt idx="5105">
                  <c:v>3111.23</c:v>
                </c:pt>
                <c:pt idx="5106">
                  <c:v>3111.712</c:v>
                </c:pt>
                <c:pt idx="5107">
                  <c:v>3112.194</c:v>
                </c:pt>
                <c:pt idx="5108">
                  <c:v>3112.6759999999999</c:v>
                </c:pt>
                <c:pt idx="5109">
                  <c:v>3113.1579999999999</c:v>
                </c:pt>
                <c:pt idx="5110">
                  <c:v>3113.6410000000001</c:v>
                </c:pt>
                <c:pt idx="5111">
                  <c:v>3114.123</c:v>
                </c:pt>
                <c:pt idx="5112">
                  <c:v>3114.605</c:v>
                </c:pt>
                <c:pt idx="5113">
                  <c:v>3115.087</c:v>
                </c:pt>
                <c:pt idx="5114">
                  <c:v>3115.569</c:v>
                </c:pt>
                <c:pt idx="5115">
                  <c:v>3116.0509999999999</c:v>
                </c:pt>
                <c:pt idx="5116">
                  <c:v>3116.5329999999999</c:v>
                </c:pt>
                <c:pt idx="5117">
                  <c:v>3117.0160000000001</c:v>
                </c:pt>
                <c:pt idx="5118">
                  <c:v>3117.498</c:v>
                </c:pt>
                <c:pt idx="5119">
                  <c:v>3117.98</c:v>
                </c:pt>
                <c:pt idx="5120">
                  <c:v>3118.462</c:v>
                </c:pt>
                <c:pt idx="5121">
                  <c:v>3118.944</c:v>
                </c:pt>
                <c:pt idx="5122">
                  <c:v>3119.4259999999999</c:v>
                </c:pt>
                <c:pt idx="5123">
                  <c:v>3119.9079999999999</c:v>
                </c:pt>
                <c:pt idx="5124">
                  <c:v>3120.391000000001</c:v>
                </c:pt>
                <c:pt idx="5125">
                  <c:v>3120.873000000001</c:v>
                </c:pt>
                <c:pt idx="5126">
                  <c:v>3121.3550000000009</c:v>
                </c:pt>
                <c:pt idx="5127">
                  <c:v>3121.8370000000009</c:v>
                </c:pt>
                <c:pt idx="5128">
                  <c:v>3122.3190000000009</c:v>
                </c:pt>
                <c:pt idx="5129">
                  <c:v>3122.8009999999999</c:v>
                </c:pt>
                <c:pt idx="5130">
                  <c:v>3123.282999999999</c:v>
                </c:pt>
                <c:pt idx="5131">
                  <c:v>3123.764999999999</c:v>
                </c:pt>
                <c:pt idx="5132">
                  <c:v>3124.2479999999991</c:v>
                </c:pt>
                <c:pt idx="5133">
                  <c:v>3124.73</c:v>
                </c:pt>
                <c:pt idx="5134">
                  <c:v>3125.212</c:v>
                </c:pt>
                <c:pt idx="5135">
                  <c:v>3125.694</c:v>
                </c:pt>
                <c:pt idx="5136">
                  <c:v>3126.1759999999999</c:v>
                </c:pt>
                <c:pt idx="5137">
                  <c:v>3126.6579999999999</c:v>
                </c:pt>
                <c:pt idx="5138">
                  <c:v>3127.14</c:v>
                </c:pt>
                <c:pt idx="5139">
                  <c:v>3127.623</c:v>
                </c:pt>
                <c:pt idx="5140">
                  <c:v>3128.105</c:v>
                </c:pt>
                <c:pt idx="5141">
                  <c:v>3128.587</c:v>
                </c:pt>
                <c:pt idx="5142">
                  <c:v>3129.069</c:v>
                </c:pt>
                <c:pt idx="5143">
                  <c:v>3129.5509999999999</c:v>
                </c:pt>
                <c:pt idx="5144">
                  <c:v>3130.0329999999999</c:v>
                </c:pt>
                <c:pt idx="5145">
                  <c:v>3130.5149999999999</c:v>
                </c:pt>
                <c:pt idx="5146">
                  <c:v>3130.998</c:v>
                </c:pt>
                <c:pt idx="5147">
                  <c:v>3131.48</c:v>
                </c:pt>
                <c:pt idx="5148">
                  <c:v>3131.962</c:v>
                </c:pt>
                <c:pt idx="5149">
                  <c:v>3132.444</c:v>
                </c:pt>
                <c:pt idx="5150">
                  <c:v>3132.9259999999999</c:v>
                </c:pt>
                <c:pt idx="5151">
                  <c:v>3133.4079999999999</c:v>
                </c:pt>
                <c:pt idx="5152">
                  <c:v>3133.8900000000008</c:v>
                </c:pt>
                <c:pt idx="5153">
                  <c:v>3134.373000000001</c:v>
                </c:pt>
                <c:pt idx="5154">
                  <c:v>3134.8550000000009</c:v>
                </c:pt>
                <c:pt idx="5155">
                  <c:v>3135.3370000000009</c:v>
                </c:pt>
                <c:pt idx="5156">
                  <c:v>3135.8190000000009</c:v>
                </c:pt>
                <c:pt idx="5157">
                  <c:v>3136.3009999999999</c:v>
                </c:pt>
                <c:pt idx="5158">
                  <c:v>3136.782999999999</c:v>
                </c:pt>
                <c:pt idx="5159">
                  <c:v>3137.264999999999</c:v>
                </c:pt>
                <c:pt idx="5160">
                  <c:v>3137.7479999999991</c:v>
                </c:pt>
                <c:pt idx="5161">
                  <c:v>3138.2289999999989</c:v>
                </c:pt>
                <c:pt idx="5162">
                  <c:v>3138.712</c:v>
                </c:pt>
                <c:pt idx="5163">
                  <c:v>3139.194</c:v>
                </c:pt>
                <c:pt idx="5164">
                  <c:v>3139.6759999999999</c:v>
                </c:pt>
                <c:pt idx="5165">
                  <c:v>3140.1579999999999</c:v>
                </c:pt>
                <c:pt idx="5166">
                  <c:v>3140.64</c:v>
                </c:pt>
                <c:pt idx="5167">
                  <c:v>3141.1219999999998</c:v>
                </c:pt>
                <c:pt idx="5168">
                  <c:v>3141.6039999999998</c:v>
                </c:pt>
                <c:pt idx="5169">
                  <c:v>3142.087</c:v>
                </c:pt>
                <c:pt idx="5170">
                  <c:v>3142.569</c:v>
                </c:pt>
                <c:pt idx="5171">
                  <c:v>3143.0509999999999</c:v>
                </c:pt>
                <c:pt idx="5172">
                  <c:v>3143.5329999999999</c:v>
                </c:pt>
                <c:pt idx="5173">
                  <c:v>3144.0149999999999</c:v>
                </c:pt>
                <c:pt idx="5174">
                  <c:v>3144.4969999999998</c:v>
                </c:pt>
                <c:pt idx="5175">
                  <c:v>3144.9789999999998</c:v>
                </c:pt>
                <c:pt idx="5176">
                  <c:v>3145.462</c:v>
                </c:pt>
                <c:pt idx="5177">
                  <c:v>3145.944</c:v>
                </c:pt>
                <c:pt idx="5178">
                  <c:v>3146.4259999999999</c:v>
                </c:pt>
                <c:pt idx="5179">
                  <c:v>3146.9079999999999</c:v>
                </c:pt>
                <c:pt idx="5180">
                  <c:v>3147.3900000000008</c:v>
                </c:pt>
                <c:pt idx="5181">
                  <c:v>3147.8720000000008</c:v>
                </c:pt>
                <c:pt idx="5182">
                  <c:v>3148.3540000000007</c:v>
                </c:pt>
                <c:pt idx="5183">
                  <c:v>3148.8370000000009</c:v>
                </c:pt>
                <c:pt idx="5184">
                  <c:v>3149.3190000000009</c:v>
                </c:pt>
                <c:pt idx="5185">
                  <c:v>3149.8009999999999</c:v>
                </c:pt>
                <c:pt idx="5186">
                  <c:v>3150.282999999999</c:v>
                </c:pt>
                <c:pt idx="5187">
                  <c:v>3150.764999999999</c:v>
                </c:pt>
                <c:pt idx="5188">
                  <c:v>3151.2469999999989</c:v>
                </c:pt>
                <c:pt idx="5189">
                  <c:v>3151.7289999999989</c:v>
                </c:pt>
                <c:pt idx="5190">
                  <c:v>3152.212</c:v>
                </c:pt>
                <c:pt idx="5191">
                  <c:v>3152.694</c:v>
                </c:pt>
                <c:pt idx="5192">
                  <c:v>3153.1759999999999</c:v>
                </c:pt>
                <c:pt idx="5193">
                  <c:v>3153.6579999999999</c:v>
                </c:pt>
                <c:pt idx="5194">
                  <c:v>3154.14</c:v>
                </c:pt>
                <c:pt idx="5195">
                  <c:v>3154.6219999999998</c:v>
                </c:pt>
                <c:pt idx="5196">
                  <c:v>3155.1039999999998</c:v>
                </c:pt>
                <c:pt idx="5197">
                  <c:v>3155.5859999999998</c:v>
                </c:pt>
                <c:pt idx="5198">
                  <c:v>3156.069</c:v>
                </c:pt>
                <c:pt idx="5199">
                  <c:v>3156.5509999999999</c:v>
                </c:pt>
                <c:pt idx="5200">
                  <c:v>3157.0329999999999</c:v>
                </c:pt>
                <c:pt idx="5201">
                  <c:v>3157.5149999999999</c:v>
                </c:pt>
                <c:pt idx="5202">
                  <c:v>3157.9969999999998</c:v>
                </c:pt>
                <c:pt idx="5203">
                  <c:v>3158.4789999999998</c:v>
                </c:pt>
                <c:pt idx="5204">
                  <c:v>3158.9609999999998</c:v>
                </c:pt>
                <c:pt idx="5205">
                  <c:v>3159.444</c:v>
                </c:pt>
                <c:pt idx="5206">
                  <c:v>3159.9259999999999</c:v>
                </c:pt>
                <c:pt idx="5207">
                  <c:v>3160.4079999999999</c:v>
                </c:pt>
                <c:pt idx="5208">
                  <c:v>3160.8900000000008</c:v>
                </c:pt>
                <c:pt idx="5209">
                  <c:v>3161.3720000000008</c:v>
                </c:pt>
                <c:pt idx="5210">
                  <c:v>3161.8540000000007</c:v>
                </c:pt>
                <c:pt idx="5211">
                  <c:v>3162.3360000000002</c:v>
                </c:pt>
                <c:pt idx="5212">
                  <c:v>3162.8190000000009</c:v>
                </c:pt>
                <c:pt idx="5213">
                  <c:v>3163.3009999999999</c:v>
                </c:pt>
                <c:pt idx="5214">
                  <c:v>3163.782999999999</c:v>
                </c:pt>
                <c:pt idx="5215">
                  <c:v>3164.264999999999</c:v>
                </c:pt>
                <c:pt idx="5216">
                  <c:v>3164.7469999999989</c:v>
                </c:pt>
                <c:pt idx="5217">
                  <c:v>3165.2289999999989</c:v>
                </c:pt>
                <c:pt idx="5218">
                  <c:v>3165.7109999999998</c:v>
                </c:pt>
                <c:pt idx="5219">
                  <c:v>3166.194</c:v>
                </c:pt>
                <c:pt idx="5220">
                  <c:v>3166.6759999999999</c:v>
                </c:pt>
                <c:pt idx="5221">
                  <c:v>3167.1579999999999</c:v>
                </c:pt>
                <c:pt idx="5222">
                  <c:v>3167.64</c:v>
                </c:pt>
                <c:pt idx="5223">
                  <c:v>3168.1219999999998</c:v>
                </c:pt>
                <c:pt idx="5224">
                  <c:v>3168.6039999999998</c:v>
                </c:pt>
                <c:pt idx="5225">
                  <c:v>3169.0859999999998</c:v>
                </c:pt>
                <c:pt idx="5226">
                  <c:v>3169.569</c:v>
                </c:pt>
                <c:pt idx="5227">
                  <c:v>3170.0509999999999</c:v>
                </c:pt>
                <c:pt idx="5228">
                  <c:v>3170.5329999999999</c:v>
                </c:pt>
                <c:pt idx="5229">
                  <c:v>3171.0149999999999</c:v>
                </c:pt>
                <c:pt idx="5230">
                  <c:v>3171.4969999999998</c:v>
                </c:pt>
                <c:pt idx="5231">
                  <c:v>3171.9789999999998</c:v>
                </c:pt>
                <c:pt idx="5232">
                  <c:v>3172.4609999999998</c:v>
                </c:pt>
                <c:pt idx="5233">
                  <c:v>3172.9430000000002</c:v>
                </c:pt>
                <c:pt idx="5234">
                  <c:v>3173.4259999999999</c:v>
                </c:pt>
                <c:pt idx="5235">
                  <c:v>3173.9079999999999</c:v>
                </c:pt>
                <c:pt idx="5236">
                  <c:v>3174.3900000000008</c:v>
                </c:pt>
                <c:pt idx="5237">
                  <c:v>3174.8720000000008</c:v>
                </c:pt>
                <c:pt idx="5238">
                  <c:v>3175.3540000000007</c:v>
                </c:pt>
                <c:pt idx="5239">
                  <c:v>3175.8360000000002</c:v>
                </c:pt>
                <c:pt idx="5240">
                  <c:v>3176.3180000000002</c:v>
                </c:pt>
                <c:pt idx="5241">
                  <c:v>3176.8009999999999</c:v>
                </c:pt>
                <c:pt idx="5242">
                  <c:v>3177.282999999999</c:v>
                </c:pt>
                <c:pt idx="5243">
                  <c:v>3177.764999999999</c:v>
                </c:pt>
                <c:pt idx="5244">
                  <c:v>3178.2469999999989</c:v>
                </c:pt>
                <c:pt idx="5245">
                  <c:v>3178.7289999999989</c:v>
                </c:pt>
                <c:pt idx="5246">
                  <c:v>3179.2109999999998</c:v>
                </c:pt>
                <c:pt idx="5247">
                  <c:v>3179.6930000000002</c:v>
                </c:pt>
                <c:pt idx="5248">
                  <c:v>3180.1759999999999</c:v>
                </c:pt>
                <c:pt idx="5249">
                  <c:v>3180.6579999999999</c:v>
                </c:pt>
                <c:pt idx="5250">
                  <c:v>3181.14</c:v>
                </c:pt>
                <c:pt idx="5251">
                  <c:v>3181.6219999999998</c:v>
                </c:pt>
                <c:pt idx="5252">
                  <c:v>3182.1039999999998</c:v>
                </c:pt>
                <c:pt idx="5253">
                  <c:v>3182.5859999999998</c:v>
                </c:pt>
                <c:pt idx="5254">
                  <c:v>3183.0679999999998</c:v>
                </c:pt>
                <c:pt idx="5255">
                  <c:v>3183.5509999999999</c:v>
                </c:pt>
                <c:pt idx="5256">
                  <c:v>3184.0320000000002</c:v>
                </c:pt>
                <c:pt idx="5257">
                  <c:v>3184.5149999999999</c:v>
                </c:pt>
                <c:pt idx="5258">
                  <c:v>3184.9969999999998</c:v>
                </c:pt>
                <c:pt idx="5259">
                  <c:v>3185.4789999999998</c:v>
                </c:pt>
                <c:pt idx="5260">
                  <c:v>3185.9609999999998</c:v>
                </c:pt>
                <c:pt idx="5261">
                  <c:v>3186.4430000000002</c:v>
                </c:pt>
                <c:pt idx="5262">
                  <c:v>3186.9250000000002</c:v>
                </c:pt>
                <c:pt idx="5263">
                  <c:v>3187.4070000000002</c:v>
                </c:pt>
                <c:pt idx="5264">
                  <c:v>3187.8900000000008</c:v>
                </c:pt>
                <c:pt idx="5265">
                  <c:v>3188.3720000000008</c:v>
                </c:pt>
                <c:pt idx="5266">
                  <c:v>3188.8540000000007</c:v>
                </c:pt>
                <c:pt idx="5267">
                  <c:v>3189.3360000000002</c:v>
                </c:pt>
                <c:pt idx="5268">
                  <c:v>3189.8180000000002</c:v>
                </c:pt>
                <c:pt idx="5269">
                  <c:v>3190.3</c:v>
                </c:pt>
                <c:pt idx="5270">
                  <c:v>3190.7819999999997</c:v>
                </c:pt>
                <c:pt idx="5271">
                  <c:v>3191.264999999999</c:v>
                </c:pt>
                <c:pt idx="5272">
                  <c:v>3191.7469999999989</c:v>
                </c:pt>
                <c:pt idx="5273">
                  <c:v>3192.2289999999989</c:v>
                </c:pt>
                <c:pt idx="5274">
                  <c:v>3192.7109999999998</c:v>
                </c:pt>
                <c:pt idx="5275">
                  <c:v>3193.1930000000002</c:v>
                </c:pt>
                <c:pt idx="5276">
                  <c:v>3193.6750000000002</c:v>
                </c:pt>
                <c:pt idx="5277">
                  <c:v>3194.1570000000002</c:v>
                </c:pt>
                <c:pt idx="5278">
                  <c:v>3194.64</c:v>
                </c:pt>
                <c:pt idx="5279">
                  <c:v>3195.1219999999998</c:v>
                </c:pt>
                <c:pt idx="5280">
                  <c:v>3195.6039999999998</c:v>
                </c:pt>
                <c:pt idx="5281">
                  <c:v>3196.0859999999998</c:v>
                </c:pt>
                <c:pt idx="5282">
                  <c:v>3196.5679999999998</c:v>
                </c:pt>
                <c:pt idx="5283">
                  <c:v>3197.05</c:v>
                </c:pt>
                <c:pt idx="5284">
                  <c:v>3197.5320000000002</c:v>
                </c:pt>
                <c:pt idx="5285">
                  <c:v>3198.0149999999999</c:v>
                </c:pt>
                <c:pt idx="5286">
                  <c:v>3198.4969999999998</c:v>
                </c:pt>
                <c:pt idx="5287">
                  <c:v>3198.9789999999998</c:v>
                </c:pt>
                <c:pt idx="5288">
                  <c:v>3199.4609999999998</c:v>
                </c:pt>
                <c:pt idx="5289">
                  <c:v>3199.9430000000002</c:v>
                </c:pt>
                <c:pt idx="5290">
                  <c:v>3200.4250000000002</c:v>
                </c:pt>
                <c:pt idx="5291">
                  <c:v>3200.9070000000002</c:v>
                </c:pt>
                <c:pt idx="5292">
                  <c:v>3201.3890000000001</c:v>
                </c:pt>
                <c:pt idx="5293">
                  <c:v>3201.8720000000008</c:v>
                </c:pt>
                <c:pt idx="5294">
                  <c:v>3202.3540000000007</c:v>
                </c:pt>
                <c:pt idx="5295">
                  <c:v>3202.8360000000002</c:v>
                </c:pt>
                <c:pt idx="5296">
                  <c:v>3203.3180000000002</c:v>
                </c:pt>
                <c:pt idx="5297">
                  <c:v>3203.8</c:v>
                </c:pt>
                <c:pt idx="5298">
                  <c:v>3204.2819999999997</c:v>
                </c:pt>
                <c:pt idx="5299">
                  <c:v>3204.7639999999997</c:v>
                </c:pt>
                <c:pt idx="5300">
                  <c:v>3205.2469999999989</c:v>
                </c:pt>
                <c:pt idx="5301">
                  <c:v>3205.7289999999989</c:v>
                </c:pt>
                <c:pt idx="5302">
                  <c:v>3206.2109999999998</c:v>
                </c:pt>
                <c:pt idx="5303">
                  <c:v>3206.6930000000002</c:v>
                </c:pt>
                <c:pt idx="5304">
                  <c:v>3207.1750000000002</c:v>
                </c:pt>
                <c:pt idx="5305">
                  <c:v>3207.6570000000002</c:v>
                </c:pt>
                <c:pt idx="5306">
                  <c:v>3208.1390000000001</c:v>
                </c:pt>
                <c:pt idx="5307">
                  <c:v>3208.6219999999998</c:v>
                </c:pt>
                <c:pt idx="5308">
                  <c:v>3209.1039999999998</c:v>
                </c:pt>
                <c:pt idx="5309">
                  <c:v>3209.5859999999998</c:v>
                </c:pt>
                <c:pt idx="5310">
                  <c:v>3210.0679999999998</c:v>
                </c:pt>
                <c:pt idx="5311">
                  <c:v>3210.55</c:v>
                </c:pt>
                <c:pt idx="5312">
                  <c:v>3211.0320000000002</c:v>
                </c:pt>
                <c:pt idx="5313">
                  <c:v>3211.5140000000001</c:v>
                </c:pt>
                <c:pt idx="5314">
                  <c:v>3211.9969999999998</c:v>
                </c:pt>
                <c:pt idx="5315">
                  <c:v>3212.4789999999998</c:v>
                </c:pt>
                <c:pt idx="5316">
                  <c:v>3212.9609999999998</c:v>
                </c:pt>
                <c:pt idx="5317">
                  <c:v>3213.4430000000002</c:v>
                </c:pt>
                <c:pt idx="5318">
                  <c:v>3213.9250000000002</c:v>
                </c:pt>
                <c:pt idx="5319">
                  <c:v>3214.4070000000002</c:v>
                </c:pt>
                <c:pt idx="5320">
                  <c:v>3214.8890000000001</c:v>
                </c:pt>
                <c:pt idx="5321">
                  <c:v>3215.3720000000008</c:v>
                </c:pt>
                <c:pt idx="5322">
                  <c:v>3215.8540000000007</c:v>
                </c:pt>
                <c:pt idx="5323">
                  <c:v>3216.3360000000002</c:v>
                </c:pt>
                <c:pt idx="5324">
                  <c:v>3216.8180000000002</c:v>
                </c:pt>
                <c:pt idx="5325">
                  <c:v>3217.3</c:v>
                </c:pt>
                <c:pt idx="5326">
                  <c:v>3217.7819999999997</c:v>
                </c:pt>
                <c:pt idx="5327">
                  <c:v>3218.2639999999997</c:v>
                </c:pt>
                <c:pt idx="5328">
                  <c:v>3218.7459999999992</c:v>
                </c:pt>
                <c:pt idx="5329">
                  <c:v>3219.2289999999989</c:v>
                </c:pt>
                <c:pt idx="5330">
                  <c:v>3219.7109999999998</c:v>
                </c:pt>
                <c:pt idx="5331">
                  <c:v>3220.1930000000002</c:v>
                </c:pt>
                <c:pt idx="5332">
                  <c:v>3220.6750000000002</c:v>
                </c:pt>
                <c:pt idx="5333">
                  <c:v>3221.1570000000002</c:v>
                </c:pt>
                <c:pt idx="5334">
                  <c:v>3221.6390000000001</c:v>
                </c:pt>
                <c:pt idx="5335">
                  <c:v>3222.1210000000001</c:v>
                </c:pt>
                <c:pt idx="5336">
                  <c:v>3222.6039999999998</c:v>
                </c:pt>
                <c:pt idx="5337">
                  <c:v>3223.0859999999998</c:v>
                </c:pt>
                <c:pt idx="5338">
                  <c:v>3223.5679999999998</c:v>
                </c:pt>
                <c:pt idx="5339">
                  <c:v>3224.05</c:v>
                </c:pt>
                <c:pt idx="5340">
                  <c:v>3224.5320000000002</c:v>
                </c:pt>
                <c:pt idx="5341">
                  <c:v>3225.0140000000001</c:v>
                </c:pt>
                <c:pt idx="5342">
                  <c:v>3225.4960000000001</c:v>
                </c:pt>
                <c:pt idx="5343">
                  <c:v>3225.9789999999998</c:v>
                </c:pt>
                <c:pt idx="5344">
                  <c:v>3226.4609999999998</c:v>
                </c:pt>
                <c:pt idx="5345">
                  <c:v>3226.9430000000002</c:v>
                </c:pt>
                <c:pt idx="5346">
                  <c:v>3227.4250000000002</c:v>
                </c:pt>
                <c:pt idx="5347">
                  <c:v>3227.9070000000002</c:v>
                </c:pt>
                <c:pt idx="5348">
                  <c:v>3228.3890000000001</c:v>
                </c:pt>
                <c:pt idx="5349">
                  <c:v>3228.871000000001</c:v>
                </c:pt>
                <c:pt idx="5350">
                  <c:v>3229.3540000000007</c:v>
                </c:pt>
                <c:pt idx="5351">
                  <c:v>3229.8360000000002</c:v>
                </c:pt>
                <c:pt idx="5352">
                  <c:v>3230.3180000000002</c:v>
                </c:pt>
                <c:pt idx="5353">
                  <c:v>3230.8</c:v>
                </c:pt>
                <c:pt idx="5354">
                  <c:v>3231.2819999999997</c:v>
                </c:pt>
                <c:pt idx="5355">
                  <c:v>3231.7639999999997</c:v>
                </c:pt>
                <c:pt idx="5356">
                  <c:v>3232.2459999999992</c:v>
                </c:pt>
                <c:pt idx="5357">
                  <c:v>3232.7289999999989</c:v>
                </c:pt>
                <c:pt idx="5358">
                  <c:v>3233.21</c:v>
                </c:pt>
                <c:pt idx="5359">
                  <c:v>3233.6930000000002</c:v>
                </c:pt>
                <c:pt idx="5360">
                  <c:v>3234.1750000000002</c:v>
                </c:pt>
                <c:pt idx="5361">
                  <c:v>3234.6570000000002</c:v>
                </c:pt>
                <c:pt idx="5362">
                  <c:v>3235.1390000000001</c:v>
                </c:pt>
                <c:pt idx="5363">
                  <c:v>3235.6210000000001</c:v>
                </c:pt>
                <c:pt idx="5364">
                  <c:v>3236.1030000000001</c:v>
                </c:pt>
                <c:pt idx="5365">
                  <c:v>3236.585</c:v>
                </c:pt>
                <c:pt idx="5366">
                  <c:v>3237.0679999999998</c:v>
                </c:pt>
                <c:pt idx="5367">
                  <c:v>3237.55</c:v>
                </c:pt>
                <c:pt idx="5368">
                  <c:v>3238.0320000000002</c:v>
                </c:pt>
                <c:pt idx="5369">
                  <c:v>3238.5140000000001</c:v>
                </c:pt>
                <c:pt idx="5370">
                  <c:v>3238.9960000000001</c:v>
                </c:pt>
                <c:pt idx="5371">
                  <c:v>3239.4780000000001</c:v>
                </c:pt>
                <c:pt idx="5372">
                  <c:v>3239.96</c:v>
                </c:pt>
                <c:pt idx="5373">
                  <c:v>3240.4430000000002</c:v>
                </c:pt>
                <c:pt idx="5374">
                  <c:v>3240.9250000000002</c:v>
                </c:pt>
                <c:pt idx="5375">
                  <c:v>3241.4070000000002</c:v>
                </c:pt>
                <c:pt idx="5376">
                  <c:v>3241.8890000000001</c:v>
                </c:pt>
                <c:pt idx="5377">
                  <c:v>3242.371000000001</c:v>
                </c:pt>
                <c:pt idx="5378">
                  <c:v>3242.853000000001</c:v>
                </c:pt>
                <c:pt idx="5379">
                  <c:v>3243.3350000000009</c:v>
                </c:pt>
                <c:pt idx="5380">
                  <c:v>3243.8180000000002</c:v>
                </c:pt>
                <c:pt idx="5381">
                  <c:v>3244.3</c:v>
                </c:pt>
                <c:pt idx="5382">
                  <c:v>3244.7819999999997</c:v>
                </c:pt>
                <c:pt idx="5383">
                  <c:v>3245.2639999999997</c:v>
                </c:pt>
                <c:pt idx="5384">
                  <c:v>3245.7459999999992</c:v>
                </c:pt>
                <c:pt idx="5385">
                  <c:v>3246.2279999999992</c:v>
                </c:pt>
                <c:pt idx="5386">
                  <c:v>3246.71</c:v>
                </c:pt>
                <c:pt idx="5387">
                  <c:v>3247.1930000000002</c:v>
                </c:pt>
                <c:pt idx="5388">
                  <c:v>3247.6750000000002</c:v>
                </c:pt>
                <c:pt idx="5389">
                  <c:v>3248.1570000000002</c:v>
                </c:pt>
                <c:pt idx="5390">
                  <c:v>3248.6390000000001</c:v>
                </c:pt>
                <c:pt idx="5391">
                  <c:v>3249.1210000000001</c:v>
                </c:pt>
                <c:pt idx="5392">
                  <c:v>3249.6030000000001</c:v>
                </c:pt>
                <c:pt idx="5393">
                  <c:v>3250.085</c:v>
                </c:pt>
                <c:pt idx="5394">
                  <c:v>3250.567</c:v>
                </c:pt>
                <c:pt idx="5395">
                  <c:v>3251.05</c:v>
                </c:pt>
                <c:pt idx="5396">
                  <c:v>3251.5320000000002</c:v>
                </c:pt>
                <c:pt idx="5397">
                  <c:v>3252.0140000000001</c:v>
                </c:pt>
                <c:pt idx="5398">
                  <c:v>3252.4960000000001</c:v>
                </c:pt>
                <c:pt idx="5399">
                  <c:v>3252.9780000000001</c:v>
                </c:pt>
                <c:pt idx="5400">
                  <c:v>3253.46</c:v>
                </c:pt>
                <c:pt idx="5401">
                  <c:v>3253.942</c:v>
                </c:pt>
                <c:pt idx="5402">
                  <c:v>3254.4250000000002</c:v>
                </c:pt>
                <c:pt idx="5403">
                  <c:v>3254.9070000000002</c:v>
                </c:pt>
                <c:pt idx="5404">
                  <c:v>3255.3890000000001</c:v>
                </c:pt>
                <c:pt idx="5405">
                  <c:v>3255.871000000001</c:v>
                </c:pt>
                <c:pt idx="5406">
                  <c:v>3256.353000000001</c:v>
                </c:pt>
                <c:pt idx="5407">
                  <c:v>3256.8350000000009</c:v>
                </c:pt>
                <c:pt idx="5408">
                  <c:v>3257.3170000000009</c:v>
                </c:pt>
                <c:pt idx="5409">
                  <c:v>3257.8</c:v>
                </c:pt>
                <c:pt idx="5410">
                  <c:v>3258.2819999999997</c:v>
                </c:pt>
                <c:pt idx="5411">
                  <c:v>3258.7639999999997</c:v>
                </c:pt>
                <c:pt idx="5412">
                  <c:v>3259.2459999999992</c:v>
                </c:pt>
                <c:pt idx="5413">
                  <c:v>3259.7279999999992</c:v>
                </c:pt>
                <c:pt idx="5414">
                  <c:v>3260.21</c:v>
                </c:pt>
                <c:pt idx="5415">
                  <c:v>3260.692</c:v>
                </c:pt>
                <c:pt idx="5416">
                  <c:v>3261.1750000000002</c:v>
                </c:pt>
                <c:pt idx="5417">
                  <c:v>3261.6570000000002</c:v>
                </c:pt>
                <c:pt idx="5418">
                  <c:v>3262.1390000000001</c:v>
                </c:pt>
                <c:pt idx="5419">
                  <c:v>3262.6210000000001</c:v>
                </c:pt>
                <c:pt idx="5420">
                  <c:v>3263.1030000000001</c:v>
                </c:pt>
                <c:pt idx="5421">
                  <c:v>3263.585</c:v>
                </c:pt>
                <c:pt idx="5422">
                  <c:v>3264.067</c:v>
                </c:pt>
                <c:pt idx="5423">
                  <c:v>3264.55</c:v>
                </c:pt>
                <c:pt idx="5424">
                  <c:v>3265.0309999999999</c:v>
                </c:pt>
                <c:pt idx="5425">
                  <c:v>3265.5140000000001</c:v>
                </c:pt>
                <c:pt idx="5426">
                  <c:v>3265.9960000000001</c:v>
                </c:pt>
                <c:pt idx="5427">
                  <c:v>3266.4780000000001</c:v>
                </c:pt>
                <c:pt idx="5428">
                  <c:v>3266.96</c:v>
                </c:pt>
                <c:pt idx="5429">
                  <c:v>3267.442</c:v>
                </c:pt>
                <c:pt idx="5430">
                  <c:v>3267.924</c:v>
                </c:pt>
                <c:pt idx="5431">
                  <c:v>3268.4059999999999</c:v>
                </c:pt>
                <c:pt idx="5432">
                  <c:v>3268.8890000000001</c:v>
                </c:pt>
                <c:pt idx="5433">
                  <c:v>3269.371000000001</c:v>
                </c:pt>
                <c:pt idx="5434">
                  <c:v>3269.853000000001</c:v>
                </c:pt>
                <c:pt idx="5435">
                  <c:v>3270.3350000000009</c:v>
                </c:pt>
                <c:pt idx="5436">
                  <c:v>3270.8170000000009</c:v>
                </c:pt>
                <c:pt idx="5437">
                  <c:v>3271.299</c:v>
                </c:pt>
                <c:pt idx="5438">
                  <c:v>3271.780999999999</c:v>
                </c:pt>
                <c:pt idx="5439">
                  <c:v>3272.2639999999997</c:v>
                </c:pt>
                <c:pt idx="5440">
                  <c:v>3272.7459999999992</c:v>
                </c:pt>
                <c:pt idx="5441">
                  <c:v>3273.2279999999992</c:v>
                </c:pt>
                <c:pt idx="5442">
                  <c:v>3273.71</c:v>
                </c:pt>
                <c:pt idx="5443">
                  <c:v>3274.192</c:v>
                </c:pt>
                <c:pt idx="5444">
                  <c:v>3274.674</c:v>
                </c:pt>
                <c:pt idx="5445">
                  <c:v>3275.1559999999999</c:v>
                </c:pt>
                <c:pt idx="5446">
                  <c:v>3275.6390000000001</c:v>
                </c:pt>
                <c:pt idx="5447">
                  <c:v>3276.1210000000001</c:v>
                </c:pt>
                <c:pt idx="5448">
                  <c:v>3276.6030000000001</c:v>
                </c:pt>
                <c:pt idx="5449">
                  <c:v>3277.085</c:v>
                </c:pt>
                <c:pt idx="5450">
                  <c:v>3277.567</c:v>
                </c:pt>
                <c:pt idx="5451">
                  <c:v>3278.049</c:v>
                </c:pt>
                <c:pt idx="5452">
                  <c:v>3278.5309999999999</c:v>
                </c:pt>
                <c:pt idx="5453">
                  <c:v>3279.0140000000001</c:v>
                </c:pt>
                <c:pt idx="5454">
                  <c:v>3279.4960000000001</c:v>
                </c:pt>
                <c:pt idx="5455">
                  <c:v>3279.9780000000001</c:v>
                </c:pt>
                <c:pt idx="5456">
                  <c:v>3280.46</c:v>
                </c:pt>
                <c:pt idx="5457">
                  <c:v>3280.942</c:v>
                </c:pt>
                <c:pt idx="5458">
                  <c:v>3281.424</c:v>
                </c:pt>
                <c:pt idx="5459">
                  <c:v>3281.9059999999999</c:v>
                </c:pt>
                <c:pt idx="5460">
                  <c:v>3282.3879999999999</c:v>
                </c:pt>
                <c:pt idx="5461">
                  <c:v>3282.871000000001</c:v>
                </c:pt>
                <c:pt idx="5462">
                  <c:v>3283.353000000001</c:v>
                </c:pt>
                <c:pt idx="5463">
                  <c:v>3283.8350000000009</c:v>
                </c:pt>
                <c:pt idx="5464">
                  <c:v>3284.3170000000009</c:v>
                </c:pt>
                <c:pt idx="5465">
                  <c:v>3284.799</c:v>
                </c:pt>
                <c:pt idx="5466">
                  <c:v>3285.280999999999</c:v>
                </c:pt>
                <c:pt idx="5467">
                  <c:v>3285.762999999999</c:v>
                </c:pt>
                <c:pt idx="5468">
                  <c:v>3286.2459999999992</c:v>
                </c:pt>
                <c:pt idx="5469">
                  <c:v>3286.7279999999992</c:v>
                </c:pt>
                <c:pt idx="5470">
                  <c:v>3287.21</c:v>
                </c:pt>
                <c:pt idx="5471">
                  <c:v>3287.692</c:v>
                </c:pt>
                <c:pt idx="5472">
                  <c:v>3288.174</c:v>
                </c:pt>
                <c:pt idx="5473">
                  <c:v>3288.6559999999999</c:v>
                </c:pt>
                <c:pt idx="5474">
                  <c:v>3289.1379999999999</c:v>
                </c:pt>
                <c:pt idx="5475">
                  <c:v>3289.6210000000001</c:v>
                </c:pt>
                <c:pt idx="5476">
                  <c:v>3290.1030000000001</c:v>
                </c:pt>
                <c:pt idx="5477">
                  <c:v>3290.585</c:v>
                </c:pt>
                <c:pt idx="5478">
                  <c:v>3291.067</c:v>
                </c:pt>
                <c:pt idx="5479">
                  <c:v>3291.549</c:v>
                </c:pt>
                <c:pt idx="5480">
                  <c:v>3292.0309999999999</c:v>
                </c:pt>
                <c:pt idx="5481">
                  <c:v>3292.5129999999999</c:v>
                </c:pt>
                <c:pt idx="5482">
                  <c:v>3292.9960000000001</c:v>
                </c:pt>
                <c:pt idx="5483">
                  <c:v>3293.4780000000001</c:v>
                </c:pt>
                <c:pt idx="5484">
                  <c:v>3293.96</c:v>
                </c:pt>
                <c:pt idx="5485">
                  <c:v>3294.442</c:v>
                </c:pt>
                <c:pt idx="5486">
                  <c:v>3294.924</c:v>
                </c:pt>
                <c:pt idx="5487">
                  <c:v>3295.4059999999999</c:v>
                </c:pt>
                <c:pt idx="5488">
                  <c:v>3295.8879999999999</c:v>
                </c:pt>
                <c:pt idx="5489">
                  <c:v>3296.371000000001</c:v>
                </c:pt>
                <c:pt idx="5490">
                  <c:v>3296.853000000001</c:v>
                </c:pt>
                <c:pt idx="5491">
                  <c:v>3297.3350000000009</c:v>
                </c:pt>
                <c:pt idx="5492">
                  <c:v>3297.8170000000009</c:v>
                </c:pt>
                <c:pt idx="5493">
                  <c:v>3298.299</c:v>
                </c:pt>
                <c:pt idx="5494">
                  <c:v>3298.780999999999</c:v>
                </c:pt>
                <c:pt idx="5495">
                  <c:v>3299.262999999999</c:v>
                </c:pt>
                <c:pt idx="5496">
                  <c:v>3299.744999999999</c:v>
                </c:pt>
                <c:pt idx="5497">
                  <c:v>3300.2279999999992</c:v>
                </c:pt>
                <c:pt idx="5498">
                  <c:v>3300.71</c:v>
                </c:pt>
                <c:pt idx="5499">
                  <c:v>3301.192</c:v>
                </c:pt>
                <c:pt idx="5500">
                  <c:v>3301.674</c:v>
                </c:pt>
                <c:pt idx="5501">
                  <c:v>3302.1559999999999</c:v>
                </c:pt>
                <c:pt idx="5502">
                  <c:v>3302.6379999999999</c:v>
                </c:pt>
                <c:pt idx="5503">
                  <c:v>3303.12</c:v>
                </c:pt>
                <c:pt idx="5504">
                  <c:v>3303.6030000000001</c:v>
                </c:pt>
                <c:pt idx="5505">
                  <c:v>3304.085</c:v>
                </c:pt>
                <c:pt idx="5506">
                  <c:v>3304.567</c:v>
                </c:pt>
                <c:pt idx="5507">
                  <c:v>3305.049</c:v>
                </c:pt>
                <c:pt idx="5508">
                  <c:v>3305.5309999999999</c:v>
                </c:pt>
                <c:pt idx="5509">
                  <c:v>3306.0129999999999</c:v>
                </c:pt>
                <c:pt idx="5510">
                  <c:v>3306.4949999999999</c:v>
                </c:pt>
                <c:pt idx="5511">
                  <c:v>3306.9780000000001</c:v>
                </c:pt>
                <c:pt idx="5512">
                  <c:v>3307.46</c:v>
                </c:pt>
                <c:pt idx="5513">
                  <c:v>3307.942</c:v>
                </c:pt>
                <c:pt idx="5514">
                  <c:v>3308.424</c:v>
                </c:pt>
                <c:pt idx="5515">
                  <c:v>3308.9059999999999</c:v>
                </c:pt>
                <c:pt idx="5516">
                  <c:v>3309.3879999999999</c:v>
                </c:pt>
                <c:pt idx="5517">
                  <c:v>3309.8700000000008</c:v>
                </c:pt>
                <c:pt idx="5518">
                  <c:v>3310.353000000001</c:v>
                </c:pt>
                <c:pt idx="5519">
                  <c:v>3310.8350000000009</c:v>
                </c:pt>
                <c:pt idx="5520">
                  <c:v>3311.3170000000009</c:v>
                </c:pt>
                <c:pt idx="5521">
                  <c:v>3311.799</c:v>
                </c:pt>
                <c:pt idx="5522">
                  <c:v>3312.280999999999</c:v>
                </c:pt>
                <c:pt idx="5523">
                  <c:v>3312.762999999999</c:v>
                </c:pt>
                <c:pt idx="5524">
                  <c:v>3313.244999999999</c:v>
                </c:pt>
                <c:pt idx="5525">
                  <c:v>3313.7279999999992</c:v>
                </c:pt>
                <c:pt idx="5526">
                  <c:v>3314.2089999999989</c:v>
                </c:pt>
                <c:pt idx="5527">
                  <c:v>3314.692</c:v>
                </c:pt>
                <c:pt idx="5528">
                  <c:v>3315.174</c:v>
                </c:pt>
                <c:pt idx="5529">
                  <c:v>3315.6559999999999</c:v>
                </c:pt>
                <c:pt idx="5530">
                  <c:v>3316.1379999999999</c:v>
                </c:pt>
                <c:pt idx="5531">
                  <c:v>3316.62</c:v>
                </c:pt>
                <c:pt idx="5532">
                  <c:v>3317.1019999999999</c:v>
                </c:pt>
                <c:pt idx="5533">
                  <c:v>3317.5839999999998</c:v>
                </c:pt>
                <c:pt idx="5534">
                  <c:v>3318.067</c:v>
                </c:pt>
                <c:pt idx="5535">
                  <c:v>3318.549</c:v>
                </c:pt>
                <c:pt idx="5536">
                  <c:v>3319.0309999999999</c:v>
                </c:pt>
                <c:pt idx="5537">
                  <c:v>3319.5129999999999</c:v>
                </c:pt>
                <c:pt idx="5538">
                  <c:v>3319.9949999999999</c:v>
                </c:pt>
                <c:pt idx="5539">
                  <c:v>3320.4769999999999</c:v>
                </c:pt>
                <c:pt idx="5540">
                  <c:v>3320.9589999999998</c:v>
                </c:pt>
                <c:pt idx="5541">
                  <c:v>3321.442</c:v>
                </c:pt>
                <c:pt idx="5542">
                  <c:v>3321.924</c:v>
                </c:pt>
                <c:pt idx="5543">
                  <c:v>3322.4059999999999</c:v>
                </c:pt>
                <c:pt idx="5544">
                  <c:v>3322.8879999999999</c:v>
                </c:pt>
                <c:pt idx="5545">
                  <c:v>3323.3700000000008</c:v>
                </c:pt>
                <c:pt idx="5546">
                  <c:v>3323.8520000000008</c:v>
                </c:pt>
                <c:pt idx="5547">
                  <c:v>3324.3340000000007</c:v>
                </c:pt>
                <c:pt idx="5548">
                  <c:v>3324.8170000000009</c:v>
                </c:pt>
                <c:pt idx="5549">
                  <c:v>3325.299</c:v>
                </c:pt>
                <c:pt idx="5550">
                  <c:v>3325.780999999999</c:v>
                </c:pt>
                <c:pt idx="5551">
                  <c:v>3326.262999999999</c:v>
                </c:pt>
                <c:pt idx="5552">
                  <c:v>3326.744999999999</c:v>
                </c:pt>
                <c:pt idx="5553">
                  <c:v>3327.226999999999</c:v>
                </c:pt>
                <c:pt idx="5554">
                  <c:v>3327.7089999999989</c:v>
                </c:pt>
                <c:pt idx="5555">
                  <c:v>3328.192</c:v>
                </c:pt>
                <c:pt idx="5556">
                  <c:v>3328.674</c:v>
                </c:pt>
                <c:pt idx="5557">
                  <c:v>3329.1559999999999</c:v>
                </c:pt>
                <c:pt idx="5558">
                  <c:v>3329.6379999999999</c:v>
                </c:pt>
                <c:pt idx="5559">
                  <c:v>3330.12</c:v>
                </c:pt>
                <c:pt idx="5560">
                  <c:v>3330.6019999999999</c:v>
                </c:pt>
                <c:pt idx="5561">
                  <c:v>3331.0839999999998</c:v>
                </c:pt>
                <c:pt idx="5562">
                  <c:v>3331.5659999999998</c:v>
                </c:pt>
                <c:pt idx="5563">
                  <c:v>3332.049</c:v>
                </c:pt>
                <c:pt idx="5564">
                  <c:v>3332.5309999999999</c:v>
                </c:pt>
                <c:pt idx="5565">
                  <c:v>3333.0129999999999</c:v>
                </c:pt>
                <c:pt idx="5566">
                  <c:v>3333.4949999999999</c:v>
                </c:pt>
                <c:pt idx="5567">
                  <c:v>3333.9769999999999</c:v>
                </c:pt>
                <c:pt idx="5568">
                  <c:v>3334.4589999999998</c:v>
                </c:pt>
                <c:pt idx="5569">
                  <c:v>3334.9409999999998</c:v>
                </c:pt>
                <c:pt idx="5570">
                  <c:v>3335.424</c:v>
                </c:pt>
                <c:pt idx="5571">
                  <c:v>3335.9059999999999</c:v>
                </c:pt>
                <c:pt idx="5572">
                  <c:v>3336.3879999999999</c:v>
                </c:pt>
                <c:pt idx="5573">
                  <c:v>3336.8700000000008</c:v>
                </c:pt>
                <c:pt idx="5574">
                  <c:v>3337.3520000000008</c:v>
                </c:pt>
                <c:pt idx="5575">
                  <c:v>3337.8340000000007</c:v>
                </c:pt>
                <c:pt idx="5576">
                  <c:v>3338.3160000000007</c:v>
                </c:pt>
                <c:pt idx="5577">
                  <c:v>3338.799</c:v>
                </c:pt>
                <c:pt idx="5578">
                  <c:v>3339.280999999999</c:v>
                </c:pt>
                <c:pt idx="5579">
                  <c:v>3339.762999999999</c:v>
                </c:pt>
                <c:pt idx="5580">
                  <c:v>3340.244999999999</c:v>
                </c:pt>
                <c:pt idx="5581">
                  <c:v>3340.726999999999</c:v>
                </c:pt>
                <c:pt idx="5582">
                  <c:v>3341.2089999999989</c:v>
                </c:pt>
                <c:pt idx="5583">
                  <c:v>3341.6909999999998</c:v>
                </c:pt>
                <c:pt idx="5584">
                  <c:v>3342.174</c:v>
                </c:pt>
                <c:pt idx="5585">
                  <c:v>3342.6559999999999</c:v>
                </c:pt>
                <c:pt idx="5586">
                  <c:v>3343.1379999999999</c:v>
                </c:pt>
                <c:pt idx="5587">
                  <c:v>3343.62</c:v>
                </c:pt>
                <c:pt idx="5588">
                  <c:v>3344.1019999999999</c:v>
                </c:pt>
                <c:pt idx="5589">
                  <c:v>3344.5839999999998</c:v>
                </c:pt>
                <c:pt idx="5590">
                  <c:v>3345.0659999999998</c:v>
                </c:pt>
                <c:pt idx="5591">
                  <c:v>3345.549</c:v>
                </c:pt>
                <c:pt idx="5592">
                  <c:v>3346.0309999999999</c:v>
                </c:pt>
                <c:pt idx="5593">
                  <c:v>3346.5129999999999</c:v>
                </c:pt>
                <c:pt idx="5594">
                  <c:v>3346.9949999999999</c:v>
                </c:pt>
                <c:pt idx="5595">
                  <c:v>3347.4769999999999</c:v>
                </c:pt>
                <c:pt idx="5596">
                  <c:v>3347.9589999999998</c:v>
                </c:pt>
                <c:pt idx="5597">
                  <c:v>3348.4409999999998</c:v>
                </c:pt>
                <c:pt idx="5598">
                  <c:v>3348.9229999999998</c:v>
                </c:pt>
                <c:pt idx="5599">
                  <c:v>3349.4059999999999</c:v>
                </c:pt>
                <c:pt idx="5600">
                  <c:v>3349.8879999999999</c:v>
                </c:pt>
                <c:pt idx="5601">
                  <c:v>3350.3700000000008</c:v>
                </c:pt>
                <c:pt idx="5602">
                  <c:v>3350.8520000000008</c:v>
                </c:pt>
                <c:pt idx="5603">
                  <c:v>3351.3340000000007</c:v>
                </c:pt>
                <c:pt idx="5604">
                  <c:v>3351.8160000000007</c:v>
                </c:pt>
                <c:pt idx="5605">
                  <c:v>3352.2979999999998</c:v>
                </c:pt>
                <c:pt idx="5606">
                  <c:v>3352.780999999999</c:v>
                </c:pt>
                <c:pt idx="5607">
                  <c:v>3353.262999999999</c:v>
                </c:pt>
                <c:pt idx="5608">
                  <c:v>3353.744999999999</c:v>
                </c:pt>
                <c:pt idx="5609">
                  <c:v>3354.226999999999</c:v>
                </c:pt>
                <c:pt idx="5610">
                  <c:v>3354.7089999999989</c:v>
                </c:pt>
                <c:pt idx="5611">
                  <c:v>3355.1909999999998</c:v>
                </c:pt>
                <c:pt idx="5612">
                  <c:v>3355.6729999999998</c:v>
                </c:pt>
                <c:pt idx="5613">
                  <c:v>3356.1559999999999</c:v>
                </c:pt>
                <c:pt idx="5614">
                  <c:v>3356.6379999999999</c:v>
                </c:pt>
                <c:pt idx="5615">
                  <c:v>3357.12</c:v>
                </c:pt>
                <c:pt idx="5616">
                  <c:v>3357.6019999999999</c:v>
                </c:pt>
                <c:pt idx="5617">
                  <c:v>3358.0839999999998</c:v>
                </c:pt>
                <c:pt idx="5618">
                  <c:v>3358.5659999999998</c:v>
                </c:pt>
                <c:pt idx="5619">
                  <c:v>3359.0479999999998</c:v>
                </c:pt>
                <c:pt idx="5620">
                  <c:v>3359.5309999999999</c:v>
                </c:pt>
                <c:pt idx="5621">
                  <c:v>3360.0129999999999</c:v>
                </c:pt>
                <c:pt idx="5622">
                  <c:v>3360.4949999999999</c:v>
                </c:pt>
                <c:pt idx="5623">
                  <c:v>3360.9769999999999</c:v>
                </c:pt>
                <c:pt idx="5624">
                  <c:v>3361.4589999999998</c:v>
                </c:pt>
                <c:pt idx="5625">
                  <c:v>3361.9409999999998</c:v>
                </c:pt>
                <c:pt idx="5626">
                  <c:v>3362.4229999999998</c:v>
                </c:pt>
                <c:pt idx="5627">
                  <c:v>3362.9059999999999</c:v>
                </c:pt>
                <c:pt idx="5628">
                  <c:v>3363.3870000000002</c:v>
                </c:pt>
                <c:pt idx="5629">
                  <c:v>3363.8700000000008</c:v>
                </c:pt>
                <c:pt idx="5630">
                  <c:v>3364.3520000000008</c:v>
                </c:pt>
                <c:pt idx="5631">
                  <c:v>3364.8340000000007</c:v>
                </c:pt>
                <c:pt idx="5632">
                  <c:v>3365.3160000000007</c:v>
                </c:pt>
                <c:pt idx="5633">
                  <c:v>3365.7979999999998</c:v>
                </c:pt>
                <c:pt idx="5634">
                  <c:v>3366.2799999999997</c:v>
                </c:pt>
                <c:pt idx="5635">
                  <c:v>3366.7619999999997</c:v>
                </c:pt>
                <c:pt idx="5636">
                  <c:v>3367.244999999999</c:v>
                </c:pt>
                <c:pt idx="5637">
                  <c:v>3367.726999999999</c:v>
                </c:pt>
                <c:pt idx="5638">
                  <c:v>3368.2089999999989</c:v>
                </c:pt>
                <c:pt idx="5639">
                  <c:v>3368.6909999999998</c:v>
                </c:pt>
                <c:pt idx="5640">
                  <c:v>3369.1729999999998</c:v>
                </c:pt>
                <c:pt idx="5641">
                  <c:v>3369.6550000000002</c:v>
                </c:pt>
                <c:pt idx="5642">
                  <c:v>3370.1370000000002</c:v>
                </c:pt>
                <c:pt idx="5643">
                  <c:v>3370.62</c:v>
                </c:pt>
                <c:pt idx="5644">
                  <c:v>3371.1019999999999</c:v>
                </c:pt>
                <c:pt idx="5645">
                  <c:v>3371.5839999999998</c:v>
                </c:pt>
                <c:pt idx="5646">
                  <c:v>3372.0659999999998</c:v>
                </c:pt>
                <c:pt idx="5647">
                  <c:v>3372.5479999999998</c:v>
                </c:pt>
                <c:pt idx="5648">
                  <c:v>3373.03</c:v>
                </c:pt>
                <c:pt idx="5649">
                  <c:v>3373.5120000000002</c:v>
                </c:pt>
                <c:pt idx="5650">
                  <c:v>3373.9949999999999</c:v>
                </c:pt>
                <c:pt idx="5651">
                  <c:v>3374.4769999999999</c:v>
                </c:pt>
                <c:pt idx="5652">
                  <c:v>3374.9589999999998</c:v>
                </c:pt>
                <c:pt idx="5653">
                  <c:v>3375.4409999999998</c:v>
                </c:pt>
                <c:pt idx="5654">
                  <c:v>3375.9229999999998</c:v>
                </c:pt>
                <c:pt idx="5655">
                  <c:v>3376.4050000000002</c:v>
                </c:pt>
                <c:pt idx="5656">
                  <c:v>3376.8870000000002</c:v>
                </c:pt>
                <c:pt idx="5657">
                  <c:v>3377.3700000000008</c:v>
                </c:pt>
                <c:pt idx="5658">
                  <c:v>3377.8520000000008</c:v>
                </c:pt>
                <c:pt idx="5659">
                  <c:v>3378.3340000000007</c:v>
                </c:pt>
                <c:pt idx="5660">
                  <c:v>3378.8160000000007</c:v>
                </c:pt>
                <c:pt idx="5661">
                  <c:v>3379.2979999999998</c:v>
                </c:pt>
                <c:pt idx="5662">
                  <c:v>3379.7799999999997</c:v>
                </c:pt>
                <c:pt idx="5663">
                  <c:v>3380.2619999999997</c:v>
                </c:pt>
                <c:pt idx="5664">
                  <c:v>3380.7439999999997</c:v>
                </c:pt>
                <c:pt idx="5665">
                  <c:v>3381.226999999999</c:v>
                </c:pt>
                <c:pt idx="5666">
                  <c:v>3381.7089999999989</c:v>
                </c:pt>
                <c:pt idx="5667">
                  <c:v>3382.1909999999998</c:v>
                </c:pt>
                <c:pt idx="5668">
                  <c:v>3382.6729999999998</c:v>
                </c:pt>
                <c:pt idx="5669">
                  <c:v>3383.1550000000002</c:v>
                </c:pt>
                <c:pt idx="5670">
                  <c:v>3383.6370000000002</c:v>
                </c:pt>
                <c:pt idx="5671">
                  <c:v>3384.1190000000001</c:v>
                </c:pt>
                <c:pt idx="5672">
                  <c:v>3384.6019999999999</c:v>
                </c:pt>
                <c:pt idx="5673">
                  <c:v>3385.0839999999998</c:v>
                </c:pt>
                <c:pt idx="5674">
                  <c:v>3385.5659999999998</c:v>
                </c:pt>
                <c:pt idx="5675">
                  <c:v>3386.0479999999998</c:v>
                </c:pt>
                <c:pt idx="5676">
                  <c:v>3386.53</c:v>
                </c:pt>
                <c:pt idx="5677">
                  <c:v>3387.0120000000002</c:v>
                </c:pt>
                <c:pt idx="5678">
                  <c:v>3387.4940000000001</c:v>
                </c:pt>
                <c:pt idx="5679">
                  <c:v>3387.9769999999999</c:v>
                </c:pt>
                <c:pt idx="5680">
                  <c:v>3388.4589999999998</c:v>
                </c:pt>
                <c:pt idx="5681">
                  <c:v>3388.9409999999998</c:v>
                </c:pt>
                <c:pt idx="5682">
                  <c:v>3389.4229999999998</c:v>
                </c:pt>
                <c:pt idx="5683">
                  <c:v>3389.9050000000002</c:v>
                </c:pt>
                <c:pt idx="5684">
                  <c:v>3390.3870000000002</c:v>
                </c:pt>
                <c:pt idx="5685">
                  <c:v>3390.8690000000001</c:v>
                </c:pt>
                <c:pt idx="5686">
                  <c:v>3391.3520000000008</c:v>
                </c:pt>
                <c:pt idx="5687">
                  <c:v>3391.8340000000007</c:v>
                </c:pt>
                <c:pt idx="5688">
                  <c:v>3392.3160000000007</c:v>
                </c:pt>
                <c:pt idx="5689">
                  <c:v>3392.7979999999998</c:v>
                </c:pt>
                <c:pt idx="5690">
                  <c:v>3393.2799999999997</c:v>
                </c:pt>
                <c:pt idx="5691">
                  <c:v>3393.7619999999997</c:v>
                </c:pt>
                <c:pt idx="5692">
                  <c:v>3394.2439999999997</c:v>
                </c:pt>
                <c:pt idx="5693">
                  <c:v>3394.726999999999</c:v>
                </c:pt>
                <c:pt idx="5694">
                  <c:v>3395.2079999999992</c:v>
                </c:pt>
                <c:pt idx="5695">
                  <c:v>3395.6909999999998</c:v>
                </c:pt>
                <c:pt idx="5696">
                  <c:v>3396.1729999999998</c:v>
                </c:pt>
                <c:pt idx="5697">
                  <c:v>3396.6550000000002</c:v>
                </c:pt>
                <c:pt idx="5698">
                  <c:v>3397.1370000000002</c:v>
                </c:pt>
                <c:pt idx="5699">
                  <c:v>3397.6190000000001</c:v>
                </c:pt>
                <c:pt idx="5700">
                  <c:v>3398.1010000000001</c:v>
                </c:pt>
                <c:pt idx="5701">
                  <c:v>3398.5830000000001</c:v>
                </c:pt>
                <c:pt idx="5702">
                  <c:v>3399.0659999999998</c:v>
                </c:pt>
                <c:pt idx="5703">
                  <c:v>3399.5479999999998</c:v>
                </c:pt>
                <c:pt idx="5704">
                  <c:v>3400.03</c:v>
                </c:pt>
                <c:pt idx="5705">
                  <c:v>3400.5120000000002</c:v>
                </c:pt>
                <c:pt idx="5706">
                  <c:v>3400.9940000000001</c:v>
                </c:pt>
                <c:pt idx="5707">
                  <c:v>3401.4760000000001</c:v>
                </c:pt>
                <c:pt idx="5708">
                  <c:v>3401.9580000000001</c:v>
                </c:pt>
                <c:pt idx="5709">
                  <c:v>3402.4409999999998</c:v>
                </c:pt>
                <c:pt idx="5710">
                  <c:v>3402.9229999999998</c:v>
                </c:pt>
                <c:pt idx="5711">
                  <c:v>3403.4050000000002</c:v>
                </c:pt>
                <c:pt idx="5712">
                  <c:v>3403.8870000000002</c:v>
                </c:pt>
                <c:pt idx="5713">
                  <c:v>3404.3690000000001</c:v>
                </c:pt>
                <c:pt idx="5714">
                  <c:v>3404.851000000001</c:v>
                </c:pt>
                <c:pt idx="5715">
                  <c:v>3405.333000000001</c:v>
                </c:pt>
                <c:pt idx="5716">
                  <c:v>3405.8160000000007</c:v>
                </c:pt>
                <c:pt idx="5717">
                  <c:v>3406.2979999999998</c:v>
                </c:pt>
                <c:pt idx="5718">
                  <c:v>3406.7799999999997</c:v>
                </c:pt>
                <c:pt idx="5719">
                  <c:v>3407.2619999999997</c:v>
                </c:pt>
                <c:pt idx="5720">
                  <c:v>3407.7439999999997</c:v>
                </c:pt>
                <c:pt idx="5721">
                  <c:v>3408.2259999999997</c:v>
                </c:pt>
                <c:pt idx="5722">
                  <c:v>3408.7079999999992</c:v>
                </c:pt>
                <c:pt idx="5723">
                  <c:v>3409.1909999999998</c:v>
                </c:pt>
                <c:pt idx="5724">
                  <c:v>3409.6729999999998</c:v>
                </c:pt>
                <c:pt idx="5725">
                  <c:v>3410.1550000000002</c:v>
                </c:pt>
                <c:pt idx="5726">
                  <c:v>3410.6370000000002</c:v>
                </c:pt>
                <c:pt idx="5727">
                  <c:v>3411.1190000000001</c:v>
                </c:pt>
                <c:pt idx="5728">
                  <c:v>3411.6010000000001</c:v>
                </c:pt>
                <c:pt idx="5729">
                  <c:v>3412.0830000000001</c:v>
                </c:pt>
                <c:pt idx="5730">
                  <c:v>3412.5650000000001</c:v>
                </c:pt>
                <c:pt idx="5731">
                  <c:v>3413.0479999999998</c:v>
                </c:pt>
                <c:pt idx="5732">
                  <c:v>3413.53</c:v>
                </c:pt>
                <c:pt idx="5733">
                  <c:v>3414.0120000000002</c:v>
                </c:pt>
                <c:pt idx="5734">
                  <c:v>3414.4940000000001</c:v>
                </c:pt>
                <c:pt idx="5735">
                  <c:v>3414.9760000000001</c:v>
                </c:pt>
                <c:pt idx="5736">
                  <c:v>3415.4580000000001</c:v>
                </c:pt>
                <c:pt idx="5737">
                  <c:v>3415.94</c:v>
                </c:pt>
                <c:pt idx="5738">
                  <c:v>3416.4229999999998</c:v>
                </c:pt>
                <c:pt idx="5739">
                  <c:v>3416.9050000000002</c:v>
                </c:pt>
                <c:pt idx="5740">
                  <c:v>3417.3870000000002</c:v>
                </c:pt>
                <c:pt idx="5741">
                  <c:v>3417.8690000000001</c:v>
                </c:pt>
                <c:pt idx="5742">
                  <c:v>3418.351000000001</c:v>
                </c:pt>
                <c:pt idx="5743">
                  <c:v>3418.833000000001</c:v>
                </c:pt>
                <c:pt idx="5744">
                  <c:v>3419.315000000001</c:v>
                </c:pt>
                <c:pt idx="5745">
                  <c:v>3419.7979999999998</c:v>
                </c:pt>
                <c:pt idx="5746">
                  <c:v>3420.2799999999997</c:v>
                </c:pt>
                <c:pt idx="5747">
                  <c:v>3420.7619999999997</c:v>
                </c:pt>
                <c:pt idx="5748">
                  <c:v>3421.2439999999997</c:v>
                </c:pt>
                <c:pt idx="5749">
                  <c:v>3421.7259999999997</c:v>
                </c:pt>
                <c:pt idx="5750">
                  <c:v>3422.2079999999992</c:v>
                </c:pt>
                <c:pt idx="5751">
                  <c:v>3422.69</c:v>
                </c:pt>
                <c:pt idx="5752">
                  <c:v>3423.1729999999998</c:v>
                </c:pt>
                <c:pt idx="5753">
                  <c:v>3423.6550000000002</c:v>
                </c:pt>
                <c:pt idx="5754">
                  <c:v>3424.1370000000002</c:v>
                </c:pt>
                <c:pt idx="5755">
                  <c:v>3424.6190000000001</c:v>
                </c:pt>
                <c:pt idx="5756">
                  <c:v>3425.1010000000001</c:v>
                </c:pt>
                <c:pt idx="5757">
                  <c:v>3425.5830000000001</c:v>
                </c:pt>
                <c:pt idx="5758">
                  <c:v>3426.0650000000001</c:v>
                </c:pt>
                <c:pt idx="5759">
                  <c:v>3426.547</c:v>
                </c:pt>
                <c:pt idx="5760">
                  <c:v>3427.03</c:v>
                </c:pt>
                <c:pt idx="5761">
                  <c:v>3427.5120000000002</c:v>
                </c:pt>
                <c:pt idx="5762">
                  <c:v>3427.9940000000001</c:v>
                </c:pt>
                <c:pt idx="5763">
                  <c:v>3428.4760000000001</c:v>
                </c:pt>
                <c:pt idx="5764">
                  <c:v>3428.9580000000001</c:v>
                </c:pt>
                <c:pt idx="5765">
                  <c:v>3429.44</c:v>
                </c:pt>
                <c:pt idx="5766">
                  <c:v>3429.922</c:v>
                </c:pt>
                <c:pt idx="5767">
                  <c:v>3430.4050000000002</c:v>
                </c:pt>
                <c:pt idx="5768">
                  <c:v>3430.8870000000002</c:v>
                </c:pt>
                <c:pt idx="5769">
                  <c:v>3431.3690000000001</c:v>
                </c:pt>
                <c:pt idx="5770">
                  <c:v>3431.851000000001</c:v>
                </c:pt>
                <c:pt idx="5771">
                  <c:v>3432.333000000001</c:v>
                </c:pt>
                <c:pt idx="5772">
                  <c:v>3432.815000000001</c:v>
                </c:pt>
                <c:pt idx="5773">
                  <c:v>3433.297</c:v>
                </c:pt>
                <c:pt idx="5774">
                  <c:v>3433.7799999999997</c:v>
                </c:pt>
                <c:pt idx="5775">
                  <c:v>3434.2619999999997</c:v>
                </c:pt>
                <c:pt idx="5776">
                  <c:v>3434.7439999999997</c:v>
                </c:pt>
                <c:pt idx="5777">
                  <c:v>3435.2259999999997</c:v>
                </c:pt>
                <c:pt idx="5778">
                  <c:v>3435.7079999999992</c:v>
                </c:pt>
                <c:pt idx="5779">
                  <c:v>3436.19</c:v>
                </c:pt>
                <c:pt idx="5780">
                  <c:v>3436.672</c:v>
                </c:pt>
                <c:pt idx="5781">
                  <c:v>3437.1550000000002</c:v>
                </c:pt>
                <c:pt idx="5782">
                  <c:v>3437.6370000000002</c:v>
                </c:pt>
                <c:pt idx="5783">
                  <c:v>3438.1190000000001</c:v>
                </c:pt>
                <c:pt idx="5784">
                  <c:v>3438.6010000000001</c:v>
                </c:pt>
                <c:pt idx="5785">
                  <c:v>3439.0830000000001</c:v>
                </c:pt>
                <c:pt idx="5786">
                  <c:v>3439.5650000000001</c:v>
                </c:pt>
                <c:pt idx="5787">
                  <c:v>3440.047</c:v>
                </c:pt>
                <c:pt idx="5788">
                  <c:v>3440.53</c:v>
                </c:pt>
                <c:pt idx="5789">
                  <c:v>3441.0110000000009</c:v>
                </c:pt>
                <c:pt idx="5790">
                  <c:v>3441.4940000000001</c:v>
                </c:pt>
                <c:pt idx="5791">
                  <c:v>3441.9760000000001</c:v>
                </c:pt>
                <c:pt idx="5792">
                  <c:v>3442.4580000000001</c:v>
                </c:pt>
                <c:pt idx="5793">
                  <c:v>3442.94</c:v>
                </c:pt>
                <c:pt idx="5794">
                  <c:v>3443.422</c:v>
                </c:pt>
                <c:pt idx="5795">
                  <c:v>3443.904</c:v>
                </c:pt>
                <c:pt idx="5796">
                  <c:v>3444.386</c:v>
                </c:pt>
                <c:pt idx="5797">
                  <c:v>3444.8690000000001</c:v>
                </c:pt>
                <c:pt idx="5798">
                  <c:v>3445.351000000001</c:v>
                </c:pt>
                <c:pt idx="5799">
                  <c:v>3445.833000000001</c:v>
                </c:pt>
                <c:pt idx="5800">
                  <c:v>3446.315000000001</c:v>
                </c:pt>
                <c:pt idx="5801">
                  <c:v>3446.797</c:v>
                </c:pt>
                <c:pt idx="5802">
                  <c:v>3447.279</c:v>
                </c:pt>
                <c:pt idx="5803">
                  <c:v>3447.761</c:v>
                </c:pt>
                <c:pt idx="5804">
                  <c:v>3448.2439999999997</c:v>
                </c:pt>
                <c:pt idx="5805">
                  <c:v>3448.7259999999997</c:v>
                </c:pt>
                <c:pt idx="5806">
                  <c:v>3449.2079999999992</c:v>
                </c:pt>
                <c:pt idx="5807">
                  <c:v>3449.69</c:v>
                </c:pt>
                <c:pt idx="5808">
                  <c:v>3450.172</c:v>
                </c:pt>
                <c:pt idx="5809">
                  <c:v>3450.654</c:v>
                </c:pt>
                <c:pt idx="5810">
                  <c:v>3451.136</c:v>
                </c:pt>
                <c:pt idx="5811">
                  <c:v>3451.6190000000001</c:v>
                </c:pt>
                <c:pt idx="5812">
                  <c:v>3452.1010000000001</c:v>
                </c:pt>
                <c:pt idx="5813">
                  <c:v>3452.5830000000001</c:v>
                </c:pt>
                <c:pt idx="5814">
                  <c:v>3453.0650000000001</c:v>
                </c:pt>
                <c:pt idx="5815">
                  <c:v>3453.547</c:v>
                </c:pt>
                <c:pt idx="5816">
                  <c:v>3454.029</c:v>
                </c:pt>
                <c:pt idx="5817">
                  <c:v>3454.5110000000009</c:v>
                </c:pt>
                <c:pt idx="5818">
                  <c:v>3454.9940000000001</c:v>
                </c:pt>
                <c:pt idx="5819">
                  <c:v>3455.4760000000001</c:v>
                </c:pt>
                <c:pt idx="5820">
                  <c:v>3455.9580000000001</c:v>
                </c:pt>
                <c:pt idx="5821">
                  <c:v>3456.44</c:v>
                </c:pt>
                <c:pt idx="5822">
                  <c:v>3456.922</c:v>
                </c:pt>
                <c:pt idx="5823">
                  <c:v>3457.404</c:v>
                </c:pt>
                <c:pt idx="5824">
                  <c:v>3457.886</c:v>
                </c:pt>
                <c:pt idx="5825">
                  <c:v>3458.3679999999999</c:v>
                </c:pt>
                <c:pt idx="5826">
                  <c:v>3458.851000000001</c:v>
                </c:pt>
                <c:pt idx="5827">
                  <c:v>3459.333000000001</c:v>
                </c:pt>
                <c:pt idx="5828">
                  <c:v>3459.815000000001</c:v>
                </c:pt>
                <c:pt idx="5829">
                  <c:v>3460.297</c:v>
                </c:pt>
                <c:pt idx="5830">
                  <c:v>3460.779</c:v>
                </c:pt>
                <c:pt idx="5831">
                  <c:v>3461.261</c:v>
                </c:pt>
                <c:pt idx="5832">
                  <c:v>3461.742999999999</c:v>
                </c:pt>
                <c:pt idx="5833">
                  <c:v>3462.2259999999997</c:v>
                </c:pt>
                <c:pt idx="5834">
                  <c:v>3462.7079999999992</c:v>
                </c:pt>
                <c:pt idx="5835">
                  <c:v>3463.19</c:v>
                </c:pt>
                <c:pt idx="5836">
                  <c:v>3463.672</c:v>
                </c:pt>
                <c:pt idx="5837">
                  <c:v>3464.154</c:v>
                </c:pt>
                <c:pt idx="5838">
                  <c:v>3464.636</c:v>
                </c:pt>
                <c:pt idx="5839">
                  <c:v>3465.1179999999999</c:v>
                </c:pt>
                <c:pt idx="5840">
                  <c:v>3465.6010000000001</c:v>
                </c:pt>
                <c:pt idx="5841">
                  <c:v>3466.0830000000001</c:v>
                </c:pt>
                <c:pt idx="5842">
                  <c:v>3466.5650000000001</c:v>
                </c:pt>
                <c:pt idx="5843">
                  <c:v>3467.047</c:v>
                </c:pt>
                <c:pt idx="5844">
                  <c:v>3467.529</c:v>
                </c:pt>
                <c:pt idx="5845">
                  <c:v>3468.0110000000009</c:v>
                </c:pt>
                <c:pt idx="5846">
                  <c:v>3468.4929999999999</c:v>
                </c:pt>
                <c:pt idx="5847">
                  <c:v>3468.9760000000001</c:v>
                </c:pt>
                <c:pt idx="5848">
                  <c:v>3469.4580000000001</c:v>
                </c:pt>
                <c:pt idx="5849">
                  <c:v>3469.94</c:v>
                </c:pt>
                <c:pt idx="5850">
                  <c:v>3470.422</c:v>
                </c:pt>
                <c:pt idx="5851">
                  <c:v>3470.904</c:v>
                </c:pt>
                <c:pt idx="5852">
                  <c:v>3471.386</c:v>
                </c:pt>
                <c:pt idx="5853">
                  <c:v>3471.8679999999999</c:v>
                </c:pt>
                <c:pt idx="5854">
                  <c:v>3472.351000000001</c:v>
                </c:pt>
                <c:pt idx="5855">
                  <c:v>3472.833000000001</c:v>
                </c:pt>
                <c:pt idx="5856">
                  <c:v>3473.315000000001</c:v>
                </c:pt>
                <c:pt idx="5857">
                  <c:v>3473.797</c:v>
                </c:pt>
                <c:pt idx="5858">
                  <c:v>3474.279</c:v>
                </c:pt>
                <c:pt idx="5859">
                  <c:v>3474.761</c:v>
                </c:pt>
                <c:pt idx="5860">
                  <c:v>3475.242999999999</c:v>
                </c:pt>
                <c:pt idx="5861">
                  <c:v>3475.724999999999</c:v>
                </c:pt>
                <c:pt idx="5862">
                  <c:v>3476.2079999999992</c:v>
                </c:pt>
                <c:pt idx="5863">
                  <c:v>3476.69</c:v>
                </c:pt>
                <c:pt idx="5864">
                  <c:v>3477.172</c:v>
                </c:pt>
                <c:pt idx="5865">
                  <c:v>3477.654</c:v>
                </c:pt>
                <c:pt idx="5866">
                  <c:v>3478.136</c:v>
                </c:pt>
                <c:pt idx="5867">
                  <c:v>3478.6179999999999</c:v>
                </c:pt>
                <c:pt idx="5868">
                  <c:v>3479.1</c:v>
                </c:pt>
                <c:pt idx="5869">
                  <c:v>3479.5830000000001</c:v>
                </c:pt>
                <c:pt idx="5870">
                  <c:v>3480.0650000000001</c:v>
                </c:pt>
                <c:pt idx="5871">
                  <c:v>3480.547</c:v>
                </c:pt>
                <c:pt idx="5872">
                  <c:v>3481.029</c:v>
                </c:pt>
                <c:pt idx="5873">
                  <c:v>3481.5110000000009</c:v>
                </c:pt>
                <c:pt idx="5874">
                  <c:v>3481.9929999999999</c:v>
                </c:pt>
                <c:pt idx="5875">
                  <c:v>3482.4749999999999</c:v>
                </c:pt>
                <c:pt idx="5876">
                  <c:v>3482.9580000000001</c:v>
                </c:pt>
                <c:pt idx="5877">
                  <c:v>3483.44</c:v>
                </c:pt>
                <c:pt idx="5878">
                  <c:v>3483.922</c:v>
                </c:pt>
                <c:pt idx="5879">
                  <c:v>3484.404</c:v>
                </c:pt>
                <c:pt idx="5880">
                  <c:v>3484.886</c:v>
                </c:pt>
                <c:pt idx="5881">
                  <c:v>3485.3679999999999</c:v>
                </c:pt>
                <c:pt idx="5882">
                  <c:v>3485.8500000000008</c:v>
                </c:pt>
                <c:pt idx="5883">
                  <c:v>3486.333000000001</c:v>
                </c:pt>
                <c:pt idx="5884">
                  <c:v>3486.815000000001</c:v>
                </c:pt>
                <c:pt idx="5885">
                  <c:v>3487.297</c:v>
                </c:pt>
                <c:pt idx="5886">
                  <c:v>3487.779</c:v>
                </c:pt>
                <c:pt idx="5887">
                  <c:v>3488.261</c:v>
                </c:pt>
                <c:pt idx="5888">
                  <c:v>3488.742999999999</c:v>
                </c:pt>
                <c:pt idx="5889">
                  <c:v>3489.224999999999</c:v>
                </c:pt>
                <c:pt idx="5890">
                  <c:v>3489.7079999999992</c:v>
                </c:pt>
                <c:pt idx="5891">
                  <c:v>3490.1889999999989</c:v>
                </c:pt>
                <c:pt idx="5892">
                  <c:v>3490.672</c:v>
                </c:pt>
                <c:pt idx="5893">
                  <c:v>3491.154</c:v>
                </c:pt>
                <c:pt idx="5894">
                  <c:v>3491.636</c:v>
                </c:pt>
                <c:pt idx="5895">
                  <c:v>3492.1179999999999</c:v>
                </c:pt>
                <c:pt idx="5896">
                  <c:v>3492.6</c:v>
                </c:pt>
                <c:pt idx="5897">
                  <c:v>3493.0819999999999</c:v>
                </c:pt>
                <c:pt idx="5898">
                  <c:v>3493.5639999999999</c:v>
                </c:pt>
                <c:pt idx="5899">
                  <c:v>3494.047</c:v>
                </c:pt>
                <c:pt idx="5900">
                  <c:v>3494.529</c:v>
                </c:pt>
                <c:pt idx="5901">
                  <c:v>3495.0110000000009</c:v>
                </c:pt>
                <c:pt idx="5902">
                  <c:v>3495.4929999999999</c:v>
                </c:pt>
                <c:pt idx="5903">
                  <c:v>3495.9749999999999</c:v>
                </c:pt>
                <c:pt idx="5904">
                  <c:v>3496.4569999999999</c:v>
                </c:pt>
                <c:pt idx="5905">
                  <c:v>3496.9389999999999</c:v>
                </c:pt>
                <c:pt idx="5906">
                  <c:v>3497.422</c:v>
                </c:pt>
                <c:pt idx="5907">
                  <c:v>3497.904</c:v>
                </c:pt>
                <c:pt idx="5908">
                  <c:v>3498.386</c:v>
                </c:pt>
                <c:pt idx="5909">
                  <c:v>3498.8679999999999</c:v>
                </c:pt>
                <c:pt idx="5910">
                  <c:v>3499.3500000000008</c:v>
                </c:pt>
                <c:pt idx="5911">
                  <c:v>3499.8320000000008</c:v>
                </c:pt>
                <c:pt idx="5912">
                  <c:v>3500.3140000000008</c:v>
                </c:pt>
                <c:pt idx="5913">
                  <c:v>3500.797</c:v>
                </c:pt>
                <c:pt idx="5914">
                  <c:v>3501.279</c:v>
                </c:pt>
                <c:pt idx="5915">
                  <c:v>3501.761</c:v>
                </c:pt>
                <c:pt idx="5916">
                  <c:v>3502.242999999999</c:v>
                </c:pt>
                <c:pt idx="5917">
                  <c:v>3502.724999999999</c:v>
                </c:pt>
                <c:pt idx="5918">
                  <c:v>3503.206999999999</c:v>
                </c:pt>
                <c:pt idx="5919">
                  <c:v>3503.6889999999989</c:v>
                </c:pt>
                <c:pt idx="5920">
                  <c:v>3504.172</c:v>
                </c:pt>
                <c:pt idx="5921">
                  <c:v>3504.654</c:v>
                </c:pt>
                <c:pt idx="5922">
                  <c:v>3505.136</c:v>
                </c:pt>
                <c:pt idx="5923">
                  <c:v>3505.6179999999999</c:v>
                </c:pt>
                <c:pt idx="5924">
                  <c:v>3506.1</c:v>
                </c:pt>
                <c:pt idx="5925">
                  <c:v>3506.5819999999999</c:v>
                </c:pt>
                <c:pt idx="5926">
                  <c:v>3507.0639999999999</c:v>
                </c:pt>
                <c:pt idx="5927">
                  <c:v>3507.5459999999998</c:v>
                </c:pt>
                <c:pt idx="5928">
                  <c:v>3508.029</c:v>
                </c:pt>
                <c:pt idx="5929">
                  <c:v>3508.5110000000009</c:v>
                </c:pt>
                <c:pt idx="5930">
                  <c:v>3508.9929999999999</c:v>
                </c:pt>
                <c:pt idx="5931">
                  <c:v>3509.4749999999999</c:v>
                </c:pt>
                <c:pt idx="5932">
                  <c:v>3509.9569999999999</c:v>
                </c:pt>
                <c:pt idx="5933">
                  <c:v>3510.4389999999999</c:v>
                </c:pt>
                <c:pt idx="5934">
                  <c:v>3510.9209999999998</c:v>
                </c:pt>
                <c:pt idx="5935">
                  <c:v>3511.404</c:v>
                </c:pt>
                <c:pt idx="5936">
                  <c:v>3511.886</c:v>
                </c:pt>
                <c:pt idx="5937">
                  <c:v>3512.3679999999999</c:v>
                </c:pt>
                <c:pt idx="5938">
                  <c:v>3512.8500000000008</c:v>
                </c:pt>
                <c:pt idx="5939">
                  <c:v>3513.3320000000008</c:v>
                </c:pt>
                <c:pt idx="5940">
                  <c:v>3513.8140000000008</c:v>
                </c:pt>
                <c:pt idx="5941">
                  <c:v>3514.2959999999998</c:v>
                </c:pt>
                <c:pt idx="5942">
                  <c:v>3514.779</c:v>
                </c:pt>
                <c:pt idx="5943">
                  <c:v>3515.261</c:v>
                </c:pt>
                <c:pt idx="5944">
                  <c:v>3515.742999999999</c:v>
                </c:pt>
                <c:pt idx="5945">
                  <c:v>3516.224999999999</c:v>
                </c:pt>
                <c:pt idx="5946">
                  <c:v>3516.706999999999</c:v>
                </c:pt>
                <c:pt idx="5947">
                  <c:v>3517.1889999999989</c:v>
                </c:pt>
                <c:pt idx="5948">
                  <c:v>3517.6709999999998</c:v>
                </c:pt>
                <c:pt idx="5949">
                  <c:v>3518.154</c:v>
                </c:pt>
                <c:pt idx="5950">
                  <c:v>3518.636</c:v>
                </c:pt>
                <c:pt idx="5951">
                  <c:v>3519.1179999999999</c:v>
                </c:pt>
                <c:pt idx="5952">
                  <c:v>3519.6</c:v>
                </c:pt>
                <c:pt idx="5953">
                  <c:v>3520.0819999999999</c:v>
                </c:pt>
                <c:pt idx="5954">
                  <c:v>3520.5639999999999</c:v>
                </c:pt>
                <c:pt idx="5955">
                  <c:v>3521.0459999999998</c:v>
                </c:pt>
                <c:pt idx="5956">
                  <c:v>3521.529</c:v>
                </c:pt>
                <c:pt idx="5957">
                  <c:v>3522.01</c:v>
                </c:pt>
                <c:pt idx="5958">
                  <c:v>3522.4929999999999</c:v>
                </c:pt>
                <c:pt idx="5959">
                  <c:v>3522.9749999999999</c:v>
                </c:pt>
                <c:pt idx="5960">
                  <c:v>3523.4569999999999</c:v>
                </c:pt>
                <c:pt idx="5961">
                  <c:v>3523.9389999999999</c:v>
                </c:pt>
                <c:pt idx="5962">
                  <c:v>3524.4209999999998</c:v>
                </c:pt>
                <c:pt idx="5963">
                  <c:v>3524.9029999999998</c:v>
                </c:pt>
                <c:pt idx="5964">
                  <c:v>3525.3850000000002</c:v>
                </c:pt>
                <c:pt idx="5965">
                  <c:v>3525.8679999999999</c:v>
                </c:pt>
                <c:pt idx="5966">
                  <c:v>3526.3500000000008</c:v>
                </c:pt>
                <c:pt idx="5967">
                  <c:v>3526.8320000000008</c:v>
                </c:pt>
                <c:pt idx="5968">
                  <c:v>3527.3140000000008</c:v>
                </c:pt>
                <c:pt idx="5969">
                  <c:v>3527.7959999999998</c:v>
                </c:pt>
                <c:pt idx="5970">
                  <c:v>3528.2779999999998</c:v>
                </c:pt>
                <c:pt idx="5971">
                  <c:v>3528.7599999999998</c:v>
                </c:pt>
                <c:pt idx="5972">
                  <c:v>3529.242999999999</c:v>
                </c:pt>
                <c:pt idx="5973">
                  <c:v>3529.724999999999</c:v>
                </c:pt>
                <c:pt idx="5974">
                  <c:v>3530.206999999999</c:v>
                </c:pt>
                <c:pt idx="5975">
                  <c:v>3530.6889999999989</c:v>
                </c:pt>
                <c:pt idx="5976">
                  <c:v>3531.1709999999998</c:v>
                </c:pt>
                <c:pt idx="5977">
                  <c:v>3531.6529999999998</c:v>
                </c:pt>
                <c:pt idx="5978">
                  <c:v>3532.1350000000002</c:v>
                </c:pt>
                <c:pt idx="5979">
                  <c:v>3532.6179999999999</c:v>
                </c:pt>
                <c:pt idx="5980">
                  <c:v>3533.1</c:v>
                </c:pt>
                <c:pt idx="5981">
                  <c:v>3533.5819999999999</c:v>
                </c:pt>
                <c:pt idx="5982">
                  <c:v>3534.0639999999999</c:v>
                </c:pt>
                <c:pt idx="5983">
                  <c:v>3534.5459999999998</c:v>
                </c:pt>
                <c:pt idx="5984">
                  <c:v>3535.0279999999998</c:v>
                </c:pt>
                <c:pt idx="5985">
                  <c:v>3535.51</c:v>
                </c:pt>
                <c:pt idx="5986">
                  <c:v>3535.9929999999999</c:v>
                </c:pt>
                <c:pt idx="5987">
                  <c:v>3536.4749999999999</c:v>
                </c:pt>
                <c:pt idx="5988">
                  <c:v>3536.9569999999999</c:v>
                </c:pt>
                <c:pt idx="5989">
                  <c:v>3537.4389999999999</c:v>
                </c:pt>
                <c:pt idx="5990">
                  <c:v>3537.9209999999998</c:v>
                </c:pt>
                <c:pt idx="5991">
                  <c:v>3538.4029999999998</c:v>
                </c:pt>
                <c:pt idx="5992">
                  <c:v>3538.8850000000002</c:v>
                </c:pt>
                <c:pt idx="5993">
                  <c:v>3539.3670000000002</c:v>
                </c:pt>
                <c:pt idx="5994">
                  <c:v>3539.8500000000008</c:v>
                </c:pt>
                <c:pt idx="5995">
                  <c:v>3540.3320000000008</c:v>
                </c:pt>
                <c:pt idx="5996">
                  <c:v>3540.8140000000008</c:v>
                </c:pt>
                <c:pt idx="5997">
                  <c:v>3541.2959999999998</c:v>
                </c:pt>
                <c:pt idx="5998">
                  <c:v>3541.7779999999998</c:v>
                </c:pt>
                <c:pt idx="5999">
                  <c:v>3542.2599999999998</c:v>
                </c:pt>
                <c:pt idx="6000">
                  <c:v>3542.7419999999997</c:v>
                </c:pt>
                <c:pt idx="6001">
                  <c:v>3543.224999999999</c:v>
                </c:pt>
                <c:pt idx="6002">
                  <c:v>3543.706999999999</c:v>
                </c:pt>
                <c:pt idx="6003">
                  <c:v>3544.1889999999989</c:v>
                </c:pt>
                <c:pt idx="6004">
                  <c:v>3544.6709999999998</c:v>
                </c:pt>
                <c:pt idx="6005">
                  <c:v>3545.1529999999998</c:v>
                </c:pt>
                <c:pt idx="6006">
                  <c:v>3545.6350000000002</c:v>
                </c:pt>
                <c:pt idx="6007">
                  <c:v>3546.1170000000002</c:v>
                </c:pt>
                <c:pt idx="6008">
                  <c:v>3546.6</c:v>
                </c:pt>
                <c:pt idx="6009">
                  <c:v>3547.0819999999999</c:v>
                </c:pt>
                <c:pt idx="6010">
                  <c:v>3547.5639999999999</c:v>
                </c:pt>
                <c:pt idx="6011">
                  <c:v>3548.0459999999998</c:v>
                </c:pt>
                <c:pt idx="6012">
                  <c:v>3548.5279999999998</c:v>
                </c:pt>
                <c:pt idx="6013">
                  <c:v>3549.01</c:v>
                </c:pt>
                <c:pt idx="6014">
                  <c:v>3549.4920000000002</c:v>
                </c:pt>
                <c:pt idx="6015">
                  <c:v>3549.9749999999999</c:v>
                </c:pt>
                <c:pt idx="6016">
                  <c:v>3550.4569999999999</c:v>
                </c:pt>
                <c:pt idx="6017">
                  <c:v>3550.9389999999999</c:v>
                </c:pt>
                <c:pt idx="6018">
                  <c:v>3551.4209999999998</c:v>
                </c:pt>
                <c:pt idx="6019">
                  <c:v>3551.9029999999998</c:v>
                </c:pt>
                <c:pt idx="6020">
                  <c:v>3552.3850000000002</c:v>
                </c:pt>
                <c:pt idx="6021">
                  <c:v>3552.8670000000002</c:v>
                </c:pt>
                <c:pt idx="6022">
                  <c:v>3553.3500000000008</c:v>
                </c:pt>
                <c:pt idx="6023">
                  <c:v>3553.8320000000008</c:v>
                </c:pt>
                <c:pt idx="6024">
                  <c:v>3554.3140000000008</c:v>
                </c:pt>
                <c:pt idx="6025">
                  <c:v>3554.7959999999998</c:v>
                </c:pt>
                <c:pt idx="6026">
                  <c:v>3555.2779999999998</c:v>
                </c:pt>
                <c:pt idx="6027">
                  <c:v>3555.7599999999998</c:v>
                </c:pt>
                <c:pt idx="6028">
                  <c:v>3556.2419999999997</c:v>
                </c:pt>
                <c:pt idx="6029">
                  <c:v>3556.7239999999997</c:v>
                </c:pt>
                <c:pt idx="6030">
                  <c:v>3557.206999999999</c:v>
                </c:pt>
                <c:pt idx="6031">
                  <c:v>3557.6889999999989</c:v>
                </c:pt>
                <c:pt idx="6032">
                  <c:v>3558.1709999999998</c:v>
                </c:pt>
                <c:pt idx="6033">
                  <c:v>3558.6529999999998</c:v>
                </c:pt>
                <c:pt idx="6034">
                  <c:v>3559.1350000000002</c:v>
                </c:pt>
                <c:pt idx="6035">
                  <c:v>3559.6170000000002</c:v>
                </c:pt>
                <c:pt idx="6036">
                  <c:v>3560.0990000000002</c:v>
                </c:pt>
                <c:pt idx="6037">
                  <c:v>3560.5819999999999</c:v>
                </c:pt>
                <c:pt idx="6038">
                  <c:v>3561.0639999999999</c:v>
                </c:pt>
                <c:pt idx="6039">
                  <c:v>3561.5459999999998</c:v>
                </c:pt>
                <c:pt idx="6040">
                  <c:v>3562.0279999999998</c:v>
                </c:pt>
                <c:pt idx="6041">
                  <c:v>3562.51</c:v>
                </c:pt>
                <c:pt idx="6042">
                  <c:v>3562.9920000000002</c:v>
                </c:pt>
                <c:pt idx="6043">
                  <c:v>3563.4740000000002</c:v>
                </c:pt>
                <c:pt idx="6044">
                  <c:v>3563.9569999999999</c:v>
                </c:pt>
                <c:pt idx="6045">
                  <c:v>3564.4389999999999</c:v>
                </c:pt>
                <c:pt idx="6046">
                  <c:v>3564.9209999999998</c:v>
                </c:pt>
                <c:pt idx="6047">
                  <c:v>3565.4029999999998</c:v>
                </c:pt>
                <c:pt idx="6048">
                  <c:v>3565.8850000000002</c:v>
                </c:pt>
                <c:pt idx="6049">
                  <c:v>3566.3670000000002</c:v>
                </c:pt>
                <c:pt idx="6050">
                  <c:v>3566.8490000000002</c:v>
                </c:pt>
                <c:pt idx="6051">
                  <c:v>3567.3320000000008</c:v>
                </c:pt>
                <c:pt idx="6052">
                  <c:v>3567.8140000000008</c:v>
                </c:pt>
                <c:pt idx="6053">
                  <c:v>3568.2959999999998</c:v>
                </c:pt>
                <c:pt idx="6054">
                  <c:v>3568.7779999999998</c:v>
                </c:pt>
                <c:pt idx="6055">
                  <c:v>3569.2599999999998</c:v>
                </c:pt>
                <c:pt idx="6056">
                  <c:v>3569.7419999999997</c:v>
                </c:pt>
                <c:pt idx="6057">
                  <c:v>3570.2239999999997</c:v>
                </c:pt>
                <c:pt idx="6058">
                  <c:v>3570.706999999999</c:v>
                </c:pt>
                <c:pt idx="6059">
                  <c:v>3571.1879999999992</c:v>
                </c:pt>
                <c:pt idx="6060">
                  <c:v>3571.6709999999998</c:v>
                </c:pt>
                <c:pt idx="6061">
                  <c:v>3572.1529999999998</c:v>
                </c:pt>
                <c:pt idx="6062">
                  <c:v>3572.6350000000002</c:v>
                </c:pt>
                <c:pt idx="6063">
                  <c:v>3573.1170000000002</c:v>
                </c:pt>
                <c:pt idx="6064">
                  <c:v>3573.5990000000002</c:v>
                </c:pt>
                <c:pt idx="6065">
                  <c:v>3574.0810000000001</c:v>
                </c:pt>
                <c:pt idx="6066">
                  <c:v>3574.5630000000001</c:v>
                </c:pt>
                <c:pt idx="6067">
                  <c:v>3575.0459999999998</c:v>
                </c:pt>
                <c:pt idx="6068">
                  <c:v>3575.5279999999998</c:v>
                </c:pt>
                <c:pt idx="6069">
                  <c:v>3576.01</c:v>
                </c:pt>
                <c:pt idx="6070">
                  <c:v>3576.4920000000002</c:v>
                </c:pt>
                <c:pt idx="6071">
                  <c:v>3576.9740000000002</c:v>
                </c:pt>
                <c:pt idx="6072">
                  <c:v>3577.4560000000001</c:v>
                </c:pt>
                <c:pt idx="6073">
                  <c:v>3577.9380000000001</c:v>
                </c:pt>
                <c:pt idx="6074">
                  <c:v>3578.4209999999998</c:v>
                </c:pt>
                <c:pt idx="6075">
                  <c:v>3578.9029999999998</c:v>
                </c:pt>
                <c:pt idx="6076">
                  <c:v>3579.3850000000002</c:v>
                </c:pt>
                <c:pt idx="6077">
                  <c:v>3579.8670000000002</c:v>
                </c:pt>
                <c:pt idx="6078">
                  <c:v>3580.3490000000002</c:v>
                </c:pt>
                <c:pt idx="6079">
                  <c:v>3580.831000000001</c:v>
                </c:pt>
                <c:pt idx="6080">
                  <c:v>3581.313000000001</c:v>
                </c:pt>
                <c:pt idx="6081">
                  <c:v>3581.7959999999998</c:v>
                </c:pt>
                <c:pt idx="6082">
                  <c:v>3582.2779999999998</c:v>
                </c:pt>
                <c:pt idx="6083">
                  <c:v>3582.7599999999998</c:v>
                </c:pt>
                <c:pt idx="6084">
                  <c:v>3583.2419999999997</c:v>
                </c:pt>
                <c:pt idx="6085">
                  <c:v>3583.7239999999997</c:v>
                </c:pt>
                <c:pt idx="6086">
                  <c:v>3584.2059999999997</c:v>
                </c:pt>
                <c:pt idx="6087">
                  <c:v>3584.6879999999992</c:v>
                </c:pt>
                <c:pt idx="6088">
                  <c:v>3585.1709999999998</c:v>
                </c:pt>
                <c:pt idx="6089">
                  <c:v>3585.6529999999998</c:v>
                </c:pt>
                <c:pt idx="6090">
                  <c:v>3586.1350000000002</c:v>
                </c:pt>
                <c:pt idx="6091">
                  <c:v>3586.6170000000002</c:v>
                </c:pt>
                <c:pt idx="6092">
                  <c:v>3587.0990000000002</c:v>
                </c:pt>
                <c:pt idx="6093">
                  <c:v>3587.5810000000001</c:v>
                </c:pt>
                <c:pt idx="6094">
                  <c:v>3588.0630000000001</c:v>
                </c:pt>
                <c:pt idx="6095">
                  <c:v>3588.5450000000001</c:v>
                </c:pt>
                <c:pt idx="6096">
                  <c:v>3589.0279999999998</c:v>
                </c:pt>
                <c:pt idx="6097">
                  <c:v>3589.51</c:v>
                </c:pt>
                <c:pt idx="6098">
                  <c:v>3589.9920000000002</c:v>
                </c:pt>
                <c:pt idx="6099">
                  <c:v>3590.4740000000002</c:v>
                </c:pt>
                <c:pt idx="6100">
                  <c:v>3590.9560000000001</c:v>
                </c:pt>
                <c:pt idx="6101">
                  <c:v>3591.4380000000001</c:v>
                </c:pt>
                <c:pt idx="6102">
                  <c:v>3591.92</c:v>
                </c:pt>
                <c:pt idx="6103">
                  <c:v>3592.4029999999998</c:v>
                </c:pt>
                <c:pt idx="6104">
                  <c:v>3592.8850000000002</c:v>
                </c:pt>
                <c:pt idx="6105">
                  <c:v>3593.3670000000002</c:v>
                </c:pt>
                <c:pt idx="6106">
                  <c:v>3593.8490000000002</c:v>
                </c:pt>
                <c:pt idx="6107">
                  <c:v>3594.331000000001</c:v>
                </c:pt>
                <c:pt idx="6108">
                  <c:v>3594.813000000001</c:v>
                </c:pt>
                <c:pt idx="6109">
                  <c:v>3595.2950000000001</c:v>
                </c:pt>
                <c:pt idx="6110">
                  <c:v>3595.7779999999998</c:v>
                </c:pt>
                <c:pt idx="6111">
                  <c:v>3596.2599999999998</c:v>
                </c:pt>
                <c:pt idx="6112">
                  <c:v>3596.7419999999997</c:v>
                </c:pt>
                <c:pt idx="6113">
                  <c:v>3597.2239999999997</c:v>
                </c:pt>
                <c:pt idx="6114">
                  <c:v>3597.7059999999997</c:v>
                </c:pt>
                <c:pt idx="6115">
                  <c:v>3598.1879999999992</c:v>
                </c:pt>
                <c:pt idx="6116">
                  <c:v>3598.67</c:v>
                </c:pt>
                <c:pt idx="6117">
                  <c:v>3599.1529999999998</c:v>
                </c:pt>
                <c:pt idx="6118">
                  <c:v>3599.6350000000002</c:v>
                </c:pt>
                <c:pt idx="6119">
                  <c:v>3600.1170000000002</c:v>
                </c:pt>
                <c:pt idx="6120">
                  <c:v>3600.5990000000002</c:v>
                </c:pt>
                <c:pt idx="6121">
                  <c:v>3601.0810000000001</c:v>
                </c:pt>
                <c:pt idx="6122">
                  <c:v>3601.5630000000001</c:v>
                </c:pt>
                <c:pt idx="6123">
                  <c:v>3602.0450000000001</c:v>
                </c:pt>
                <c:pt idx="6124">
                  <c:v>3602.5279999999998</c:v>
                </c:pt>
                <c:pt idx="6125">
                  <c:v>3603.01</c:v>
                </c:pt>
                <c:pt idx="6126">
                  <c:v>3603.4920000000002</c:v>
                </c:pt>
                <c:pt idx="6127">
                  <c:v>3603.9740000000002</c:v>
                </c:pt>
                <c:pt idx="6128">
                  <c:v>3604.4560000000001</c:v>
                </c:pt>
                <c:pt idx="6129">
                  <c:v>3604.9380000000001</c:v>
                </c:pt>
                <c:pt idx="6130">
                  <c:v>3605.42</c:v>
                </c:pt>
                <c:pt idx="6131">
                  <c:v>3605.902</c:v>
                </c:pt>
                <c:pt idx="6132">
                  <c:v>3606.3850000000002</c:v>
                </c:pt>
                <c:pt idx="6133">
                  <c:v>3606.8670000000002</c:v>
                </c:pt>
                <c:pt idx="6134">
                  <c:v>3607.3490000000002</c:v>
                </c:pt>
                <c:pt idx="6135">
                  <c:v>3607.831000000001</c:v>
                </c:pt>
                <c:pt idx="6136">
                  <c:v>3608.313000000001</c:v>
                </c:pt>
                <c:pt idx="6137">
                  <c:v>3608.7950000000001</c:v>
                </c:pt>
                <c:pt idx="6138">
                  <c:v>3609.277</c:v>
                </c:pt>
                <c:pt idx="6139">
                  <c:v>3609.7599999999998</c:v>
                </c:pt>
                <c:pt idx="6140">
                  <c:v>3610.2419999999997</c:v>
                </c:pt>
                <c:pt idx="6141">
                  <c:v>3610.7239999999997</c:v>
                </c:pt>
                <c:pt idx="6142">
                  <c:v>3611.2059999999997</c:v>
                </c:pt>
                <c:pt idx="6143">
                  <c:v>3611.6879999999992</c:v>
                </c:pt>
                <c:pt idx="6144">
                  <c:v>3612.17</c:v>
                </c:pt>
                <c:pt idx="6145">
                  <c:v>3612.652</c:v>
                </c:pt>
                <c:pt idx="6146">
                  <c:v>3613.1350000000002</c:v>
                </c:pt>
                <c:pt idx="6147">
                  <c:v>3613.6170000000002</c:v>
                </c:pt>
                <c:pt idx="6148">
                  <c:v>3614.0990000000002</c:v>
                </c:pt>
                <c:pt idx="6149">
                  <c:v>3614.5810000000001</c:v>
                </c:pt>
                <c:pt idx="6150">
                  <c:v>3615.0630000000001</c:v>
                </c:pt>
                <c:pt idx="6151">
                  <c:v>3615.5450000000001</c:v>
                </c:pt>
                <c:pt idx="6152">
                  <c:v>3616.027</c:v>
                </c:pt>
                <c:pt idx="6153">
                  <c:v>3616.51</c:v>
                </c:pt>
                <c:pt idx="6154">
                  <c:v>3616.9920000000002</c:v>
                </c:pt>
                <c:pt idx="6155">
                  <c:v>3617.4740000000002</c:v>
                </c:pt>
                <c:pt idx="6156">
                  <c:v>3617.9560000000001</c:v>
                </c:pt>
                <c:pt idx="6157">
                  <c:v>3618.4380000000001</c:v>
                </c:pt>
                <c:pt idx="6158">
                  <c:v>3618.92</c:v>
                </c:pt>
                <c:pt idx="6159">
                  <c:v>3619.402</c:v>
                </c:pt>
                <c:pt idx="6160">
                  <c:v>3619.8850000000002</c:v>
                </c:pt>
                <c:pt idx="6161">
                  <c:v>3620.366</c:v>
                </c:pt>
                <c:pt idx="6162">
                  <c:v>3620.8490000000002</c:v>
                </c:pt>
                <c:pt idx="6163">
                  <c:v>3621.331000000001</c:v>
                </c:pt>
                <c:pt idx="6164">
                  <c:v>3621.813000000001</c:v>
                </c:pt>
                <c:pt idx="6165">
                  <c:v>3622.2950000000001</c:v>
                </c:pt>
                <c:pt idx="6166">
                  <c:v>3622.777</c:v>
                </c:pt>
                <c:pt idx="6167">
                  <c:v>3623.259</c:v>
                </c:pt>
                <c:pt idx="6168">
                  <c:v>3623.741</c:v>
                </c:pt>
                <c:pt idx="6169">
                  <c:v>3624.2239999999997</c:v>
                </c:pt>
                <c:pt idx="6170">
                  <c:v>3624.7059999999997</c:v>
                </c:pt>
                <c:pt idx="6171">
                  <c:v>3625.1879999999992</c:v>
                </c:pt>
                <c:pt idx="6172">
                  <c:v>3625.67</c:v>
                </c:pt>
                <c:pt idx="6173">
                  <c:v>3626.152</c:v>
                </c:pt>
                <c:pt idx="6174">
                  <c:v>3626.634</c:v>
                </c:pt>
                <c:pt idx="6175">
                  <c:v>3627.116</c:v>
                </c:pt>
                <c:pt idx="6176">
                  <c:v>3627.5990000000002</c:v>
                </c:pt>
                <c:pt idx="6177">
                  <c:v>3628.0810000000001</c:v>
                </c:pt>
                <c:pt idx="6178">
                  <c:v>3628.5630000000001</c:v>
                </c:pt>
                <c:pt idx="6179">
                  <c:v>3629.0450000000001</c:v>
                </c:pt>
                <c:pt idx="6180">
                  <c:v>3629.527</c:v>
                </c:pt>
                <c:pt idx="6181">
                  <c:v>3630.009</c:v>
                </c:pt>
                <c:pt idx="6182">
                  <c:v>3630.4910000000009</c:v>
                </c:pt>
                <c:pt idx="6183">
                  <c:v>3630.9740000000002</c:v>
                </c:pt>
                <c:pt idx="6184">
                  <c:v>3631.4560000000001</c:v>
                </c:pt>
                <c:pt idx="6185">
                  <c:v>3631.9380000000001</c:v>
                </c:pt>
                <c:pt idx="6186">
                  <c:v>3632.42</c:v>
                </c:pt>
                <c:pt idx="6187">
                  <c:v>3632.902</c:v>
                </c:pt>
                <c:pt idx="6188">
                  <c:v>3633.384</c:v>
                </c:pt>
                <c:pt idx="6189">
                  <c:v>3633.866</c:v>
                </c:pt>
                <c:pt idx="6190">
                  <c:v>3634.3490000000002</c:v>
                </c:pt>
                <c:pt idx="6191">
                  <c:v>3634.831000000001</c:v>
                </c:pt>
                <c:pt idx="6192">
                  <c:v>3635.313000000001</c:v>
                </c:pt>
                <c:pt idx="6193">
                  <c:v>3635.7950000000001</c:v>
                </c:pt>
                <c:pt idx="6194">
                  <c:v>3636.277</c:v>
                </c:pt>
                <c:pt idx="6195">
                  <c:v>3636.759</c:v>
                </c:pt>
                <c:pt idx="6196">
                  <c:v>3637.241</c:v>
                </c:pt>
                <c:pt idx="6197">
                  <c:v>3637.723</c:v>
                </c:pt>
                <c:pt idx="6198">
                  <c:v>3638.2059999999997</c:v>
                </c:pt>
                <c:pt idx="6199">
                  <c:v>3638.6879999999992</c:v>
                </c:pt>
                <c:pt idx="6200">
                  <c:v>3639.17</c:v>
                </c:pt>
                <c:pt idx="6201">
                  <c:v>3639.652</c:v>
                </c:pt>
                <c:pt idx="6202">
                  <c:v>3640.134</c:v>
                </c:pt>
                <c:pt idx="6203">
                  <c:v>3640.616</c:v>
                </c:pt>
                <c:pt idx="6204">
                  <c:v>3641.098</c:v>
                </c:pt>
                <c:pt idx="6205">
                  <c:v>3641.5810000000001</c:v>
                </c:pt>
                <c:pt idx="6206">
                  <c:v>3642.0630000000001</c:v>
                </c:pt>
                <c:pt idx="6207">
                  <c:v>3642.5450000000001</c:v>
                </c:pt>
                <c:pt idx="6208">
                  <c:v>3643.027</c:v>
                </c:pt>
                <c:pt idx="6209">
                  <c:v>3643.509</c:v>
                </c:pt>
                <c:pt idx="6210">
                  <c:v>3643.9910000000009</c:v>
                </c:pt>
                <c:pt idx="6211">
                  <c:v>3644.4730000000009</c:v>
                </c:pt>
                <c:pt idx="6212">
                  <c:v>3644.9560000000001</c:v>
                </c:pt>
                <c:pt idx="6213">
                  <c:v>3645.4380000000001</c:v>
                </c:pt>
                <c:pt idx="6214">
                  <c:v>3645.92</c:v>
                </c:pt>
                <c:pt idx="6215">
                  <c:v>3646.402</c:v>
                </c:pt>
                <c:pt idx="6216">
                  <c:v>3646.884</c:v>
                </c:pt>
                <c:pt idx="6217">
                  <c:v>3647.366</c:v>
                </c:pt>
                <c:pt idx="6218">
                  <c:v>3647.848</c:v>
                </c:pt>
                <c:pt idx="6219">
                  <c:v>3648.331000000001</c:v>
                </c:pt>
                <c:pt idx="6220">
                  <c:v>3648.813000000001</c:v>
                </c:pt>
                <c:pt idx="6221">
                  <c:v>3649.2950000000001</c:v>
                </c:pt>
                <c:pt idx="6222">
                  <c:v>3649.777</c:v>
                </c:pt>
                <c:pt idx="6223">
                  <c:v>3650.259</c:v>
                </c:pt>
                <c:pt idx="6224">
                  <c:v>3650.741</c:v>
                </c:pt>
                <c:pt idx="6225">
                  <c:v>3651.223</c:v>
                </c:pt>
                <c:pt idx="6226">
                  <c:v>3651.7059999999997</c:v>
                </c:pt>
                <c:pt idx="6227">
                  <c:v>3652.1879999999992</c:v>
                </c:pt>
                <c:pt idx="6228">
                  <c:v>3652.67</c:v>
                </c:pt>
                <c:pt idx="6229">
                  <c:v>3653.152</c:v>
                </c:pt>
                <c:pt idx="6230">
                  <c:v>3653.634</c:v>
                </c:pt>
                <c:pt idx="6231">
                  <c:v>3654.116</c:v>
                </c:pt>
                <c:pt idx="6232">
                  <c:v>3654.598</c:v>
                </c:pt>
                <c:pt idx="6233">
                  <c:v>3655.08</c:v>
                </c:pt>
                <c:pt idx="6234">
                  <c:v>3655.5630000000001</c:v>
                </c:pt>
                <c:pt idx="6235">
                  <c:v>3656.0450000000001</c:v>
                </c:pt>
                <c:pt idx="6236">
                  <c:v>3656.527</c:v>
                </c:pt>
                <c:pt idx="6237">
                  <c:v>3657.009</c:v>
                </c:pt>
                <c:pt idx="6238">
                  <c:v>3657.4910000000009</c:v>
                </c:pt>
                <c:pt idx="6239">
                  <c:v>3657.9730000000009</c:v>
                </c:pt>
                <c:pt idx="6240">
                  <c:v>3658.4549999999999</c:v>
                </c:pt>
                <c:pt idx="6241">
                  <c:v>3658.9380000000001</c:v>
                </c:pt>
                <c:pt idx="6242">
                  <c:v>3659.42</c:v>
                </c:pt>
                <c:pt idx="6243">
                  <c:v>3659.902</c:v>
                </c:pt>
                <c:pt idx="6244">
                  <c:v>3660.384</c:v>
                </c:pt>
                <c:pt idx="6245">
                  <c:v>3660.866</c:v>
                </c:pt>
                <c:pt idx="6246">
                  <c:v>3661.348</c:v>
                </c:pt>
                <c:pt idx="6247">
                  <c:v>3661.8300000000008</c:v>
                </c:pt>
                <c:pt idx="6248">
                  <c:v>3662.313000000001</c:v>
                </c:pt>
                <c:pt idx="6249">
                  <c:v>3662.7950000000001</c:v>
                </c:pt>
                <c:pt idx="6250">
                  <c:v>3663.277</c:v>
                </c:pt>
                <c:pt idx="6251">
                  <c:v>3663.759</c:v>
                </c:pt>
                <c:pt idx="6252">
                  <c:v>3664.241</c:v>
                </c:pt>
                <c:pt idx="6253">
                  <c:v>3664.723</c:v>
                </c:pt>
                <c:pt idx="6254">
                  <c:v>3665.204999999999</c:v>
                </c:pt>
                <c:pt idx="6255">
                  <c:v>3665.6879999999992</c:v>
                </c:pt>
                <c:pt idx="6256">
                  <c:v>3666.17</c:v>
                </c:pt>
                <c:pt idx="6257">
                  <c:v>3666.652</c:v>
                </c:pt>
                <c:pt idx="6258">
                  <c:v>3667.134</c:v>
                </c:pt>
                <c:pt idx="6259">
                  <c:v>3667.616</c:v>
                </c:pt>
                <c:pt idx="6260">
                  <c:v>3668.098</c:v>
                </c:pt>
                <c:pt idx="6261">
                  <c:v>3668.58</c:v>
                </c:pt>
                <c:pt idx="6262">
                  <c:v>3669.0630000000001</c:v>
                </c:pt>
                <c:pt idx="6263">
                  <c:v>3669.5439999999999</c:v>
                </c:pt>
                <c:pt idx="6264">
                  <c:v>3670.027</c:v>
                </c:pt>
                <c:pt idx="6265">
                  <c:v>3670.509</c:v>
                </c:pt>
                <c:pt idx="6266">
                  <c:v>3670.9910000000009</c:v>
                </c:pt>
                <c:pt idx="6267">
                  <c:v>3671.4730000000009</c:v>
                </c:pt>
                <c:pt idx="6268">
                  <c:v>3671.9549999999999</c:v>
                </c:pt>
                <c:pt idx="6269">
                  <c:v>3672.4369999999999</c:v>
                </c:pt>
                <c:pt idx="6270">
                  <c:v>3672.9189999999999</c:v>
                </c:pt>
                <c:pt idx="6271">
                  <c:v>3673.402</c:v>
                </c:pt>
                <c:pt idx="6272">
                  <c:v>3673.884</c:v>
                </c:pt>
                <c:pt idx="6273">
                  <c:v>3674.366</c:v>
                </c:pt>
                <c:pt idx="6274">
                  <c:v>3674.848</c:v>
                </c:pt>
                <c:pt idx="6275">
                  <c:v>3675.3300000000008</c:v>
                </c:pt>
                <c:pt idx="6276">
                  <c:v>3675.8120000000008</c:v>
                </c:pt>
                <c:pt idx="6277">
                  <c:v>3676.2939999999999</c:v>
                </c:pt>
                <c:pt idx="6278">
                  <c:v>3676.777</c:v>
                </c:pt>
                <c:pt idx="6279">
                  <c:v>3677.259</c:v>
                </c:pt>
                <c:pt idx="6280">
                  <c:v>3677.741</c:v>
                </c:pt>
                <c:pt idx="6281">
                  <c:v>3678.223</c:v>
                </c:pt>
                <c:pt idx="6282">
                  <c:v>3678.704999999999</c:v>
                </c:pt>
                <c:pt idx="6283">
                  <c:v>3679.186999999999</c:v>
                </c:pt>
                <c:pt idx="6284">
                  <c:v>3679.668999999999</c:v>
                </c:pt>
                <c:pt idx="6285">
                  <c:v>3680.152</c:v>
                </c:pt>
                <c:pt idx="6286">
                  <c:v>3680.634</c:v>
                </c:pt>
                <c:pt idx="6287">
                  <c:v>3681.116</c:v>
                </c:pt>
                <c:pt idx="6288">
                  <c:v>3681.598</c:v>
                </c:pt>
                <c:pt idx="6289">
                  <c:v>3682.08</c:v>
                </c:pt>
                <c:pt idx="6290">
                  <c:v>3682.5619999999999</c:v>
                </c:pt>
                <c:pt idx="6291">
                  <c:v>3683.0439999999999</c:v>
                </c:pt>
                <c:pt idx="6292">
                  <c:v>3683.5259999999998</c:v>
                </c:pt>
                <c:pt idx="6293">
                  <c:v>3684.009</c:v>
                </c:pt>
                <c:pt idx="6294">
                  <c:v>3684.4910000000009</c:v>
                </c:pt>
                <c:pt idx="6295">
                  <c:v>3684.9730000000009</c:v>
                </c:pt>
                <c:pt idx="6296">
                  <c:v>3685.4549999999999</c:v>
                </c:pt>
                <c:pt idx="6297">
                  <c:v>3685.9369999999999</c:v>
                </c:pt>
                <c:pt idx="6298">
                  <c:v>3686.4189999999999</c:v>
                </c:pt>
                <c:pt idx="6299">
                  <c:v>3686.9009999999998</c:v>
                </c:pt>
                <c:pt idx="6300">
                  <c:v>3687.384</c:v>
                </c:pt>
                <c:pt idx="6301">
                  <c:v>3687.866</c:v>
                </c:pt>
                <c:pt idx="6302">
                  <c:v>3688.348</c:v>
                </c:pt>
                <c:pt idx="6303">
                  <c:v>3688.8300000000008</c:v>
                </c:pt>
                <c:pt idx="6304">
                  <c:v>3689.3120000000008</c:v>
                </c:pt>
                <c:pt idx="6305">
                  <c:v>3689.7939999999999</c:v>
                </c:pt>
                <c:pt idx="6306">
                  <c:v>3690.2759999999998</c:v>
                </c:pt>
                <c:pt idx="6307">
                  <c:v>3690.759</c:v>
                </c:pt>
                <c:pt idx="6308">
                  <c:v>3691.241</c:v>
                </c:pt>
                <c:pt idx="6309">
                  <c:v>3691.723</c:v>
                </c:pt>
                <c:pt idx="6310">
                  <c:v>3692.204999999999</c:v>
                </c:pt>
                <c:pt idx="6311">
                  <c:v>3692.686999999999</c:v>
                </c:pt>
                <c:pt idx="6312">
                  <c:v>3693.168999999999</c:v>
                </c:pt>
                <c:pt idx="6313">
                  <c:v>3693.6509999999998</c:v>
                </c:pt>
                <c:pt idx="6314">
                  <c:v>3694.134</c:v>
                </c:pt>
                <c:pt idx="6315">
                  <c:v>3694.616</c:v>
                </c:pt>
                <c:pt idx="6316">
                  <c:v>3695.098</c:v>
                </c:pt>
                <c:pt idx="6317">
                  <c:v>3695.58</c:v>
                </c:pt>
                <c:pt idx="6318">
                  <c:v>3696.0619999999999</c:v>
                </c:pt>
                <c:pt idx="6319">
                  <c:v>3696.5439999999999</c:v>
                </c:pt>
                <c:pt idx="6320">
                  <c:v>3697.0259999999998</c:v>
                </c:pt>
                <c:pt idx="6321">
                  <c:v>3697.509</c:v>
                </c:pt>
                <c:pt idx="6322">
                  <c:v>3697.9900000000002</c:v>
                </c:pt>
                <c:pt idx="6323">
                  <c:v>3698.4730000000009</c:v>
                </c:pt>
                <c:pt idx="6324">
                  <c:v>3698.9549999999999</c:v>
                </c:pt>
                <c:pt idx="6325">
                  <c:v>3699.4369999999999</c:v>
                </c:pt>
                <c:pt idx="6326">
                  <c:v>3699.9189999999999</c:v>
                </c:pt>
                <c:pt idx="6327">
                  <c:v>3700.4009999999998</c:v>
                </c:pt>
                <c:pt idx="6328">
                  <c:v>3700.8829999999998</c:v>
                </c:pt>
                <c:pt idx="6329">
                  <c:v>3701.3649999999998</c:v>
                </c:pt>
                <c:pt idx="6330">
                  <c:v>3701.848</c:v>
                </c:pt>
                <c:pt idx="6331">
                  <c:v>3702.3300000000008</c:v>
                </c:pt>
                <c:pt idx="6332">
                  <c:v>3702.8120000000008</c:v>
                </c:pt>
                <c:pt idx="6333">
                  <c:v>3703.2939999999999</c:v>
                </c:pt>
                <c:pt idx="6334">
                  <c:v>3703.7759999999998</c:v>
                </c:pt>
                <c:pt idx="6335">
                  <c:v>3704.2579999999998</c:v>
                </c:pt>
                <c:pt idx="6336">
                  <c:v>3704.74</c:v>
                </c:pt>
                <c:pt idx="6337">
                  <c:v>3705.223</c:v>
                </c:pt>
                <c:pt idx="6338">
                  <c:v>3705.704999999999</c:v>
                </c:pt>
                <c:pt idx="6339">
                  <c:v>3706.186999999999</c:v>
                </c:pt>
                <c:pt idx="6340">
                  <c:v>3706.668999999999</c:v>
                </c:pt>
                <c:pt idx="6341">
                  <c:v>3707.1509999999998</c:v>
                </c:pt>
                <c:pt idx="6342">
                  <c:v>3707.6329999999998</c:v>
                </c:pt>
                <c:pt idx="6343">
                  <c:v>3708.1149999999998</c:v>
                </c:pt>
                <c:pt idx="6344">
                  <c:v>3708.598</c:v>
                </c:pt>
                <c:pt idx="6345">
                  <c:v>3709.08</c:v>
                </c:pt>
                <c:pt idx="6346">
                  <c:v>3709.5619999999999</c:v>
                </c:pt>
                <c:pt idx="6347">
                  <c:v>3710.0439999999999</c:v>
                </c:pt>
                <c:pt idx="6348">
                  <c:v>3710.5259999999998</c:v>
                </c:pt>
                <c:pt idx="6349">
                  <c:v>3711.0079999999998</c:v>
                </c:pt>
                <c:pt idx="6350">
                  <c:v>3711.4900000000002</c:v>
                </c:pt>
                <c:pt idx="6351">
                  <c:v>3711.9730000000009</c:v>
                </c:pt>
                <c:pt idx="6352">
                  <c:v>3712.4549999999999</c:v>
                </c:pt>
                <c:pt idx="6353">
                  <c:v>3712.9369999999999</c:v>
                </c:pt>
                <c:pt idx="6354">
                  <c:v>3713.4189999999999</c:v>
                </c:pt>
                <c:pt idx="6355">
                  <c:v>3713.9009999999998</c:v>
                </c:pt>
                <c:pt idx="6356">
                  <c:v>3714.3829999999998</c:v>
                </c:pt>
                <c:pt idx="6357">
                  <c:v>3714.8649999999998</c:v>
                </c:pt>
                <c:pt idx="6358">
                  <c:v>3715.3470000000002</c:v>
                </c:pt>
                <c:pt idx="6359">
                  <c:v>3715.8300000000008</c:v>
                </c:pt>
                <c:pt idx="6360">
                  <c:v>3716.3120000000008</c:v>
                </c:pt>
                <c:pt idx="6361">
                  <c:v>3716.7939999999999</c:v>
                </c:pt>
                <c:pt idx="6362">
                  <c:v>3717.2759999999998</c:v>
                </c:pt>
                <c:pt idx="6363">
                  <c:v>3717.7579999999998</c:v>
                </c:pt>
                <c:pt idx="6364">
                  <c:v>3718.24</c:v>
                </c:pt>
                <c:pt idx="6365">
                  <c:v>3718.7219999999998</c:v>
                </c:pt>
                <c:pt idx="6366">
                  <c:v>3719.204999999999</c:v>
                </c:pt>
                <c:pt idx="6367">
                  <c:v>3719.686999999999</c:v>
                </c:pt>
                <c:pt idx="6368">
                  <c:v>3720.168999999999</c:v>
                </c:pt>
                <c:pt idx="6369">
                  <c:v>3720.6509999999998</c:v>
                </c:pt>
                <c:pt idx="6370">
                  <c:v>3721.1329999999998</c:v>
                </c:pt>
                <c:pt idx="6371">
                  <c:v>3721.6149999999998</c:v>
                </c:pt>
                <c:pt idx="6372">
                  <c:v>3722.0970000000002</c:v>
                </c:pt>
                <c:pt idx="6373">
                  <c:v>3722.58</c:v>
                </c:pt>
                <c:pt idx="6374">
                  <c:v>3723.0619999999999</c:v>
                </c:pt>
                <c:pt idx="6375">
                  <c:v>3723.5439999999999</c:v>
                </c:pt>
                <c:pt idx="6376">
                  <c:v>3724.0259999999998</c:v>
                </c:pt>
                <c:pt idx="6377">
                  <c:v>3724.5079999999998</c:v>
                </c:pt>
                <c:pt idx="6378">
                  <c:v>3724.9900000000002</c:v>
                </c:pt>
                <c:pt idx="6379">
                  <c:v>3725.4720000000002</c:v>
                </c:pt>
                <c:pt idx="6380">
                  <c:v>3725.9549999999999</c:v>
                </c:pt>
                <c:pt idx="6381">
                  <c:v>3726.4369999999999</c:v>
                </c:pt>
                <c:pt idx="6382">
                  <c:v>3726.9189999999999</c:v>
                </c:pt>
                <c:pt idx="6383">
                  <c:v>3727.4009999999998</c:v>
                </c:pt>
                <c:pt idx="6384">
                  <c:v>3727.8829999999998</c:v>
                </c:pt>
                <c:pt idx="6385">
                  <c:v>3728.3649999999998</c:v>
                </c:pt>
                <c:pt idx="6386">
                  <c:v>3728.8470000000002</c:v>
                </c:pt>
                <c:pt idx="6387">
                  <c:v>3729.3300000000008</c:v>
                </c:pt>
                <c:pt idx="6388">
                  <c:v>3729.8120000000008</c:v>
                </c:pt>
                <c:pt idx="6389">
                  <c:v>3730.2939999999999</c:v>
                </c:pt>
                <c:pt idx="6390">
                  <c:v>3730.7759999999998</c:v>
                </c:pt>
                <c:pt idx="6391">
                  <c:v>3731.2579999999998</c:v>
                </c:pt>
                <c:pt idx="6392">
                  <c:v>3731.74</c:v>
                </c:pt>
                <c:pt idx="6393">
                  <c:v>3732.2219999999998</c:v>
                </c:pt>
                <c:pt idx="6394">
                  <c:v>3732.7039999999997</c:v>
                </c:pt>
                <c:pt idx="6395">
                  <c:v>3733.186999999999</c:v>
                </c:pt>
                <c:pt idx="6396">
                  <c:v>3733.668999999999</c:v>
                </c:pt>
                <c:pt idx="6397">
                  <c:v>3734.1509999999998</c:v>
                </c:pt>
                <c:pt idx="6398">
                  <c:v>3734.6329999999998</c:v>
                </c:pt>
                <c:pt idx="6399">
                  <c:v>3735.1149999999998</c:v>
                </c:pt>
                <c:pt idx="6400">
                  <c:v>3735.5970000000002</c:v>
                </c:pt>
                <c:pt idx="6401">
                  <c:v>3736.0790000000002</c:v>
                </c:pt>
                <c:pt idx="6402">
                  <c:v>3736.5619999999999</c:v>
                </c:pt>
                <c:pt idx="6403">
                  <c:v>3737.0439999999999</c:v>
                </c:pt>
                <c:pt idx="6404">
                  <c:v>3737.5259999999998</c:v>
                </c:pt>
                <c:pt idx="6405">
                  <c:v>3738.0079999999998</c:v>
                </c:pt>
                <c:pt idx="6406">
                  <c:v>3738.4900000000002</c:v>
                </c:pt>
                <c:pt idx="6407">
                  <c:v>3738.9720000000002</c:v>
                </c:pt>
                <c:pt idx="6408">
                  <c:v>3739.4540000000002</c:v>
                </c:pt>
                <c:pt idx="6409">
                  <c:v>3739.9369999999999</c:v>
                </c:pt>
                <c:pt idx="6410">
                  <c:v>3740.4189999999999</c:v>
                </c:pt>
                <c:pt idx="6411">
                  <c:v>3740.9009999999998</c:v>
                </c:pt>
                <c:pt idx="6412">
                  <c:v>3741.3829999999998</c:v>
                </c:pt>
                <c:pt idx="6413">
                  <c:v>3741.8649999999998</c:v>
                </c:pt>
                <c:pt idx="6414">
                  <c:v>3742.3470000000002</c:v>
                </c:pt>
                <c:pt idx="6415">
                  <c:v>3742.8290000000002</c:v>
                </c:pt>
                <c:pt idx="6416">
                  <c:v>3743.3120000000008</c:v>
                </c:pt>
                <c:pt idx="6417">
                  <c:v>3743.7939999999999</c:v>
                </c:pt>
                <c:pt idx="6418">
                  <c:v>3744.2759999999998</c:v>
                </c:pt>
                <c:pt idx="6419">
                  <c:v>3744.7579999999998</c:v>
                </c:pt>
                <c:pt idx="6420">
                  <c:v>3745.24</c:v>
                </c:pt>
                <c:pt idx="6421">
                  <c:v>3745.7219999999998</c:v>
                </c:pt>
                <c:pt idx="6422">
                  <c:v>3746.2039999999997</c:v>
                </c:pt>
                <c:pt idx="6423">
                  <c:v>3746.686999999999</c:v>
                </c:pt>
                <c:pt idx="6424">
                  <c:v>3747.1679999999997</c:v>
                </c:pt>
                <c:pt idx="6425">
                  <c:v>3747.6509999999998</c:v>
                </c:pt>
                <c:pt idx="6426">
                  <c:v>3748.1329999999998</c:v>
                </c:pt>
                <c:pt idx="6427">
                  <c:v>3748.6149999999998</c:v>
                </c:pt>
                <c:pt idx="6428">
                  <c:v>3749.0970000000002</c:v>
                </c:pt>
                <c:pt idx="6429">
                  <c:v>3749.5790000000002</c:v>
                </c:pt>
                <c:pt idx="6430">
                  <c:v>3750.0610000000001</c:v>
                </c:pt>
                <c:pt idx="6431">
                  <c:v>3750.5430000000001</c:v>
                </c:pt>
                <c:pt idx="6432">
                  <c:v>3751.0259999999998</c:v>
                </c:pt>
                <c:pt idx="6433">
                  <c:v>3751.5079999999998</c:v>
                </c:pt>
                <c:pt idx="6434">
                  <c:v>3751.9900000000002</c:v>
                </c:pt>
                <c:pt idx="6435">
                  <c:v>3752.4720000000002</c:v>
                </c:pt>
                <c:pt idx="6436">
                  <c:v>3752.9540000000002</c:v>
                </c:pt>
                <c:pt idx="6437">
                  <c:v>3753.4360000000001</c:v>
                </c:pt>
                <c:pt idx="6438">
                  <c:v>3753.9180000000001</c:v>
                </c:pt>
                <c:pt idx="6439">
                  <c:v>3754.4009999999998</c:v>
                </c:pt>
                <c:pt idx="6440">
                  <c:v>3754.8829999999998</c:v>
                </c:pt>
                <c:pt idx="6441">
                  <c:v>3755.3649999999998</c:v>
                </c:pt>
                <c:pt idx="6442">
                  <c:v>3755.8470000000002</c:v>
                </c:pt>
                <c:pt idx="6443">
                  <c:v>3756.3290000000002</c:v>
                </c:pt>
                <c:pt idx="6444">
                  <c:v>3756.8110000000011</c:v>
                </c:pt>
                <c:pt idx="6445">
                  <c:v>3757.2930000000001</c:v>
                </c:pt>
                <c:pt idx="6446">
                  <c:v>3757.7759999999998</c:v>
                </c:pt>
                <c:pt idx="6447">
                  <c:v>3758.2579999999998</c:v>
                </c:pt>
                <c:pt idx="6448">
                  <c:v>3758.74</c:v>
                </c:pt>
                <c:pt idx="6449">
                  <c:v>3759.2219999999998</c:v>
                </c:pt>
                <c:pt idx="6450">
                  <c:v>3759.7039999999997</c:v>
                </c:pt>
                <c:pt idx="6451">
                  <c:v>3760.1859999999997</c:v>
                </c:pt>
                <c:pt idx="6452">
                  <c:v>3760.6679999999997</c:v>
                </c:pt>
                <c:pt idx="6453">
                  <c:v>3761.1509999999998</c:v>
                </c:pt>
                <c:pt idx="6454">
                  <c:v>3761.6329999999998</c:v>
                </c:pt>
                <c:pt idx="6455">
                  <c:v>3762.1149999999998</c:v>
                </c:pt>
                <c:pt idx="6456">
                  <c:v>3762.5970000000002</c:v>
                </c:pt>
                <c:pt idx="6457">
                  <c:v>3763.0790000000002</c:v>
                </c:pt>
                <c:pt idx="6458">
                  <c:v>3763.5610000000001</c:v>
                </c:pt>
                <c:pt idx="6459">
                  <c:v>3764.0430000000001</c:v>
                </c:pt>
                <c:pt idx="6460">
                  <c:v>3764.5250000000001</c:v>
                </c:pt>
                <c:pt idx="6461">
                  <c:v>3765.0079999999998</c:v>
                </c:pt>
                <c:pt idx="6462">
                  <c:v>3765.4900000000002</c:v>
                </c:pt>
                <c:pt idx="6463">
                  <c:v>3765.9720000000002</c:v>
                </c:pt>
                <c:pt idx="6464">
                  <c:v>3766.4540000000002</c:v>
                </c:pt>
                <c:pt idx="6465">
                  <c:v>3766.9360000000001</c:v>
                </c:pt>
                <c:pt idx="6466">
                  <c:v>3767.4180000000001</c:v>
                </c:pt>
                <c:pt idx="6467">
                  <c:v>3767.9</c:v>
                </c:pt>
                <c:pt idx="6468">
                  <c:v>3768.3829999999998</c:v>
                </c:pt>
                <c:pt idx="6469">
                  <c:v>3768.8649999999998</c:v>
                </c:pt>
                <c:pt idx="6470">
                  <c:v>3769.3470000000002</c:v>
                </c:pt>
                <c:pt idx="6471">
                  <c:v>3769.8290000000002</c:v>
                </c:pt>
                <c:pt idx="6472">
                  <c:v>3770.3110000000011</c:v>
                </c:pt>
                <c:pt idx="6473">
                  <c:v>3770.7930000000001</c:v>
                </c:pt>
                <c:pt idx="6474">
                  <c:v>3771.2750000000001</c:v>
                </c:pt>
                <c:pt idx="6475">
                  <c:v>3771.7579999999998</c:v>
                </c:pt>
                <c:pt idx="6476">
                  <c:v>3772.24</c:v>
                </c:pt>
                <c:pt idx="6477">
                  <c:v>3772.7219999999998</c:v>
                </c:pt>
                <c:pt idx="6478">
                  <c:v>3773.2039999999997</c:v>
                </c:pt>
                <c:pt idx="6479">
                  <c:v>3773.6859999999997</c:v>
                </c:pt>
                <c:pt idx="6480">
                  <c:v>3774.1679999999997</c:v>
                </c:pt>
                <c:pt idx="6481">
                  <c:v>3774.65</c:v>
                </c:pt>
                <c:pt idx="6482">
                  <c:v>3775.1329999999998</c:v>
                </c:pt>
                <c:pt idx="6483">
                  <c:v>3775.6149999999998</c:v>
                </c:pt>
                <c:pt idx="6484">
                  <c:v>3776.0970000000002</c:v>
                </c:pt>
                <c:pt idx="6485">
                  <c:v>3776.5790000000002</c:v>
                </c:pt>
                <c:pt idx="6486">
                  <c:v>3777.0610000000001</c:v>
                </c:pt>
                <c:pt idx="6487">
                  <c:v>3777.5430000000001</c:v>
                </c:pt>
                <c:pt idx="6488">
                  <c:v>3778.0250000000001</c:v>
                </c:pt>
                <c:pt idx="6489">
                  <c:v>3778.5079999999998</c:v>
                </c:pt>
                <c:pt idx="6490">
                  <c:v>3778.9900000000002</c:v>
                </c:pt>
                <c:pt idx="6491">
                  <c:v>3779.4720000000002</c:v>
                </c:pt>
                <c:pt idx="6492">
                  <c:v>3779.9540000000002</c:v>
                </c:pt>
                <c:pt idx="6493">
                  <c:v>3780.4360000000001</c:v>
                </c:pt>
                <c:pt idx="6494">
                  <c:v>3780.9180000000001</c:v>
                </c:pt>
                <c:pt idx="6495">
                  <c:v>3781.4</c:v>
                </c:pt>
                <c:pt idx="6496">
                  <c:v>3781.8820000000001</c:v>
                </c:pt>
                <c:pt idx="6497">
                  <c:v>3782.3649999999998</c:v>
                </c:pt>
                <c:pt idx="6498">
                  <c:v>3782.8470000000002</c:v>
                </c:pt>
                <c:pt idx="6499">
                  <c:v>3783.3290000000002</c:v>
                </c:pt>
                <c:pt idx="6500">
                  <c:v>3783.8110000000011</c:v>
                </c:pt>
                <c:pt idx="6501">
                  <c:v>3784.2930000000001</c:v>
                </c:pt>
                <c:pt idx="6502">
                  <c:v>3784.7750000000001</c:v>
                </c:pt>
                <c:pt idx="6503">
                  <c:v>3785.2570000000001</c:v>
                </c:pt>
                <c:pt idx="6504">
                  <c:v>3785.74</c:v>
                </c:pt>
                <c:pt idx="6505">
                  <c:v>3786.2219999999998</c:v>
                </c:pt>
                <c:pt idx="6506">
                  <c:v>3786.7039999999997</c:v>
                </c:pt>
                <c:pt idx="6507">
                  <c:v>3787.1859999999997</c:v>
                </c:pt>
                <c:pt idx="6508">
                  <c:v>3787.6679999999997</c:v>
                </c:pt>
                <c:pt idx="6509">
                  <c:v>3788.15</c:v>
                </c:pt>
                <c:pt idx="6510">
                  <c:v>3788.6320000000001</c:v>
                </c:pt>
                <c:pt idx="6511">
                  <c:v>3789.1149999999998</c:v>
                </c:pt>
                <c:pt idx="6512">
                  <c:v>3789.5970000000002</c:v>
                </c:pt>
                <c:pt idx="6513">
                  <c:v>3790.0790000000002</c:v>
                </c:pt>
                <c:pt idx="6514">
                  <c:v>3790.5610000000001</c:v>
                </c:pt>
                <c:pt idx="6515">
                  <c:v>3791.0430000000001</c:v>
                </c:pt>
                <c:pt idx="6516">
                  <c:v>3791.5250000000001</c:v>
                </c:pt>
                <c:pt idx="6517">
                  <c:v>3792.0070000000001</c:v>
                </c:pt>
                <c:pt idx="6518">
                  <c:v>3792.4900000000002</c:v>
                </c:pt>
                <c:pt idx="6519">
                  <c:v>3792.9720000000002</c:v>
                </c:pt>
                <c:pt idx="6520">
                  <c:v>3793.4540000000002</c:v>
                </c:pt>
                <c:pt idx="6521">
                  <c:v>3793.9360000000001</c:v>
                </c:pt>
                <c:pt idx="6522">
                  <c:v>3794.4180000000001</c:v>
                </c:pt>
                <c:pt idx="6523">
                  <c:v>3794.9</c:v>
                </c:pt>
                <c:pt idx="6524">
                  <c:v>3795.3820000000001</c:v>
                </c:pt>
                <c:pt idx="6525">
                  <c:v>3795.8649999999998</c:v>
                </c:pt>
                <c:pt idx="6526">
                  <c:v>3796.346</c:v>
                </c:pt>
                <c:pt idx="6527">
                  <c:v>3796.8290000000002</c:v>
                </c:pt>
                <c:pt idx="6528">
                  <c:v>3797.3110000000011</c:v>
                </c:pt>
                <c:pt idx="6529">
                  <c:v>3797.7930000000001</c:v>
                </c:pt>
                <c:pt idx="6530">
                  <c:v>3798.2750000000001</c:v>
                </c:pt>
                <c:pt idx="6531">
                  <c:v>3798.7570000000001</c:v>
                </c:pt>
                <c:pt idx="6532">
                  <c:v>3799.239</c:v>
                </c:pt>
                <c:pt idx="6533">
                  <c:v>3799.721</c:v>
                </c:pt>
                <c:pt idx="6534">
                  <c:v>3800.2039999999997</c:v>
                </c:pt>
                <c:pt idx="6535">
                  <c:v>3800.6859999999997</c:v>
                </c:pt>
                <c:pt idx="6536">
                  <c:v>3801.1679999999997</c:v>
                </c:pt>
                <c:pt idx="6537">
                  <c:v>3801.65</c:v>
                </c:pt>
                <c:pt idx="6538">
                  <c:v>3802.1320000000001</c:v>
                </c:pt>
                <c:pt idx="6539">
                  <c:v>3802.614</c:v>
                </c:pt>
                <c:pt idx="6540">
                  <c:v>3803.096</c:v>
                </c:pt>
                <c:pt idx="6541">
                  <c:v>3803.5790000000002</c:v>
                </c:pt>
                <c:pt idx="6542">
                  <c:v>3804.0610000000001</c:v>
                </c:pt>
                <c:pt idx="6543">
                  <c:v>3804.5430000000001</c:v>
                </c:pt>
                <c:pt idx="6544">
                  <c:v>3805.0250000000001</c:v>
                </c:pt>
                <c:pt idx="6545">
                  <c:v>3805.5070000000001</c:v>
                </c:pt>
                <c:pt idx="6546">
                  <c:v>3805.989</c:v>
                </c:pt>
                <c:pt idx="6547">
                  <c:v>3806.4710000000009</c:v>
                </c:pt>
                <c:pt idx="6548">
                  <c:v>3806.9540000000002</c:v>
                </c:pt>
                <c:pt idx="6549">
                  <c:v>3807.4360000000001</c:v>
                </c:pt>
                <c:pt idx="6550">
                  <c:v>3807.9180000000001</c:v>
                </c:pt>
                <c:pt idx="6551">
                  <c:v>3808.4</c:v>
                </c:pt>
                <c:pt idx="6552">
                  <c:v>3808.8820000000001</c:v>
                </c:pt>
                <c:pt idx="6553">
                  <c:v>3809.364</c:v>
                </c:pt>
                <c:pt idx="6554">
                  <c:v>3809.846</c:v>
                </c:pt>
                <c:pt idx="6555">
                  <c:v>3810.3290000000002</c:v>
                </c:pt>
                <c:pt idx="6556">
                  <c:v>3810.8110000000011</c:v>
                </c:pt>
                <c:pt idx="6557">
                  <c:v>3811.2930000000001</c:v>
                </c:pt>
                <c:pt idx="6558">
                  <c:v>3811.7750000000001</c:v>
                </c:pt>
                <c:pt idx="6559">
                  <c:v>3812.2570000000001</c:v>
                </c:pt>
                <c:pt idx="6560">
                  <c:v>3812.739</c:v>
                </c:pt>
                <c:pt idx="6561">
                  <c:v>3813.221</c:v>
                </c:pt>
                <c:pt idx="6562">
                  <c:v>3813.703</c:v>
                </c:pt>
                <c:pt idx="6563">
                  <c:v>3814.1859999999997</c:v>
                </c:pt>
                <c:pt idx="6564">
                  <c:v>3814.6679999999997</c:v>
                </c:pt>
                <c:pt idx="6565">
                  <c:v>3815.15</c:v>
                </c:pt>
                <c:pt idx="6566">
                  <c:v>3815.6320000000001</c:v>
                </c:pt>
                <c:pt idx="6567">
                  <c:v>3816.114</c:v>
                </c:pt>
                <c:pt idx="6568">
                  <c:v>3816.596</c:v>
                </c:pt>
                <c:pt idx="6569">
                  <c:v>3817.078</c:v>
                </c:pt>
                <c:pt idx="6570">
                  <c:v>3817.5610000000001</c:v>
                </c:pt>
                <c:pt idx="6571">
                  <c:v>3818.0430000000001</c:v>
                </c:pt>
                <c:pt idx="6572">
                  <c:v>3818.5250000000001</c:v>
                </c:pt>
                <c:pt idx="6573">
                  <c:v>3819.0070000000001</c:v>
                </c:pt>
                <c:pt idx="6574">
                  <c:v>3819.489</c:v>
                </c:pt>
                <c:pt idx="6575">
                  <c:v>3819.9710000000009</c:v>
                </c:pt>
                <c:pt idx="6576">
                  <c:v>3820.4530000000009</c:v>
                </c:pt>
                <c:pt idx="6577">
                  <c:v>3820.9360000000001</c:v>
                </c:pt>
                <c:pt idx="6578">
                  <c:v>3821.4180000000001</c:v>
                </c:pt>
                <c:pt idx="6579">
                  <c:v>3821.9</c:v>
                </c:pt>
                <c:pt idx="6580">
                  <c:v>3822.3820000000001</c:v>
                </c:pt>
                <c:pt idx="6581">
                  <c:v>3822.864</c:v>
                </c:pt>
                <c:pt idx="6582">
                  <c:v>3823.346</c:v>
                </c:pt>
                <c:pt idx="6583">
                  <c:v>3823.828</c:v>
                </c:pt>
                <c:pt idx="6584">
                  <c:v>3824.3110000000011</c:v>
                </c:pt>
                <c:pt idx="6585">
                  <c:v>3824.7930000000001</c:v>
                </c:pt>
                <c:pt idx="6586">
                  <c:v>3825.2750000000001</c:v>
                </c:pt>
                <c:pt idx="6587">
                  <c:v>3825.7570000000001</c:v>
                </c:pt>
                <c:pt idx="6588">
                  <c:v>3826.239</c:v>
                </c:pt>
                <c:pt idx="6589">
                  <c:v>3826.721</c:v>
                </c:pt>
                <c:pt idx="6590">
                  <c:v>3827.203</c:v>
                </c:pt>
                <c:pt idx="6591">
                  <c:v>3827.6859999999997</c:v>
                </c:pt>
                <c:pt idx="6592">
                  <c:v>3828.166999999999</c:v>
                </c:pt>
                <c:pt idx="6593">
                  <c:v>3828.65</c:v>
                </c:pt>
                <c:pt idx="6594">
                  <c:v>3829.1320000000001</c:v>
                </c:pt>
                <c:pt idx="6595">
                  <c:v>3829.614</c:v>
                </c:pt>
                <c:pt idx="6596">
                  <c:v>3830.096</c:v>
                </c:pt>
                <c:pt idx="6597">
                  <c:v>3830.578</c:v>
                </c:pt>
                <c:pt idx="6598">
                  <c:v>3831.06</c:v>
                </c:pt>
                <c:pt idx="6599">
                  <c:v>3831.5419999999999</c:v>
                </c:pt>
                <c:pt idx="6600">
                  <c:v>3832.0250000000001</c:v>
                </c:pt>
                <c:pt idx="6601">
                  <c:v>3832.5070000000001</c:v>
                </c:pt>
                <c:pt idx="6602">
                  <c:v>3832.989</c:v>
                </c:pt>
                <c:pt idx="6603">
                  <c:v>3833.4710000000009</c:v>
                </c:pt>
                <c:pt idx="6604">
                  <c:v>3833.9530000000009</c:v>
                </c:pt>
                <c:pt idx="6605">
                  <c:v>3834.4349999999999</c:v>
                </c:pt>
                <c:pt idx="6606">
                  <c:v>3834.9169999999999</c:v>
                </c:pt>
                <c:pt idx="6607">
                  <c:v>3835.4</c:v>
                </c:pt>
                <c:pt idx="6608">
                  <c:v>3835.8820000000001</c:v>
                </c:pt>
                <c:pt idx="6609">
                  <c:v>3836.364</c:v>
                </c:pt>
                <c:pt idx="6610">
                  <c:v>3836.846</c:v>
                </c:pt>
                <c:pt idx="6611">
                  <c:v>3837.328</c:v>
                </c:pt>
                <c:pt idx="6612">
                  <c:v>3837.8100000000009</c:v>
                </c:pt>
                <c:pt idx="6613">
                  <c:v>3838.2919999999999</c:v>
                </c:pt>
                <c:pt idx="6614">
                  <c:v>3838.7750000000001</c:v>
                </c:pt>
                <c:pt idx="6615">
                  <c:v>3839.2570000000001</c:v>
                </c:pt>
                <c:pt idx="6616">
                  <c:v>3839.739</c:v>
                </c:pt>
                <c:pt idx="6617">
                  <c:v>3840.221</c:v>
                </c:pt>
                <c:pt idx="6618">
                  <c:v>3840.703</c:v>
                </c:pt>
                <c:pt idx="6619">
                  <c:v>3841.184999999999</c:v>
                </c:pt>
                <c:pt idx="6620">
                  <c:v>3841.666999999999</c:v>
                </c:pt>
                <c:pt idx="6621">
                  <c:v>3842.15</c:v>
                </c:pt>
                <c:pt idx="6622">
                  <c:v>3842.6320000000001</c:v>
                </c:pt>
                <c:pt idx="6623">
                  <c:v>3843.114</c:v>
                </c:pt>
                <c:pt idx="6624">
                  <c:v>3843.596</c:v>
                </c:pt>
                <c:pt idx="6625">
                  <c:v>3844.078</c:v>
                </c:pt>
                <c:pt idx="6626">
                  <c:v>3844.56</c:v>
                </c:pt>
                <c:pt idx="6627">
                  <c:v>3845.0419999999999</c:v>
                </c:pt>
                <c:pt idx="6628">
                  <c:v>3845.5239999999999</c:v>
                </c:pt>
                <c:pt idx="6629">
                  <c:v>3846.0070000000001</c:v>
                </c:pt>
                <c:pt idx="6630">
                  <c:v>3846.489</c:v>
                </c:pt>
                <c:pt idx="6631">
                  <c:v>3846.9710000000009</c:v>
                </c:pt>
                <c:pt idx="6632">
                  <c:v>3847.4530000000009</c:v>
                </c:pt>
                <c:pt idx="6633">
                  <c:v>3847.9349999999999</c:v>
                </c:pt>
                <c:pt idx="6634">
                  <c:v>3848.4169999999999</c:v>
                </c:pt>
                <c:pt idx="6635">
                  <c:v>3848.8989999999999</c:v>
                </c:pt>
                <c:pt idx="6636">
                  <c:v>3849.3820000000001</c:v>
                </c:pt>
                <c:pt idx="6637">
                  <c:v>3849.864</c:v>
                </c:pt>
                <c:pt idx="6638">
                  <c:v>3850.346</c:v>
                </c:pt>
                <c:pt idx="6639">
                  <c:v>3850.828</c:v>
                </c:pt>
                <c:pt idx="6640">
                  <c:v>3851.3100000000009</c:v>
                </c:pt>
                <c:pt idx="6641">
                  <c:v>3851.7919999999999</c:v>
                </c:pt>
                <c:pt idx="6642">
                  <c:v>3852.2739999999999</c:v>
                </c:pt>
                <c:pt idx="6643">
                  <c:v>3852.7570000000001</c:v>
                </c:pt>
                <c:pt idx="6644">
                  <c:v>3853.239</c:v>
                </c:pt>
                <c:pt idx="6645">
                  <c:v>3853.721</c:v>
                </c:pt>
                <c:pt idx="6646">
                  <c:v>3854.203</c:v>
                </c:pt>
                <c:pt idx="6647">
                  <c:v>3854.684999999999</c:v>
                </c:pt>
                <c:pt idx="6648">
                  <c:v>3855.166999999999</c:v>
                </c:pt>
                <c:pt idx="6649">
                  <c:v>3855.648999999999</c:v>
                </c:pt>
                <c:pt idx="6650">
                  <c:v>3856.1320000000001</c:v>
                </c:pt>
                <c:pt idx="6651">
                  <c:v>3856.614</c:v>
                </c:pt>
                <c:pt idx="6652">
                  <c:v>3857.096</c:v>
                </c:pt>
                <c:pt idx="6653">
                  <c:v>3857.578</c:v>
                </c:pt>
                <c:pt idx="6654">
                  <c:v>3858.06</c:v>
                </c:pt>
                <c:pt idx="6655">
                  <c:v>3858.5419999999999</c:v>
                </c:pt>
                <c:pt idx="6656">
                  <c:v>3859.0239999999999</c:v>
                </c:pt>
                <c:pt idx="6657">
                  <c:v>3859.5070000000001</c:v>
                </c:pt>
                <c:pt idx="6658">
                  <c:v>3859.989</c:v>
                </c:pt>
                <c:pt idx="6659">
                  <c:v>3860.4710000000009</c:v>
                </c:pt>
                <c:pt idx="6660">
                  <c:v>3860.9530000000009</c:v>
                </c:pt>
                <c:pt idx="6661">
                  <c:v>3861.4349999999999</c:v>
                </c:pt>
                <c:pt idx="6662">
                  <c:v>3861.9169999999999</c:v>
                </c:pt>
                <c:pt idx="6663">
                  <c:v>3862.3989999999999</c:v>
                </c:pt>
                <c:pt idx="6664">
                  <c:v>3862.8809999999999</c:v>
                </c:pt>
                <c:pt idx="6665">
                  <c:v>3863.364</c:v>
                </c:pt>
                <c:pt idx="6666">
                  <c:v>3863.846</c:v>
                </c:pt>
                <c:pt idx="6667">
                  <c:v>3864.328</c:v>
                </c:pt>
                <c:pt idx="6668">
                  <c:v>3864.8100000000009</c:v>
                </c:pt>
                <c:pt idx="6669">
                  <c:v>3865.2919999999999</c:v>
                </c:pt>
                <c:pt idx="6670">
                  <c:v>3865.7739999999999</c:v>
                </c:pt>
                <c:pt idx="6671">
                  <c:v>3866.2559999999999</c:v>
                </c:pt>
                <c:pt idx="6672">
                  <c:v>3866.739</c:v>
                </c:pt>
                <c:pt idx="6673">
                  <c:v>3867.221</c:v>
                </c:pt>
                <c:pt idx="6674">
                  <c:v>3867.703</c:v>
                </c:pt>
                <c:pt idx="6675">
                  <c:v>3868.184999999999</c:v>
                </c:pt>
                <c:pt idx="6676">
                  <c:v>3868.666999999999</c:v>
                </c:pt>
                <c:pt idx="6677">
                  <c:v>3869.148999999999</c:v>
                </c:pt>
                <c:pt idx="6678">
                  <c:v>3869.6309999999999</c:v>
                </c:pt>
                <c:pt idx="6679">
                  <c:v>3870.114</c:v>
                </c:pt>
                <c:pt idx="6680">
                  <c:v>3870.596</c:v>
                </c:pt>
                <c:pt idx="6681">
                  <c:v>3871.078</c:v>
                </c:pt>
                <c:pt idx="6682">
                  <c:v>3871.56</c:v>
                </c:pt>
                <c:pt idx="6683">
                  <c:v>3872.0419999999999</c:v>
                </c:pt>
                <c:pt idx="6684">
                  <c:v>3872.5239999999999</c:v>
                </c:pt>
                <c:pt idx="6685">
                  <c:v>3873.0059999999999</c:v>
                </c:pt>
                <c:pt idx="6686">
                  <c:v>3873.489</c:v>
                </c:pt>
                <c:pt idx="6687">
                  <c:v>3873.9710000000009</c:v>
                </c:pt>
                <c:pt idx="6688">
                  <c:v>3874.4530000000009</c:v>
                </c:pt>
                <c:pt idx="6689">
                  <c:v>3874.9349999999999</c:v>
                </c:pt>
                <c:pt idx="6690">
                  <c:v>3875.4169999999999</c:v>
                </c:pt>
                <c:pt idx="6691">
                  <c:v>3875.8989999999999</c:v>
                </c:pt>
                <c:pt idx="6692">
                  <c:v>3876.3809999999999</c:v>
                </c:pt>
                <c:pt idx="6693">
                  <c:v>3876.864</c:v>
                </c:pt>
                <c:pt idx="6694">
                  <c:v>3877.3449999999998</c:v>
                </c:pt>
                <c:pt idx="6695">
                  <c:v>3877.828</c:v>
                </c:pt>
                <c:pt idx="6696">
                  <c:v>3878.3100000000009</c:v>
                </c:pt>
                <c:pt idx="6697">
                  <c:v>3878.7919999999999</c:v>
                </c:pt>
                <c:pt idx="6698">
                  <c:v>3879.2739999999999</c:v>
                </c:pt>
                <c:pt idx="6699">
                  <c:v>3879.7559999999999</c:v>
                </c:pt>
                <c:pt idx="6700">
                  <c:v>3880.2379999999998</c:v>
                </c:pt>
                <c:pt idx="6701">
                  <c:v>3880.72</c:v>
                </c:pt>
                <c:pt idx="6702">
                  <c:v>3881.203</c:v>
                </c:pt>
                <c:pt idx="6703">
                  <c:v>3881.684999999999</c:v>
                </c:pt>
                <c:pt idx="6704">
                  <c:v>3882.166999999999</c:v>
                </c:pt>
                <c:pt idx="6705">
                  <c:v>3882.648999999999</c:v>
                </c:pt>
                <c:pt idx="6706">
                  <c:v>3883.1309999999999</c:v>
                </c:pt>
                <c:pt idx="6707">
                  <c:v>3883.6129999999998</c:v>
                </c:pt>
                <c:pt idx="6708">
                  <c:v>3884.0949999999998</c:v>
                </c:pt>
                <c:pt idx="6709">
                  <c:v>3884.578</c:v>
                </c:pt>
                <c:pt idx="6710">
                  <c:v>3885.06</c:v>
                </c:pt>
                <c:pt idx="6711">
                  <c:v>3885.5419999999999</c:v>
                </c:pt>
                <c:pt idx="6712">
                  <c:v>3886.0239999999999</c:v>
                </c:pt>
                <c:pt idx="6713">
                  <c:v>3886.5059999999999</c:v>
                </c:pt>
                <c:pt idx="6714">
                  <c:v>3886.9879999999998</c:v>
                </c:pt>
                <c:pt idx="6715">
                  <c:v>3887.4700000000007</c:v>
                </c:pt>
                <c:pt idx="6716">
                  <c:v>3887.9530000000009</c:v>
                </c:pt>
                <c:pt idx="6717">
                  <c:v>3888.4349999999999</c:v>
                </c:pt>
                <c:pt idx="6718">
                  <c:v>3888.9169999999999</c:v>
                </c:pt>
                <c:pt idx="6719">
                  <c:v>3889.3989999999999</c:v>
                </c:pt>
                <c:pt idx="6720">
                  <c:v>3889.8809999999999</c:v>
                </c:pt>
                <c:pt idx="6721">
                  <c:v>3890.3629999999998</c:v>
                </c:pt>
                <c:pt idx="6722">
                  <c:v>3890.8449999999998</c:v>
                </c:pt>
                <c:pt idx="6723">
                  <c:v>3891.328</c:v>
                </c:pt>
                <c:pt idx="6724">
                  <c:v>3891.8100000000009</c:v>
                </c:pt>
                <c:pt idx="6725">
                  <c:v>3892.2919999999999</c:v>
                </c:pt>
                <c:pt idx="6726">
                  <c:v>3892.7739999999999</c:v>
                </c:pt>
                <c:pt idx="6727">
                  <c:v>3893.2559999999999</c:v>
                </c:pt>
                <c:pt idx="6728">
                  <c:v>3893.7379999999998</c:v>
                </c:pt>
                <c:pt idx="6729">
                  <c:v>3894.22</c:v>
                </c:pt>
                <c:pt idx="6730">
                  <c:v>3894.7019999999998</c:v>
                </c:pt>
                <c:pt idx="6731">
                  <c:v>3895.184999999999</c:v>
                </c:pt>
                <c:pt idx="6732">
                  <c:v>3895.666999999999</c:v>
                </c:pt>
                <c:pt idx="6733">
                  <c:v>3896.148999999999</c:v>
                </c:pt>
                <c:pt idx="6734">
                  <c:v>3896.6309999999999</c:v>
                </c:pt>
                <c:pt idx="6735">
                  <c:v>3897.1129999999998</c:v>
                </c:pt>
                <c:pt idx="6736">
                  <c:v>3897.5949999999998</c:v>
                </c:pt>
                <c:pt idx="6737">
                  <c:v>3898.0770000000002</c:v>
                </c:pt>
                <c:pt idx="6738">
                  <c:v>3898.56</c:v>
                </c:pt>
                <c:pt idx="6739">
                  <c:v>3899.0419999999999</c:v>
                </c:pt>
                <c:pt idx="6740">
                  <c:v>3899.5239999999999</c:v>
                </c:pt>
                <c:pt idx="6741">
                  <c:v>3900.0059999999999</c:v>
                </c:pt>
                <c:pt idx="6742">
                  <c:v>3900.4879999999998</c:v>
                </c:pt>
                <c:pt idx="6743">
                  <c:v>3900.9700000000007</c:v>
                </c:pt>
                <c:pt idx="6744">
                  <c:v>3901.4520000000002</c:v>
                </c:pt>
                <c:pt idx="6745">
                  <c:v>3901.9349999999999</c:v>
                </c:pt>
                <c:pt idx="6746">
                  <c:v>3902.4169999999999</c:v>
                </c:pt>
                <c:pt idx="6747">
                  <c:v>3902.8989999999999</c:v>
                </c:pt>
                <c:pt idx="6748">
                  <c:v>3903.3809999999999</c:v>
                </c:pt>
                <c:pt idx="6749">
                  <c:v>3903.8629999999998</c:v>
                </c:pt>
                <c:pt idx="6750">
                  <c:v>3904.3449999999998</c:v>
                </c:pt>
                <c:pt idx="6751">
                  <c:v>3904.8270000000002</c:v>
                </c:pt>
                <c:pt idx="6752">
                  <c:v>3905.3100000000009</c:v>
                </c:pt>
                <c:pt idx="6753">
                  <c:v>3905.7919999999999</c:v>
                </c:pt>
                <c:pt idx="6754">
                  <c:v>3906.2739999999999</c:v>
                </c:pt>
                <c:pt idx="6755">
                  <c:v>3906.7559999999999</c:v>
                </c:pt>
                <c:pt idx="6756">
                  <c:v>3907.2379999999998</c:v>
                </c:pt>
                <c:pt idx="6757">
                  <c:v>3907.72</c:v>
                </c:pt>
                <c:pt idx="6758">
                  <c:v>3908.2019999999998</c:v>
                </c:pt>
                <c:pt idx="6759">
                  <c:v>3908.684999999999</c:v>
                </c:pt>
                <c:pt idx="6760">
                  <c:v>3909.166999999999</c:v>
                </c:pt>
                <c:pt idx="6761">
                  <c:v>3909.648999999999</c:v>
                </c:pt>
                <c:pt idx="6762">
                  <c:v>3910.1309999999999</c:v>
                </c:pt>
                <c:pt idx="6763">
                  <c:v>3910.6129999999998</c:v>
                </c:pt>
                <c:pt idx="6764">
                  <c:v>3911.0949999999998</c:v>
                </c:pt>
                <c:pt idx="6765">
                  <c:v>3911.5770000000002</c:v>
                </c:pt>
                <c:pt idx="6766">
                  <c:v>3912.0590000000002</c:v>
                </c:pt>
                <c:pt idx="6767">
                  <c:v>3912.5419999999999</c:v>
                </c:pt>
                <c:pt idx="6768">
                  <c:v>3913.0239999999999</c:v>
                </c:pt>
                <c:pt idx="6769">
                  <c:v>3913.5059999999999</c:v>
                </c:pt>
                <c:pt idx="6770">
                  <c:v>3913.9879999999998</c:v>
                </c:pt>
                <c:pt idx="6771">
                  <c:v>3914.4700000000007</c:v>
                </c:pt>
                <c:pt idx="6772">
                  <c:v>3914.9520000000002</c:v>
                </c:pt>
                <c:pt idx="6773">
                  <c:v>3915.4340000000002</c:v>
                </c:pt>
                <c:pt idx="6774">
                  <c:v>3915.9169999999999</c:v>
                </c:pt>
                <c:pt idx="6775">
                  <c:v>3916.3989999999999</c:v>
                </c:pt>
                <c:pt idx="6776">
                  <c:v>3916.8809999999999</c:v>
                </c:pt>
                <c:pt idx="6777">
                  <c:v>3917.3629999999998</c:v>
                </c:pt>
                <c:pt idx="6778">
                  <c:v>3917.8449999999998</c:v>
                </c:pt>
                <c:pt idx="6779">
                  <c:v>3918.3270000000002</c:v>
                </c:pt>
                <c:pt idx="6780">
                  <c:v>3918.8090000000002</c:v>
                </c:pt>
                <c:pt idx="6781">
                  <c:v>3919.2919999999999</c:v>
                </c:pt>
                <c:pt idx="6782">
                  <c:v>3919.7739999999999</c:v>
                </c:pt>
                <c:pt idx="6783">
                  <c:v>3920.2559999999999</c:v>
                </c:pt>
                <c:pt idx="6784">
                  <c:v>3920.7379999999998</c:v>
                </c:pt>
                <c:pt idx="6785">
                  <c:v>3921.22</c:v>
                </c:pt>
                <c:pt idx="6786">
                  <c:v>3921.7019999999998</c:v>
                </c:pt>
                <c:pt idx="6787">
                  <c:v>3922.1839999999997</c:v>
                </c:pt>
                <c:pt idx="6788">
                  <c:v>3922.666999999999</c:v>
                </c:pt>
                <c:pt idx="6789">
                  <c:v>3923.1479999999997</c:v>
                </c:pt>
                <c:pt idx="6790">
                  <c:v>3923.6309999999999</c:v>
                </c:pt>
                <c:pt idx="6791">
                  <c:v>3924.1129999999998</c:v>
                </c:pt>
                <c:pt idx="6792">
                  <c:v>3924.5949999999998</c:v>
                </c:pt>
                <c:pt idx="6793">
                  <c:v>3925.0770000000002</c:v>
                </c:pt>
                <c:pt idx="6794">
                  <c:v>3925.5590000000002</c:v>
                </c:pt>
                <c:pt idx="6795">
                  <c:v>3926.0410000000002</c:v>
                </c:pt>
                <c:pt idx="6796">
                  <c:v>3926.5230000000001</c:v>
                </c:pt>
                <c:pt idx="6797">
                  <c:v>3927.0059999999999</c:v>
                </c:pt>
                <c:pt idx="6798">
                  <c:v>3927.4879999999998</c:v>
                </c:pt>
                <c:pt idx="6799">
                  <c:v>3927.9700000000007</c:v>
                </c:pt>
                <c:pt idx="6800">
                  <c:v>3928.4520000000002</c:v>
                </c:pt>
                <c:pt idx="6801">
                  <c:v>3928.9340000000002</c:v>
                </c:pt>
                <c:pt idx="6802">
                  <c:v>3929.4160000000002</c:v>
                </c:pt>
                <c:pt idx="6803">
                  <c:v>3929.8980000000001</c:v>
                </c:pt>
                <c:pt idx="6804">
                  <c:v>3930.3809999999999</c:v>
                </c:pt>
                <c:pt idx="6805">
                  <c:v>3930.8629999999998</c:v>
                </c:pt>
                <c:pt idx="6806">
                  <c:v>3931.3449999999998</c:v>
                </c:pt>
                <c:pt idx="6807">
                  <c:v>3931.8270000000002</c:v>
                </c:pt>
                <c:pt idx="6808">
                  <c:v>3932.3090000000002</c:v>
                </c:pt>
                <c:pt idx="6809">
                  <c:v>3932.7910000000002</c:v>
                </c:pt>
                <c:pt idx="6810">
                  <c:v>3933.2730000000001</c:v>
                </c:pt>
                <c:pt idx="6811">
                  <c:v>3933.7559999999999</c:v>
                </c:pt>
                <c:pt idx="6812">
                  <c:v>3934.2379999999998</c:v>
                </c:pt>
                <c:pt idx="6813">
                  <c:v>3934.72</c:v>
                </c:pt>
                <c:pt idx="6814">
                  <c:v>3935.2019999999998</c:v>
                </c:pt>
                <c:pt idx="6815">
                  <c:v>3935.6839999999997</c:v>
                </c:pt>
                <c:pt idx="6816">
                  <c:v>3936.1659999999997</c:v>
                </c:pt>
                <c:pt idx="6817">
                  <c:v>3936.6479999999997</c:v>
                </c:pt>
                <c:pt idx="6818">
                  <c:v>3937.1309999999999</c:v>
                </c:pt>
                <c:pt idx="6819">
                  <c:v>3937.6129999999998</c:v>
                </c:pt>
                <c:pt idx="6820">
                  <c:v>3938.0949999999998</c:v>
                </c:pt>
                <c:pt idx="6821">
                  <c:v>3938.5770000000002</c:v>
                </c:pt>
                <c:pt idx="6822">
                  <c:v>3939.0590000000002</c:v>
                </c:pt>
                <c:pt idx="6823">
                  <c:v>3939.5410000000002</c:v>
                </c:pt>
                <c:pt idx="6824">
                  <c:v>3940.0230000000001</c:v>
                </c:pt>
                <c:pt idx="6825">
                  <c:v>3940.5050000000001</c:v>
                </c:pt>
                <c:pt idx="6826">
                  <c:v>3940.9879999999998</c:v>
                </c:pt>
                <c:pt idx="6827">
                  <c:v>3941.4700000000007</c:v>
                </c:pt>
                <c:pt idx="6828">
                  <c:v>3941.9520000000002</c:v>
                </c:pt>
                <c:pt idx="6829">
                  <c:v>3942.4340000000002</c:v>
                </c:pt>
                <c:pt idx="6830">
                  <c:v>3942.9160000000002</c:v>
                </c:pt>
                <c:pt idx="6831">
                  <c:v>3943.3980000000001</c:v>
                </c:pt>
                <c:pt idx="6832">
                  <c:v>3943.88</c:v>
                </c:pt>
                <c:pt idx="6833">
                  <c:v>3944.3629999999998</c:v>
                </c:pt>
                <c:pt idx="6834">
                  <c:v>3944.8449999999998</c:v>
                </c:pt>
                <c:pt idx="6835">
                  <c:v>3945.3270000000002</c:v>
                </c:pt>
                <c:pt idx="6836">
                  <c:v>3945.8090000000002</c:v>
                </c:pt>
                <c:pt idx="6837">
                  <c:v>3946.2910000000002</c:v>
                </c:pt>
                <c:pt idx="6838">
                  <c:v>3946.7730000000001</c:v>
                </c:pt>
                <c:pt idx="6839">
                  <c:v>3947.2550000000001</c:v>
                </c:pt>
                <c:pt idx="6840">
                  <c:v>3947.7379999999998</c:v>
                </c:pt>
                <c:pt idx="6841">
                  <c:v>3948.22</c:v>
                </c:pt>
                <c:pt idx="6842">
                  <c:v>3948.7019999999998</c:v>
                </c:pt>
                <c:pt idx="6843">
                  <c:v>3949.1839999999997</c:v>
                </c:pt>
                <c:pt idx="6844">
                  <c:v>3949.6659999999997</c:v>
                </c:pt>
                <c:pt idx="6845">
                  <c:v>3950.1479999999997</c:v>
                </c:pt>
                <c:pt idx="6846">
                  <c:v>3950.63</c:v>
                </c:pt>
                <c:pt idx="6847">
                  <c:v>3951.1129999999998</c:v>
                </c:pt>
                <c:pt idx="6848">
                  <c:v>3951.5949999999998</c:v>
                </c:pt>
                <c:pt idx="6849">
                  <c:v>3952.0770000000002</c:v>
                </c:pt>
                <c:pt idx="6850">
                  <c:v>3952.5590000000002</c:v>
                </c:pt>
                <c:pt idx="6851">
                  <c:v>3953.0410000000002</c:v>
                </c:pt>
                <c:pt idx="6852">
                  <c:v>3953.5230000000001</c:v>
                </c:pt>
                <c:pt idx="6853">
                  <c:v>3954.0050000000001</c:v>
                </c:pt>
                <c:pt idx="6854">
                  <c:v>3954.4879999999998</c:v>
                </c:pt>
                <c:pt idx="6855">
                  <c:v>3954.9690000000001</c:v>
                </c:pt>
                <c:pt idx="6856">
                  <c:v>3955.4520000000002</c:v>
                </c:pt>
                <c:pt idx="6857">
                  <c:v>3955.9340000000002</c:v>
                </c:pt>
                <c:pt idx="6858">
                  <c:v>3956.4160000000002</c:v>
                </c:pt>
                <c:pt idx="6859">
                  <c:v>3956.8980000000001</c:v>
                </c:pt>
                <c:pt idx="6860">
                  <c:v>3957.38</c:v>
                </c:pt>
                <c:pt idx="6861">
                  <c:v>3957.8620000000001</c:v>
                </c:pt>
                <c:pt idx="6862">
                  <c:v>3958.3440000000001</c:v>
                </c:pt>
                <c:pt idx="6863">
                  <c:v>3958.8270000000002</c:v>
                </c:pt>
                <c:pt idx="6864">
                  <c:v>3959.3090000000002</c:v>
                </c:pt>
                <c:pt idx="6865">
                  <c:v>3959.7910000000002</c:v>
                </c:pt>
                <c:pt idx="6866">
                  <c:v>3960.2730000000001</c:v>
                </c:pt>
                <c:pt idx="6867">
                  <c:v>3960.7550000000001</c:v>
                </c:pt>
                <c:pt idx="6868">
                  <c:v>3961.2370000000001</c:v>
                </c:pt>
                <c:pt idx="6869">
                  <c:v>3961.7190000000001</c:v>
                </c:pt>
                <c:pt idx="6870">
                  <c:v>3962.2019999999998</c:v>
                </c:pt>
                <c:pt idx="6871">
                  <c:v>3962.6839999999997</c:v>
                </c:pt>
                <c:pt idx="6872">
                  <c:v>3963.1659999999997</c:v>
                </c:pt>
                <c:pt idx="6873">
                  <c:v>3963.6479999999997</c:v>
                </c:pt>
                <c:pt idx="6874">
                  <c:v>3964.13</c:v>
                </c:pt>
                <c:pt idx="6875">
                  <c:v>3964.6120000000001</c:v>
                </c:pt>
                <c:pt idx="6876">
                  <c:v>3965.0940000000001</c:v>
                </c:pt>
                <c:pt idx="6877">
                  <c:v>3965.5770000000002</c:v>
                </c:pt>
                <c:pt idx="6878">
                  <c:v>3966.0590000000002</c:v>
                </c:pt>
                <c:pt idx="6879">
                  <c:v>3966.5410000000002</c:v>
                </c:pt>
                <c:pt idx="6880">
                  <c:v>3967.0230000000001</c:v>
                </c:pt>
                <c:pt idx="6881">
                  <c:v>3967.5050000000001</c:v>
                </c:pt>
                <c:pt idx="6882">
                  <c:v>3967.9870000000001</c:v>
                </c:pt>
                <c:pt idx="6883">
                  <c:v>3968.4690000000001</c:v>
                </c:pt>
                <c:pt idx="6884">
                  <c:v>3968.9520000000002</c:v>
                </c:pt>
                <c:pt idx="6885">
                  <c:v>3969.4340000000002</c:v>
                </c:pt>
                <c:pt idx="6886">
                  <c:v>3969.9160000000002</c:v>
                </c:pt>
                <c:pt idx="6887">
                  <c:v>3970.3980000000001</c:v>
                </c:pt>
                <c:pt idx="6888">
                  <c:v>3970.88</c:v>
                </c:pt>
                <c:pt idx="6889">
                  <c:v>3971.3620000000001</c:v>
                </c:pt>
                <c:pt idx="6890">
                  <c:v>3971.8440000000001</c:v>
                </c:pt>
                <c:pt idx="6891">
                  <c:v>3972.326</c:v>
                </c:pt>
                <c:pt idx="6892">
                  <c:v>3972.8090000000002</c:v>
                </c:pt>
                <c:pt idx="6893">
                  <c:v>3973.2910000000002</c:v>
                </c:pt>
                <c:pt idx="6894">
                  <c:v>3973.7730000000001</c:v>
                </c:pt>
                <c:pt idx="6895">
                  <c:v>3974.2550000000001</c:v>
                </c:pt>
                <c:pt idx="6896">
                  <c:v>3974.7370000000001</c:v>
                </c:pt>
                <c:pt idx="6897">
                  <c:v>3975.2190000000001</c:v>
                </c:pt>
                <c:pt idx="6898">
                  <c:v>3975.701</c:v>
                </c:pt>
                <c:pt idx="6899">
                  <c:v>3976.1839999999997</c:v>
                </c:pt>
                <c:pt idx="6900">
                  <c:v>3976.6659999999997</c:v>
                </c:pt>
                <c:pt idx="6901">
                  <c:v>3977.1479999999997</c:v>
                </c:pt>
                <c:pt idx="6902">
                  <c:v>3977.63</c:v>
                </c:pt>
                <c:pt idx="6903">
                  <c:v>3978.1120000000001</c:v>
                </c:pt>
                <c:pt idx="6904">
                  <c:v>3978.5940000000001</c:v>
                </c:pt>
                <c:pt idx="6905">
                  <c:v>3979.076</c:v>
                </c:pt>
                <c:pt idx="6906">
                  <c:v>3979.5590000000002</c:v>
                </c:pt>
                <c:pt idx="6907">
                  <c:v>3980.0410000000002</c:v>
                </c:pt>
                <c:pt idx="6908">
                  <c:v>3980.5230000000001</c:v>
                </c:pt>
                <c:pt idx="6909">
                  <c:v>3981.0050000000001</c:v>
                </c:pt>
                <c:pt idx="6910">
                  <c:v>3981.4870000000001</c:v>
                </c:pt>
                <c:pt idx="6911">
                  <c:v>3981.9690000000001</c:v>
                </c:pt>
                <c:pt idx="6912">
                  <c:v>3982.4510000000009</c:v>
                </c:pt>
                <c:pt idx="6913">
                  <c:v>3982.9340000000002</c:v>
                </c:pt>
                <c:pt idx="6914">
                  <c:v>3983.4160000000002</c:v>
                </c:pt>
                <c:pt idx="6915">
                  <c:v>3983.8980000000001</c:v>
                </c:pt>
                <c:pt idx="6916">
                  <c:v>3984.38</c:v>
                </c:pt>
                <c:pt idx="6917">
                  <c:v>3984.8620000000001</c:v>
                </c:pt>
                <c:pt idx="6918">
                  <c:v>3985.3440000000001</c:v>
                </c:pt>
                <c:pt idx="6919">
                  <c:v>3985.826</c:v>
                </c:pt>
                <c:pt idx="6920">
                  <c:v>3986.3090000000002</c:v>
                </c:pt>
                <c:pt idx="6921">
                  <c:v>3986.7910000000002</c:v>
                </c:pt>
                <c:pt idx="6922">
                  <c:v>3987.2730000000001</c:v>
                </c:pt>
                <c:pt idx="6923">
                  <c:v>3987.7550000000001</c:v>
                </c:pt>
                <c:pt idx="6924">
                  <c:v>3988.2370000000001</c:v>
                </c:pt>
                <c:pt idx="6925">
                  <c:v>3988.7190000000001</c:v>
                </c:pt>
                <c:pt idx="6926">
                  <c:v>3989.201</c:v>
                </c:pt>
                <c:pt idx="6927">
                  <c:v>3989.683</c:v>
                </c:pt>
                <c:pt idx="6928">
                  <c:v>3990.1659999999997</c:v>
                </c:pt>
                <c:pt idx="6929">
                  <c:v>3990.6479999999997</c:v>
                </c:pt>
                <c:pt idx="6930">
                  <c:v>3991.13</c:v>
                </c:pt>
                <c:pt idx="6931">
                  <c:v>3991.6120000000001</c:v>
                </c:pt>
                <c:pt idx="6932">
                  <c:v>3992.0940000000001</c:v>
                </c:pt>
                <c:pt idx="6933">
                  <c:v>3992.576</c:v>
                </c:pt>
                <c:pt idx="6934">
                  <c:v>3993.058</c:v>
                </c:pt>
                <c:pt idx="6935">
                  <c:v>3993.5410000000002</c:v>
                </c:pt>
                <c:pt idx="6936">
                  <c:v>3994.0230000000001</c:v>
                </c:pt>
                <c:pt idx="6937">
                  <c:v>3994.5050000000001</c:v>
                </c:pt>
                <c:pt idx="6938">
                  <c:v>3994.9870000000001</c:v>
                </c:pt>
                <c:pt idx="6939">
                  <c:v>3995.4690000000001</c:v>
                </c:pt>
                <c:pt idx="6940">
                  <c:v>3995.9510000000009</c:v>
                </c:pt>
                <c:pt idx="6941">
                  <c:v>3996.4330000000009</c:v>
                </c:pt>
                <c:pt idx="6942">
                  <c:v>3996.9160000000002</c:v>
                </c:pt>
                <c:pt idx="6943">
                  <c:v>3997.3980000000001</c:v>
                </c:pt>
                <c:pt idx="6944">
                  <c:v>3997.88</c:v>
                </c:pt>
                <c:pt idx="6945">
                  <c:v>3998.3620000000001</c:v>
                </c:pt>
                <c:pt idx="6946">
                  <c:v>3998.8440000000001</c:v>
                </c:pt>
                <c:pt idx="6947">
                  <c:v>3999.326</c:v>
                </c:pt>
                <c:pt idx="6948">
                  <c:v>3999.808</c:v>
                </c:pt>
              </c:numCache>
            </c:numRef>
          </c:xVal>
          <c:yVal>
            <c:numRef>
              <c:f>'10 U gel CNT post wash'!$B$1:$B$6949</c:f>
              <c:numCache>
                <c:formatCode>0.00E+00</c:formatCode>
                <c:ptCount val="6949"/>
                <c:pt idx="0">
                  <c:v>81.384119999999996</c:v>
                </c:pt>
                <c:pt idx="1">
                  <c:v>81.403520000000029</c:v>
                </c:pt>
                <c:pt idx="2">
                  <c:v>81.425250000000005</c:v>
                </c:pt>
                <c:pt idx="3">
                  <c:v>81.449250000000035</c:v>
                </c:pt>
                <c:pt idx="4">
                  <c:v>81.475409999999982</c:v>
                </c:pt>
                <c:pt idx="5">
                  <c:v>81.502960000000002</c:v>
                </c:pt>
                <c:pt idx="6">
                  <c:v>81.530360000000002</c:v>
                </c:pt>
                <c:pt idx="7">
                  <c:v>81.555399999999977</c:v>
                </c:pt>
                <c:pt idx="8">
                  <c:v>81.576129999999992</c:v>
                </c:pt>
                <c:pt idx="9">
                  <c:v>81.592020000000005</c:v>
                </c:pt>
                <c:pt idx="10">
                  <c:v>81.60393999999998</c:v>
                </c:pt>
                <c:pt idx="11">
                  <c:v>81.614279999999994</c:v>
                </c:pt>
                <c:pt idx="12">
                  <c:v>81.625859999999989</c:v>
                </c:pt>
                <c:pt idx="13">
                  <c:v>81.641040000000004</c:v>
                </c:pt>
                <c:pt idx="14">
                  <c:v>81.660989999999998</c:v>
                </c:pt>
                <c:pt idx="15">
                  <c:v>81.685579999999973</c:v>
                </c:pt>
                <c:pt idx="16">
                  <c:v>81.713989999999995</c:v>
                </c:pt>
                <c:pt idx="17">
                  <c:v>81.745250000000027</c:v>
                </c:pt>
                <c:pt idx="18">
                  <c:v>81.778939999999977</c:v>
                </c:pt>
                <c:pt idx="19">
                  <c:v>81.814890000000005</c:v>
                </c:pt>
                <c:pt idx="20">
                  <c:v>81.853120000000004</c:v>
                </c:pt>
                <c:pt idx="21">
                  <c:v>81.893460000000005</c:v>
                </c:pt>
                <c:pt idx="22">
                  <c:v>81.935670000000002</c:v>
                </c:pt>
                <c:pt idx="23">
                  <c:v>81.979680000000002</c:v>
                </c:pt>
                <c:pt idx="24">
                  <c:v>82.025919999999999</c:v>
                </c:pt>
                <c:pt idx="25">
                  <c:v>82.075159999999983</c:v>
                </c:pt>
                <c:pt idx="26">
                  <c:v>82.127379999999988</c:v>
                </c:pt>
                <c:pt idx="27">
                  <c:v>82.180250000000001</c:v>
                </c:pt>
                <c:pt idx="28">
                  <c:v>82.227610000000027</c:v>
                </c:pt>
                <c:pt idx="29">
                  <c:v>82.259180000000001</c:v>
                </c:pt>
                <c:pt idx="30">
                  <c:v>82.260830000000013</c:v>
                </c:pt>
                <c:pt idx="31">
                  <c:v>82.216200000000029</c:v>
                </c:pt>
                <c:pt idx="32">
                  <c:v>82.108109999999982</c:v>
                </c:pt>
                <c:pt idx="33">
                  <c:v>81.921859999999995</c:v>
                </c:pt>
                <c:pt idx="34">
                  <c:v>81.65188999999998</c:v>
                </c:pt>
                <c:pt idx="35">
                  <c:v>81.314700000000002</c:v>
                </c:pt>
                <c:pt idx="36">
                  <c:v>80.964580000000026</c:v>
                </c:pt>
                <c:pt idx="37">
                  <c:v>80.693799999999982</c:v>
                </c:pt>
                <c:pt idx="38">
                  <c:v>80.594160000000031</c:v>
                </c:pt>
                <c:pt idx="39">
                  <c:v>80.696579999999983</c:v>
                </c:pt>
                <c:pt idx="40">
                  <c:v>80.953040000000001</c:v>
                </c:pt>
                <c:pt idx="41">
                  <c:v>81.278979999999976</c:v>
                </c:pt>
                <c:pt idx="42">
                  <c:v>81.602399999999989</c:v>
                </c:pt>
                <c:pt idx="43">
                  <c:v>81.881329999999991</c:v>
                </c:pt>
                <c:pt idx="44">
                  <c:v>82.099010000000007</c:v>
                </c:pt>
                <c:pt idx="45">
                  <c:v>82.254099999999994</c:v>
                </c:pt>
                <c:pt idx="46">
                  <c:v>82.35375999999998</c:v>
                </c:pt>
                <c:pt idx="47">
                  <c:v>82.409679999999994</c:v>
                </c:pt>
                <c:pt idx="48">
                  <c:v>82.435190000000006</c:v>
                </c:pt>
                <c:pt idx="49">
                  <c:v>82.443210000000036</c:v>
                </c:pt>
                <c:pt idx="50">
                  <c:v>82.443870000000004</c:v>
                </c:pt>
                <c:pt idx="51">
                  <c:v>82.443600000000046</c:v>
                </c:pt>
                <c:pt idx="52">
                  <c:v>82.445510000000027</c:v>
                </c:pt>
                <c:pt idx="53">
                  <c:v>82.450550000000007</c:v>
                </c:pt>
                <c:pt idx="54">
                  <c:v>82.4589</c:v>
                </c:pt>
                <c:pt idx="55">
                  <c:v>82.470650000000006</c:v>
                </c:pt>
                <c:pt idx="56">
                  <c:v>82.485759999999999</c:v>
                </c:pt>
                <c:pt idx="57">
                  <c:v>82.504040000000003</c:v>
                </c:pt>
                <c:pt idx="58">
                  <c:v>82.52476999999999</c:v>
                </c:pt>
                <c:pt idx="59">
                  <c:v>82.546809999999994</c:v>
                </c:pt>
                <c:pt idx="60">
                  <c:v>82.568960000000004</c:v>
                </c:pt>
                <c:pt idx="61">
                  <c:v>82.591290000000029</c:v>
                </c:pt>
                <c:pt idx="62">
                  <c:v>82.613429999999994</c:v>
                </c:pt>
                <c:pt idx="63">
                  <c:v>82.636089999999982</c:v>
                </c:pt>
                <c:pt idx="64">
                  <c:v>82.66028</c:v>
                </c:pt>
                <c:pt idx="65">
                  <c:v>82.686579999999978</c:v>
                </c:pt>
                <c:pt idx="66">
                  <c:v>82.715059999999994</c:v>
                </c:pt>
                <c:pt idx="67">
                  <c:v>82.745189999999994</c:v>
                </c:pt>
                <c:pt idx="68">
                  <c:v>82.776319999999998</c:v>
                </c:pt>
                <c:pt idx="69">
                  <c:v>82.807829999999996</c:v>
                </c:pt>
                <c:pt idx="70">
                  <c:v>82.839730000000003</c:v>
                </c:pt>
                <c:pt idx="71">
                  <c:v>82.872239999999977</c:v>
                </c:pt>
                <c:pt idx="72">
                  <c:v>82.905649999999994</c:v>
                </c:pt>
                <c:pt idx="73">
                  <c:v>82.940250000000034</c:v>
                </c:pt>
                <c:pt idx="74">
                  <c:v>82.975830000000002</c:v>
                </c:pt>
                <c:pt idx="75">
                  <c:v>83.011939999999996</c:v>
                </c:pt>
                <c:pt idx="76">
                  <c:v>83.048100000000005</c:v>
                </c:pt>
                <c:pt idx="77">
                  <c:v>83.084120000000027</c:v>
                </c:pt>
                <c:pt idx="78">
                  <c:v>83.12012</c:v>
                </c:pt>
                <c:pt idx="79">
                  <c:v>83.156610000000001</c:v>
                </c:pt>
                <c:pt idx="80">
                  <c:v>83.193960000000004</c:v>
                </c:pt>
                <c:pt idx="81">
                  <c:v>83.232370000000003</c:v>
                </c:pt>
                <c:pt idx="82">
                  <c:v>83.271510000000006</c:v>
                </c:pt>
                <c:pt idx="83">
                  <c:v>83.310660000000027</c:v>
                </c:pt>
                <c:pt idx="84">
                  <c:v>83.348969999999994</c:v>
                </c:pt>
                <c:pt idx="85">
                  <c:v>83.385829999999999</c:v>
                </c:pt>
                <c:pt idx="86">
                  <c:v>83.421170000000004</c:v>
                </c:pt>
                <c:pt idx="87">
                  <c:v>83.455339999999978</c:v>
                </c:pt>
                <c:pt idx="88">
                  <c:v>83.489109999999997</c:v>
                </c:pt>
                <c:pt idx="89">
                  <c:v>83.523299999999992</c:v>
                </c:pt>
                <c:pt idx="90">
                  <c:v>83.558349999999976</c:v>
                </c:pt>
                <c:pt idx="91">
                  <c:v>83.594399999999993</c:v>
                </c:pt>
                <c:pt idx="92">
                  <c:v>83.631050000000002</c:v>
                </c:pt>
                <c:pt idx="93">
                  <c:v>83.667850000000001</c:v>
                </c:pt>
                <c:pt idx="94">
                  <c:v>83.70425000000003</c:v>
                </c:pt>
                <c:pt idx="95">
                  <c:v>83.739940000000004</c:v>
                </c:pt>
                <c:pt idx="96">
                  <c:v>83.774799999999999</c:v>
                </c:pt>
                <c:pt idx="97">
                  <c:v>83.808939999999978</c:v>
                </c:pt>
                <c:pt idx="98">
                  <c:v>83.842500000000001</c:v>
                </c:pt>
                <c:pt idx="99">
                  <c:v>83.875649999999979</c:v>
                </c:pt>
                <c:pt idx="100">
                  <c:v>83.908550000000005</c:v>
                </c:pt>
                <c:pt idx="101">
                  <c:v>83.941410000000047</c:v>
                </c:pt>
                <c:pt idx="102">
                  <c:v>83.974450000000004</c:v>
                </c:pt>
                <c:pt idx="103">
                  <c:v>84.007830000000013</c:v>
                </c:pt>
                <c:pt idx="104">
                  <c:v>84.041650000000047</c:v>
                </c:pt>
                <c:pt idx="105">
                  <c:v>84.075819999999979</c:v>
                </c:pt>
                <c:pt idx="106">
                  <c:v>84.110110000000006</c:v>
                </c:pt>
                <c:pt idx="107">
                  <c:v>84.144200000000026</c:v>
                </c:pt>
                <c:pt idx="108">
                  <c:v>84.177869999999999</c:v>
                </c:pt>
                <c:pt idx="109">
                  <c:v>84.211170000000024</c:v>
                </c:pt>
                <c:pt idx="110">
                  <c:v>84.244510000000034</c:v>
                </c:pt>
                <c:pt idx="111">
                  <c:v>84.278629999999993</c:v>
                </c:pt>
                <c:pt idx="112">
                  <c:v>84.314220000000034</c:v>
                </c:pt>
                <c:pt idx="113">
                  <c:v>84.351860000000002</c:v>
                </c:pt>
                <c:pt idx="114">
                  <c:v>84.391630000000006</c:v>
                </c:pt>
                <c:pt idx="115">
                  <c:v>84.433139999999995</c:v>
                </c:pt>
                <c:pt idx="116">
                  <c:v>84.475539999999981</c:v>
                </c:pt>
                <c:pt idx="117">
                  <c:v>84.517849999999996</c:v>
                </c:pt>
                <c:pt idx="118">
                  <c:v>84.559129999999996</c:v>
                </c:pt>
                <c:pt idx="119">
                  <c:v>84.598799999999983</c:v>
                </c:pt>
                <c:pt idx="120">
                  <c:v>84.63664</c:v>
                </c:pt>
                <c:pt idx="121">
                  <c:v>84.672779999999946</c:v>
                </c:pt>
                <c:pt idx="122">
                  <c:v>84.707600000000028</c:v>
                </c:pt>
                <c:pt idx="123">
                  <c:v>84.741530000000026</c:v>
                </c:pt>
                <c:pt idx="124">
                  <c:v>84.774869999999993</c:v>
                </c:pt>
                <c:pt idx="125">
                  <c:v>84.808459999999982</c:v>
                </c:pt>
                <c:pt idx="126">
                  <c:v>84.841960000000029</c:v>
                </c:pt>
                <c:pt idx="127">
                  <c:v>84.875319999999988</c:v>
                </c:pt>
                <c:pt idx="128">
                  <c:v>84.908199999999994</c:v>
                </c:pt>
                <c:pt idx="129">
                  <c:v>84.940110000000047</c:v>
                </c:pt>
                <c:pt idx="130">
                  <c:v>84.970600000000005</c:v>
                </c:pt>
                <c:pt idx="131">
                  <c:v>84.999319999999997</c:v>
                </c:pt>
                <c:pt idx="132">
                  <c:v>85.026329999999987</c:v>
                </c:pt>
                <c:pt idx="133">
                  <c:v>85.052039999999977</c:v>
                </c:pt>
                <c:pt idx="134">
                  <c:v>85.077160000000006</c:v>
                </c:pt>
                <c:pt idx="135">
                  <c:v>85.102169999999987</c:v>
                </c:pt>
                <c:pt idx="136">
                  <c:v>85.127070000000003</c:v>
                </c:pt>
                <c:pt idx="137">
                  <c:v>85.151020000000003</c:v>
                </c:pt>
                <c:pt idx="138">
                  <c:v>85.172419999999988</c:v>
                </c:pt>
                <c:pt idx="139">
                  <c:v>85.189419999999998</c:v>
                </c:pt>
                <c:pt idx="140">
                  <c:v>85.200739999999982</c:v>
                </c:pt>
                <c:pt idx="141">
                  <c:v>85.206469999999996</c:v>
                </c:pt>
                <c:pt idx="142">
                  <c:v>85.208609999999993</c:v>
                </c:pt>
                <c:pt idx="143">
                  <c:v>85.21101000000003</c:v>
                </c:pt>
                <c:pt idx="144">
                  <c:v>85.218440000000001</c:v>
                </c:pt>
                <c:pt idx="145">
                  <c:v>85.23536</c:v>
                </c:pt>
                <c:pt idx="146">
                  <c:v>85.264380000000003</c:v>
                </c:pt>
                <c:pt idx="147">
                  <c:v>85.305389999999989</c:v>
                </c:pt>
                <c:pt idx="148">
                  <c:v>85.355509999999981</c:v>
                </c:pt>
                <c:pt idx="149">
                  <c:v>85.409930000000003</c:v>
                </c:pt>
                <c:pt idx="150">
                  <c:v>85.463520000000031</c:v>
                </c:pt>
                <c:pt idx="151">
                  <c:v>85.512159999999994</c:v>
                </c:pt>
                <c:pt idx="152">
                  <c:v>85.553630000000013</c:v>
                </c:pt>
                <c:pt idx="153">
                  <c:v>85.588009999999983</c:v>
                </c:pt>
                <c:pt idx="154">
                  <c:v>85.61694</c:v>
                </c:pt>
                <c:pt idx="155">
                  <c:v>85.642779999999988</c:v>
                </c:pt>
                <c:pt idx="156">
                  <c:v>85.66771</c:v>
                </c:pt>
                <c:pt idx="157">
                  <c:v>85.693039999999982</c:v>
                </c:pt>
                <c:pt idx="158">
                  <c:v>85.719139999999996</c:v>
                </c:pt>
                <c:pt idx="159">
                  <c:v>85.745630000000006</c:v>
                </c:pt>
                <c:pt idx="160">
                  <c:v>85.771969999999996</c:v>
                </c:pt>
                <c:pt idx="161">
                  <c:v>85.797830000000005</c:v>
                </c:pt>
                <c:pt idx="162">
                  <c:v>85.823210000000003</c:v>
                </c:pt>
                <c:pt idx="163">
                  <c:v>85.848469999999992</c:v>
                </c:pt>
                <c:pt idx="164">
                  <c:v>85.874049999999983</c:v>
                </c:pt>
                <c:pt idx="165">
                  <c:v>85.900239999999997</c:v>
                </c:pt>
                <c:pt idx="166">
                  <c:v>85.927110000000027</c:v>
                </c:pt>
                <c:pt idx="167">
                  <c:v>85.954570000000004</c:v>
                </c:pt>
                <c:pt idx="168">
                  <c:v>85.982510000000005</c:v>
                </c:pt>
                <c:pt idx="169">
                  <c:v>86.010859999999994</c:v>
                </c:pt>
                <c:pt idx="170">
                  <c:v>86.039599999999993</c:v>
                </c:pt>
                <c:pt idx="171">
                  <c:v>86.068699999999993</c:v>
                </c:pt>
                <c:pt idx="172">
                  <c:v>86.098020000000005</c:v>
                </c:pt>
                <c:pt idx="173">
                  <c:v>86.127269999999996</c:v>
                </c:pt>
                <c:pt idx="174">
                  <c:v>86.156029999999987</c:v>
                </c:pt>
                <c:pt idx="175">
                  <c:v>86.183999999999983</c:v>
                </c:pt>
                <c:pt idx="176">
                  <c:v>86.211039999999997</c:v>
                </c:pt>
                <c:pt idx="177">
                  <c:v>86.237319999999997</c:v>
                </c:pt>
                <c:pt idx="178">
                  <c:v>86.263180000000006</c:v>
                </c:pt>
                <c:pt idx="179">
                  <c:v>86.288960000000003</c:v>
                </c:pt>
                <c:pt idx="180">
                  <c:v>86.314920000000029</c:v>
                </c:pt>
                <c:pt idx="181">
                  <c:v>86.340940000000003</c:v>
                </c:pt>
                <c:pt idx="182">
                  <c:v>86.36672999999999</c:v>
                </c:pt>
                <c:pt idx="183">
                  <c:v>86.391850000000005</c:v>
                </c:pt>
                <c:pt idx="184">
                  <c:v>86.416050000000027</c:v>
                </c:pt>
                <c:pt idx="185">
                  <c:v>86.439310000000006</c:v>
                </c:pt>
                <c:pt idx="186">
                  <c:v>86.461920000000035</c:v>
                </c:pt>
                <c:pt idx="187">
                  <c:v>86.484399999999994</c:v>
                </c:pt>
                <c:pt idx="188">
                  <c:v>86.507239999999996</c:v>
                </c:pt>
                <c:pt idx="189">
                  <c:v>86.531040000000004</c:v>
                </c:pt>
                <c:pt idx="190">
                  <c:v>86.555849999999978</c:v>
                </c:pt>
                <c:pt idx="191">
                  <c:v>86.581559999999996</c:v>
                </c:pt>
                <c:pt idx="192">
                  <c:v>86.608019999999982</c:v>
                </c:pt>
                <c:pt idx="193">
                  <c:v>86.634990000000002</c:v>
                </c:pt>
                <c:pt idx="194">
                  <c:v>86.662279999999981</c:v>
                </c:pt>
                <c:pt idx="195">
                  <c:v>86.689769999999982</c:v>
                </c:pt>
                <c:pt idx="196">
                  <c:v>86.717320000000029</c:v>
                </c:pt>
                <c:pt idx="197">
                  <c:v>86.744830000000007</c:v>
                </c:pt>
                <c:pt idx="198">
                  <c:v>86.772139999999979</c:v>
                </c:pt>
                <c:pt idx="199">
                  <c:v>86.799059999999997</c:v>
                </c:pt>
                <c:pt idx="200">
                  <c:v>86.825349999999972</c:v>
                </c:pt>
                <c:pt idx="201">
                  <c:v>86.850809999999981</c:v>
                </c:pt>
                <c:pt idx="202">
                  <c:v>86.875329999999963</c:v>
                </c:pt>
                <c:pt idx="203">
                  <c:v>86.898839999999979</c:v>
                </c:pt>
                <c:pt idx="204">
                  <c:v>86.921459999999996</c:v>
                </c:pt>
                <c:pt idx="205">
                  <c:v>86.943450000000027</c:v>
                </c:pt>
                <c:pt idx="206">
                  <c:v>86.965190000000007</c:v>
                </c:pt>
                <c:pt idx="207">
                  <c:v>86.987359999999995</c:v>
                </c:pt>
                <c:pt idx="208">
                  <c:v>87.010419999999996</c:v>
                </c:pt>
                <c:pt idx="209">
                  <c:v>87.034850000000006</c:v>
                </c:pt>
                <c:pt idx="210">
                  <c:v>87.060789999999983</c:v>
                </c:pt>
                <c:pt idx="211">
                  <c:v>87.088009999999983</c:v>
                </c:pt>
                <c:pt idx="212">
                  <c:v>87.115859999999998</c:v>
                </c:pt>
                <c:pt idx="213">
                  <c:v>87.143680000000003</c:v>
                </c:pt>
                <c:pt idx="214">
                  <c:v>87.170879999999954</c:v>
                </c:pt>
                <c:pt idx="215">
                  <c:v>87.197190000000006</c:v>
                </c:pt>
                <c:pt idx="216">
                  <c:v>87.222739999999988</c:v>
                </c:pt>
                <c:pt idx="217">
                  <c:v>87.248120000000029</c:v>
                </c:pt>
                <c:pt idx="218">
                  <c:v>87.273969999999991</c:v>
                </c:pt>
                <c:pt idx="219">
                  <c:v>87.300829999999991</c:v>
                </c:pt>
                <c:pt idx="220">
                  <c:v>87.328799999999973</c:v>
                </c:pt>
                <c:pt idx="221">
                  <c:v>87.357619999999997</c:v>
                </c:pt>
                <c:pt idx="222">
                  <c:v>87.386629999999997</c:v>
                </c:pt>
                <c:pt idx="223">
                  <c:v>87.415220000000048</c:v>
                </c:pt>
                <c:pt idx="224">
                  <c:v>87.442920000000029</c:v>
                </c:pt>
                <c:pt idx="225">
                  <c:v>87.469520000000031</c:v>
                </c:pt>
                <c:pt idx="226">
                  <c:v>87.495130000000003</c:v>
                </c:pt>
                <c:pt idx="227">
                  <c:v>87.520089999999982</c:v>
                </c:pt>
                <c:pt idx="228">
                  <c:v>87.544560000000047</c:v>
                </c:pt>
                <c:pt idx="229">
                  <c:v>87.568680000000001</c:v>
                </c:pt>
                <c:pt idx="230">
                  <c:v>87.592379999999977</c:v>
                </c:pt>
                <c:pt idx="231">
                  <c:v>87.615520000000004</c:v>
                </c:pt>
                <c:pt idx="232">
                  <c:v>87.637929999999997</c:v>
                </c:pt>
                <c:pt idx="233">
                  <c:v>87.659689999999998</c:v>
                </c:pt>
                <c:pt idx="234">
                  <c:v>87.680970000000002</c:v>
                </c:pt>
                <c:pt idx="235">
                  <c:v>87.702000000000012</c:v>
                </c:pt>
                <c:pt idx="236">
                  <c:v>87.722979999999978</c:v>
                </c:pt>
                <c:pt idx="237">
                  <c:v>87.744000000000028</c:v>
                </c:pt>
                <c:pt idx="238">
                  <c:v>87.765079999999998</c:v>
                </c:pt>
                <c:pt idx="239">
                  <c:v>87.786190000000005</c:v>
                </c:pt>
                <c:pt idx="240">
                  <c:v>87.807400000000001</c:v>
                </c:pt>
                <c:pt idx="241">
                  <c:v>87.828859999999978</c:v>
                </c:pt>
                <c:pt idx="242">
                  <c:v>87.850799999999978</c:v>
                </c:pt>
                <c:pt idx="243">
                  <c:v>87.873419999999982</c:v>
                </c:pt>
                <c:pt idx="244">
                  <c:v>87.89673999999998</c:v>
                </c:pt>
                <c:pt idx="245">
                  <c:v>87.920540000000003</c:v>
                </c:pt>
                <c:pt idx="246">
                  <c:v>87.944470000000024</c:v>
                </c:pt>
                <c:pt idx="247">
                  <c:v>87.968069999999997</c:v>
                </c:pt>
                <c:pt idx="248">
                  <c:v>87.990970000000004</c:v>
                </c:pt>
                <c:pt idx="249">
                  <c:v>88.013070000000013</c:v>
                </c:pt>
                <c:pt idx="250">
                  <c:v>88.034419999999997</c:v>
                </c:pt>
                <c:pt idx="251">
                  <c:v>88.055239999999998</c:v>
                </c:pt>
                <c:pt idx="252">
                  <c:v>88.075719999999976</c:v>
                </c:pt>
                <c:pt idx="253">
                  <c:v>88.095979999999983</c:v>
                </c:pt>
                <c:pt idx="254">
                  <c:v>88.115799999999979</c:v>
                </c:pt>
                <c:pt idx="255">
                  <c:v>88.134969999999996</c:v>
                </c:pt>
                <c:pt idx="256">
                  <c:v>88.153210000000001</c:v>
                </c:pt>
                <c:pt idx="257">
                  <c:v>88.170299999999983</c:v>
                </c:pt>
                <c:pt idx="258">
                  <c:v>88.186329999999998</c:v>
                </c:pt>
                <c:pt idx="259">
                  <c:v>88.201390000000004</c:v>
                </c:pt>
                <c:pt idx="260">
                  <c:v>88.215810000000005</c:v>
                </c:pt>
                <c:pt idx="261">
                  <c:v>88.229910000000004</c:v>
                </c:pt>
                <c:pt idx="262">
                  <c:v>88.244000000000028</c:v>
                </c:pt>
                <c:pt idx="263">
                  <c:v>88.258319999999998</c:v>
                </c:pt>
                <c:pt idx="264">
                  <c:v>88.273060000000001</c:v>
                </c:pt>
                <c:pt idx="265">
                  <c:v>88.28843999999998</c:v>
                </c:pt>
                <c:pt idx="266">
                  <c:v>88.304460000000006</c:v>
                </c:pt>
                <c:pt idx="267">
                  <c:v>88.321209999999994</c:v>
                </c:pt>
                <c:pt idx="268">
                  <c:v>88.338589999999982</c:v>
                </c:pt>
                <c:pt idx="269">
                  <c:v>88.356439999999978</c:v>
                </c:pt>
                <c:pt idx="270">
                  <c:v>88.374660000000006</c:v>
                </c:pt>
                <c:pt idx="271">
                  <c:v>88.393079999999998</c:v>
                </c:pt>
                <c:pt idx="272">
                  <c:v>88.411750000000026</c:v>
                </c:pt>
                <c:pt idx="273">
                  <c:v>88.430760000000006</c:v>
                </c:pt>
                <c:pt idx="274">
                  <c:v>88.450289999999995</c:v>
                </c:pt>
                <c:pt idx="275">
                  <c:v>88.470510000000004</c:v>
                </c:pt>
                <c:pt idx="276">
                  <c:v>88.491510000000048</c:v>
                </c:pt>
                <c:pt idx="277">
                  <c:v>88.513140000000007</c:v>
                </c:pt>
                <c:pt idx="278">
                  <c:v>88.535200000000003</c:v>
                </c:pt>
                <c:pt idx="279">
                  <c:v>88.557329999999993</c:v>
                </c:pt>
                <c:pt idx="280">
                  <c:v>88.57911</c:v>
                </c:pt>
                <c:pt idx="281">
                  <c:v>88.600250000000003</c:v>
                </c:pt>
                <c:pt idx="282">
                  <c:v>88.620539999999977</c:v>
                </c:pt>
                <c:pt idx="283">
                  <c:v>88.639849999999981</c:v>
                </c:pt>
                <c:pt idx="284">
                  <c:v>88.658209999999983</c:v>
                </c:pt>
                <c:pt idx="285">
                  <c:v>88.675789999999964</c:v>
                </c:pt>
                <c:pt idx="286">
                  <c:v>88.692729999999983</c:v>
                </c:pt>
                <c:pt idx="287">
                  <c:v>88.709410000000005</c:v>
                </c:pt>
                <c:pt idx="288">
                  <c:v>88.726140000000001</c:v>
                </c:pt>
                <c:pt idx="289">
                  <c:v>88.743280000000027</c:v>
                </c:pt>
                <c:pt idx="290">
                  <c:v>88.760980000000004</c:v>
                </c:pt>
                <c:pt idx="291">
                  <c:v>88.779269999999997</c:v>
                </c:pt>
                <c:pt idx="292">
                  <c:v>88.798000000000002</c:v>
                </c:pt>
                <c:pt idx="293">
                  <c:v>88.816760000000002</c:v>
                </c:pt>
                <c:pt idx="294">
                  <c:v>88.835300000000004</c:v>
                </c:pt>
                <c:pt idx="295">
                  <c:v>88.853469999999987</c:v>
                </c:pt>
                <c:pt idx="296">
                  <c:v>88.871379999999988</c:v>
                </c:pt>
                <c:pt idx="297">
                  <c:v>88.889470000000003</c:v>
                </c:pt>
                <c:pt idx="298">
                  <c:v>88.908240000000006</c:v>
                </c:pt>
                <c:pt idx="299">
                  <c:v>88.928250000000006</c:v>
                </c:pt>
                <c:pt idx="300">
                  <c:v>88.949789999999993</c:v>
                </c:pt>
                <c:pt idx="301">
                  <c:v>88.972809999999981</c:v>
                </c:pt>
                <c:pt idx="302">
                  <c:v>88.996989999999997</c:v>
                </c:pt>
                <c:pt idx="303">
                  <c:v>89.021879999999982</c:v>
                </c:pt>
                <c:pt idx="304">
                  <c:v>89.046970000000002</c:v>
                </c:pt>
                <c:pt idx="305">
                  <c:v>89.071950000000001</c:v>
                </c:pt>
                <c:pt idx="306">
                  <c:v>89.096599999999995</c:v>
                </c:pt>
                <c:pt idx="307">
                  <c:v>89.120899999999978</c:v>
                </c:pt>
                <c:pt idx="308">
                  <c:v>89.144739999999999</c:v>
                </c:pt>
                <c:pt idx="309">
                  <c:v>89.16798</c:v>
                </c:pt>
                <c:pt idx="310">
                  <c:v>89.190339999999978</c:v>
                </c:pt>
                <c:pt idx="311">
                  <c:v>89.211450000000028</c:v>
                </c:pt>
                <c:pt idx="312">
                  <c:v>89.231060000000028</c:v>
                </c:pt>
                <c:pt idx="313">
                  <c:v>89.248999999999995</c:v>
                </c:pt>
                <c:pt idx="314">
                  <c:v>89.265339999999981</c:v>
                </c:pt>
                <c:pt idx="315">
                  <c:v>89.280369999999991</c:v>
                </c:pt>
                <c:pt idx="316">
                  <c:v>89.294450000000026</c:v>
                </c:pt>
                <c:pt idx="317">
                  <c:v>89.308009999999982</c:v>
                </c:pt>
                <c:pt idx="318">
                  <c:v>89.32147999999998</c:v>
                </c:pt>
                <c:pt idx="319">
                  <c:v>89.335229999999996</c:v>
                </c:pt>
                <c:pt idx="320">
                  <c:v>89.349469999999997</c:v>
                </c:pt>
                <c:pt idx="321">
                  <c:v>89.364450000000005</c:v>
                </c:pt>
                <c:pt idx="322">
                  <c:v>89.380200000000002</c:v>
                </c:pt>
                <c:pt idx="323">
                  <c:v>89.39667</c:v>
                </c:pt>
                <c:pt idx="324">
                  <c:v>89.413590000000028</c:v>
                </c:pt>
                <c:pt idx="325">
                  <c:v>89.430639999999997</c:v>
                </c:pt>
                <c:pt idx="326">
                  <c:v>89.447460000000035</c:v>
                </c:pt>
                <c:pt idx="327">
                  <c:v>89.46378</c:v>
                </c:pt>
                <c:pt idx="328">
                  <c:v>89.479460000000003</c:v>
                </c:pt>
                <c:pt idx="329">
                  <c:v>89.494670000000042</c:v>
                </c:pt>
                <c:pt idx="330">
                  <c:v>89.509569999999997</c:v>
                </c:pt>
                <c:pt idx="331">
                  <c:v>89.524429999999995</c:v>
                </c:pt>
                <c:pt idx="332">
                  <c:v>89.539429999999996</c:v>
                </c:pt>
                <c:pt idx="333">
                  <c:v>89.55471</c:v>
                </c:pt>
                <c:pt idx="334">
                  <c:v>89.5702</c:v>
                </c:pt>
                <c:pt idx="335">
                  <c:v>89.585879999999989</c:v>
                </c:pt>
                <c:pt idx="336">
                  <c:v>89.601739999999978</c:v>
                </c:pt>
                <c:pt idx="337">
                  <c:v>89.61788</c:v>
                </c:pt>
                <c:pt idx="338">
                  <c:v>89.634439999999998</c:v>
                </c:pt>
                <c:pt idx="339">
                  <c:v>89.65155</c:v>
                </c:pt>
                <c:pt idx="340">
                  <c:v>89.669269999999997</c:v>
                </c:pt>
                <c:pt idx="341">
                  <c:v>89.687539999999998</c:v>
                </c:pt>
                <c:pt idx="342">
                  <c:v>89.706230000000005</c:v>
                </c:pt>
                <c:pt idx="343">
                  <c:v>89.725149999999999</c:v>
                </c:pt>
                <c:pt idx="344">
                  <c:v>89.744190000000032</c:v>
                </c:pt>
                <c:pt idx="345">
                  <c:v>89.763369999999995</c:v>
                </c:pt>
                <c:pt idx="346">
                  <c:v>89.782809999999998</c:v>
                </c:pt>
                <c:pt idx="347">
                  <c:v>89.802729999999983</c:v>
                </c:pt>
                <c:pt idx="348">
                  <c:v>89.823300000000003</c:v>
                </c:pt>
                <c:pt idx="349">
                  <c:v>89.844530000000006</c:v>
                </c:pt>
                <c:pt idx="350">
                  <c:v>89.86627</c:v>
                </c:pt>
                <c:pt idx="351">
                  <c:v>89.888229999999993</c:v>
                </c:pt>
                <c:pt idx="352">
                  <c:v>89.909980000000004</c:v>
                </c:pt>
                <c:pt idx="353">
                  <c:v>89.931140000000028</c:v>
                </c:pt>
                <c:pt idx="354">
                  <c:v>89.95138</c:v>
                </c:pt>
                <c:pt idx="355">
                  <c:v>89.970469999999992</c:v>
                </c:pt>
                <c:pt idx="356">
                  <c:v>89.98836</c:v>
                </c:pt>
                <c:pt idx="357">
                  <c:v>90.005089999999981</c:v>
                </c:pt>
                <c:pt idx="358">
                  <c:v>90.020899999999983</c:v>
                </c:pt>
                <c:pt idx="359">
                  <c:v>90.036100000000005</c:v>
                </c:pt>
                <c:pt idx="360">
                  <c:v>90.050989999999999</c:v>
                </c:pt>
                <c:pt idx="361">
                  <c:v>90.065920000000006</c:v>
                </c:pt>
                <c:pt idx="362">
                  <c:v>90.080960000000005</c:v>
                </c:pt>
                <c:pt idx="363">
                  <c:v>90.096109999999996</c:v>
                </c:pt>
                <c:pt idx="364">
                  <c:v>90.111019999999996</c:v>
                </c:pt>
                <c:pt idx="365">
                  <c:v>90.125299999999982</c:v>
                </c:pt>
                <c:pt idx="366">
                  <c:v>90.138530000000003</c:v>
                </c:pt>
                <c:pt idx="367">
                  <c:v>90.150449999999978</c:v>
                </c:pt>
                <c:pt idx="368">
                  <c:v>90.16104</c:v>
                </c:pt>
                <c:pt idx="369">
                  <c:v>90.170699999999982</c:v>
                </c:pt>
                <c:pt idx="370">
                  <c:v>90.179999999999978</c:v>
                </c:pt>
                <c:pt idx="371">
                  <c:v>90.189639999999983</c:v>
                </c:pt>
                <c:pt idx="372">
                  <c:v>90.20022000000003</c:v>
                </c:pt>
                <c:pt idx="373">
                  <c:v>90.212010000000006</c:v>
                </c:pt>
                <c:pt idx="374">
                  <c:v>90.224990000000005</c:v>
                </c:pt>
                <c:pt idx="375">
                  <c:v>90.238779999999977</c:v>
                </c:pt>
                <c:pt idx="376">
                  <c:v>90.252779999999973</c:v>
                </c:pt>
                <c:pt idx="377">
                  <c:v>90.266369999999995</c:v>
                </c:pt>
                <c:pt idx="378">
                  <c:v>90.279039999999981</c:v>
                </c:pt>
                <c:pt idx="379">
                  <c:v>90.290520000000029</c:v>
                </c:pt>
                <c:pt idx="380">
                  <c:v>90.300820000000002</c:v>
                </c:pt>
                <c:pt idx="381">
                  <c:v>90.310210000000026</c:v>
                </c:pt>
                <c:pt idx="382">
                  <c:v>90.319109999999995</c:v>
                </c:pt>
                <c:pt idx="383">
                  <c:v>90.327960000000004</c:v>
                </c:pt>
                <c:pt idx="384">
                  <c:v>90.337140000000005</c:v>
                </c:pt>
                <c:pt idx="385">
                  <c:v>90.346660000000028</c:v>
                </c:pt>
                <c:pt idx="386">
                  <c:v>90.356459999999998</c:v>
                </c:pt>
                <c:pt idx="387">
                  <c:v>90.366200000000006</c:v>
                </c:pt>
                <c:pt idx="388">
                  <c:v>90.375379999999964</c:v>
                </c:pt>
                <c:pt idx="389">
                  <c:v>90.383610000000004</c:v>
                </c:pt>
                <c:pt idx="390">
                  <c:v>90.390620000000027</c:v>
                </c:pt>
                <c:pt idx="391">
                  <c:v>90.396339999999981</c:v>
                </c:pt>
                <c:pt idx="392">
                  <c:v>90.400949999999995</c:v>
                </c:pt>
                <c:pt idx="393">
                  <c:v>90.404770000000013</c:v>
                </c:pt>
                <c:pt idx="394">
                  <c:v>90.408190000000005</c:v>
                </c:pt>
                <c:pt idx="395">
                  <c:v>90.411440000000027</c:v>
                </c:pt>
                <c:pt idx="396">
                  <c:v>90.41466000000004</c:v>
                </c:pt>
                <c:pt idx="397">
                  <c:v>90.417879999999997</c:v>
                </c:pt>
                <c:pt idx="398">
                  <c:v>90.42107</c:v>
                </c:pt>
                <c:pt idx="399">
                  <c:v>90.424220000000034</c:v>
                </c:pt>
                <c:pt idx="400">
                  <c:v>90.427440000000004</c:v>
                </c:pt>
                <c:pt idx="401">
                  <c:v>90.430779999999999</c:v>
                </c:pt>
                <c:pt idx="402">
                  <c:v>90.434389999999993</c:v>
                </c:pt>
                <c:pt idx="403">
                  <c:v>90.43822000000003</c:v>
                </c:pt>
                <c:pt idx="404">
                  <c:v>90.442070000000001</c:v>
                </c:pt>
                <c:pt idx="405">
                  <c:v>90.445580000000007</c:v>
                </c:pt>
                <c:pt idx="406">
                  <c:v>90.448390000000003</c:v>
                </c:pt>
                <c:pt idx="407">
                  <c:v>90.45017</c:v>
                </c:pt>
                <c:pt idx="408">
                  <c:v>90.45077999999998</c:v>
                </c:pt>
                <c:pt idx="409">
                  <c:v>90.450289999999995</c:v>
                </c:pt>
                <c:pt idx="410">
                  <c:v>90.448970000000003</c:v>
                </c:pt>
                <c:pt idx="411">
                  <c:v>90.447270000000032</c:v>
                </c:pt>
                <c:pt idx="412">
                  <c:v>90.445620000000048</c:v>
                </c:pt>
                <c:pt idx="413">
                  <c:v>90.444390000000027</c:v>
                </c:pt>
                <c:pt idx="414">
                  <c:v>90.443889999999996</c:v>
                </c:pt>
                <c:pt idx="415">
                  <c:v>90.444350000000028</c:v>
                </c:pt>
                <c:pt idx="416">
                  <c:v>90.445899999999995</c:v>
                </c:pt>
                <c:pt idx="417">
                  <c:v>90.448630000000023</c:v>
                </c:pt>
                <c:pt idx="418">
                  <c:v>90.452539999999999</c:v>
                </c:pt>
                <c:pt idx="419">
                  <c:v>90.457570000000004</c:v>
                </c:pt>
                <c:pt idx="420">
                  <c:v>90.463520000000031</c:v>
                </c:pt>
                <c:pt idx="421">
                  <c:v>90.470249999999993</c:v>
                </c:pt>
                <c:pt idx="422">
                  <c:v>90.477509999999995</c:v>
                </c:pt>
                <c:pt idx="423">
                  <c:v>90.485209999999995</c:v>
                </c:pt>
                <c:pt idx="424">
                  <c:v>90.493350000000007</c:v>
                </c:pt>
                <c:pt idx="425">
                  <c:v>90.502079999999978</c:v>
                </c:pt>
                <c:pt idx="426">
                  <c:v>90.511550000000028</c:v>
                </c:pt>
                <c:pt idx="427">
                  <c:v>90.522089999999977</c:v>
                </c:pt>
                <c:pt idx="428">
                  <c:v>90.534030000000001</c:v>
                </c:pt>
                <c:pt idx="429">
                  <c:v>90.547579999999996</c:v>
                </c:pt>
                <c:pt idx="430">
                  <c:v>90.563090000000003</c:v>
                </c:pt>
                <c:pt idx="431">
                  <c:v>90.580789999999979</c:v>
                </c:pt>
                <c:pt idx="432">
                  <c:v>90.600869999999986</c:v>
                </c:pt>
                <c:pt idx="433">
                  <c:v>90.623349999999988</c:v>
                </c:pt>
                <c:pt idx="434">
                  <c:v>90.647999999999996</c:v>
                </c:pt>
                <c:pt idx="435">
                  <c:v>90.67431999999998</c:v>
                </c:pt>
                <c:pt idx="436">
                  <c:v>90.701539999999994</c:v>
                </c:pt>
                <c:pt idx="437">
                  <c:v>90.72869</c:v>
                </c:pt>
                <c:pt idx="438">
                  <c:v>90.754890000000003</c:v>
                </c:pt>
                <c:pt idx="439">
                  <c:v>90.779499999999999</c:v>
                </c:pt>
                <c:pt idx="440">
                  <c:v>90.802069999999986</c:v>
                </c:pt>
                <c:pt idx="441">
                  <c:v>90.822519999999983</c:v>
                </c:pt>
                <c:pt idx="442">
                  <c:v>90.840850000000003</c:v>
                </c:pt>
                <c:pt idx="443">
                  <c:v>90.857060000000004</c:v>
                </c:pt>
                <c:pt idx="444">
                  <c:v>90.870959999999982</c:v>
                </c:pt>
                <c:pt idx="445">
                  <c:v>90.882199999999983</c:v>
                </c:pt>
                <c:pt idx="446">
                  <c:v>90.890530000000012</c:v>
                </c:pt>
                <c:pt idx="447">
                  <c:v>90.895809999999983</c:v>
                </c:pt>
                <c:pt idx="448">
                  <c:v>90.898250000000004</c:v>
                </c:pt>
                <c:pt idx="449">
                  <c:v>90.898539999999983</c:v>
                </c:pt>
                <c:pt idx="450">
                  <c:v>90.897610000000029</c:v>
                </c:pt>
                <c:pt idx="451">
                  <c:v>90.896460000000005</c:v>
                </c:pt>
                <c:pt idx="452">
                  <c:v>90.895899999999983</c:v>
                </c:pt>
                <c:pt idx="453">
                  <c:v>90.896299999999997</c:v>
                </c:pt>
                <c:pt idx="454">
                  <c:v>90.897599999999997</c:v>
                </c:pt>
                <c:pt idx="455">
                  <c:v>90.899320000000003</c:v>
                </c:pt>
                <c:pt idx="456">
                  <c:v>90.900960000000026</c:v>
                </c:pt>
                <c:pt idx="457">
                  <c:v>90.902119999999996</c:v>
                </c:pt>
                <c:pt idx="458">
                  <c:v>90.90276999999999</c:v>
                </c:pt>
                <c:pt idx="459">
                  <c:v>90.903220000000047</c:v>
                </c:pt>
                <c:pt idx="460">
                  <c:v>90.904050000000026</c:v>
                </c:pt>
                <c:pt idx="461">
                  <c:v>90.905910000000006</c:v>
                </c:pt>
                <c:pt idx="462">
                  <c:v>90.909369999999996</c:v>
                </c:pt>
                <c:pt idx="463">
                  <c:v>90.914700000000025</c:v>
                </c:pt>
                <c:pt idx="464">
                  <c:v>90.921909999999997</c:v>
                </c:pt>
                <c:pt idx="465">
                  <c:v>90.930750000000003</c:v>
                </c:pt>
                <c:pt idx="466">
                  <c:v>90.940870000000004</c:v>
                </c:pt>
                <c:pt idx="467">
                  <c:v>90.951859999999996</c:v>
                </c:pt>
                <c:pt idx="468">
                  <c:v>90.963440000000006</c:v>
                </c:pt>
                <c:pt idx="469">
                  <c:v>90.97542</c:v>
                </c:pt>
                <c:pt idx="470">
                  <c:v>90.987820000000028</c:v>
                </c:pt>
                <c:pt idx="471">
                  <c:v>91.000820000000004</c:v>
                </c:pt>
                <c:pt idx="472">
                  <c:v>91.01460000000003</c:v>
                </c:pt>
                <c:pt idx="473">
                  <c:v>91.029369999999986</c:v>
                </c:pt>
                <c:pt idx="474">
                  <c:v>91.045240000000007</c:v>
                </c:pt>
                <c:pt idx="475">
                  <c:v>91.062200000000004</c:v>
                </c:pt>
                <c:pt idx="476">
                  <c:v>91.08005</c:v>
                </c:pt>
                <c:pt idx="477">
                  <c:v>91.098489999999998</c:v>
                </c:pt>
                <c:pt idx="478">
                  <c:v>91.117199999999997</c:v>
                </c:pt>
                <c:pt idx="479">
                  <c:v>91.135939999999977</c:v>
                </c:pt>
                <c:pt idx="480">
                  <c:v>91.154619999999994</c:v>
                </c:pt>
                <c:pt idx="481">
                  <c:v>91.173329999999979</c:v>
                </c:pt>
                <c:pt idx="482">
                  <c:v>91.192220000000006</c:v>
                </c:pt>
                <c:pt idx="483">
                  <c:v>91.211520000000021</c:v>
                </c:pt>
                <c:pt idx="484">
                  <c:v>91.231359999999995</c:v>
                </c:pt>
                <c:pt idx="485">
                  <c:v>91.251689999999996</c:v>
                </c:pt>
                <c:pt idx="486">
                  <c:v>91.272399999999976</c:v>
                </c:pt>
                <c:pt idx="487">
                  <c:v>91.293270000000007</c:v>
                </c:pt>
                <c:pt idx="488">
                  <c:v>91.314030000000002</c:v>
                </c:pt>
                <c:pt idx="489">
                  <c:v>91.334559999999996</c:v>
                </c:pt>
                <c:pt idx="490">
                  <c:v>91.354770000000002</c:v>
                </c:pt>
                <c:pt idx="491">
                  <c:v>91.374610000000004</c:v>
                </c:pt>
                <c:pt idx="492">
                  <c:v>91.394000000000005</c:v>
                </c:pt>
                <c:pt idx="493">
                  <c:v>91.412750000000003</c:v>
                </c:pt>
                <c:pt idx="494">
                  <c:v>91.430650000000028</c:v>
                </c:pt>
                <c:pt idx="495">
                  <c:v>91.447330000000022</c:v>
                </c:pt>
                <c:pt idx="496">
                  <c:v>91.462440000000001</c:v>
                </c:pt>
                <c:pt idx="497">
                  <c:v>91.47569</c:v>
                </c:pt>
                <c:pt idx="498">
                  <c:v>91.486900000000006</c:v>
                </c:pt>
                <c:pt idx="499">
                  <c:v>91.496030000000005</c:v>
                </c:pt>
                <c:pt idx="500">
                  <c:v>91.503110000000007</c:v>
                </c:pt>
                <c:pt idx="501">
                  <c:v>91.508260000000007</c:v>
                </c:pt>
                <c:pt idx="502">
                  <c:v>91.511700000000005</c:v>
                </c:pt>
                <c:pt idx="503">
                  <c:v>91.513610000000028</c:v>
                </c:pt>
                <c:pt idx="504">
                  <c:v>91.514089999999996</c:v>
                </c:pt>
                <c:pt idx="505">
                  <c:v>91.513290000000026</c:v>
                </c:pt>
                <c:pt idx="506">
                  <c:v>91.511309999999995</c:v>
                </c:pt>
                <c:pt idx="507">
                  <c:v>91.508219999999994</c:v>
                </c:pt>
                <c:pt idx="508">
                  <c:v>91.504080000000002</c:v>
                </c:pt>
                <c:pt idx="509">
                  <c:v>91.498909999999995</c:v>
                </c:pt>
                <c:pt idx="510">
                  <c:v>91.492840000000001</c:v>
                </c:pt>
                <c:pt idx="511">
                  <c:v>91.486109999999996</c:v>
                </c:pt>
                <c:pt idx="512">
                  <c:v>91.479020000000006</c:v>
                </c:pt>
                <c:pt idx="513">
                  <c:v>91.47193</c:v>
                </c:pt>
                <c:pt idx="514">
                  <c:v>91.465220000000031</c:v>
                </c:pt>
                <c:pt idx="515">
                  <c:v>91.459239999999994</c:v>
                </c:pt>
                <c:pt idx="516">
                  <c:v>91.454230000000024</c:v>
                </c:pt>
                <c:pt idx="517">
                  <c:v>91.450360000000003</c:v>
                </c:pt>
                <c:pt idx="518">
                  <c:v>91.447720000000047</c:v>
                </c:pt>
                <c:pt idx="519">
                  <c:v>91.446399999999997</c:v>
                </c:pt>
                <c:pt idx="520">
                  <c:v>91.446399999999997</c:v>
                </c:pt>
                <c:pt idx="521">
                  <c:v>91.447880000000026</c:v>
                </c:pt>
                <c:pt idx="522">
                  <c:v>91.450829999999996</c:v>
                </c:pt>
                <c:pt idx="523">
                  <c:v>91.455200000000005</c:v>
                </c:pt>
                <c:pt idx="524">
                  <c:v>91.460809999999995</c:v>
                </c:pt>
                <c:pt idx="525">
                  <c:v>91.467230000000029</c:v>
                </c:pt>
                <c:pt idx="526">
                  <c:v>91.473950000000002</c:v>
                </c:pt>
                <c:pt idx="527">
                  <c:v>91.480400000000003</c:v>
                </c:pt>
                <c:pt idx="528">
                  <c:v>91.485900000000001</c:v>
                </c:pt>
                <c:pt idx="529">
                  <c:v>91.489990000000006</c:v>
                </c:pt>
                <c:pt idx="530">
                  <c:v>91.492279999999994</c:v>
                </c:pt>
                <c:pt idx="531">
                  <c:v>91.492549999999994</c:v>
                </c:pt>
                <c:pt idx="532">
                  <c:v>91.490680000000026</c:v>
                </c:pt>
                <c:pt idx="533">
                  <c:v>91.486540000000005</c:v>
                </c:pt>
                <c:pt idx="534">
                  <c:v>91.480160000000026</c:v>
                </c:pt>
                <c:pt idx="535">
                  <c:v>91.471500000000006</c:v>
                </c:pt>
                <c:pt idx="536">
                  <c:v>91.460489999999993</c:v>
                </c:pt>
                <c:pt idx="537">
                  <c:v>91.447200000000038</c:v>
                </c:pt>
                <c:pt idx="538">
                  <c:v>91.431690000000032</c:v>
                </c:pt>
                <c:pt idx="539">
                  <c:v>91.41409000000003</c:v>
                </c:pt>
                <c:pt idx="540">
                  <c:v>91.394650000000027</c:v>
                </c:pt>
                <c:pt idx="541">
                  <c:v>91.373999999999981</c:v>
                </c:pt>
                <c:pt idx="542">
                  <c:v>91.352779999999939</c:v>
                </c:pt>
                <c:pt idx="543">
                  <c:v>91.332139999999981</c:v>
                </c:pt>
                <c:pt idx="544">
                  <c:v>91.31317</c:v>
                </c:pt>
                <c:pt idx="545">
                  <c:v>91.297210000000035</c:v>
                </c:pt>
                <c:pt idx="546">
                  <c:v>91.285359999999983</c:v>
                </c:pt>
                <c:pt idx="547">
                  <c:v>91.278509999999983</c:v>
                </c:pt>
                <c:pt idx="548">
                  <c:v>91.277050000000003</c:v>
                </c:pt>
                <c:pt idx="549">
                  <c:v>91.280950000000004</c:v>
                </c:pt>
                <c:pt idx="550">
                  <c:v>91.289680000000004</c:v>
                </c:pt>
                <c:pt idx="551">
                  <c:v>91.302409999999981</c:v>
                </c:pt>
                <c:pt idx="552">
                  <c:v>91.318150000000003</c:v>
                </c:pt>
                <c:pt idx="553">
                  <c:v>91.335849999999979</c:v>
                </c:pt>
                <c:pt idx="554">
                  <c:v>91.354579999999999</c:v>
                </c:pt>
                <c:pt idx="555">
                  <c:v>91.373429999999999</c:v>
                </c:pt>
                <c:pt idx="556">
                  <c:v>91.391639999999995</c:v>
                </c:pt>
                <c:pt idx="557">
                  <c:v>91.408640000000005</c:v>
                </c:pt>
                <c:pt idx="558">
                  <c:v>91.423969999999997</c:v>
                </c:pt>
                <c:pt idx="559">
                  <c:v>91.437470000000005</c:v>
                </c:pt>
                <c:pt idx="560">
                  <c:v>91.449150000000031</c:v>
                </c:pt>
                <c:pt idx="561">
                  <c:v>91.459270000000004</c:v>
                </c:pt>
                <c:pt idx="562">
                  <c:v>91.468279999999993</c:v>
                </c:pt>
                <c:pt idx="563">
                  <c:v>91.476670000000013</c:v>
                </c:pt>
                <c:pt idx="564">
                  <c:v>91.484840000000005</c:v>
                </c:pt>
                <c:pt idx="565">
                  <c:v>91.493070000000003</c:v>
                </c:pt>
                <c:pt idx="566">
                  <c:v>91.501560000000026</c:v>
                </c:pt>
                <c:pt idx="567">
                  <c:v>91.510379999999998</c:v>
                </c:pt>
                <c:pt idx="568">
                  <c:v>91.519530000000003</c:v>
                </c:pt>
                <c:pt idx="569">
                  <c:v>91.529169999999993</c:v>
                </c:pt>
                <c:pt idx="570">
                  <c:v>91.539389999999983</c:v>
                </c:pt>
                <c:pt idx="571">
                  <c:v>91.55034999999998</c:v>
                </c:pt>
                <c:pt idx="572">
                  <c:v>91.562100000000001</c:v>
                </c:pt>
                <c:pt idx="573">
                  <c:v>91.574619999999996</c:v>
                </c:pt>
                <c:pt idx="574">
                  <c:v>91.587660000000028</c:v>
                </c:pt>
                <c:pt idx="575">
                  <c:v>91.60093999999998</c:v>
                </c:pt>
                <c:pt idx="576">
                  <c:v>91.614009999999993</c:v>
                </c:pt>
                <c:pt idx="577">
                  <c:v>91.626519999999999</c:v>
                </c:pt>
                <c:pt idx="578">
                  <c:v>91.638199999999998</c:v>
                </c:pt>
                <c:pt idx="579">
                  <c:v>91.648929999999993</c:v>
                </c:pt>
                <c:pt idx="580">
                  <c:v>91.658699999999982</c:v>
                </c:pt>
                <c:pt idx="581">
                  <c:v>91.667570000000012</c:v>
                </c:pt>
                <c:pt idx="582">
                  <c:v>91.675699999999978</c:v>
                </c:pt>
                <c:pt idx="583">
                  <c:v>91.683069999999987</c:v>
                </c:pt>
                <c:pt idx="584">
                  <c:v>91.689729999999983</c:v>
                </c:pt>
                <c:pt idx="585">
                  <c:v>91.695629999999994</c:v>
                </c:pt>
                <c:pt idx="586">
                  <c:v>91.700630000000004</c:v>
                </c:pt>
                <c:pt idx="587">
                  <c:v>91.704679999999996</c:v>
                </c:pt>
                <c:pt idx="588">
                  <c:v>91.707660000000047</c:v>
                </c:pt>
                <c:pt idx="589">
                  <c:v>91.709559999999996</c:v>
                </c:pt>
                <c:pt idx="590">
                  <c:v>91.710430000000002</c:v>
                </c:pt>
                <c:pt idx="591">
                  <c:v>91.710480000000004</c:v>
                </c:pt>
                <c:pt idx="592">
                  <c:v>91.709950000000006</c:v>
                </c:pt>
                <c:pt idx="593">
                  <c:v>91.70922000000003</c:v>
                </c:pt>
                <c:pt idx="594">
                  <c:v>91.708630000000014</c:v>
                </c:pt>
                <c:pt idx="595">
                  <c:v>91.708510000000004</c:v>
                </c:pt>
                <c:pt idx="596">
                  <c:v>91.709100000000007</c:v>
                </c:pt>
                <c:pt idx="597">
                  <c:v>91.710489999999993</c:v>
                </c:pt>
                <c:pt idx="598">
                  <c:v>91.712649999999996</c:v>
                </c:pt>
                <c:pt idx="599">
                  <c:v>91.715540000000004</c:v>
                </c:pt>
                <c:pt idx="600">
                  <c:v>91.718970000000013</c:v>
                </c:pt>
                <c:pt idx="601">
                  <c:v>91.722830000000002</c:v>
                </c:pt>
                <c:pt idx="602">
                  <c:v>91.726960000000005</c:v>
                </c:pt>
                <c:pt idx="603">
                  <c:v>91.731100000000026</c:v>
                </c:pt>
                <c:pt idx="604">
                  <c:v>91.735100000000003</c:v>
                </c:pt>
                <c:pt idx="605">
                  <c:v>91.738600000000005</c:v>
                </c:pt>
                <c:pt idx="606">
                  <c:v>91.741349999999997</c:v>
                </c:pt>
                <c:pt idx="607">
                  <c:v>91.74297</c:v>
                </c:pt>
                <c:pt idx="608">
                  <c:v>91.743319999999997</c:v>
                </c:pt>
                <c:pt idx="609">
                  <c:v>91.742279999999994</c:v>
                </c:pt>
                <c:pt idx="610">
                  <c:v>91.739980000000003</c:v>
                </c:pt>
                <c:pt idx="611">
                  <c:v>91.736670000000004</c:v>
                </c:pt>
                <c:pt idx="612">
                  <c:v>91.732799999999983</c:v>
                </c:pt>
                <c:pt idx="613">
                  <c:v>91.728779999999972</c:v>
                </c:pt>
                <c:pt idx="614">
                  <c:v>91.72508999999998</c:v>
                </c:pt>
                <c:pt idx="615">
                  <c:v>91.722049999999982</c:v>
                </c:pt>
                <c:pt idx="616">
                  <c:v>91.719890000000007</c:v>
                </c:pt>
                <c:pt idx="617">
                  <c:v>91.718660000000028</c:v>
                </c:pt>
                <c:pt idx="618">
                  <c:v>91.718350000000001</c:v>
                </c:pt>
                <c:pt idx="619">
                  <c:v>91.718879999999999</c:v>
                </c:pt>
                <c:pt idx="620">
                  <c:v>91.720249999999993</c:v>
                </c:pt>
                <c:pt idx="621">
                  <c:v>91.722430000000003</c:v>
                </c:pt>
                <c:pt idx="622">
                  <c:v>91.725589999999983</c:v>
                </c:pt>
                <c:pt idx="623">
                  <c:v>91.729939999999999</c:v>
                </c:pt>
                <c:pt idx="624">
                  <c:v>91.73563</c:v>
                </c:pt>
                <c:pt idx="625">
                  <c:v>91.742830000000012</c:v>
                </c:pt>
                <c:pt idx="626">
                  <c:v>91.751440000000002</c:v>
                </c:pt>
                <c:pt idx="627">
                  <c:v>91.761220000000037</c:v>
                </c:pt>
                <c:pt idx="628">
                  <c:v>91.77173999999998</c:v>
                </c:pt>
                <c:pt idx="629">
                  <c:v>91.782520000000005</c:v>
                </c:pt>
                <c:pt idx="630">
                  <c:v>91.793049999999994</c:v>
                </c:pt>
                <c:pt idx="631">
                  <c:v>91.80298999999998</c:v>
                </c:pt>
                <c:pt idx="632">
                  <c:v>91.812169999999995</c:v>
                </c:pt>
                <c:pt idx="633">
                  <c:v>91.820549999999983</c:v>
                </c:pt>
                <c:pt idx="634">
                  <c:v>91.828189999999978</c:v>
                </c:pt>
                <c:pt idx="635">
                  <c:v>91.835139999999981</c:v>
                </c:pt>
                <c:pt idx="636">
                  <c:v>91.841330000000013</c:v>
                </c:pt>
                <c:pt idx="637">
                  <c:v>91.846630000000005</c:v>
                </c:pt>
                <c:pt idx="638">
                  <c:v>91.850839999999977</c:v>
                </c:pt>
                <c:pt idx="639">
                  <c:v>91.853809999999982</c:v>
                </c:pt>
                <c:pt idx="640">
                  <c:v>91.855479999999972</c:v>
                </c:pt>
                <c:pt idx="641">
                  <c:v>91.855959999999982</c:v>
                </c:pt>
                <c:pt idx="642">
                  <c:v>91.855449999999976</c:v>
                </c:pt>
                <c:pt idx="643">
                  <c:v>91.854169999999996</c:v>
                </c:pt>
                <c:pt idx="644">
                  <c:v>91.852329999999981</c:v>
                </c:pt>
                <c:pt idx="645">
                  <c:v>91.850009999999983</c:v>
                </c:pt>
                <c:pt idx="646">
                  <c:v>91.847240000000028</c:v>
                </c:pt>
                <c:pt idx="647">
                  <c:v>91.843980000000002</c:v>
                </c:pt>
                <c:pt idx="648">
                  <c:v>91.840090000000004</c:v>
                </c:pt>
                <c:pt idx="649">
                  <c:v>91.835599999999999</c:v>
                </c:pt>
                <c:pt idx="650">
                  <c:v>91.830460000000002</c:v>
                </c:pt>
                <c:pt idx="651">
                  <c:v>91.824680000000001</c:v>
                </c:pt>
                <c:pt idx="652">
                  <c:v>91.818270000000012</c:v>
                </c:pt>
                <c:pt idx="653">
                  <c:v>91.811139999999995</c:v>
                </c:pt>
                <c:pt idx="654">
                  <c:v>91.803230000000013</c:v>
                </c:pt>
                <c:pt idx="655">
                  <c:v>91.794410000000028</c:v>
                </c:pt>
                <c:pt idx="656">
                  <c:v>91.784600000000026</c:v>
                </c:pt>
                <c:pt idx="657">
                  <c:v>91.773759999999982</c:v>
                </c:pt>
                <c:pt idx="658">
                  <c:v>91.761920000000046</c:v>
                </c:pt>
                <c:pt idx="659">
                  <c:v>91.749160000000046</c:v>
                </c:pt>
                <c:pt idx="660">
                  <c:v>91.73554</c:v>
                </c:pt>
                <c:pt idx="661">
                  <c:v>91.721180000000004</c:v>
                </c:pt>
                <c:pt idx="662">
                  <c:v>91.706210000000027</c:v>
                </c:pt>
                <c:pt idx="663">
                  <c:v>91.690789999999978</c:v>
                </c:pt>
                <c:pt idx="664">
                  <c:v>91.675089999999955</c:v>
                </c:pt>
                <c:pt idx="665">
                  <c:v>91.659399999999977</c:v>
                </c:pt>
                <c:pt idx="666">
                  <c:v>91.643990000000002</c:v>
                </c:pt>
                <c:pt idx="667">
                  <c:v>91.629079999999988</c:v>
                </c:pt>
                <c:pt idx="668">
                  <c:v>91.614810000000006</c:v>
                </c:pt>
                <c:pt idx="669">
                  <c:v>91.601220000000026</c:v>
                </c:pt>
                <c:pt idx="670">
                  <c:v>91.588229999999996</c:v>
                </c:pt>
                <c:pt idx="671">
                  <c:v>91.575709999999972</c:v>
                </c:pt>
                <c:pt idx="672">
                  <c:v>91.563490000000002</c:v>
                </c:pt>
                <c:pt idx="673">
                  <c:v>91.551469999999995</c:v>
                </c:pt>
                <c:pt idx="674">
                  <c:v>91.539609999999996</c:v>
                </c:pt>
                <c:pt idx="675">
                  <c:v>91.527940000000001</c:v>
                </c:pt>
                <c:pt idx="676">
                  <c:v>91.516509999999997</c:v>
                </c:pt>
                <c:pt idx="677">
                  <c:v>91.505499999999998</c:v>
                </c:pt>
                <c:pt idx="678">
                  <c:v>91.495059999999995</c:v>
                </c:pt>
                <c:pt idx="679">
                  <c:v>91.485370000000003</c:v>
                </c:pt>
                <c:pt idx="680">
                  <c:v>91.476749999999981</c:v>
                </c:pt>
                <c:pt idx="681">
                  <c:v>91.469600000000028</c:v>
                </c:pt>
                <c:pt idx="682">
                  <c:v>91.464389999999995</c:v>
                </c:pt>
                <c:pt idx="683">
                  <c:v>91.461620000000039</c:v>
                </c:pt>
                <c:pt idx="684">
                  <c:v>91.461789999999993</c:v>
                </c:pt>
                <c:pt idx="685">
                  <c:v>91.465310000000002</c:v>
                </c:pt>
                <c:pt idx="686">
                  <c:v>91.472469999999987</c:v>
                </c:pt>
                <c:pt idx="687">
                  <c:v>91.483410000000006</c:v>
                </c:pt>
                <c:pt idx="688">
                  <c:v>91.498070000000013</c:v>
                </c:pt>
                <c:pt idx="689">
                  <c:v>91.516200000000026</c:v>
                </c:pt>
                <c:pt idx="690">
                  <c:v>91.537409999999994</c:v>
                </c:pt>
                <c:pt idx="691">
                  <c:v>91.561170000000004</c:v>
                </c:pt>
                <c:pt idx="692">
                  <c:v>91.586910000000003</c:v>
                </c:pt>
                <c:pt idx="693">
                  <c:v>91.614000000000004</c:v>
                </c:pt>
                <c:pt idx="694">
                  <c:v>91.641859999999994</c:v>
                </c:pt>
                <c:pt idx="695">
                  <c:v>91.669910000000002</c:v>
                </c:pt>
                <c:pt idx="696">
                  <c:v>91.697689999999994</c:v>
                </c:pt>
                <c:pt idx="697">
                  <c:v>91.724710000000002</c:v>
                </c:pt>
                <c:pt idx="698">
                  <c:v>91.750489999999999</c:v>
                </c:pt>
                <c:pt idx="699">
                  <c:v>91.77449</c:v>
                </c:pt>
                <c:pt idx="700">
                  <c:v>91.796180000000007</c:v>
                </c:pt>
                <c:pt idx="701">
                  <c:v>91.814980000000006</c:v>
                </c:pt>
                <c:pt idx="702">
                  <c:v>91.830439999999982</c:v>
                </c:pt>
                <c:pt idx="703">
                  <c:v>91.842200000000005</c:v>
                </c:pt>
                <c:pt idx="704">
                  <c:v>91.850169999999991</c:v>
                </c:pt>
                <c:pt idx="705">
                  <c:v>91.854379999999978</c:v>
                </c:pt>
                <c:pt idx="706">
                  <c:v>91.85505999999998</c:v>
                </c:pt>
                <c:pt idx="707">
                  <c:v>91.852529999999987</c:v>
                </c:pt>
                <c:pt idx="708">
                  <c:v>91.847130000000007</c:v>
                </c:pt>
                <c:pt idx="709">
                  <c:v>91.839069999999992</c:v>
                </c:pt>
                <c:pt idx="710">
                  <c:v>91.828519999999983</c:v>
                </c:pt>
                <c:pt idx="711">
                  <c:v>91.815619999999996</c:v>
                </c:pt>
                <c:pt idx="712">
                  <c:v>91.800460000000001</c:v>
                </c:pt>
                <c:pt idx="713">
                  <c:v>91.783180000000002</c:v>
                </c:pt>
                <c:pt idx="714">
                  <c:v>91.764020000000031</c:v>
                </c:pt>
                <c:pt idx="715">
                  <c:v>91.743260000000035</c:v>
                </c:pt>
                <c:pt idx="716">
                  <c:v>91.721279999999993</c:v>
                </c:pt>
                <c:pt idx="717">
                  <c:v>91.698469999999986</c:v>
                </c:pt>
                <c:pt idx="718">
                  <c:v>91.675279999999972</c:v>
                </c:pt>
                <c:pt idx="719">
                  <c:v>91.652069999999981</c:v>
                </c:pt>
                <c:pt idx="720">
                  <c:v>91.629199999999983</c:v>
                </c:pt>
                <c:pt idx="721">
                  <c:v>91.60693999999998</c:v>
                </c:pt>
                <c:pt idx="722">
                  <c:v>91.58544999999998</c:v>
                </c:pt>
                <c:pt idx="723">
                  <c:v>91.564750000000004</c:v>
                </c:pt>
                <c:pt idx="724">
                  <c:v>91.544780000000003</c:v>
                </c:pt>
                <c:pt idx="725">
                  <c:v>91.525489999999976</c:v>
                </c:pt>
                <c:pt idx="726">
                  <c:v>91.506810000000002</c:v>
                </c:pt>
                <c:pt idx="727">
                  <c:v>91.488810000000001</c:v>
                </c:pt>
                <c:pt idx="728">
                  <c:v>91.471630000000005</c:v>
                </c:pt>
                <c:pt idx="729">
                  <c:v>91.455439999999982</c:v>
                </c:pt>
                <c:pt idx="730">
                  <c:v>91.440410000000028</c:v>
                </c:pt>
                <c:pt idx="731">
                  <c:v>91.426550000000006</c:v>
                </c:pt>
                <c:pt idx="732">
                  <c:v>91.413570000000007</c:v>
                </c:pt>
                <c:pt idx="733">
                  <c:v>91.400999999999996</c:v>
                </c:pt>
                <c:pt idx="734">
                  <c:v>91.388199999999998</c:v>
                </c:pt>
                <c:pt idx="735">
                  <c:v>91.374499999999998</c:v>
                </c:pt>
                <c:pt idx="736">
                  <c:v>91.359409999999983</c:v>
                </c:pt>
                <c:pt idx="737">
                  <c:v>91.342579999999998</c:v>
                </c:pt>
                <c:pt idx="738">
                  <c:v>91.323989999999981</c:v>
                </c:pt>
                <c:pt idx="739">
                  <c:v>91.303769999999986</c:v>
                </c:pt>
                <c:pt idx="740">
                  <c:v>91.282120000000006</c:v>
                </c:pt>
                <c:pt idx="741">
                  <c:v>91.259240000000005</c:v>
                </c:pt>
                <c:pt idx="742">
                  <c:v>91.235280000000003</c:v>
                </c:pt>
                <c:pt idx="743">
                  <c:v>91.210279999999997</c:v>
                </c:pt>
                <c:pt idx="744">
                  <c:v>91.184240000000003</c:v>
                </c:pt>
                <c:pt idx="745">
                  <c:v>91.157219999999995</c:v>
                </c:pt>
                <c:pt idx="746">
                  <c:v>91.129359999999977</c:v>
                </c:pt>
                <c:pt idx="747">
                  <c:v>91.100899999999982</c:v>
                </c:pt>
                <c:pt idx="748">
                  <c:v>91.072189999999978</c:v>
                </c:pt>
                <c:pt idx="749">
                  <c:v>91.043620000000047</c:v>
                </c:pt>
                <c:pt idx="750">
                  <c:v>91.015609999999995</c:v>
                </c:pt>
                <c:pt idx="751">
                  <c:v>90.988560000000007</c:v>
                </c:pt>
                <c:pt idx="752">
                  <c:v>90.962829999999997</c:v>
                </c:pt>
                <c:pt idx="753">
                  <c:v>90.93871</c:v>
                </c:pt>
                <c:pt idx="754">
                  <c:v>90.916480000000007</c:v>
                </c:pt>
                <c:pt idx="755">
                  <c:v>90.896190000000004</c:v>
                </c:pt>
                <c:pt idx="756">
                  <c:v>90.877849999999981</c:v>
                </c:pt>
                <c:pt idx="757">
                  <c:v>90.861180000000004</c:v>
                </c:pt>
                <c:pt idx="758">
                  <c:v>90.845860000000002</c:v>
                </c:pt>
                <c:pt idx="759">
                  <c:v>90.831379999999982</c:v>
                </c:pt>
                <c:pt idx="760">
                  <c:v>90.81725000000003</c:v>
                </c:pt>
                <c:pt idx="761">
                  <c:v>90.803049999999999</c:v>
                </c:pt>
                <c:pt idx="762">
                  <c:v>90.788399999999982</c:v>
                </c:pt>
                <c:pt idx="763">
                  <c:v>90.773089999999982</c:v>
                </c:pt>
                <c:pt idx="764">
                  <c:v>90.756900000000002</c:v>
                </c:pt>
                <c:pt idx="765">
                  <c:v>90.739700000000013</c:v>
                </c:pt>
                <c:pt idx="766">
                  <c:v>90.721419999999995</c:v>
                </c:pt>
                <c:pt idx="767">
                  <c:v>90.701939999999993</c:v>
                </c:pt>
                <c:pt idx="768">
                  <c:v>90.681280000000001</c:v>
                </c:pt>
                <c:pt idx="769">
                  <c:v>90.659559999999999</c:v>
                </c:pt>
                <c:pt idx="770">
                  <c:v>90.63697999999998</c:v>
                </c:pt>
                <c:pt idx="771">
                  <c:v>90.61378999999998</c:v>
                </c:pt>
                <c:pt idx="772">
                  <c:v>90.590270000000004</c:v>
                </c:pt>
                <c:pt idx="773">
                  <c:v>90.566670000000002</c:v>
                </c:pt>
                <c:pt idx="774">
                  <c:v>90.543110000000027</c:v>
                </c:pt>
                <c:pt idx="775">
                  <c:v>90.519650000000027</c:v>
                </c:pt>
                <c:pt idx="776">
                  <c:v>90.496309999999994</c:v>
                </c:pt>
                <c:pt idx="777">
                  <c:v>90.473079999999982</c:v>
                </c:pt>
                <c:pt idx="778">
                  <c:v>90.449970000000022</c:v>
                </c:pt>
                <c:pt idx="779">
                  <c:v>90.427120000000031</c:v>
                </c:pt>
                <c:pt idx="780">
                  <c:v>90.404560000000046</c:v>
                </c:pt>
                <c:pt idx="781">
                  <c:v>90.382499999999979</c:v>
                </c:pt>
                <c:pt idx="782">
                  <c:v>90.361059999999995</c:v>
                </c:pt>
                <c:pt idx="783">
                  <c:v>90.340469999999996</c:v>
                </c:pt>
                <c:pt idx="784">
                  <c:v>90.32092999999999</c:v>
                </c:pt>
                <c:pt idx="785">
                  <c:v>90.30277999999997</c:v>
                </c:pt>
                <c:pt idx="786">
                  <c:v>90.286450000000002</c:v>
                </c:pt>
                <c:pt idx="787">
                  <c:v>90.272419999999983</c:v>
                </c:pt>
                <c:pt idx="788">
                  <c:v>90.261250000000047</c:v>
                </c:pt>
                <c:pt idx="789">
                  <c:v>90.253429999999994</c:v>
                </c:pt>
                <c:pt idx="790">
                  <c:v>90.249390000000005</c:v>
                </c:pt>
                <c:pt idx="791">
                  <c:v>90.249309999999994</c:v>
                </c:pt>
                <c:pt idx="792">
                  <c:v>90.253299999999996</c:v>
                </c:pt>
                <c:pt idx="793">
                  <c:v>90.261250000000047</c:v>
                </c:pt>
                <c:pt idx="794">
                  <c:v>90.272959999999998</c:v>
                </c:pt>
                <c:pt idx="795">
                  <c:v>90.288139999999999</c:v>
                </c:pt>
                <c:pt idx="796">
                  <c:v>90.306460000000001</c:v>
                </c:pt>
                <c:pt idx="797">
                  <c:v>90.327520000000007</c:v>
                </c:pt>
                <c:pt idx="798">
                  <c:v>90.350979999999979</c:v>
                </c:pt>
                <c:pt idx="799">
                  <c:v>90.376329999999982</c:v>
                </c:pt>
                <c:pt idx="800">
                  <c:v>90.403110000000027</c:v>
                </c:pt>
                <c:pt idx="801">
                  <c:v>90.430750000000003</c:v>
                </c:pt>
                <c:pt idx="802">
                  <c:v>90.458630000000014</c:v>
                </c:pt>
                <c:pt idx="803">
                  <c:v>90.486180000000004</c:v>
                </c:pt>
                <c:pt idx="804">
                  <c:v>90.512770000000003</c:v>
                </c:pt>
                <c:pt idx="805">
                  <c:v>90.537899999999993</c:v>
                </c:pt>
                <c:pt idx="806">
                  <c:v>90.561139999999995</c:v>
                </c:pt>
                <c:pt idx="807">
                  <c:v>90.582189999999983</c:v>
                </c:pt>
                <c:pt idx="808">
                  <c:v>90.600929999999991</c:v>
                </c:pt>
                <c:pt idx="809">
                  <c:v>90.617329999999995</c:v>
                </c:pt>
                <c:pt idx="810">
                  <c:v>90.631479999999982</c:v>
                </c:pt>
                <c:pt idx="811">
                  <c:v>90.64358</c:v>
                </c:pt>
                <c:pt idx="812">
                  <c:v>90.653759999999977</c:v>
                </c:pt>
                <c:pt idx="813">
                  <c:v>90.66231999999998</c:v>
                </c:pt>
                <c:pt idx="814">
                  <c:v>90.669449999999998</c:v>
                </c:pt>
                <c:pt idx="815">
                  <c:v>90.675449999999969</c:v>
                </c:pt>
                <c:pt idx="816">
                  <c:v>90.680599999999998</c:v>
                </c:pt>
                <c:pt idx="817">
                  <c:v>90.68519999999998</c:v>
                </c:pt>
                <c:pt idx="818">
                  <c:v>90.689570000000003</c:v>
                </c:pt>
                <c:pt idx="819">
                  <c:v>90.693950000000001</c:v>
                </c:pt>
                <c:pt idx="820">
                  <c:v>90.698529999999991</c:v>
                </c:pt>
                <c:pt idx="821">
                  <c:v>90.703400000000002</c:v>
                </c:pt>
                <c:pt idx="822">
                  <c:v>90.708579999999998</c:v>
                </c:pt>
                <c:pt idx="823">
                  <c:v>90.71401000000003</c:v>
                </c:pt>
                <c:pt idx="824">
                  <c:v>90.719640000000027</c:v>
                </c:pt>
                <c:pt idx="825">
                  <c:v>90.725439999999978</c:v>
                </c:pt>
                <c:pt idx="826">
                  <c:v>90.731470000000002</c:v>
                </c:pt>
                <c:pt idx="827">
                  <c:v>90.737809999999996</c:v>
                </c:pt>
                <c:pt idx="828">
                  <c:v>90.744590000000031</c:v>
                </c:pt>
                <c:pt idx="829">
                  <c:v>90.751980000000003</c:v>
                </c:pt>
                <c:pt idx="830">
                  <c:v>90.760059999999996</c:v>
                </c:pt>
                <c:pt idx="831">
                  <c:v>90.768810000000002</c:v>
                </c:pt>
                <c:pt idx="832">
                  <c:v>90.778179999999978</c:v>
                </c:pt>
                <c:pt idx="833">
                  <c:v>90.787930000000003</c:v>
                </c:pt>
                <c:pt idx="834">
                  <c:v>90.797849999999997</c:v>
                </c:pt>
                <c:pt idx="835">
                  <c:v>90.807620000000028</c:v>
                </c:pt>
                <c:pt idx="836">
                  <c:v>90.816800000000001</c:v>
                </c:pt>
                <c:pt idx="837">
                  <c:v>90.825099999999978</c:v>
                </c:pt>
                <c:pt idx="838">
                  <c:v>90.832169999999991</c:v>
                </c:pt>
                <c:pt idx="839">
                  <c:v>90.837789999999998</c:v>
                </c:pt>
                <c:pt idx="840">
                  <c:v>90.841859999999997</c:v>
                </c:pt>
                <c:pt idx="841">
                  <c:v>90.844350000000006</c:v>
                </c:pt>
                <c:pt idx="842">
                  <c:v>90.845339999999979</c:v>
                </c:pt>
                <c:pt idx="843">
                  <c:v>90.845010000000002</c:v>
                </c:pt>
                <c:pt idx="844">
                  <c:v>90.843379999999982</c:v>
                </c:pt>
                <c:pt idx="845">
                  <c:v>90.84062000000003</c:v>
                </c:pt>
                <c:pt idx="846">
                  <c:v>90.83672</c:v>
                </c:pt>
                <c:pt idx="847">
                  <c:v>90.831670000000003</c:v>
                </c:pt>
                <c:pt idx="848">
                  <c:v>90.825519999999983</c:v>
                </c:pt>
                <c:pt idx="849">
                  <c:v>90.818299999999994</c:v>
                </c:pt>
                <c:pt idx="850">
                  <c:v>90.810100000000006</c:v>
                </c:pt>
                <c:pt idx="851">
                  <c:v>90.801060000000007</c:v>
                </c:pt>
                <c:pt idx="852">
                  <c:v>90.791410000000027</c:v>
                </c:pt>
                <c:pt idx="853">
                  <c:v>90.781310000000005</c:v>
                </c:pt>
                <c:pt idx="854">
                  <c:v>90.770969999999991</c:v>
                </c:pt>
                <c:pt idx="855">
                  <c:v>90.760480000000001</c:v>
                </c:pt>
                <c:pt idx="856">
                  <c:v>90.749840000000006</c:v>
                </c:pt>
                <c:pt idx="857">
                  <c:v>90.739040000000003</c:v>
                </c:pt>
                <c:pt idx="858">
                  <c:v>90.727970000000013</c:v>
                </c:pt>
                <c:pt idx="859">
                  <c:v>90.716489999999993</c:v>
                </c:pt>
                <c:pt idx="860">
                  <c:v>90.704480000000004</c:v>
                </c:pt>
                <c:pt idx="861">
                  <c:v>90.691820000000007</c:v>
                </c:pt>
                <c:pt idx="862">
                  <c:v>90.678369999999958</c:v>
                </c:pt>
                <c:pt idx="863">
                  <c:v>90.664090000000002</c:v>
                </c:pt>
                <c:pt idx="864">
                  <c:v>90.64879999999998</c:v>
                </c:pt>
                <c:pt idx="865">
                  <c:v>90.632339999999971</c:v>
                </c:pt>
                <c:pt idx="866">
                  <c:v>90.61439</c:v>
                </c:pt>
                <c:pt idx="867">
                  <c:v>90.59456000000003</c:v>
                </c:pt>
                <c:pt idx="868">
                  <c:v>90.572299999999998</c:v>
                </c:pt>
                <c:pt idx="869">
                  <c:v>90.547120000000035</c:v>
                </c:pt>
                <c:pt idx="870">
                  <c:v>90.518519999999995</c:v>
                </c:pt>
                <c:pt idx="871">
                  <c:v>90.486019999999996</c:v>
                </c:pt>
                <c:pt idx="872">
                  <c:v>90.449389999999994</c:v>
                </c:pt>
                <c:pt idx="873">
                  <c:v>90.408630000000002</c:v>
                </c:pt>
                <c:pt idx="874">
                  <c:v>90.363849999999999</c:v>
                </c:pt>
                <c:pt idx="875">
                  <c:v>90.315539999999999</c:v>
                </c:pt>
                <c:pt idx="876">
                  <c:v>90.264340000000004</c:v>
                </c:pt>
                <c:pt idx="877">
                  <c:v>90.211070000000007</c:v>
                </c:pt>
                <c:pt idx="878">
                  <c:v>90.156759999999977</c:v>
                </c:pt>
                <c:pt idx="879">
                  <c:v>90.102539999999976</c:v>
                </c:pt>
                <c:pt idx="880">
                  <c:v>90.049600000000027</c:v>
                </c:pt>
                <c:pt idx="881">
                  <c:v>89.999089999999995</c:v>
                </c:pt>
                <c:pt idx="882">
                  <c:v>89.952029999999993</c:v>
                </c:pt>
                <c:pt idx="883">
                  <c:v>89.909279999999995</c:v>
                </c:pt>
                <c:pt idx="884">
                  <c:v>89.87148999999998</c:v>
                </c:pt>
                <c:pt idx="885">
                  <c:v>89.839129999999997</c:v>
                </c:pt>
                <c:pt idx="886">
                  <c:v>89.812539999999998</c:v>
                </c:pt>
                <c:pt idx="887">
                  <c:v>89.791950000000028</c:v>
                </c:pt>
                <c:pt idx="888">
                  <c:v>89.777510000000007</c:v>
                </c:pt>
                <c:pt idx="889">
                  <c:v>89.769360000000006</c:v>
                </c:pt>
                <c:pt idx="890">
                  <c:v>89.767480000000006</c:v>
                </c:pt>
                <c:pt idx="891">
                  <c:v>89.771779999999978</c:v>
                </c:pt>
                <c:pt idx="892">
                  <c:v>89.781930000000003</c:v>
                </c:pt>
                <c:pt idx="893">
                  <c:v>89.79755000000003</c:v>
                </c:pt>
                <c:pt idx="894">
                  <c:v>89.818119999999993</c:v>
                </c:pt>
                <c:pt idx="895">
                  <c:v>89.843059999999994</c:v>
                </c:pt>
                <c:pt idx="896">
                  <c:v>89.871859999999998</c:v>
                </c:pt>
                <c:pt idx="897">
                  <c:v>89.90406000000003</c:v>
                </c:pt>
                <c:pt idx="898">
                  <c:v>89.939279999999997</c:v>
                </c:pt>
                <c:pt idx="899">
                  <c:v>89.977199999999996</c:v>
                </c:pt>
                <c:pt idx="900">
                  <c:v>90.017500000000027</c:v>
                </c:pt>
                <c:pt idx="901">
                  <c:v>90.059889999999982</c:v>
                </c:pt>
                <c:pt idx="902">
                  <c:v>90.104060000000004</c:v>
                </c:pt>
                <c:pt idx="903">
                  <c:v>90.149690000000007</c:v>
                </c:pt>
                <c:pt idx="904">
                  <c:v>90.196510000000004</c:v>
                </c:pt>
                <c:pt idx="905">
                  <c:v>90.244250000000036</c:v>
                </c:pt>
                <c:pt idx="906">
                  <c:v>90.292660000000026</c:v>
                </c:pt>
                <c:pt idx="907">
                  <c:v>90.341449999999995</c:v>
                </c:pt>
                <c:pt idx="908">
                  <c:v>90.390299999999996</c:v>
                </c:pt>
                <c:pt idx="909">
                  <c:v>90.438829999999996</c:v>
                </c:pt>
                <c:pt idx="910">
                  <c:v>90.486649999999997</c:v>
                </c:pt>
                <c:pt idx="911">
                  <c:v>90.533369999999991</c:v>
                </c:pt>
                <c:pt idx="912">
                  <c:v>90.578670000000002</c:v>
                </c:pt>
                <c:pt idx="913">
                  <c:v>90.622329999999963</c:v>
                </c:pt>
                <c:pt idx="914">
                  <c:v>90.664270000000002</c:v>
                </c:pt>
                <c:pt idx="915">
                  <c:v>90.704440000000005</c:v>
                </c:pt>
                <c:pt idx="916">
                  <c:v>90.742840000000001</c:v>
                </c:pt>
                <c:pt idx="917">
                  <c:v>90.779579999999982</c:v>
                </c:pt>
                <c:pt idx="918">
                  <c:v>90.81474</c:v>
                </c:pt>
                <c:pt idx="919">
                  <c:v>90.848389999999981</c:v>
                </c:pt>
                <c:pt idx="920">
                  <c:v>90.880650000000003</c:v>
                </c:pt>
                <c:pt idx="921">
                  <c:v>90.91166000000004</c:v>
                </c:pt>
                <c:pt idx="922">
                  <c:v>90.94149000000003</c:v>
                </c:pt>
                <c:pt idx="923">
                  <c:v>90.970249999999993</c:v>
                </c:pt>
                <c:pt idx="924">
                  <c:v>90.997870000000006</c:v>
                </c:pt>
                <c:pt idx="925">
                  <c:v>91.024379999999979</c:v>
                </c:pt>
                <c:pt idx="926">
                  <c:v>91.049700000000001</c:v>
                </c:pt>
                <c:pt idx="927">
                  <c:v>91.073829999999987</c:v>
                </c:pt>
                <c:pt idx="928">
                  <c:v>91.096869999999996</c:v>
                </c:pt>
                <c:pt idx="929">
                  <c:v>91.119029999999995</c:v>
                </c:pt>
                <c:pt idx="930">
                  <c:v>91.140630000000002</c:v>
                </c:pt>
                <c:pt idx="931">
                  <c:v>91.161999999999992</c:v>
                </c:pt>
                <c:pt idx="932">
                  <c:v>91.183429999999987</c:v>
                </c:pt>
                <c:pt idx="933">
                  <c:v>91.205219999999997</c:v>
                </c:pt>
                <c:pt idx="934">
                  <c:v>91.227520000000027</c:v>
                </c:pt>
                <c:pt idx="935">
                  <c:v>91.250469999999993</c:v>
                </c:pt>
                <c:pt idx="936">
                  <c:v>91.274090000000001</c:v>
                </c:pt>
                <c:pt idx="937">
                  <c:v>91.298310000000001</c:v>
                </c:pt>
                <c:pt idx="938">
                  <c:v>91.323069999999987</c:v>
                </c:pt>
                <c:pt idx="939">
                  <c:v>91.348179999999999</c:v>
                </c:pt>
                <c:pt idx="940">
                  <c:v>91.37333999999997</c:v>
                </c:pt>
                <c:pt idx="941">
                  <c:v>91.398200000000003</c:v>
                </c:pt>
                <c:pt idx="942">
                  <c:v>91.422379999999976</c:v>
                </c:pt>
                <c:pt idx="943">
                  <c:v>91.445560000000029</c:v>
                </c:pt>
                <c:pt idx="944">
                  <c:v>91.467540000000028</c:v>
                </c:pt>
                <c:pt idx="945">
                  <c:v>91.488249999999994</c:v>
                </c:pt>
                <c:pt idx="946">
                  <c:v>91.507810000000006</c:v>
                </c:pt>
                <c:pt idx="947">
                  <c:v>91.526319999999998</c:v>
                </c:pt>
                <c:pt idx="948">
                  <c:v>91.543840000000003</c:v>
                </c:pt>
                <c:pt idx="949">
                  <c:v>91.560329999999993</c:v>
                </c:pt>
                <c:pt idx="950">
                  <c:v>91.57568999999998</c:v>
                </c:pt>
                <c:pt idx="951">
                  <c:v>91.589730000000003</c:v>
                </c:pt>
                <c:pt idx="952">
                  <c:v>91.602379999999954</c:v>
                </c:pt>
                <c:pt idx="953">
                  <c:v>91.613709999999998</c:v>
                </c:pt>
                <c:pt idx="954">
                  <c:v>91.623989999999978</c:v>
                </c:pt>
                <c:pt idx="955">
                  <c:v>91.633669999999995</c:v>
                </c:pt>
                <c:pt idx="956">
                  <c:v>91.643299999999996</c:v>
                </c:pt>
                <c:pt idx="957">
                  <c:v>91.653369999999981</c:v>
                </c:pt>
                <c:pt idx="958">
                  <c:v>91.664260000000027</c:v>
                </c:pt>
                <c:pt idx="959">
                  <c:v>91.676089999999988</c:v>
                </c:pt>
                <c:pt idx="960">
                  <c:v>91.688839999999971</c:v>
                </c:pt>
                <c:pt idx="961">
                  <c:v>91.702290000000005</c:v>
                </c:pt>
                <c:pt idx="962">
                  <c:v>91.716200000000029</c:v>
                </c:pt>
                <c:pt idx="963">
                  <c:v>91.730329999999995</c:v>
                </c:pt>
                <c:pt idx="964">
                  <c:v>91.744540000000029</c:v>
                </c:pt>
                <c:pt idx="965">
                  <c:v>91.758709999999979</c:v>
                </c:pt>
                <c:pt idx="966">
                  <c:v>91.772879999999972</c:v>
                </c:pt>
                <c:pt idx="967">
                  <c:v>91.787059999999997</c:v>
                </c:pt>
                <c:pt idx="968">
                  <c:v>91.801240000000007</c:v>
                </c:pt>
                <c:pt idx="969">
                  <c:v>91.81541</c:v>
                </c:pt>
                <c:pt idx="970">
                  <c:v>91.829529999999991</c:v>
                </c:pt>
                <c:pt idx="971">
                  <c:v>91.843459999999993</c:v>
                </c:pt>
                <c:pt idx="972">
                  <c:v>91.857119999999995</c:v>
                </c:pt>
                <c:pt idx="973">
                  <c:v>91.870379999999955</c:v>
                </c:pt>
                <c:pt idx="974">
                  <c:v>91.883210000000005</c:v>
                </c:pt>
                <c:pt idx="975">
                  <c:v>91.895569999999992</c:v>
                </c:pt>
                <c:pt idx="976">
                  <c:v>91.907520000000048</c:v>
                </c:pt>
                <c:pt idx="977">
                  <c:v>91.919120000000035</c:v>
                </c:pt>
                <c:pt idx="978">
                  <c:v>91.93047</c:v>
                </c:pt>
                <c:pt idx="979">
                  <c:v>91.941690000000037</c:v>
                </c:pt>
                <c:pt idx="980">
                  <c:v>91.952829999999992</c:v>
                </c:pt>
                <c:pt idx="981">
                  <c:v>91.963939999999994</c:v>
                </c:pt>
                <c:pt idx="982">
                  <c:v>91.975039999999979</c:v>
                </c:pt>
                <c:pt idx="983">
                  <c:v>91.986149999999995</c:v>
                </c:pt>
                <c:pt idx="984">
                  <c:v>91.997270000000029</c:v>
                </c:pt>
                <c:pt idx="985">
                  <c:v>92.00839999999998</c:v>
                </c:pt>
                <c:pt idx="986">
                  <c:v>92.019480000000001</c:v>
                </c:pt>
                <c:pt idx="987">
                  <c:v>92.030460000000005</c:v>
                </c:pt>
                <c:pt idx="988">
                  <c:v>92.041200000000046</c:v>
                </c:pt>
                <c:pt idx="989">
                  <c:v>92.051580000000001</c:v>
                </c:pt>
                <c:pt idx="990">
                  <c:v>92.061440000000005</c:v>
                </c:pt>
                <c:pt idx="991">
                  <c:v>92.070650000000001</c:v>
                </c:pt>
                <c:pt idx="992">
                  <c:v>92.0792</c:v>
                </c:pt>
                <c:pt idx="993">
                  <c:v>92.087100000000007</c:v>
                </c:pt>
                <c:pt idx="994">
                  <c:v>92.094390000000004</c:v>
                </c:pt>
                <c:pt idx="995">
                  <c:v>92.101140000000001</c:v>
                </c:pt>
                <c:pt idx="996">
                  <c:v>92.107349999999983</c:v>
                </c:pt>
                <c:pt idx="997">
                  <c:v>92.112949999999998</c:v>
                </c:pt>
                <c:pt idx="998">
                  <c:v>92.117810000000006</c:v>
                </c:pt>
                <c:pt idx="999">
                  <c:v>92.12182</c:v>
                </c:pt>
                <c:pt idx="1000">
                  <c:v>92.124830000000003</c:v>
                </c:pt>
                <c:pt idx="1001">
                  <c:v>92.126789999999971</c:v>
                </c:pt>
                <c:pt idx="1002">
                  <c:v>92.127619999999993</c:v>
                </c:pt>
                <c:pt idx="1003">
                  <c:v>92.12739999999998</c:v>
                </c:pt>
                <c:pt idx="1004">
                  <c:v>92.126079999999988</c:v>
                </c:pt>
                <c:pt idx="1005">
                  <c:v>92.123660000000001</c:v>
                </c:pt>
                <c:pt idx="1006">
                  <c:v>92.120109999999983</c:v>
                </c:pt>
                <c:pt idx="1007">
                  <c:v>92.115449999999981</c:v>
                </c:pt>
                <c:pt idx="1008">
                  <c:v>92.109660000000005</c:v>
                </c:pt>
                <c:pt idx="1009">
                  <c:v>92.10290999999998</c:v>
                </c:pt>
                <c:pt idx="1010">
                  <c:v>92.095339999999979</c:v>
                </c:pt>
                <c:pt idx="1011">
                  <c:v>92.08717</c:v>
                </c:pt>
                <c:pt idx="1012">
                  <c:v>92.078609999999998</c:v>
                </c:pt>
                <c:pt idx="1013">
                  <c:v>92.069699999999997</c:v>
                </c:pt>
                <c:pt idx="1014">
                  <c:v>92.060519999999997</c:v>
                </c:pt>
                <c:pt idx="1015">
                  <c:v>92.050870000000003</c:v>
                </c:pt>
                <c:pt idx="1016">
                  <c:v>92.040570000000002</c:v>
                </c:pt>
                <c:pt idx="1017">
                  <c:v>92.029409999999999</c:v>
                </c:pt>
                <c:pt idx="1018">
                  <c:v>92.017220000000037</c:v>
                </c:pt>
                <c:pt idx="1019">
                  <c:v>92.003889999999998</c:v>
                </c:pt>
                <c:pt idx="1020">
                  <c:v>91.989430000000013</c:v>
                </c:pt>
                <c:pt idx="1021">
                  <c:v>91.973920000000007</c:v>
                </c:pt>
                <c:pt idx="1022">
                  <c:v>91.957460000000026</c:v>
                </c:pt>
                <c:pt idx="1023">
                  <c:v>91.940150000000031</c:v>
                </c:pt>
                <c:pt idx="1024">
                  <c:v>91.922039999999981</c:v>
                </c:pt>
                <c:pt idx="1025">
                  <c:v>91.903149999999997</c:v>
                </c:pt>
                <c:pt idx="1026">
                  <c:v>91.88342999999999</c:v>
                </c:pt>
                <c:pt idx="1027">
                  <c:v>91.862769999999998</c:v>
                </c:pt>
                <c:pt idx="1028">
                  <c:v>91.841160000000031</c:v>
                </c:pt>
                <c:pt idx="1029">
                  <c:v>91.818600000000004</c:v>
                </c:pt>
                <c:pt idx="1030">
                  <c:v>91.795180000000002</c:v>
                </c:pt>
                <c:pt idx="1031">
                  <c:v>91.771060000000006</c:v>
                </c:pt>
                <c:pt idx="1032">
                  <c:v>91.746380000000002</c:v>
                </c:pt>
                <c:pt idx="1033">
                  <c:v>91.721339999999998</c:v>
                </c:pt>
                <c:pt idx="1034">
                  <c:v>91.696029999999993</c:v>
                </c:pt>
                <c:pt idx="1035">
                  <c:v>91.670509999999979</c:v>
                </c:pt>
                <c:pt idx="1036">
                  <c:v>91.644710000000003</c:v>
                </c:pt>
                <c:pt idx="1037">
                  <c:v>91.618539999999982</c:v>
                </c:pt>
                <c:pt idx="1038">
                  <c:v>91.591949999999997</c:v>
                </c:pt>
                <c:pt idx="1039">
                  <c:v>91.564970000000002</c:v>
                </c:pt>
                <c:pt idx="1040">
                  <c:v>91.537650000000028</c:v>
                </c:pt>
                <c:pt idx="1041">
                  <c:v>91.510270000000006</c:v>
                </c:pt>
                <c:pt idx="1042">
                  <c:v>91.483059999999995</c:v>
                </c:pt>
                <c:pt idx="1043">
                  <c:v>91.456329999999994</c:v>
                </c:pt>
                <c:pt idx="1044">
                  <c:v>91.430340000000001</c:v>
                </c:pt>
                <c:pt idx="1045">
                  <c:v>91.405270000000002</c:v>
                </c:pt>
                <c:pt idx="1046">
                  <c:v>91.381230000000002</c:v>
                </c:pt>
                <c:pt idx="1047">
                  <c:v>91.358289999999982</c:v>
                </c:pt>
                <c:pt idx="1048">
                  <c:v>91.336460000000002</c:v>
                </c:pt>
                <c:pt idx="1049">
                  <c:v>91.315829999999991</c:v>
                </c:pt>
                <c:pt idx="1050">
                  <c:v>91.296409999999995</c:v>
                </c:pt>
                <c:pt idx="1051">
                  <c:v>91.278359999999978</c:v>
                </c:pt>
                <c:pt idx="1052">
                  <c:v>91.261740000000003</c:v>
                </c:pt>
                <c:pt idx="1053">
                  <c:v>91.246750000000006</c:v>
                </c:pt>
                <c:pt idx="1054">
                  <c:v>91.233440000000002</c:v>
                </c:pt>
                <c:pt idx="1055">
                  <c:v>91.221999999999994</c:v>
                </c:pt>
                <c:pt idx="1056">
                  <c:v>91.212500000000006</c:v>
                </c:pt>
                <c:pt idx="1057">
                  <c:v>91.205089999999998</c:v>
                </c:pt>
                <c:pt idx="1058">
                  <c:v>91.199889999999982</c:v>
                </c:pt>
                <c:pt idx="1059">
                  <c:v>91.196979999999982</c:v>
                </c:pt>
                <c:pt idx="1060">
                  <c:v>91.196349999999981</c:v>
                </c:pt>
                <c:pt idx="1061">
                  <c:v>91.198039999999978</c:v>
                </c:pt>
                <c:pt idx="1062">
                  <c:v>91.201960000000028</c:v>
                </c:pt>
                <c:pt idx="1063">
                  <c:v>91.20805</c:v>
                </c:pt>
                <c:pt idx="1064">
                  <c:v>91.216139999999996</c:v>
                </c:pt>
                <c:pt idx="1065">
                  <c:v>91.226050000000001</c:v>
                </c:pt>
                <c:pt idx="1066">
                  <c:v>91.237550000000027</c:v>
                </c:pt>
                <c:pt idx="1067">
                  <c:v>91.250349999999983</c:v>
                </c:pt>
                <c:pt idx="1068">
                  <c:v>91.264140000000026</c:v>
                </c:pt>
                <c:pt idx="1069">
                  <c:v>91.278570000000002</c:v>
                </c:pt>
                <c:pt idx="1070">
                  <c:v>91.293319999999994</c:v>
                </c:pt>
                <c:pt idx="1071">
                  <c:v>91.308149999999998</c:v>
                </c:pt>
                <c:pt idx="1072">
                  <c:v>91.32286999999998</c:v>
                </c:pt>
                <c:pt idx="1073">
                  <c:v>91.337360000000004</c:v>
                </c:pt>
                <c:pt idx="1074">
                  <c:v>91.351510000000005</c:v>
                </c:pt>
                <c:pt idx="1075">
                  <c:v>91.365210000000005</c:v>
                </c:pt>
                <c:pt idx="1076">
                  <c:v>91.378279999999975</c:v>
                </c:pt>
                <c:pt idx="1077">
                  <c:v>91.390500000000003</c:v>
                </c:pt>
                <c:pt idx="1078">
                  <c:v>91.401640000000029</c:v>
                </c:pt>
                <c:pt idx="1079">
                  <c:v>91.411520000000039</c:v>
                </c:pt>
                <c:pt idx="1080">
                  <c:v>91.420050000000003</c:v>
                </c:pt>
                <c:pt idx="1081">
                  <c:v>91.427220000000034</c:v>
                </c:pt>
                <c:pt idx="1082">
                  <c:v>91.433179999999993</c:v>
                </c:pt>
                <c:pt idx="1083">
                  <c:v>91.438120000000026</c:v>
                </c:pt>
                <c:pt idx="1084">
                  <c:v>91.442179999999993</c:v>
                </c:pt>
                <c:pt idx="1085">
                  <c:v>91.445499999999996</c:v>
                </c:pt>
                <c:pt idx="1086">
                  <c:v>91.448070000000001</c:v>
                </c:pt>
                <c:pt idx="1087">
                  <c:v>91.449810000000028</c:v>
                </c:pt>
                <c:pt idx="1088">
                  <c:v>91.450490000000002</c:v>
                </c:pt>
                <c:pt idx="1089">
                  <c:v>91.449910000000031</c:v>
                </c:pt>
                <c:pt idx="1090">
                  <c:v>91.447830000000025</c:v>
                </c:pt>
                <c:pt idx="1091">
                  <c:v>91.444050000000047</c:v>
                </c:pt>
                <c:pt idx="1092">
                  <c:v>91.438540000000003</c:v>
                </c:pt>
                <c:pt idx="1093">
                  <c:v>91.431180000000026</c:v>
                </c:pt>
                <c:pt idx="1094">
                  <c:v>91.422060000000002</c:v>
                </c:pt>
                <c:pt idx="1095">
                  <c:v>91.41127000000003</c:v>
                </c:pt>
                <c:pt idx="1096">
                  <c:v>91.398939999999982</c:v>
                </c:pt>
                <c:pt idx="1097">
                  <c:v>91.385229999999993</c:v>
                </c:pt>
                <c:pt idx="1098">
                  <c:v>91.37018999999998</c:v>
                </c:pt>
                <c:pt idx="1099">
                  <c:v>91.353839999999977</c:v>
                </c:pt>
                <c:pt idx="1100">
                  <c:v>91.336119999999994</c:v>
                </c:pt>
                <c:pt idx="1101">
                  <c:v>91.316930000000013</c:v>
                </c:pt>
                <c:pt idx="1102">
                  <c:v>91.296160000000029</c:v>
                </c:pt>
                <c:pt idx="1103">
                  <c:v>91.273779999999988</c:v>
                </c:pt>
                <c:pt idx="1104">
                  <c:v>91.249780000000001</c:v>
                </c:pt>
                <c:pt idx="1105">
                  <c:v>91.224369999999993</c:v>
                </c:pt>
                <c:pt idx="1106">
                  <c:v>91.197729999999993</c:v>
                </c:pt>
                <c:pt idx="1107">
                  <c:v>91.170149999999978</c:v>
                </c:pt>
                <c:pt idx="1108">
                  <c:v>91.141850000000005</c:v>
                </c:pt>
                <c:pt idx="1109">
                  <c:v>91.112989999999982</c:v>
                </c:pt>
                <c:pt idx="1110">
                  <c:v>91.083690000000004</c:v>
                </c:pt>
                <c:pt idx="1111">
                  <c:v>91.053960000000004</c:v>
                </c:pt>
                <c:pt idx="1112">
                  <c:v>91.023749999999978</c:v>
                </c:pt>
                <c:pt idx="1113">
                  <c:v>90.992940000000004</c:v>
                </c:pt>
                <c:pt idx="1114">
                  <c:v>90.961490000000026</c:v>
                </c:pt>
                <c:pt idx="1115">
                  <c:v>90.929230000000004</c:v>
                </c:pt>
                <c:pt idx="1116">
                  <c:v>90.896100000000004</c:v>
                </c:pt>
                <c:pt idx="1117">
                  <c:v>90.862079999999978</c:v>
                </c:pt>
                <c:pt idx="1118">
                  <c:v>90.827169999999995</c:v>
                </c:pt>
                <c:pt idx="1119">
                  <c:v>90.791560000000047</c:v>
                </c:pt>
                <c:pt idx="1120">
                  <c:v>90.755349999999979</c:v>
                </c:pt>
                <c:pt idx="1121">
                  <c:v>90.718829999999997</c:v>
                </c:pt>
                <c:pt idx="1122">
                  <c:v>90.682209999999998</c:v>
                </c:pt>
                <c:pt idx="1123">
                  <c:v>90.645719999999983</c:v>
                </c:pt>
                <c:pt idx="1124">
                  <c:v>90.60948999999998</c:v>
                </c:pt>
                <c:pt idx="1125">
                  <c:v>90.573589999999982</c:v>
                </c:pt>
                <c:pt idx="1126">
                  <c:v>90.538120000000006</c:v>
                </c:pt>
                <c:pt idx="1127">
                  <c:v>90.503100000000003</c:v>
                </c:pt>
                <c:pt idx="1128">
                  <c:v>90.468610000000027</c:v>
                </c:pt>
                <c:pt idx="1129">
                  <c:v>90.434810000000027</c:v>
                </c:pt>
                <c:pt idx="1130">
                  <c:v>90.401860000000028</c:v>
                </c:pt>
                <c:pt idx="1131">
                  <c:v>90.369929999999997</c:v>
                </c:pt>
                <c:pt idx="1132">
                  <c:v>90.339129999999997</c:v>
                </c:pt>
                <c:pt idx="1133">
                  <c:v>90.309619999999995</c:v>
                </c:pt>
                <c:pt idx="1134">
                  <c:v>90.281490000000005</c:v>
                </c:pt>
                <c:pt idx="1135">
                  <c:v>90.25488</c:v>
                </c:pt>
                <c:pt idx="1136">
                  <c:v>90.229860000000002</c:v>
                </c:pt>
                <c:pt idx="1137">
                  <c:v>90.206630000000004</c:v>
                </c:pt>
                <c:pt idx="1138">
                  <c:v>90.185289999999981</c:v>
                </c:pt>
                <c:pt idx="1139">
                  <c:v>90.165969999999987</c:v>
                </c:pt>
                <c:pt idx="1140">
                  <c:v>90.148679999999999</c:v>
                </c:pt>
                <c:pt idx="1141">
                  <c:v>90.133439999999979</c:v>
                </c:pt>
                <c:pt idx="1142">
                  <c:v>90.12018999999998</c:v>
                </c:pt>
                <c:pt idx="1143">
                  <c:v>90.108879999999971</c:v>
                </c:pt>
                <c:pt idx="1144">
                  <c:v>90.099459999999993</c:v>
                </c:pt>
                <c:pt idx="1145">
                  <c:v>90.091970000000003</c:v>
                </c:pt>
                <c:pt idx="1146">
                  <c:v>90.086410000000001</c:v>
                </c:pt>
                <c:pt idx="1147">
                  <c:v>90.082769999999982</c:v>
                </c:pt>
                <c:pt idx="1148">
                  <c:v>90.080960000000005</c:v>
                </c:pt>
                <c:pt idx="1149">
                  <c:v>90.080829999999992</c:v>
                </c:pt>
                <c:pt idx="1150">
                  <c:v>90.082139999999981</c:v>
                </c:pt>
                <c:pt idx="1151">
                  <c:v>90.084590000000006</c:v>
                </c:pt>
                <c:pt idx="1152">
                  <c:v>90.087850000000003</c:v>
                </c:pt>
                <c:pt idx="1153">
                  <c:v>90.091700000000003</c:v>
                </c:pt>
                <c:pt idx="1154">
                  <c:v>90.095860000000002</c:v>
                </c:pt>
                <c:pt idx="1155">
                  <c:v>90.100169999999991</c:v>
                </c:pt>
                <c:pt idx="1156">
                  <c:v>90.104389999999981</c:v>
                </c:pt>
                <c:pt idx="1157">
                  <c:v>90.108389999999972</c:v>
                </c:pt>
                <c:pt idx="1158">
                  <c:v>90.111949999999993</c:v>
                </c:pt>
                <c:pt idx="1159">
                  <c:v>90.114909999999995</c:v>
                </c:pt>
                <c:pt idx="1160">
                  <c:v>90.117050000000006</c:v>
                </c:pt>
                <c:pt idx="1161">
                  <c:v>90.11824</c:v>
                </c:pt>
                <c:pt idx="1162">
                  <c:v>90.118219999999994</c:v>
                </c:pt>
                <c:pt idx="1163">
                  <c:v>90.116749999999982</c:v>
                </c:pt>
                <c:pt idx="1164">
                  <c:v>90.11354</c:v>
                </c:pt>
                <c:pt idx="1165">
                  <c:v>90.108229999999992</c:v>
                </c:pt>
                <c:pt idx="1166">
                  <c:v>90.100499999999982</c:v>
                </c:pt>
                <c:pt idx="1167">
                  <c:v>90.090100000000007</c:v>
                </c:pt>
                <c:pt idx="1168">
                  <c:v>90.076899999999981</c:v>
                </c:pt>
                <c:pt idx="1169">
                  <c:v>90.060919999999996</c:v>
                </c:pt>
                <c:pt idx="1170">
                  <c:v>90.042240000000007</c:v>
                </c:pt>
                <c:pt idx="1171">
                  <c:v>90.020949999999999</c:v>
                </c:pt>
                <c:pt idx="1172">
                  <c:v>89.997120000000038</c:v>
                </c:pt>
                <c:pt idx="1173">
                  <c:v>89.970680000000002</c:v>
                </c:pt>
                <c:pt idx="1174">
                  <c:v>89.941530000000029</c:v>
                </c:pt>
                <c:pt idx="1175">
                  <c:v>89.909520000000029</c:v>
                </c:pt>
                <c:pt idx="1176">
                  <c:v>89.874499999999998</c:v>
                </c:pt>
                <c:pt idx="1177">
                  <c:v>89.836500000000001</c:v>
                </c:pt>
                <c:pt idx="1178">
                  <c:v>89.795670000000001</c:v>
                </c:pt>
                <c:pt idx="1179">
                  <c:v>89.752260000000007</c:v>
                </c:pt>
                <c:pt idx="1180">
                  <c:v>89.706639999999993</c:v>
                </c:pt>
                <c:pt idx="1181">
                  <c:v>89.659189999999981</c:v>
                </c:pt>
                <c:pt idx="1182">
                  <c:v>89.610209999999995</c:v>
                </c:pt>
                <c:pt idx="1183">
                  <c:v>89.559969999999993</c:v>
                </c:pt>
                <c:pt idx="1184">
                  <c:v>89.508669999999995</c:v>
                </c:pt>
                <c:pt idx="1185">
                  <c:v>89.456469999999996</c:v>
                </c:pt>
                <c:pt idx="1186">
                  <c:v>89.403549999999996</c:v>
                </c:pt>
                <c:pt idx="1187">
                  <c:v>89.350059999999999</c:v>
                </c:pt>
                <c:pt idx="1188">
                  <c:v>89.296189999999996</c:v>
                </c:pt>
                <c:pt idx="1189">
                  <c:v>89.242180000000005</c:v>
                </c:pt>
                <c:pt idx="1190">
                  <c:v>89.188249999999982</c:v>
                </c:pt>
                <c:pt idx="1191">
                  <c:v>89.134659999999997</c:v>
                </c:pt>
                <c:pt idx="1192">
                  <c:v>89.081720000000004</c:v>
                </c:pt>
                <c:pt idx="1193">
                  <c:v>89.029759999999982</c:v>
                </c:pt>
                <c:pt idx="1194">
                  <c:v>88.979130000000012</c:v>
                </c:pt>
                <c:pt idx="1195">
                  <c:v>88.930110000000028</c:v>
                </c:pt>
                <c:pt idx="1196">
                  <c:v>88.882979999999989</c:v>
                </c:pt>
                <c:pt idx="1197">
                  <c:v>88.837869999999995</c:v>
                </c:pt>
                <c:pt idx="1198">
                  <c:v>88.794830000000005</c:v>
                </c:pt>
                <c:pt idx="1199">
                  <c:v>88.753879999999981</c:v>
                </c:pt>
                <c:pt idx="1200">
                  <c:v>88.714940000000027</c:v>
                </c:pt>
                <c:pt idx="1201">
                  <c:v>88.678089999999955</c:v>
                </c:pt>
                <c:pt idx="1202">
                  <c:v>88.643360000000001</c:v>
                </c:pt>
                <c:pt idx="1203">
                  <c:v>88.61087999999998</c:v>
                </c:pt>
                <c:pt idx="1204">
                  <c:v>88.580759999999998</c:v>
                </c:pt>
                <c:pt idx="1205">
                  <c:v>88.553139999999999</c:v>
                </c:pt>
                <c:pt idx="1206">
                  <c:v>88.528099999999981</c:v>
                </c:pt>
                <c:pt idx="1207">
                  <c:v>88.505679999999998</c:v>
                </c:pt>
                <c:pt idx="1208">
                  <c:v>88.485849999999999</c:v>
                </c:pt>
                <c:pt idx="1209">
                  <c:v>88.46857</c:v>
                </c:pt>
                <c:pt idx="1210">
                  <c:v>88.453779999999981</c:v>
                </c:pt>
                <c:pt idx="1211">
                  <c:v>88.441440000000028</c:v>
                </c:pt>
                <c:pt idx="1212">
                  <c:v>88.431470000000004</c:v>
                </c:pt>
                <c:pt idx="1213">
                  <c:v>88.423810000000003</c:v>
                </c:pt>
                <c:pt idx="1214">
                  <c:v>88.418369999999996</c:v>
                </c:pt>
                <c:pt idx="1215">
                  <c:v>88.41507</c:v>
                </c:pt>
                <c:pt idx="1216">
                  <c:v>88.413860000000028</c:v>
                </c:pt>
                <c:pt idx="1217">
                  <c:v>88.414730000000006</c:v>
                </c:pt>
                <c:pt idx="1218">
                  <c:v>88.417660000000041</c:v>
                </c:pt>
                <c:pt idx="1219">
                  <c:v>88.422709999999981</c:v>
                </c:pt>
                <c:pt idx="1220">
                  <c:v>88.429879999999983</c:v>
                </c:pt>
                <c:pt idx="1221">
                  <c:v>88.439200000000028</c:v>
                </c:pt>
                <c:pt idx="1222">
                  <c:v>88.450610000000026</c:v>
                </c:pt>
                <c:pt idx="1223">
                  <c:v>88.464070000000007</c:v>
                </c:pt>
                <c:pt idx="1224">
                  <c:v>88.479439999999983</c:v>
                </c:pt>
                <c:pt idx="1225">
                  <c:v>88.496600000000029</c:v>
                </c:pt>
                <c:pt idx="1226">
                  <c:v>88.515450000000001</c:v>
                </c:pt>
                <c:pt idx="1227">
                  <c:v>88.53586</c:v>
                </c:pt>
                <c:pt idx="1228">
                  <c:v>88.55771</c:v>
                </c:pt>
                <c:pt idx="1229">
                  <c:v>88.580879999999979</c:v>
                </c:pt>
                <c:pt idx="1230">
                  <c:v>88.605220000000003</c:v>
                </c:pt>
                <c:pt idx="1231">
                  <c:v>88.63064</c:v>
                </c:pt>
                <c:pt idx="1232">
                  <c:v>88.656979999999976</c:v>
                </c:pt>
                <c:pt idx="1233">
                  <c:v>88.684200000000004</c:v>
                </c:pt>
                <c:pt idx="1234">
                  <c:v>88.712270000000004</c:v>
                </c:pt>
                <c:pt idx="1235">
                  <c:v>88.741190000000032</c:v>
                </c:pt>
                <c:pt idx="1236">
                  <c:v>88.770899999999983</c:v>
                </c:pt>
                <c:pt idx="1237">
                  <c:v>88.801410000000004</c:v>
                </c:pt>
                <c:pt idx="1238">
                  <c:v>88.832599999999999</c:v>
                </c:pt>
                <c:pt idx="1239">
                  <c:v>88.864339999999999</c:v>
                </c:pt>
                <c:pt idx="1240">
                  <c:v>88.896550000000005</c:v>
                </c:pt>
                <c:pt idx="1241">
                  <c:v>88.929019999999994</c:v>
                </c:pt>
                <c:pt idx="1242">
                  <c:v>88.961760000000027</c:v>
                </c:pt>
                <c:pt idx="1243">
                  <c:v>88.994610000000037</c:v>
                </c:pt>
                <c:pt idx="1244">
                  <c:v>89.027530000000013</c:v>
                </c:pt>
                <c:pt idx="1245">
                  <c:v>89.060460000000006</c:v>
                </c:pt>
                <c:pt idx="1246">
                  <c:v>89.093339999999998</c:v>
                </c:pt>
                <c:pt idx="1247">
                  <c:v>89.12612</c:v>
                </c:pt>
                <c:pt idx="1248">
                  <c:v>89.158719999999988</c:v>
                </c:pt>
                <c:pt idx="1249">
                  <c:v>89.191149999999993</c:v>
                </c:pt>
                <c:pt idx="1250">
                  <c:v>89.223370000000003</c:v>
                </c:pt>
                <c:pt idx="1251">
                  <c:v>89.255329999999987</c:v>
                </c:pt>
                <c:pt idx="1252">
                  <c:v>89.287030000000001</c:v>
                </c:pt>
                <c:pt idx="1253">
                  <c:v>89.318309999999983</c:v>
                </c:pt>
                <c:pt idx="1254">
                  <c:v>89.349180000000004</c:v>
                </c:pt>
                <c:pt idx="1255">
                  <c:v>89.37945999999998</c:v>
                </c:pt>
                <c:pt idx="1256">
                  <c:v>89.40912000000003</c:v>
                </c:pt>
                <c:pt idx="1257">
                  <c:v>89.438149999999993</c:v>
                </c:pt>
                <c:pt idx="1258">
                  <c:v>89.466570000000004</c:v>
                </c:pt>
                <c:pt idx="1259">
                  <c:v>89.494370000000004</c:v>
                </c:pt>
                <c:pt idx="1260">
                  <c:v>89.521559999999994</c:v>
                </c:pt>
                <c:pt idx="1261">
                  <c:v>89.548090000000002</c:v>
                </c:pt>
                <c:pt idx="1262">
                  <c:v>89.573789999999988</c:v>
                </c:pt>
                <c:pt idx="1263">
                  <c:v>89.598560000000006</c:v>
                </c:pt>
                <c:pt idx="1264">
                  <c:v>89.622339999999937</c:v>
                </c:pt>
                <c:pt idx="1265">
                  <c:v>89.645150000000001</c:v>
                </c:pt>
                <c:pt idx="1266">
                  <c:v>89.667109999999994</c:v>
                </c:pt>
                <c:pt idx="1267">
                  <c:v>89.688449999999989</c:v>
                </c:pt>
                <c:pt idx="1268">
                  <c:v>89.709360000000004</c:v>
                </c:pt>
                <c:pt idx="1269">
                  <c:v>89.73</c:v>
                </c:pt>
                <c:pt idx="1270">
                  <c:v>89.750429999999994</c:v>
                </c:pt>
                <c:pt idx="1271">
                  <c:v>89.770629999999997</c:v>
                </c:pt>
                <c:pt idx="1272">
                  <c:v>89.790470000000013</c:v>
                </c:pt>
                <c:pt idx="1273">
                  <c:v>89.809889999999982</c:v>
                </c:pt>
                <c:pt idx="1274">
                  <c:v>89.828799999999973</c:v>
                </c:pt>
                <c:pt idx="1275">
                  <c:v>89.847200000000029</c:v>
                </c:pt>
                <c:pt idx="1276">
                  <c:v>89.865009999999998</c:v>
                </c:pt>
                <c:pt idx="1277">
                  <c:v>89.882260000000002</c:v>
                </c:pt>
                <c:pt idx="1278">
                  <c:v>89.898870000000002</c:v>
                </c:pt>
                <c:pt idx="1279">
                  <c:v>89.914770000000004</c:v>
                </c:pt>
                <c:pt idx="1280">
                  <c:v>89.929919999999996</c:v>
                </c:pt>
                <c:pt idx="1281">
                  <c:v>89.94431000000003</c:v>
                </c:pt>
                <c:pt idx="1282">
                  <c:v>89.957890000000006</c:v>
                </c:pt>
                <c:pt idx="1283">
                  <c:v>89.970739999999978</c:v>
                </c:pt>
                <c:pt idx="1284">
                  <c:v>89.982829999999993</c:v>
                </c:pt>
                <c:pt idx="1285">
                  <c:v>89.994110000000035</c:v>
                </c:pt>
                <c:pt idx="1286">
                  <c:v>90.004490000000004</c:v>
                </c:pt>
                <c:pt idx="1287">
                  <c:v>90.013840000000002</c:v>
                </c:pt>
                <c:pt idx="1288">
                  <c:v>90.02200999999998</c:v>
                </c:pt>
                <c:pt idx="1289">
                  <c:v>90.029029999999992</c:v>
                </c:pt>
                <c:pt idx="1290">
                  <c:v>90.034899999999993</c:v>
                </c:pt>
                <c:pt idx="1291">
                  <c:v>90.03989</c:v>
                </c:pt>
                <c:pt idx="1292">
                  <c:v>90.044170000000022</c:v>
                </c:pt>
                <c:pt idx="1293">
                  <c:v>90.04804</c:v>
                </c:pt>
                <c:pt idx="1294">
                  <c:v>90.051720000000003</c:v>
                </c:pt>
                <c:pt idx="1295">
                  <c:v>90.055359999999979</c:v>
                </c:pt>
                <c:pt idx="1296">
                  <c:v>90.059039999999982</c:v>
                </c:pt>
                <c:pt idx="1297">
                  <c:v>90.062779999999989</c:v>
                </c:pt>
                <c:pt idx="1298">
                  <c:v>90.066599999999994</c:v>
                </c:pt>
                <c:pt idx="1299">
                  <c:v>90.07053999999998</c:v>
                </c:pt>
                <c:pt idx="1300">
                  <c:v>90.074630000000013</c:v>
                </c:pt>
                <c:pt idx="1301">
                  <c:v>90.078969999999998</c:v>
                </c:pt>
                <c:pt idx="1302">
                  <c:v>90.083709999999982</c:v>
                </c:pt>
                <c:pt idx="1303">
                  <c:v>90.088989999999981</c:v>
                </c:pt>
                <c:pt idx="1304">
                  <c:v>90.09492000000003</c:v>
                </c:pt>
                <c:pt idx="1305">
                  <c:v>90.101680000000002</c:v>
                </c:pt>
                <c:pt idx="1306">
                  <c:v>90.109329999999986</c:v>
                </c:pt>
                <c:pt idx="1307">
                  <c:v>90.117959999999997</c:v>
                </c:pt>
                <c:pt idx="1308">
                  <c:v>90.127619999999993</c:v>
                </c:pt>
                <c:pt idx="1309">
                  <c:v>90.138329999999982</c:v>
                </c:pt>
                <c:pt idx="1310">
                  <c:v>90.150049999999979</c:v>
                </c:pt>
                <c:pt idx="1311">
                  <c:v>90.162809999999979</c:v>
                </c:pt>
                <c:pt idx="1312">
                  <c:v>90.176569999999998</c:v>
                </c:pt>
                <c:pt idx="1313">
                  <c:v>90.191369999999992</c:v>
                </c:pt>
                <c:pt idx="1314">
                  <c:v>90.207210000000046</c:v>
                </c:pt>
                <c:pt idx="1315">
                  <c:v>90.224109999999996</c:v>
                </c:pt>
                <c:pt idx="1316">
                  <c:v>90.242009999999993</c:v>
                </c:pt>
                <c:pt idx="1317">
                  <c:v>90.260859999999994</c:v>
                </c:pt>
                <c:pt idx="1318">
                  <c:v>90.280469999999994</c:v>
                </c:pt>
                <c:pt idx="1319">
                  <c:v>90.300699999999992</c:v>
                </c:pt>
                <c:pt idx="1320">
                  <c:v>90.321330000000003</c:v>
                </c:pt>
                <c:pt idx="1321">
                  <c:v>90.342150000000004</c:v>
                </c:pt>
                <c:pt idx="1322">
                  <c:v>90.362960000000001</c:v>
                </c:pt>
                <c:pt idx="1323">
                  <c:v>90.383579999999981</c:v>
                </c:pt>
                <c:pt idx="1324">
                  <c:v>90.403859999999995</c:v>
                </c:pt>
                <c:pt idx="1325">
                  <c:v>90.423559999999995</c:v>
                </c:pt>
                <c:pt idx="1326">
                  <c:v>90.442510000000027</c:v>
                </c:pt>
                <c:pt idx="1327">
                  <c:v>90.460499999999996</c:v>
                </c:pt>
                <c:pt idx="1328">
                  <c:v>90.477310000000003</c:v>
                </c:pt>
                <c:pt idx="1329">
                  <c:v>90.492769999999993</c:v>
                </c:pt>
                <c:pt idx="1330">
                  <c:v>90.50676</c:v>
                </c:pt>
                <c:pt idx="1331">
                  <c:v>90.519139999999993</c:v>
                </c:pt>
                <c:pt idx="1332">
                  <c:v>90.529879999999977</c:v>
                </c:pt>
                <c:pt idx="1333">
                  <c:v>90.538939999999982</c:v>
                </c:pt>
                <c:pt idx="1334">
                  <c:v>90.546300000000002</c:v>
                </c:pt>
                <c:pt idx="1335">
                  <c:v>90.55198</c:v>
                </c:pt>
                <c:pt idx="1336">
                  <c:v>90.55598999999998</c:v>
                </c:pt>
                <c:pt idx="1337">
                  <c:v>90.558399999999978</c:v>
                </c:pt>
                <c:pt idx="1338">
                  <c:v>90.559219999999996</c:v>
                </c:pt>
                <c:pt idx="1339">
                  <c:v>90.558489999999978</c:v>
                </c:pt>
                <c:pt idx="1340">
                  <c:v>90.556200000000004</c:v>
                </c:pt>
                <c:pt idx="1341">
                  <c:v>90.552379999999971</c:v>
                </c:pt>
                <c:pt idx="1342">
                  <c:v>90.54706000000003</c:v>
                </c:pt>
                <c:pt idx="1343">
                  <c:v>90.540329999999997</c:v>
                </c:pt>
                <c:pt idx="1344">
                  <c:v>90.532369999999986</c:v>
                </c:pt>
                <c:pt idx="1345">
                  <c:v>90.523439999999979</c:v>
                </c:pt>
                <c:pt idx="1346">
                  <c:v>90.513769999999994</c:v>
                </c:pt>
                <c:pt idx="1347">
                  <c:v>90.503659999999996</c:v>
                </c:pt>
                <c:pt idx="1348">
                  <c:v>90.493319999999997</c:v>
                </c:pt>
                <c:pt idx="1349">
                  <c:v>90.482919999999993</c:v>
                </c:pt>
                <c:pt idx="1350">
                  <c:v>90.472529999999992</c:v>
                </c:pt>
                <c:pt idx="1351">
                  <c:v>90.462300000000013</c:v>
                </c:pt>
                <c:pt idx="1352">
                  <c:v>90.452280000000002</c:v>
                </c:pt>
                <c:pt idx="1353">
                  <c:v>90.442600000000027</c:v>
                </c:pt>
                <c:pt idx="1354">
                  <c:v>90.433390000000003</c:v>
                </c:pt>
                <c:pt idx="1355">
                  <c:v>90.424729999999997</c:v>
                </c:pt>
                <c:pt idx="1356">
                  <c:v>90.416630000000026</c:v>
                </c:pt>
                <c:pt idx="1357">
                  <c:v>90.409040000000005</c:v>
                </c:pt>
                <c:pt idx="1358">
                  <c:v>90.401770000000013</c:v>
                </c:pt>
                <c:pt idx="1359">
                  <c:v>90.394599999999997</c:v>
                </c:pt>
                <c:pt idx="1360">
                  <c:v>90.387280000000004</c:v>
                </c:pt>
                <c:pt idx="1361">
                  <c:v>90.379679999999979</c:v>
                </c:pt>
                <c:pt idx="1362">
                  <c:v>90.371709999999979</c:v>
                </c:pt>
                <c:pt idx="1363">
                  <c:v>90.363399999999999</c:v>
                </c:pt>
                <c:pt idx="1364">
                  <c:v>90.354829999999993</c:v>
                </c:pt>
                <c:pt idx="1365">
                  <c:v>90.346130000000002</c:v>
                </c:pt>
                <c:pt idx="1366">
                  <c:v>90.337490000000003</c:v>
                </c:pt>
                <c:pt idx="1367">
                  <c:v>90.329049999999981</c:v>
                </c:pt>
                <c:pt idx="1368">
                  <c:v>90.320979999999977</c:v>
                </c:pt>
                <c:pt idx="1369">
                  <c:v>90.313329999999993</c:v>
                </c:pt>
                <c:pt idx="1370">
                  <c:v>90.306259999999995</c:v>
                </c:pt>
                <c:pt idx="1371">
                  <c:v>90.299700000000001</c:v>
                </c:pt>
                <c:pt idx="1372">
                  <c:v>90.293560000000028</c:v>
                </c:pt>
                <c:pt idx="1373">
                  <c:v>90.287679999999995</c:v>
                </c:pt>
                <c:pt idx="1374">
                  <c:v>90.281859999999995</c:v>
                </c:pt>
                <c:pt idx="1375">
                  <c:v>90.275919999999999</c:v>
                </c:pt>
                <c:pt idx="1376">
                  <c:v>90.269710000000003</c:v>
                </c:pt>
                <c:pt idx="1377">
                  <c:v>90.263279999999995</c:v>
                </c:pt>
                <c:pt idx="1378">
                  <c:v>90.256649999999993</c:v>
                </c:pt>
                <c:pt idx="1379">
                  <c:v>90.250020000000006</c:v>
                </c:pt>
                <c:pt idx="1380">
                  <c:v>90.243470000000002</c:v>
                </c:pt>
                <c:pt idx="1381">
                  <c:v>90.237130000000022</c:v>
                </c:pt>
                <c:pt idx="1382">
                  <c:v>90.230970000000013</c:v>
                </c:pt>
                <c:pt idx="1383">
                  <c:v>90.224950000000007</c:v>
                </c:pt>
                <c:pt idx="1384">
                  <c:v>90.218959999999996</c:v>
                </c:pt>
                <c:pt idx="1385">
                  <c:v>90.212919999999997</c:v>
                </c:pt>
                <c:pt idx="1386">
                  <c:v>90.206739999999982</c:v>
                </c:pt>
                <c:pt idx="1387">
                  <c:v>90.200379999999981</c:v>
                </c:pt>
                <c:pt idx="1388">
                  <c:v>90.19374999999998</c:v>
                </c:pt>
                <c:pt idx="1389">
                  <c:v>90.186759999999978</c:v>
                </c:pt>
                <c:pt idx="1390">
                  <c:v>90.179270000000002</c:v>
                </c:pt>
                <c:pt idx="1391">
                  <c:v>90.171120000000002</c:v>
                </c:pt>
                <c:pt idx="1392">
                  <c:v>90.162170000000003</c:v>
                </c:pt>
                <c:pt idx="1393">
                  <c:v>90.152289999999979</c:v>
                </c:pt>
                <c:pt idx="1394">
                  <c:v>90.141390000000001</c:v>
                </c:pt>
                <c:pt idx="1395">
                  <c:v>90.129449999999977</c:v>
                </c:pt>
                <c:pt idx="1396">
                  <c:v>90.116479999999981</c:v>
                </c:pt>
                <c:pt idx="1397">
                  <c:v>90.102499999999978</c:v>
                </c:pt>
                <c:pt idx="1398">
                  <c:v>90.087540000000004</c:v>
                </c:pt>
                <c:pt idx="1399">
                  <c:v>90.071659999999994</c:v>
                </c:pt>
                <c:pt idx="1400">
                  <c:v>90.054910000000007</c:v>
                </c:pt>
                <c:pt idx="1401">
                  <c:v>90.037360000000007</c:v>
                </c:pt>
                <c:pt idx="1402">
                  <c:v>90.019160000000028</c:v>
                </c:pt>
                <c:pt idx="1403">
                  <c:v>90.000439999999998</c:v>
                </c:pt>
                <c:pt idx="1404">
                  <c:v>89.981380000000001</c:v>
                </c:pt>
                <c:pt idx="1405">
                  <c:v>89.962130000000002</c:v>
                </c:pt>
                <c:pt idx="1406">
                  <c:v>89.942850000000007</c:v>
                </c:pt>
                <c:pt idx="1407">
                  <c:v>89.923739999999981</c:v>
                </c:pt>
                <c:pt idx="1408">
                  <c:v>89.904979999999995</c:v>
                </c:pt>
                <c:pt idx="1409">
                  <c:v>89.886830000000003</c:v>
                </c:pt>
                <c:pt idx="1410">
                  <c:v>89.869510000000005</c:v>
                </c:pt>
                <c:pt idx="1411">
                  <c:v>89.853260000000006</c:v>
                </c:pt>
                <c:pt idx="1412">
                  <c:v>89.838319999999982</c:v>
                </c:pt>
                <c:pt idx="1413">
                  <c:v>89.824889999999982</c:v>
                </c:pt>
                <c:pt idx="1414">
                  <c:v>89.81322000000003</c:v>
                </c:pt>
                <c:pt idx="1415">
                  <c:v>89.803520000000006</c:v>
                </c:pt>
                <c:pt idx="1416">
                  <c:v>89.796080000000003</c:v>
                </c:pt>
                <c:pt idx="1417">
                  <c:v>89.791200000000046</c:v>
                </c:pt>
                <c:pt idx="1418">
                  <c:v>89.789220000000029</c:v>
                </c:pt>
                <c:pt idx="1419">
                  <c:v>89.790409999999994</c:v>
                </c:pt>
                <c:pt idx="1420">
                  <c:v>89.79504</c:v>
                </c:pt>
                <c:pt idx="1421">
                  <c:v>89.803219999999996</c:v>
                </c:pt>
                <c:pt idx="1422">
                  <c:v>89.814910000000026</c:v>
                </c:pt>
                <c:pt idx="1423">
                  <c:v>89.830029999999994</c:v>
                </c:pt>
                <c:pt idx="1424">
                  <c:v>89.848399999999998</c:v>
                </c:pt>
                <c:pt idx="1425">
                  <c:v>89.869799999999998</c:v>
                </c:pt>
                <c:pt idx="1426">
                  <c:v>89.893979999999999</c:v>
                </c:pt>
                <c:pt idx="1427">
                  <c:v>89.920689999999993</c:v>
                </c:pt>
                <c:pt idx="1428">
                  <c:v>89.949670000000026</c:v>
                </c:pt>
                <c:pt idx="1429">
                  <c:v>89.980530000000002</c:v>
                </c:pt>
                <c:pt idx="1430">
                  <c:v>90.013019999999997</c:v>
                </c:pt>
                <c:pt idx="1431">
                  <c:v>90.046840000000003</c:v>
                </c:pt>
                <c:pt idx="1432">
                  <c:v>90.081739999999982</c:v>
                </c:pt>
                <c:pt idx="1433">
                  <c:v>90.117610000000028</c:v>
                </c:pt>
                <c:pt idx="1434">
                  <c:v>90.154429999999991</c:v>
                </c:pt>
                <c:pt idx="1435">
                  <c:v>90.192179999999979</c:v>
                </c:pt>
                <c:pt idx="1436">
                  <c:v>90.230879999999999</c:v>
                </c:pt>
                <c:pt idx="1437">
                  <c:v>90.27046</c:v>
                </c:pt>
                <c:pt idx="1438">
                  <c:v>90.310829999999996</c:v>
                </c:pt>
                <c:pt idx="1439">
                  <c:v>90.351779999999977</c:v>
                </c:pt>
                <c:pt idx="1440">
                  <c:v>90.393130000000014</c:v>
                </c:pt>
                <c:pt idx="1441">
                  <c:v>90.434650000000047</c:v>
                </c:pt>
                <c:pt idx="1442">
                  <c:v>90.476179999999999</c:v>
                </c:pt>
                <c:pt idx="1443">
                  <c:v>90.517579999999995</c:v>
                </c:pt>
                <c:pt idx="1444">
                  <c:v>90.558679999999981</c:v>
                </c:pt>
                <c:pt idx="1445">
                  <c:v>90.599350000000001</c:v>
                </c:pt>
                <c:pt idx="1446">
                  <c:v>90.639449999999982</c:v>
                </c:pt>
                <c:pt idx="1447">
                  <c:v>90.678889999999939</c:v>
                </c:pt>
                <c:pt idx="1448">
                  <c:v>90.717560000000034</c:v>
                </c:pt>
                <c:pt idx="1449">
                  <c:v>90.755470000000003</c:v>
                </c:pt>
                <c:pt idx="1450">
                  <c:v>90.792590000000004</c:v>
                </c:pt>
                <c:pt idx="1451">
                  <c:v>90.828889999999973</c:v>
                </c:pt>
                <c:pt idx="1452">
                  <c:v>90.8643</c:v>
                </c:pt>
                <c:pt idx="1453">
                  <c:v>90.898650000000004</c:v>
                </c:pt>
                <c:pt idx="1454">
                  <c:v>90.931720000000027</c:v>
                </c:pt>
                <c:pt idx="1455">
                  <c:v>90.963260000000034</c:v>
                </c:pt>
                <c:pt idx="1456">
                  <c:v>90.992999999999995</c:v>
                </c:pt>
                <c:pt idx="1457">
                  <c:v>91.020779999999988</c:v>
                </c:pt>
                <c:pt idx="1458">
                  <c:v>91.046499999999995</c:v>
                </c:pt>
                <c:pt idx="1459">
                  <c:v>91.070069999999987</c:v>
                </c:pt>
                <c:pt idx="1460">
                  <c:v>91.091420000000028</c:v>
                </c:pt>
                <c:pt idx="1461">
                  <c:v>91.110439999999983</c:v>
                </c:pt>
                <c:pt idx="1462">
                  <c:v>91.126969999999986</c:v>
                </c:pt>
                <c:pt idx="1463">
                  <c:v>91.140820000000005</c:v>
                </c:pt>
                <c:pt idx="1464">
                  <c:v>91.151779999999988</c:v>
                </c:pt>
                <c:pt idx="1465">
                  <c:v>91.159729999999982</c:v>
                </c:pt>
                <c:pt idx="1466">
                  <c:v>91.164590000000004</c:v>
                </c:pt>
                <c:pt idx="1467">
                  <c:v>91.16634999999998</c:v>
                </c:pt>
                <c:pt idx="1468">
                  <c:v>91.164999999999992</c:v>
                </c:pt>
                <c:pt idx="1469">
                  <c:v>91.160479999999978</c:v>
                </c:pt>
                <c:pt idx="1470">
                  <c:v>91.152749999999955</c:v>
                </c:pt>
                <c:pt idx="1471">
                  <c:v>91.141800000000003</c:v>
                </c:pt>
                <c:pt idx="1472">
                  <c:v>91.127539999999982</c:v>
                </c:pt>
                <c:pt idx="1473">
                  <c:v>91.109989999999982</c:v>
                </c:pt>
                <c:pt idx="1474">
                  <c:v>91.089160000000007</c:v>
                </c:pt>
                <c:pt idx="1475">
                  <c:v>91.065119999999993</c:v>
                </c:pt>
                <c:pt idx="1476">
                  <c:v>91.037859999999995</c:v>
                </c:pt>
                <c:pt idx="1477">
                  <c:v>91.007480000000001</c:v>
                </c:pt>
                <c:pt idx="1478">
                  <c:v>90.974080000000001</c:v>
                </c:pt>
                <c:pt idx="1479">
                  <c:v>90.937820000000031</c:v>
                </c:pt>
                <c:pt idx="1480">
                  <c:v>90.899090000000001</c:v>
                </c:pt>
                <c:pt idx="1481">
                  <c:v>90.858369999999979</c:v>
                </c:pt>
                <c:pt idx="1482">
                  <c:v>90.816270000000003</c:v>
                </c:pt>
                <c:pt idx="1483">
                  <c:v>90.773439999999979</c:v>
                </c:pt>
                <c:pt idx="1484">
                  <c:v>90.730459999999994</c:v>
                </c:pt>
                <c:pt idx="1485">
                  <c:v>90.687739999999977</c:v>
                </c:pt>
                <c:pt idx="1486">
                  <c:v>90.645499999999998</c:v>
                </c:pt>
                <c:pt idx="1487">
                  <c:v>90.603839999999977</c:v>
                </c:pt>
                <c:pt idx="1488">
                  <c:v>90.56268</c:v>
                </c:pt>
                <c:pt idx="1489">
                  <c:v>90.521879999999982</c:v>
                </c:pt>
                <c:pt idx="1490">
                  <c:v>90.481250000000031</c:v>
                </c:pt>
                <c:pt idx="1491">
                  <c:v>90.440670000000026</c:v>
                </c:pt>
                <c:pt idx="1492">
                  <c:v>90.399930000000012</c:v>
                </c:pt>
                <c:pt idx="1493">
                  <c:v>90.358929999999987</c:v>
                </c:pt>
                <c:pt idx="1494">
                  <c:v>90.317630000000023</c:v>
                </c:pt>
                <c:pt idx="1495">
                  <c:v>90.276110000000003</c:v>
                </c:pt>
                <c:pt idx="1496">
                  <c:v>90.234440000000006</c:v>
                </c:pt>
                <c:pt idx="1497">
                  <c:v>90.192869999999999</c:v>
                </c:pt>
                <c:pt idx="1498">
                  <c:v>90.151589999999999</c:v>
                </c:pt>
                <c:pt idx="1499">
                  <c:v>90.110810000000001</c:v>
                </c:pt>
                <c:pt idx="1500">
                  <c:v>90.070549999999983</c:v>
                </c:pt>
                <c:pt idx="1501">
                  <c:v>90.030820000000006</c:v>
                </c:pt>
                <c:pt idx="1502">
                  <c:v>89.991520000000037</c:v>
                </c:pt>
                <c:pt idx="1503">
                  <c:v>89.952600000000004</c:v>
                </c:pt>
                <c:pt idx="1504">
                  <c:v>89.914170000000027</c:v>
                </c:pt>
                <c:pt idx="1505">
                  <c:v>89.876429999999999</c:v>
                </c:pt>
                <c:pt idx="1506">
                  <c:v>89.839739999999978</c:v>
                </c:pt>
                <c:pt idx="1507">
                  <c:v>89.804389999999998</c:v>
                </c:pt>
                <c:pt idx="1508">
                  <c:v>89.770660000000007</c:v>
                </c:pt>
                <c:pt idx="1509">
                  <c:v>89.738590000000002</c:v>
                </c:pt>
                <c:pt idx="1510">
                  <c:v>89.708079999999981</c:v>
                </c:pt>
                <c:pt idx="1511">
                  <c:v>89.678879999999964</c:v>
                </c:pt>
                <c:pt idx="1512">
                  <c:v>89.650709999999989</c:v>
                </c:pt>
                <c:pt idx="1513">
                  <c:v>89.623319999999978</c:v>
                </c:pt>
                <c:pt idx="1514">
                  <c:v>89.596599999999995</c:v>
                </c:pt>
                <c:pt idx="1515">
                  <c:v>89.570430000000002</c:v>
                </c:pt>
                <c:pt idx="1516">
                  <c:v>89.544749999999993</c:v>
                </c:pt>
                <c:pt idx="1517">
                  <c:v>89.519450000000006</c:v>
                </c:pt>
                <c:pt idx="1518">
                  <c:v>89.494430000000023</c:v>
                </c:pt>
                <c:pt idx="1519">
                  <c:v>89.469600000000028</c:v>
                </c:pt>
                <c:pt idx="1520">
                  <c:v>89.444990000000047</c:v>
                </c:pt>
                <c:pt idx="1521">
                  <c:v>89.420749999999998</c:v>
                </c:pt>
                <c:pt idx="1522">
                  <c:v>89.397170000000003</c:v>
                </c:pt>
                <c:pt idx="1523">
                  <c:v>89.374539999999982</c:v>
                </c:pt>
                <c:pt idx="1524">
                  <c:v>89.353099999999998</c:v>
                </c:pt>
                <c:pt idx="1525">
                  <c:v>89.332859999999982</c:v>
                </c:pt>
                <c:pt idx="1526">
                  <c:v>89.313550000000006</c:v>
                </c:pt>
                <c:pt idx="1527">
                  <c:v>89.294749999999993</c:v>
                </c:pt>
                <c:pt idx="1528">
                  <c:v>89.27594999999998</c:v>
                </c:pt>
                <c:pt idx="1529">
                  <c:v>89.256709999999998</c:v>
                </c:pt>
                <c:pt idx="1530">
                  <c:v>89.236819999999994</c:v>
                </c:pt>
                <c:pt idx="1531">
                  <c:v>89.216250000000031</c:v>
                </c:pt>
                <c:pt idx="1532">
                  <c:v>89.195239999999998</c:v>
                </c:pt>
                <c:pt idx="1533">
                  <c:v>89.174099999999981</c:v>
                </c:pt>
                <c:pt idx="1534">
                  <c:v>89.153239999999983</c:v>
                </c:pt>
                <c:pt idx="1535">
                  <c:v>89.133029999999991</c:v>
                </c:pt>
                <c:pt idx="1536">
                  <c:v>89.113829999999993</c:v>
                </c:pt>
                <c:pt idx="1537">
                  <c:v>89.095950000000002</c:v>
                </c:pt>
                <c:pt idx="1538">
                  <c:v>89.079669999999993</c:v>
                </c:pt>
                <c:pt idx="1539">
                  <c:v>89.065129999999996</c:v>
                </c:pt>
                <c:pt idx="1540">
                  <c:v>89.052339999999973</c:v>
                </c:pt>
                <c:pt idx="1541">
                  <c:v>89.041079999999994</c:v>
                </c:pt>
                <c:pt idx="1542">
                  <c:v>89.030959999999993</c:v>
                </c:pt>
                <c:pt idx="1543">
                  <c:v>89.02149</c:v>
                </c:pt>
                <c:pt idx="1544">
                  <c:v>89.012209999999996</c:v>
                </c:pt>
                <c:pt idx="1545">
                  <c:v>89.002899999999983</c:v>
                </c:pt>
                <c:pt idx="1546">
                  <c:v>88.993579999999994</c:v>
                </c:pt>
                <c:pt idx="1547">
                  <c:v>88.984600000000029</c:v>
                </c:pt>
                <c:pt idx="1548">
                  <c:v>88.976420000000005</c:v>
                </c:pt>
                <c:pt idx="1549">
                  <c:v>88.969480000000004</c:v>
                </c:pt>
                <c:pt idx="1550">
                  <c:v>88.964039999999997</c:v>
                </c:pt>
                <c:pt idx="1551">
                  <c:v>88.960089999999994</c:v>
                </c:pt>
                <c:pt idx="1552">
                  <c:v>88.957409999999996</c:v>
                </c:pt>
                <c:pt idx="1553">
                  <c:v>88.955619999999996</c:v>
                </c:pt>
                <c:pt idx="1554">
                  <c:v>88.954449999999994</c:v>
                </c:pt>
                <c:pt idx="1555">
                  <c:v>88.95384</c:v>
                </c:pt>
                <c:pt idx="1556">
                  <c:v>88.95393</c:v>
                </c:pt>
                <c:pt idx="1557">
                  <c:v>88.955129999999997</c:v>
                </c:pt>
                <c:pt idx="1558">
                  <c:v>88.957989999999995</c:v>
                </c:pt>
                <c:pt idx="1559">
                  <c:v>88.962959999999995</c:v>
                </c:pt>
                <c:pt idx="1560">
                  <c:v>88.970399999999998</c:v>
                </c:pt>
                <c:pt idx="1561">
                  <c:v>88.980419999999995</c:v>
                </c:pt>
                <c:pt idx="1562">
                  <c:v>88.992920000000026</c:v>
                </c:pt>
                <c:pt idx="1563">
                  <c:v>89.00766000000003</c:v>
                </c:pt>
                <c:pt idx="1564">
                  <c:v>89.024280000000005</c:v>
                </c:pt>
                <c:pt idx="1565">
                  <c:v>89.042400000000001</c:v>
                </c:pt>
                <c:pt idx="1566">
                  <c:v>89.06174</c:v>
                </c:pt>
                <c:pt idx="1567">
                  <c:v>89.082059999999998</c:v>
                </c:pt>
                <c:pt idx="1568">
                  <c:v>89.103260000000006</c:v>
                </c:pt>
                <c:pt idx="1569">
                  <c:v>89.12542999999998</c:v>
                </c:pt>
                <c:pt idx="1570">
                  <c:v>89.14864</c:v>
                </c:pt>
                <c:pt idx="1571">
                  <c:v>89.173089999999988</c:v>
                </c:pt>
                <c:pt idx="1572">
                  <c:v>89.19880999999998</c:v>
                </c:pt>
                <c:pt idx="1573">
                  <c:v>89.225789999999989</c:v>
                </c:pt>
                <c:pt idx="1574">
                  <c:v>89.253829999999994</c:v>
                </c:pt>
                <c:pt idx="1575">
                  <c:v>89.282550000000001</c:v>
                </c:pt>
                <c:pt idx="1576">
                  <c:v>89.311510000000027</c:v>
                </c:pt>
                <c:pt idx="1577">
                  <c:v>89.340260000000029</c:v>
                </c:pt>
                <c:pt idx="1578">
                  <c:v>89.368449999999982</c:v>
                </c:pt>
                <c:pt idx="1579">
                  <c:v>89.395839999999978</c:v>
                </c:pt>
                <c:pt idx="1580">
                  <c:v>89.422290000000004</c:v>
                </c:pt>
                <c:pt idx="1581">
                  <c:v>89.447700000000026</c:v>
                </c:pt>
                <c:pt idx="1582">
                  <c:v>89.472020000000001</c:v>
                </c:pt>
                <c:pt idx="1583">
                  <c:v>89.495120000000028</c:v>
                </c:pt>
                <c:pt idx="1584">
                  <c:v>89.51688</c:v>
                </c:pt>
                <c:pt idx="1585">
                  <c:v>89.537250000000029</c:v>
                </c:pt>
                <c:pt idx="1586">
                  <c:v>89.556219999999996</c:v>
                </c:pt>
                <c:pt idx="1587">
                  <c:v>89.574029999999993</c:v>
                </c:pt>
                <c:pt idx="1588">
                  <c:v>89.590900000000005</c:v>
                </c:pt>
                <c:pt idx="1589">
                  <c:v>89.607100000000003</c:v>
                </c:pt>
                <c:pt idx="1590">
                  <c:v>89.622759999999971</c:v>
                </c:pt>
                <c:pt idx="1591">
                  <c:v>89.637699999999995</c:v>
                </c:pt>
                <c:pt idx="1592">
                  <c:v>89.651369999999986</c:v>
                </c:pt>
                <c:pt idx="1593">
                  <c:v>89.662899999999979</c:v>
                </c:pt>
                <c:pt idx="1594">
                  <c:v>89.671289999999999</c:v>
                </c:pt>
                <c:pt idx="1595">
                  <c:v>89.675639999999973</c:v>
                </c:pt>
                <c:pt idx="1596">
                  <c:v>89.675369999999958</c:v>
                </c:pt>
                <c:pt idx="1597">
                  <c:v>89.670429999999982</c:v>
                </c:pt>
                <c:pt idx="1598">
                  <c:v>89.661299999999997</c:v>
                </c:pt>
                <c:pt idx="1599">
                  <c:v>89.648870000000002</c:v>
                </c:pt>
                <c:pt idx="1600">
                  <c:v>89.634190000000004</c:v>
                </c:pt>
                <c:pt idx="1601">
                  <c:v>89.61815</c:v>
                </c:pt>
                <c:pt idx="1602">
                  <c:v>89.601259999999996</c:v>
                </c:pt>
                <c:pt idx="1603">
                  <c:v>89.583550000000002</c:v>
                </c:pt>
                <c:pt idx="1604">
                  <c:v>89.564639999999997</c:v>
                </c:pt>
                <c:pt idx="1605">
                  <c:v>89.543870000000013</c:v>
                </c:pt>
                <c:pt idx="1606">
                  <c:v>89.520579999999981</c:v>
                </c:pt>
                <c:pt idx="1607">
                  <c:v>89.494389999999996</c:v>
                </c:pt>
                <c:pt idx="1608">
                  <c:v>89.465130000000002</c:v>
                </c:pt>
                <c:pt idx="1609">
                  <c:v>89.432969999999997</c:v>
                </c:pt>
                <c:pt idx="1610">
                  <c:v>89.398210000000006</c:v>
                </c:pt>
                <c:pt idx="1611">
                  <c:v>89.361130000000003</c:v>
                </c:pt>
                <c:pt idx="1612">
                  <c:v>89.321820000000002</c:v>
                </c:pt>
                <c:pt idx="1613">
                  <c:v>89.280209999999997</c:v>
                </c:pt>
                <c:pt idx="1614">
                  <c:v>89.236140000000006</c:v>
                </c:pt>
                <c:pt idx="1615">
                  <c:v>89.189379999999971</c:v>
                </c:pt>
                <c:pt idx="1616">
                  <c:v>89.13991</c:v>
                </c:pt>
                <c:pt idx="1617">
                  <c:v>89.087810000000005</c:v>
                </c:pt>
                <c:pt idx="1618">
                  <c:v>89.033429999999996</c:v>
                </c:pt>
                <c:pt idx="1619">
                  <c:v>88.977180000000004</c:v>
                </c:pt>
                <c:pt idx="1620">
                  <c:v>88.919600000000031</c:v>
                </c:pt>
                <c:pt idx="1621">
                  <c:v>88.861320000000006</c:v>
                </c:pt>
                <c:pt idx="1622">
                  <c:v>88.803060000000002</c:v>
                </c:pt>
                <c:pt idx="1623">
                  <c:v>88.745689999999996</c:v>
                </c:pt>
                <c:pt idx="1624">
                  <c:v>88.690169999999995</c:v>
                </c:pt>
                <c:pt idx="1625">
                  <c:v>88.637429999999995</c:v>
                </c:pt>
                <c:pt idx="1626">
                  <c:v>88.588169999999991</c:v>
                </c:pt>
                <c:pt idx="1627">
                  <c:v>88.542620000000028</c:v>
                </c:pt>
                <c:pt idx="1628">
                  <c:v>88.500519999999995</c:v>
                </c:pt>
                <c:pt idx="1629">
                  <c:v>88.461070000000007</c:v>
                </c:pt>
                <c:pt idx="1630">
                  <c:v>88.423220000000029</c:v>
                </c:pt>
                <c:pt idx="1631">
                  <c:v>88.38594999999998</c:v>
                </c:pt>
                <c:pt idx="1632">
                  <c:v>88.348590000000002</c:v>
                </c:pt>
                <c:pt idx="1633">
                  <c:v>88.311080000000004</c:v>
                </c:pt>
                <c:pt idx="1634">
                  <c:v>88.273929999999993</c:v>
                </c:pt>
                <c:pt idx="1635">
                  <c:v>88.237989999999996</c:v>
                </c:pt>
                <c:pt idx="1636">
                  <c:v>88.204189999999997</c:v>
                </c:pt>
                <c:pt idx="1637">
                  <c:v>88.173119999999983</c:v>
                </c:pt>
                <c:pt idx="1638">
                  <c:v>88.144940000000005</c:v>
                </c:pt>
                <c:pt idx="1639">
                  <c:v>88.119389999999981</c:v>
                </c:pt>
                <c:pt idx="1640">
                  <c:v>88.095869999999991</c:v>
                </c:pt>
                <c:pt idx="1641">
                  <c:v>88.073739999999972</c:v>
                </c:pt>
                <c:pt idx="1642">
                  <c:v>88.05252999999999</c:v>
                </c:pt>
                <c:pt idx="1643">
                  <c:v>88.03201</c:v>
                </c:pt>
                <c:pt idx="1644">
                  <c:v>88.012280000000004</c:v>
                </c:pt>
                <c:pt idx="1645">
                  <c:v>87.993600000000029</c:v>
                </c:pt>
                <c:pt idx="1646">
                  <c:v>87.976309999999998</c:v>
                </c:pt>
                <c:pt idx="1647">
                  <c:v>87.960809999999995</c:v>
                </c:pt>
                <c:pt idx="1648">
                  <c:v>87.947370000000006</c:v>
                </c:pt>
                <c:pt idx="1649">
                  <c:v>87.93625000000003</c:v>
                </c:pt>
                <c:pt idx="1650">
                  <c:v>87.927620000000047</c:v>
                </c:pt>
                <c:pt idx="1651">
                  <c:v>87.921589999999995</c:v>
                </c:pt>
                <c:pt idx="1652">
                  <c:v>87.918110000000027</c:v>
                </c:pt>
                <c:pt idx="1653">
                  <c:v>87.91700000000003</c:v>
                </c:pt>
                <c:pt idx="1654">
                  <c:v>87.91807</c:v>
                </c:pt>
                <c:pt idx="1655">
                  <c:v>87.921099999999996</c:v>
                </c:pt>
                <c:pt idx="1656">
                  <c:v>87.926010000000005</c:v>
                </c:pt>
                <c:pt idx="1657">
                  <c:v>87.933009999999996</c:v>
                </c:pt>
                <c:pt idx="1658">
                  <c:v>87.942400000000006</c:v>
                </c:pt>
                <c:pt idx="1659">
                  <c:v>87.954750000000004</c:v>
                </c:pt>
                <c:pt idx="1660">
                  <c:v>87.970500000000001</c:v>
                </c:pt>
                <c:pt idx="1661">
                  <c:v>87.990030000000004</c:v>
                </c:pt>
                <c:pt idx="1662">
                  <c:v>88.013470000000012</c:v>
                </c:pt>
                <c:pt idx="1663">
                  <c:v>88.040989999999994</c:v>
                </c:pt>
                <c:pt idx="1664">
                  <c:v>88.072799999999972</c:v>
                </c:pt>
                <c:pt idx="1665">
                  <c:v>88.109329999999986</c:v>
                </c:pt>
                <c:pt idx="1666">
                  <c:v>88.151240000000001</c:v>
                </c:pt>
                <c:pt idx="1667">
                  <c:v>88.19923</c:v>
                </c:pt>
                <c:pt idx="1668">
                  <c:v>88.253749999999982</c:v>
                </c:pt>
                <c:pt idx="1669">
                  <c:v>88.314580000000007</c:v>
                </c:pt>
                <c:pt idx="1670">
                  <c:v>88.380610000000004</c:v>
                </c:pt>
                <c:pt idx="1671">
                  <c:v>88.449970000000022</c:v>
                </c:pt>
                <c:pt idx="1672">
                  <c:v>88.520179999999982</c:v>
                </c:pt>
                <c:pt idx="1673">
                  <c:v>88.588839999999976</c:v>
                </c:pt>
                <c:pt idx="1674">
                  <c:v>88.654079999999979</c:v>
                </c:pt>
                <c:pt idx="1675">
                  <c:v>88.715019999999996</c:v>
                </c:pt>
                <c:pt idx="1676">
                  <c:v>88.771860000000004</c:v>
                </c:pt>
                <c:pt idx="1677">
                  <c:v>88.82562999999999</c:v>
                </c:pt>
                <c:pt idx="1678">
                  <c:v>88.877759999999981</c:v>
                </c:pt>
                <c:pt idx="1679">
                  <c:v>88.929660000000027</c:v>
                </c:pt>
                <c:pt idx="1680">
                  <c:v>88.982339999999979</c:v>
                </c:pt>
                <c:pt idx="1681">
                  <c:v>89.036439999999999</c:v>
                </c:pt>
                <c:pt idx="1682">
                  <c:v>89.092129999999997</c:v>
                </c:pt>
                <c:pt idx="1683">
                  <c:v>89.149429999999995</c:v>
                </c:pt>
                <c:pt idx="1684">
                  <c:v>89.208209999999994</c:v>
                </c:pt>
                <c:pt idx="1685">
                  <c:v>89.268299999999996</c:v>
                </c:pt>
                <c:pt idx="1686">
                  <c:v>89.32935999999998</c:v>
                </c:pt>
                <c:pt idx="1687">
                  <c:v>89.390950000000004</c:v>
                </c:pt>
                <c:pt idx="1688">
                  <c:v>89.452379999999977</c:v>
                </c:pt>
                <c:pt idx="1689">
                  <c:v>89.512969999999996</c:v>
                </c:pt>
                <c:pt idx="1690">
                  <c:v>89.572139999999976</c:v>
                </c:pt>
                <c:pt idx="1691">
                  <c:v>89.629620000000003</c:v>
                </c:pt>
                <c:pt idx="1692">
                  <c:v>89.68547999999997</c:v>
                </c:pt>
                <c:pt idx="1693">
                  <c:v>89.740170000000006</c:v>
                </c:pt>
                <c:pt idx="1694">
                  <c:v>89.794320000000027</c:v>
                </c:pt>
                <c:pt idx="1695">
                  <c:v>89.848560000000006</c:v>
                </c:pt>
                <c:pt idx="1696">
                  <c:v>89.903400000000005</c:v>
                </c:pt>
                <c:pt idx="1697">
                  <c:v>89.959149999999994</c:v>
                </c:pt>
                <c:pt idx="1698">
                  <c:v>90.015969999999996</c:v>
                </c:pt>
                <c:pt idx="1699">
                  <c:v>90.073869999999999</c:v>
                </c:pt>
                <c:pt idx="1700">
                  <c:v>90.132849999999976</c:v>
                </c:pt>
                <c:pt idx="1701">
                  <c:v>90.192829999999987</c:v>
                </c:pt>
                <c:pt idx="1702">
                  <c:v>90.25372999999999</c:v>
                </c:pt>
                <c:pt idx="1703">
                  <c:v>90.315259999999995</c:v>
                </c:pt>
                <c:pt idx="1704">
                  <c:v>90.37706</c:v>
                </c:pt>
                <c:pt idx="1705">
                  <c:v>90.438670000000002</c:v>
                </c:pt>
                <c:pt idx="1706">
                  <c:v>90.499670000000023</c:v>
                </c:pt>
                <c:pt idx="1707">
                  <c:v>90.55974999999998</c:v>
                </c:pt>
                <c:pt idx="1708">
                  <c:v>90.618650000000002</c:v>
                </c:pt>
                <c:pt idx="1709">
                  <c:v>90.67622999999999</c:v>
                </c:pt>
                <c:pt idx="1710">
                  <c:v>90.732220000000027</c:v>
                </c:pt>
                <c:pt idx="1711">
                  <c:v>90.786240000000006</c:v>
                </c:pt>
                <c:pt idx="1712">
                  <c:v>90.83762000000003</c:v>
                </c:pt>
                <c:pt idx="1713">
                  <c:v>90.88561</c:v>
                </c:pt>
                <c:pt idx="1714">
                  <c:v>90.929469999999995</c:v>
                </c:pt>
                <c:pt idx="1715">
                  <c:v>90.96862000000003</c:v>
                </c:pt>
                <c:pt idx="1716">
                  <c:v>91.002830000000003</c:v>
                </c:pt>
                <c:pt idx="1717">
                  <c:v>91.032200000000003</c:v>
                </c:pt>
                <c:pt idx="1718">
                  <c:v>91.057050000000004</c:v>
                </c:pt>
                <c:pt idx="1719">
                  <c:v>91.077769999999987</c:v>
                </c:pt>
                <c:pt idx="1720">
                  <c:v>91.094570000000004</c:v>
                </c:pt>
                <c:pt idx="1721">
                  <c:v>91.107519999999994</c:v>
                </c:pt>
                <c:pt idx="1722">
                  <c:v>91.116389999999981</c:v>
                </c:pt>
                <c:pt idx="1723">
                  <c:v>91.120939999999976</c:v>
                </c:pt>
                <c:pt idx="1724">
                  <c:v>91.120899999999978</c:v>
                </c:pt>
                <c:pt idx="1725">
                  <c:v>91.116169999999997</c:v>
                </c:pt>
                <c:pt idx="1726">
                  <c:v>91.106799999999978</c:v>
                </c:pt>
                <c:pt idx="1727">
                  <c:v>91.093019999999996</c:v>
                </c:pt>
                <c:pt idx="1728">
                  <c:v>91.075039999999973</c:v>
                </c:pt>
                <c:pt idx="1729">
                  <c:v>91.053089999999983</c:v>
                </c:pt>
                <c:pt idx="1730">
                  <c:v>91.027240000000006</c:v>
                </c:pt>
                <c:pt idx="1731">
                  <c:v>90.997460000000046</c:v>
                </c:pt>
                <c:pt idx="1732">
                  <c:v>90.963640000000026</c:v>
                </c:pt>
                <c:pt idx="1733">
                  <c:v>90.925579999999982</c:v>
                </c:pt>
                <c:pt idx="1734">
                  <c:v>90.883129999999994</c:v>
                </c:pt>
                <c:pt idx="1735">
                  <c:v>90.836160000000007</c:v>
                </c:pt>
                <c:pt idx="1736">
                  <c:v>90.784589999999994</c:v>
                </c:pt>
                <c:pt idx="1737">
                  <c:v>90.728359999999981</c:v>
                </c:pt>
                <c:pt idx="1738">
                  <c:v>90.667460000000005</c:v>
                </c:pt>
                <c:pt idx="1739">
                  <c:v>90.60181</c:v>
                </c:pt>
                <c:pt idx="1740">
                  <c:v>90.531310000000005</c:v>
                </c:pt>
                <c:pt idx="1741">
                  <c:v>90.45586999999999</c:v>
                </c:pt>
                <c:pt idx="1742">
                  <c:v>90.375409999999988</c:v>
                </c:pt>
                <c:pt idx="1743">
                  <c:v>90.289990000000003</c:v>
                </c:pt>
                <c:pt idx="1744">
                  <c:v>90.1999</c:v>
                </c:pt>
                <c:pt idx="1745">
                  <c:v>90.105769999999978</c:v>
                </c:pt>
                <c:pt idx="1746">
                  <c:v>90.008449999999982</c:v>
                </c:pt>
                <c:pt idx="1747">
                  <c:v>89.909080000000003</c:v>
                </c:pt>
                <c:pt idx="1748">
                  <c:v>89.808769999999981</c:v>
                </c:pt>
                <c:pt idx="1749">
                  <c:v>89.708469999999991</c:v>
                </c:pt>
                <c:pt idx="1750">
                  <c:v>89.60863999999998</c:v>
                </c:pt>
                <c:pt idx="1751">
                  <c:v>89.509320000000002</c:v>
                </c:pt>
                <c:pt idx="1752">
                  <c:v>89.409949999999995</c:v>
                </c:pt>
                <c:pt idx="1753">
                  <c:v>89.309709999999981</c:v>
                </c:pt>
                <c:pt idx="1754">
                  <c:v>89.207630000000023</c:v>
                </c:pt>
                <c:pt idx="1755">
                  <c:v>89.103070000000002</c:v>
                </c:pt>
                <c:pt idx="1756">
                  <c:v>88.995670000000004</c:v>
                </c:pt>
                <c:pt idx="1757">
                  <c:v>88.885679999999979</c:v>
                </c:pt>
                <c:pt idx="1758">
                  <c:v>88.77364</c:v>
                </c:pt>
                <c:pt idx="1759">
                  <c:v>88.660379999999989</c:v>
                </c:pt>
                <c:pt idx="1760">
                  <c:v>88.546679999999995</c:v>
                </c:pt>
                <c:pt idx="1761">
                  <c:v>88.433170000000004</c:v>
                </c:pt>
                <c:pt idx="1762">
                  <c:v>88.320239999999998</c:v>
                </c:pt>
                <c:pt idx="1763">
                  <c:v>88.208129999999997</c:v>
                </c:pt>
                <c:pt idx="1764">
                  <c:v>88.096950000000007</c:v>
                </c:pt>
                <c:pt idx="1765">
                  <c:v>87.986959999999996</c:v>
                </c:pt>
                <c:pt idx="1766">
                  <c:v>87.878679999999989</c:v>
                </c:pt>
                <c:pt idx="1767">
                  <c:v>87.772789999999972</c:v>
                </c:pt>
                <c:pt idx="1768">
                  <c:v>87.670069999999981</c:v>
                </c:pt>
                <c:pt idx="1769">
                  <c:v>87.571240000000003</c:v>
                </c:pt>
                <c:pt idx="1770">
                  <c:v>87.476680000000002</c:v>
                </c:pt>
                <c:pt idx="1771">
                  <c:v>87.386150000000001</c:v>
                </c:pt>
                <c:pt idx="1772">
                  <c:v>87.298810000000003</c:v>
                </c:pt>
                <c:pt idx="1773">
                  <c:v>87.213099999999997</c:v>
                </c:pt>
                <c:pt idx="1774">
                  <c:v>87.127179999999981</c:v>
                </c:pt>
                <c:pt idx="1775">
                  <c:v>87.039150000000006</c:v>
                </c:pt>
                <c:pt idx="1776">
                  <c:v>86.947590000000048</c:v>
                </c:pt>
                <c:pt idx="1777">
                  <c:v>86.85187999999998</c:v>
                </c:pt>
                <c:pt idx="1778">
                  <c:v>86.752409999999998</c:v>
                </c:pt>
                <c:pt idx="1779">
                  <c:v>86.650539999999978</c:v>
                </c:pt>
                <c:pt idx="1780">
                  <c:v>86.548300000000012</c:v>
                </c:pt>
                <c:pt idx="1781">
                  <c:v>86.447940000000031</c:v>
                </c:pt>
                <c:pt idx="1782">
                  <c:v>86.351460000000003</c:v>
                </c:pt>
                <c:pt idx="1783">
                  <c:v>86.260250000000028</c:v>
                </c:pt>
                <c:pt idx="1784">
                  <c:v>86.174959999999999</c:v>
                </c:pt>
                <c:pt idx="1785">
                  <c:v>86.095519999999993</c:v>
                </c:pt>
                <c:pt idx="1786">
                  <c:v>86.021349999999998</c:v>
                </c:pt>
                <c:pt idx="1787">
                  <c:v>85.951710000000006</c:v>
                </c:pt>
                <c:pt idx="1788">
                  <c:v>85.885979999999989</c:v>
                </c:pt>
                <c:pt idx="1789">
                  <c:v>85.82380999999998</c:v>
                </c:pt>
                <c:pt idx="1790">
                  <c:v>85.765170000000012</c:v>
                </c:pt>
                <c:pt idx="1791">
                  <c:v>85.710240000000027</c:v>
                </c:pt>
                <c:pt idx="1792">
                  <c:v>85.659189999999981</c:v>
                </c:pt>
                <c:pt idx="1793">
                  <c:v>85.611999999999995</c:v>
                </c:pt>
                <c:pt idx="1794">
                  <c:v>85.568330000000003</c:v>
                </c:pt>
                <c:pt idx="1795">
                  <c:v>85.527600000000007</c:v>
                </c:pt>
                <c:pt idx="1796">
                  <c:v>85.489109999999997</c:v>
                </c:pt>
                <c:pt idx="1797">
                  <c:v>85.452309999999983</c:v>
                </c:pt>
                <c:pt idx="1798">
                  <c:v>85.416990000000027</c:v>
                </c:pt>
                <c:pt idx="1799">
                  <c:v>85.38339999999998</c:v>
                </c:pt>
                <c:pt idx="1800">
                  <c:v>85.352069999999998</c:v>
                </c:pt>
                <c:pt idx="1801">
                  <c:v>85.32371999999998</c:v>
                </c:pt>
                <c:pt idx="1802">
                  <c:v>85.298739999999981</c:v>
                </c:pt>
                <c:pt idx="1803">
                  <c:v>85.277050000000003</c:v>
                </c:pt>
                <c:pt idx="1804">
                  <c:v>85.257940000000005</c:v>
                </c:pt>
                <c:pt idx="1805">
                  <c:v>85.240089999999995</c:v>
                </c:pt>
                <c:pt idx="1806">
                  <c:v>85.221970000000013</c:v>
                </c:pt>
                <c:pt idx="1807">
                  <c:v>85.202280000000002</c:v>
                </c:pt>
                <c:pt idx="1808">
                  <c:v>85.180289999999999</c:v>
                </c:pt>
                <c:pt idx="1809">
                  <c:v>85.15612999999999</c:v>
                </c:pt>
                <c:pt idx="1810">
                  <c:v>85.130729999999986</c:v>
                </c:pt>
                <c:pt idx="1811">
                  <c:v>85.105499999999978</c:v>
                </c:pt>
                <c:pt idx="1812">
                  <c:v>85.081879999999998</c:v>
                </c:pt>
                <c:pt idx="1813">
                  <c:v>85.060890000000001</c:v>
                </c:pt>
                <c:pt idx="1814">
                  <c:v>85.042990000000003</c:v>
                </c:pt>
                <c:pt idx="1815">
                  <c:v>85.027959999999993</c:v>
                </c:pt>
                <c:pt idx="1816">
                  <c:v>85.015170000000012</c:v>
                </c:pt>
                <c:pt idx="1817">
                  <c:v>85.003889999999998</c:v>
                </c:pt>
                <c:pt idx="1818">
                  <c:v>84.993590000000026</c:v>
                </c:pt>
                <c:pt idx="1819">
                  <c:v>84.984070000000003</c:v>
                </c:pt>
                <c:pt idx="1820">
                  <c:v>84.975489999999979</c:v>
                </c:pt>
                <c:pt idx="1821">
                  <c:v>84.968149999999994</c:v>
                </c:pt>
                <c:pt idx="1822">
                  <c:v>84.962419999999995</c:v>
                </c:pt>
                <c:pt idx="1823">
                  <c:v>84.958529999999996</c:v>
                </c:pt>
                <c:pt idx="1824">
                  <c:v>84.956649999999996</c:v>
                </c:pt>
                <c:pt idx="1825">
                  <c:v>84.956890000000001</c:v>
                </c:pt>
                <c:pt idx="1826">
                  <c:v>84.959419999999994</c:v>
                </c:pt>
                <c:pt idx="1827">
                  <c:v>84.964410000000029</c:v>
                </c:pt>
                <c:pt idx="1828">
                  <c:v>84.97193</c:v>
                </c:pt>
                <c:pt idx="1829">
                  <c:v>84.981840000000005</c:v>
                </c:pt>
                <c:pt idx="1830">
                  <c:v>84.993590000000026</c:v>
                </c:pt>
                <c:pt idx="1831">
                  <c:v>85.00636999999999</c:v>
                </c:pt>
                <c:pt idx="1832">
                  <c:v>85.019160000000028</c:v>
                </c:pt>
                <c:pt idx="1833">
                  <c:v>85.031250000000028</c:v>
                </c:pt>
                <c:pt idx="1834">
                  <c:v>85.042500000000004</c:v>
                </c:pt>
                <c:pt idx="1835">
                  <c:v>85.053600000000003</c:v>
                </c:pt>
                <c:pt idx="1836">
                  <c:v>85.065929999999994</c:v>
                </c:pt>
                <c:pt idx="1837">
                  <c:v>85.081389999999999</c:v>
                </c:pt>
                <c:pt idx="1838">
                  <c:v>85.101619999999997</c:v>
                </c:pt>
                <c:pt idx="1839">
                  <c:v>85.127729999999985</c:v>
                </c:pt>
                <c:pt idx="1840">
                  <c:v>85.15976999999998</c:v>
                </c:pt>
                <c:pt idx="1841">
                  <c:v>85.196769999999987</c:v>
                </c:pt>
                <c:pt idx="1842">
                  <c:v>85.236840000000001</c:v>
                </c:pt>
                <c:pt idx="1843">
                  <c:v>85.277729999999991</c:v>
                </c:pt>
                <c:pt idx="1844">
                  <c:v>85.317279999999997</c:v>
                </c:pt>
                <c:pt idx="1845">
                  <c:v>85.353920000000002</c:v>
                </c:pt>
                <c:pt idx="1846">
                  <c:v>85.386949999999999</c:v>
                </c:pt>
                <c:pt idx="1847">
                  <c:v>85.416530000000023</c:v>
                </c:pt>
                <c:pt idx="1848">
                  <c:v>85.44355000000003</c:v>
                </c:pt>
                <c:pt idx="1849">
                  <c:v>85.469340000000003</c:v>
                </c:pt>
                <c:pt idx="1850">
                  <c:v>85.4953</c:v>
                </c:pt>
                <c:pt idx="1851">
                  <c:v>85.522669999999991</c:v>
                </c:pt>
                <c:pt idx="1852">
                  <c:v>85.552349999999976</c:v>
                </c:pt>
                <c:pt idx="1853">
                  <c:v>85.584789999999998</c:v>
                </c:pt>
                <c:pt idx="1854">
                  <c:v>85.620049999999978</c:v>
                </c:pt>
                <c:pt idx="1855">
                  <c:v>85.657769999999999</c:v>
                </c:pt>
                <c:pt idx="1856">
                  <c:v>85.69753</c:v>
                </c:pt>
                <c:pt idx="1857">
                  <c:v>85.738939999999999</c:v>
                </c:pt>
                <c:pt idx="1858">
                  <c:v>85.781850000000006</c:v>
                </c:pt>
                <c:pt idx="1859">
                  <c:v>85.826339999999988</c:v>
                </c:pt>
                <c:pt idx="1860">
                  <c:v>85.872759999999971</c:v>
                </c:pt>
                <c:pt idx="1861">
                  <c:v>85.921499999999995</c:v>
                </c:pt>
                <c:pt idx="1862">
                  <c:v>85.972819999999999</c:v>
                </c:pt>
                <c:pt idx="1863">
                  <c:v>86.02664</c:v>
                </c:pt>
                <c:pt idx="1864">
                  <c:v>86.082650000000001</c:v>
                </c:pt>
                <c:pt idx="1865">
                  <c:v>86.140320000000003</c:v>
                </c:pt>
                <c:pt idx="1866">
                  <c:v>86.199169999999995</c:v>
                </c:pt>
                <c:pt idx="1867">
                  <c:v>86.259020000000007</c:v>
                </c:pt>
                <c:pt idx="1868">
                  <c:v>86.320049999999981</c:v>
                </c:pt>
                <c:pt idx="1869">
                  <c:v>86.382639999999981</c:v>
                </c:pt>
                <c:pt idx="1870">
                  <c:v>86.447210000000041</c:v>
                </c:pt>
                <c:pt idx="1871">
                  <c:v>86.513900000000007</c:v>
                </c:pt>
                <c:pt idx="1872">
                  <c:v>86.582509999999999</c:v>
                </c:pt>
                <c:pt idx="1873">
                  <c:v>86.65246999999998</c:v>
                </c:pt>
                <c:pt idx="1874">
                  <c:v>86.723089999999999</c:v>
                </c:pt>
                <c:pt idx="1875">
                  <c:v>86.793970000000002</c:v>
                </c:pt>
                <c:pt idx="1876">
                  <c:v>86.865210000000005</c:v>
                </c:pt>
                <c:pt idx="1877">
                  <c:v>86.937570000000022</c:v>
                </c:pt>
                <c:pt idx="1878">
                  <c:v>87.012190000000004</c:v>
                </c:pt>
                <c:pt idx="1879">
                  <c:v>87.090230000000005</c:v>
                </c:pt>
                <c:pt idx="1880">
                  <c:v>87.17232999999996</c:v>
                </c:pt>
                <c:pt idx="1881">
                  <c:v>87.258210000000005</c:v>
                </c:pt>
                <c:pt idx="1882">
                  <c:v>87.346509999999995</c:v>
                </c:pt>
                <c:pt idx="1883">
                  <c:v>87.434970000000007</c:v>
                </c:pt>
                <c:pt idx="1884">
                  <c:v>87.520929999999993</c:v>
                </c:pt>
                <c:pt idx="1885">
                  <c:v>87.601939999999999</c:v>
                </c:pt>
                <c:pt idx="1886">
                  <c:v>87.676429999999982</c:v>
                </c:pt>
                <c:pt idx="1887">
                  <c:v>87.744070000000022</c:v>
                </c:pt>
                <c:pt idx="1888">
                  <c:v>87.805799999999977</c:v>
                </c:pt>
                <c:pt idx="1889">
                  <c:v>87.863609999999994</c:v>
                </c:pt>
                <c:pt idx="1890">
                  <c:v>87.920010000000005</c:v>
                </c:pt>
                <c:pt idx="1891">
                  <c:v>87.977289999999996</c:v>
                </c:pt>
                <c:pt idx="1892">
                  <c:v>88.037239999999997</c:v>
                </c:pt>
                <c:pt idx="1893">
                  <c:v>88.100729999999999</c:v>
                </c:pt>
                <c:pt idx="1894">
                  <c:v>88.167760000000001</c:v>
                </c:pt>
                <c:pt idx="1895">
                  <c:v>88.23756000000003</c:v>
                </c:pt>
                <c:pt idx="1896">
                  <c:v>88.309010000000001</c:v>
                </c:pt>
                <c:pt idx="1897">
                  <c:v>88.380939999999981</c:v>
                </c:pt>
                <c:pt idx="1898">
                  <c:v>88.452560000000005</c:v>
                </c:pt>
                <c:pt idx="1899">
                  <c:v>88.523539999999983</c:v>
                </c:pt>
                <c:pt idx="1900">
                  <c:v>88.594040000000007</c:v>
                </c:pt>
                <c:pt idx="1901">
                  <c:v>88.664410000000004</c:v>
                </c:pt>
                <c:pt idx="1902">
                  <c:v>88.735050000000001</c:v>
                </c:pt>
                <c:pt idx="1903">
                  <c:v>88.806039999999982</c:v>
                </c:pt>
                <c:pt idx="1904">
                  <c:v>88.877029999999991</c:v>
                </c:pt>
                <c:pt idx="1905">
                  <c:v>88.947200000000038</c:v>
                </c:pt>
                <c:pt idx="1906">
                  <c:v>89.015559999999994</c:v>
                </c:pt>
                <c:pt idx="1907">
                  <c:v>89.081059999999994</c:v>
                </c:pt>
                <c:pt idx="1908">
                  <c:v>89.143010000000004</c:v>
                </c:pt>
                <c:pt idx="1909">
                  <c:v>89.201189999999997</c:v>
                </c:pt>
                <c:pt idx="1910">
                  <c:v>89.256069999999994</c:v>
                </c:pt>
                <c:pt idx="1911">
                  <c:v>89.308689999999999</c:v>
                </c:pt>
                <c:pt idx="1912">
                  <c:v>89.360399999999998</c:v>
                </c:pt>
                <c:pt idx="1913">
                  <c:v>89.412639999999996</c:v>
                </c:pt>
                <c:pt idx="1914">
                  <c:v>89.466610000000031</c:v>
                </c:pt>
                <c:pt idx="1915">
                  <c:v>89.522930000000002</c:v>
                </c:pt>
                <c:pt idx="1916">
                  <c:v>89.581410000000005</c:v>
                </c:pt>
                <c:pt idx="1917">
                  <c:v>89.641040000000004</c:v>
                </c:pt>
                <c:pt idx="1918">
                  <c:v>89.699969999999993</c:v>
                </c:pt>
                <c:pt idx="1919">
                  <c:v>89.756050000000002</c:v>
                </c:pt>
                <c:pt idx="1920">
                  <c:v>89.807109999999994</c:v>
                </c:pt>
                <c:pt idx="1921">
                  <c:v>89.851609999999994</c:v>
                </c:pt>
                <c:pt idx="1922">
                  <c:v>89.888999999999982</c:v>
                </c:pt>
                <c:pt idx="1923">
                  <c:v>89.919939999999997</c:v>
                </c:pt>
                <c:pt idx="1924">
                  <c:v>89.945899999999995</c:v>
                </c:pt>
                <c:pt idx="1925">
                  <c:v>89.968959999999996</c:v>
                </c:pt>
                <c:pt idx="1926">
                  <c:v>89.990970000000004</c:v>
                </c:pt>
                <c:pt idx="1927">
                  <c:v>90.013279999999995</c:v>
                </c:pt>
                <c:pt idx="1928">
                  <c:v>90.036360000000002</c:v>
                </c:pt>
                <c:pt idx="1929">
                  <c:v>90.059950000000001</c:v>
                </c:pt>
                <c:pt idx="1930">
                  <c:v>90.083240000000004</c:v>
                </c:pt>
                <c:pt idx="1931">
                  <c:v>90.105349999999973</c:v>
                </c:pt>
                <c:pt idx="1932">
                  <c:v>90.125639999999976</c:v>
                </c:pt>
                <c:pt idx="1933">
                  <c:v>90.143820000000005</c:v>
                </c:pt>
                <c:pt idx="1934">
                  <c:v>90.159959999999998</c:v>
                </c:pt>
                <c:pt idx="1935">
                  <c:v>90.174279999999982</c:v>
                </c:pt>
                <c:pt idx="1936">
                  <c:v>90.18689999999998</c:v>
                </c:pt>
                <c:pt idx="1937">
                  <c:v>90.197810000000004</c:v>
                </c:pt>
                <c:pt idx="1938">
                  <c:v>90.206789999999998</c:v>
                </c:pt>
                <c:pt idx="1939">
                  <c:v>90.213600000000028</c:v>
                </c:pt>
                <c:pt idx="1940">
                  <c:v>90.218030000000013</c:v>
                </c:pt>
                <c:pt idx="1941">
                  <c:v>90.220060000000004</c:v>
                </c:pt>
                <c:pt idx="1942">
                  <c:v>90.219849999999994</c:v>
                </c:pt>
                <c:pt idx="1943">
                  <c:v>90.217610000000036</c:v>
                </c:pt>
                <c:pt idx="1944">
                  <c:v>90.213460000000026</c:v>
                </c:pt>
                <c:pt idx="1945">
                  <c:v>90.207460000000026</c:v>
                </c:pt>
                <c:pt idx="1946">
                  <c:v>90.199469999999991</c:v>
                </c:pt>
                <c:pt idx="1947">
                  <c:v>90.189349999999976</c:v>
                </c:pt>
                <c:pt idx="1948">
                  <c:v>90.176929999999999</c:v>
                </c:pt>
                <c:pt idx="1949">
                  <c:v>90.162120000000002</c:v>
                </c:pt>
                <c:pt idx="1950">
                  <c:v>90.144900000000007</c:v>
                </c:pt>
                <c:pt idx="1951">
                  <c:v>90.125319999999988</c:v>
                </c:pt>
                <c:pt idx="1952">
                  <c:v>90.103439999999978</c:v>
                </c:pt>
                <c:pt idx="1953">
                  <c:v>90.079210000000003</c:v>
                </c:pt>
                <c:pt idx="1954">
                  <c:v>90.052639999999982</c:v>
                </c:pt>
                <c:pt idx="1955">
                  <c:v>90.023739999999989</c:v>
                </c:pt>
                <c:pt idx="1956">
                  <c:v>89.992490000000004</c:v>
                </c:pt>
                <c:pt idx="1957">
                  <c:v>89.958950000000002</c:v>
                </c:pt>
                <c:pt idx="1958">
                  <c:v>89.92313</c:v>
                </c:pt>
                <c:pt idx="1959">
                  <c:v>89.884969999999996</c:v>
                </c:pt>
                <c:pt idx="1960">
                  <c:v>89.844280000000026</c:v>
                </c:pt>
                <c:pt idx="1961">
                  <c:v>89.800759999999983</c:v>
                </c:pt>
                <c:pt idx="1962">
                  <c:v>89.754149999999996</c:v>
                </c:pt>
                <c:pt idx="1963">
                  <c:v>89.704270000000022</c:v>
                </c:pt>
                <c:pt idx="1964">
                  <c:v>89.651060000000001</c:v>
                </c:pt>
                <c:pt idx="1965">
                  <c:v>89.594660000000047</c:v>
                </c:pt>
                <c:pt idx="1966">
                  <c:v>89.535250000000005</c:v>
                </c:pt>
                <c:pt idx="1967">
                  <c:v>89.472979999999978</c:v>
                </c:pt>
                <c:pt idx="1968">
                  <c:v>89.407970000000006</c:v>
                </c:pt>
                <c:pt idx="1969">
                  <c:v>89.340109999999996</c:v>
                </c:pt>
                <c:pt idx="1970">
                  <c:v>89.269260000000031</c:v>
                </c:pt>
                <c:pt idx="1971">
                  <c:v>89.195269999999994</c:v>
                </c:pt>
                <c:pt idx="1972">
                  <c:v>89.118039999999979</c:v>
                </c:pt>
                <c:pt idx="1973">
                  <c:v>89.037589999999994</c:v>
                </c:pt>
                <c:pt idx="1974">
                  <c:v>88.953940000000003</c:v>
                </c:pt>
                <c:pt idx="1975">
                  <c:v>88.867160000000027</c:v>
                </c:pt>
                <c:pt idx="1976">
                  <c:v>88.777220000000028</c:v>
                </c:pt>
                <c:pt idx="1977">
                  <c:v>88.684139999999999</c:v>
                </c:pt>
                <c:pt idx="1978">
                  <c:v>88.587829999999997</c:v>
                </c:pt>
                <c:pt idx="1979">
                  <c:v>88.488349999999983</c:v>
                </c:pt>
                <c:pt idx="1980">
                  <c:v>88.38585999999998</c:v>
                </c:pt>
                <c:pt idx="1981">
                  <c:v>88.280620000000027</c:v>
                </c:pt>
                <c:pt idx="1982">
                  <c:v>88.172879999999964</c:v>
                </c:pt>
                <c:pt idx="1983">
                  <c:v>88.06283999999998</c:v>
                </c:pt>
                <c:pt idx="1984">
                  <c:v>87.950519999999997</c:v>
                </c:pt>
                <c:pt idx="1985">
                  <c:v>87.835899999999981</c:v>
                </c:pt>
                <c:pt idx="1986">
                  <c:v>87.71893</c:v>
                </c:pt>
                <c:pt idx="1987">
                  <c:v>87.599559999999997</c:v>
                </c:pt>
                <c:pt idx="1988">
                  <c:v>87.47802999999999</c:v>
                </c:pt>
                <c:pt idx="1989">
                  <c:v>87.35454</c:v>
                </c:pt>
                <c:pt idx="1990">
                  <c:v>87.22945</c:v>
                </c:pt>
                <c:pt idx="1991">
                  <c:v>87.102969999999999</c:v>
                </c:pt>
                <c:pt idx="1992">
                  <c:v>86.975239999999999</c:v>
                </c:pt>
                <c:pt idx="1993">
                  <c:v>86.846300000000014</c:v>
                </c:pt>
                <c:pt idx="1994">
                  <c:v>86.716230000000024</c:v>
                </c:pt>
                <c:pt idx="1995">
                  <c:v>86.585459999999998</c:v>
                </c:pt>
                <c:pt idx="1996">
                  <c:v>86.454700000000003</c:v>
                </c:pt>
                <c:pt idx="1997">
                  <c:v>86.324920000000006</c:v>
                </c:pt>
                <c:pt idx="1998">
                  <c:v>86.19722000000003</c:v>
                </c:pt>
                <c:pt idx="1999">
                  <c:v>86.072299999999998</c:v>
                </c:pt>
                <c:pt idx="2000">
                  <c:v>85.950310000000002</c:v>
                </c:pt>
                <c:pt idx="2001">
                  <c:v>85.830630000000014</c:v>
                </c:pt>
                <c:pt idx="2002">
                  <c:v>85.711920000000035</c:v>
                </c:pt>
                <c:pt idx="2003">
                  <c:v>85.592500000000001</c:v>
                </c:pt>
                <c:pt idx="2004">
                  <c:v>85.470759999999999</c:v>
                </c:pt>
                <c:pt idx="2005">
                  <c:v>85.34572</c:v>
                </c:pt>
                <c:pt idx="2006">
                  <c:v>85.217160000000035</c:v>
                </c:pt>
                <c:pt idx="2007">
                  <c:v>85.085949999999983</c:v>
                </c:pt>
                <c:pt idx="2008">
                  <c:v>84.953610000000026</c:v>
                </c:pt>
                <c:pt idx="2009">
                  <c:v>84.822089999999989</c:v>
                </c:pt>
                <c:pt idx="2010">
                  <c:v>84.693339999999978</c:v>
                </c:pt>
                <c:pt idx="2011">
                  <c:v>84.568939999999998</c:v>
                </c:pt>
                <c:pt idx="2012">
                  <c:v>84.449860000000029</c:v>
                </c:pt>
                <c:pt idx="2013">
                  <c:v>84.336489999999998</c:v>
                </c:pt>
                <c:pt idx="2014">
                  <c:v>84.22857999999998</c:v>
                </c:pt>
                <c:pt idx="2015">
                  <c:v>84.125509999999977</c:v>
                </c:pt>
                <c:pt idx="2016">
                  <c:v>84.026420000000002</c:v>
                </c:pt>
                <c:pt idx="2017">
                  <c:v>83.930499999999995</c:v>
                </c:pt>
                <c:pt idx="2018">
                  <c:v>83.837149999999994</c:v>
                </c:pt>
                <c:pt idx="2019">
                  <c:v>83.746190000000027</c:v>
                </c:pt>
                <c:pt idx="2020">
                  <c:v>83.657820000000001</c:v>
                </c:pt>
                <c:pt idx="2021">
                  <c:v>83.572620000000001</c:v>
                </c:pt>
                <c:pt idx="2022">
                  <c:v>83.491360000000029</c:v>
                </c:pt>
                <c:pt idx="2023">
                  <c:v>83.414750000000026</c:v>
                </c:pt>
                <c:pt idx="2024">
                  <c:v>83.343289999999996</c:v>
                </c:pt>
                <c:pt idx="2025">
                  <c:v>83.277199999999993</c:v>
                </c:pt>
                <c:pt idx="2026">
                  <c:v>83.216409999999996</c:v>
                </c:pt>
                <c:pt idx="2027">
                  <c:v>83.160650000000004</c:v>
                </c:pt>
                <c:pt idx="2028">
                  <c:v>83.109629999999996</c:v>
                </c:pt>
                <c:pt idx="2029">
                  <c:v>83.063059999999993</c:v>
                </c:pt>
                <c:pt idx="2030">
                  <c:v>83.020949999999999</c:v>
                </c:pt>
                <c:pt idx="2031">
                  <c:v>82.983350000000002</c:v>
                </c:pt>
                <c:pt idx="2032">
                  <c:v>82.950509999999994</c:v>
                </c:pt>
                <c:pt idx="2033">
                  <c:v>82.922709999999981</c:v>
                </c:pt>
                <c:pt idx="2034">
                  <c:v>82.900310000000005</c:v>
                </c:pt>
                <c:pt idx="2035">
                  <c:v>82.883629999999997</c:v>
                </c:pt>
                <c:pt idx="2036">
                  <c:v>82.873029999999986</c:v>
                </c:pt>
                <c:pt idx="2037">
                  <c:v>82.868739999999988</c:v>
                </c:pt>
                <c:pt idx="2038">
                  <c:v>82.870799999999988</c:v>
                </c:pt>
                <c:pt idx="2039">
                  <c:v>82.878859999999989</c:v>
                </c:pt>
                <c:pt idx="2040">
                  <c:v>82.892139999999998</c:v>
                </c:pt>
                <c:pt idx="2041">
                  <c:v>82.909360000000007</c:v>
                </c:pt>
                <c:pt idx="2042">
                  <c:v>82.928920000000005</c:v>
                </c:pt>
                <c:pt idx="2043">
                  <c:v>82.949160000000035</c:v>
                </c:pt>
                <c:pt idx="2044">
                  <c:v>82.968689999999995</c:v>
                </c:pt>
                <c:pt idx="2045">
                  <c:v>82.986760000000004</c:v>
                </c:pt>
                <c:pt idx="2046">
                  <c:v>83.003429999999994</c:v>
                </c:pt>
                <c:pt idx="2047">
                  <c:v>83.019490000000005</c:v>
                </c:pt>
                <c:pt idx="2048">
                  <c:v>83.036220000000029</c:v>
                </c:pt>
                <c:pt idx="2049">
                  <c:v>83.054990000000004</c:v>
                </c:pt>
                <c:pt idx="2050">
                  <c:v>83.076909999999998</c:v>
                </c:pt>
                <c:pt idx="2051">
                  <c:v>83.102459999999979</c:v>
                </c:pt>
                <c:pt idx="2052">
                  <c:v>83.131609999999995</c:v>
                </c:pt>
                <c:pt idx="2053">
                  <c:v>83.163889999999981</c:v>
                </c:pt>
                <c:pt idx="2054">
                  <c:v>83.198589999999982</c:v>
                </c:pt>
                <c:pt idx="2055">
                  <c:v>83.235209999999995</c:v>
                </c:pt>
                <c:pt idx="2056">
                  <c:v>83.273520000000005</c:v>
                </c:pt>
                <c:pt idx="2057">
                  <c:v>83.313739999999981</c:v>
                </c:pt>
                <c:pt idx="2058">
                  <c:v>83.356260000000006</c:v>
                </c:pt>
                <c:pt idx="2059">
                  <c:v>83.401650000000046</c:v>
                </c:pt>
                <c:pt idx="2060">
                  <c:v>83.450270000000003</c:v>
                </c:pt>
                <c:pt idx="2061">
                  <c:v>83.502110000000002</c:v>
                </c:pt>
                <c:pt idx="2062">
                  <c:v>83.556759999999983</c:v>
                </c:pt>
                <c:pt idx="2063">
                  <c:v>83.613460000000003</c:v>
                </c:pt>
                <c:pt idx="2064">
                  <c:v>83.671129999999991</c:v>
                </c:pt>
                <c:pt idx="2065">
                  <c:v>83.728669999999994</c:v>
                </c:pt>
                <c:pt idx="2066">
                  <c:v>83.78506999999999</c:v>
                </c:pt>
                <c:pt idx="2067">
                  <c:v>83.839709999999982</c:v>
                </c:pt>
                <c:pt idx="2068">
                  <c:v>83.892399999999981</c:v>
                </c:pt>
                <c:pt idx="2069">
                  <c:v>83.943620000000038</c:v>
                </c:pt>
                <c:pt idx="2070">
                  <c:v>83.994430000000023</c:v>
                </c:pt>
                <c:pt idx="2071">
                  <c:v>84.046570000000003</c:v>
                </c:pt>
                <c:pt idx="2072">
                  <c:v>84.102069999999998</c:v>
                </c:pt>
                <c:pt idx="2073">
                  <c:v>84.162930000000003</c:v>
                </c:pt>
                <c:pt idx="2074">
                  <c:v>84.230630000000005</c:v>
                </c:pt>
                <c:pt idx="2075">
                  <c:v>84.305689999999998</c:v>
                </c:pt>
                <c:pt idx="2076">
                  <c:v>84.387309999999999</c:v>
                </c:pt>
                <c:pt idx="2077">
                  <c:v>84.473299999999995</c:v>
                </c:pt>
                <c:pt idx="2078">
                  <c:v>84.560360000000003</c:v>
                </c:pt>
                <c:pt idx="2079">
                  <c:v>84.644859999999994</c:v>
                </c:pt>
                <c:pt idx="2080">
                  <c:v>84.723579999999998</c:v>
                </c:pt>
                <c:pt idx="2081">
                  <c:v>84.79464000000003</c:v>
                </c:pt>
                <c:pt idx="2082">
                  <c:v>84.858029999999999</c:v>
                </c:pt>
                <c:pt idx="2083">
                  <c:v>84.915510000000026</c:v>
                </c:pt>
                <c:pt idx="2084">
                  <c:v>84.970069999999993</c:v>
                </c:pt>
                <c:pt idx="2085">
                  <c:v>85.025139999999979</c:v>
                </c:pt>
                <c:pt idx="2086">
                  <c:v>85.083670000000012</c:v>
                </c:pt>
                <c:pt idx="2087">
                  <c:v>85.147589999999994</c:v>
                </c:pt>
                <c:pt idx="2088">
                  <c:v>85.21759000000003</c:v>
                </c:pt>
                <c:pt idx="2089">
                  <c:v>85.293329999999997</c:v>
                </c:pt>
                <c:pt idx="2090">
                  <c:v>85.373809999999978</c:v>
                </c:pt>
                <c:pt idx="2091">
                  <c:v>85.457970000000003</c:v>
                </c:pt>
                <c:pt idx="2092">
                  <c:v>85.545010000000005</c:v>
                </c:pt>
                <c:pt idx="2093">
                  <c:v>85.634609999999995</c:v>
                </c:pt>
                <c:pt idx="2094">
                  <c:v>85.72672</c:v>
                </c:pt>
                <c:pt idx="2095">
                  <c:v>85.821460000000002</c:v>
                </c:pt>
                <c:pt idx="2096">
                  <c:v>85.918790000000001</c:v>
                </c:pt>
                <c:pt idx="2097">
                  <c:v>86.018389999999982</c:v>
                </c:pt>
                <c:pt idx="2098">
                  <c:v>86.119659999999996</c:v>
                </c:pt>
                <c:pt idx="2099">
                  <c:v>86.221909999999994</c:v>
                </c:pt>
                <c:pt idx="2100">
                  <c:v>86.324489999999983</c:v>
                </c:pt>
                <c:pt idx="2101">
                  <c:v>86.427020000000027</c:v>
                </c:pt>
                <c:pt idx="2102">
                  <c:v>86.529470000000003</c:v>
                </c:pt>
                <c:pt idx="2103">
                  <c:v>86.632179999999977</c:v>
                </c:pt>
                <c:pt idx="2104">
                  <c:v>86.735680000000002</c:v>
                </c:pt>
                <c:pt idx="2105">
                  <c:v>86.840710000000001</c:v>
                </c:pt>
                <c:pt idx="2106">
                  <c:v>86.947890000000029</c:v>
                </c:pt>
                <c:pt idx="2107">
                  <c:v>87.0578</c:v>
                </c:pt>
                <c:pt idx="2108">
                  <c:v>87.170699999999982</c:v>
                </c:pt>
                <c:pt idx="2109">
                  <c:v>87.286519999999996</c:v>
                </c:pt>
                <c:pt idx="2110">
                  <c:v>87.404849999999996</c:v>
                </c:pt>
                <c:pt idx="2111">
                  <c:v>87.524919999999995</c:v>
                </c:pt>
                <c:pt idx="2112">
                  <c:v>87.64570999999998</c:v>
                </c:pt>
                <c:pt idx="2113">
                  <c:v>87.766110000000026</c:v>
                </c:pt>
                <c:pt idx="2114">
                  <c:v>87.88518999999998</c:v>
                </c:pt>
                <c:pt idx="2115">
                  <c:v>88.002359999999982</c:v>
                </c:pt>
                <c:pt idx="2116">
                  <c:v>88.117509999999996</c:v>
                </c:pt>
                <c:pt idx="2117">
                  <c:v>88.231120000000047</c:v>
                </c:pt>
                <c:pt idx="2118">
                  <c:v>88.344040000000007</c:v>
                </c:pt>
                <c:pt idx="2119">
                  <c:v>88.457400000000007</c:v>
                </c:pt>
                <c:pt idx="2120">
                  <c:v>88.572209999999998</c:v>
                </c:pt>
                <c:pt idx="2121">
                  <c:v>88.689250000000001</c:v>
                </c:pt>
                <c:pt idx="2122">
                  <c:v>88.808679999999981</c:v>
                </c:pt>
                <c:pt idx="2123">
                  <c:v>88.930160000000029</c:v>
                </c:pt>
                <c:pt idx="2124">
                  <c:v>89.052749999999989</c:v>
                </c:pt>
                <c:pt idx="2125">
                  <c:v>89.175179999999955</c:v>
                </c:pt>
                <c:pt idx="2126">
                  <c:v>89.296189999999996</c:v>
                </c:pt>
                <c:pt idx="2127">
                  <c:v>89.414840000000027</c:v>
                </c:pt>
                <c:pt idx="2128">
                  <c:v>89.530749999999998</c:v>
                </c:pt>
                <c:pt idx="2129">
                  <c:v>89.644220000000047</c:v>
                </c:pt>
                <c:pt idx="2130">
                  <c:v>89.756069999999994</c:v>
                </c:pt>
                <c:pt idx="2131">
                  <c:v>89.86739</c:v>
                </c:pt>
                <c:pt idx="2132">
                  <c:v>89.979130000000012</c:v>
                </c:pt>
                <c:pt idx="2133">
                  <c:v>90.091930000000005</c:v>
                </c:pt>
                <c:pt idx="2134">
                  <c:v>90.205950000000001</c:v>
                </c:pt>
                <c:pt idx="2135">
                  <c:v>90.32114</c:v>
                </c:pt>
                <c:pt idx="2136">
                  <c:v>90.437420000000031</c:v>
                </c:pt>
                <c:pt idx="2137">
                  <c:v>90.555019999999999</c:v>
                </c:pt>
                <c:pt idx="2138">
                  <c:v>90.674449999999979</c:v>
                </c:pt>
                <c:pt idx="2139">
                  <c:v>90.796539999999993</c:v>
                </c:pt>
                <c:pt idx="2140">
                  <c:v>90.921819999999997</c:v>
                </c:pt>
                <c:pt idx="2141">
                  <c:v>91.050190000000001</c:v>
                </c:pt>
                <c:pt idx="2142">
                  <c:v>91.180539999999979</c:v>
                </c:pt>
                <c:pt idx="2143">
                  <c:v>91.310810000000004</c:v>
                </c:pt>
                <c:pt idx="2144">
                  <c:v>91.43822000000003</c:v>
                </c:pt>
                <c:pt idx="2145">
                  <c:v>91.560210000000026</c:v>
                </c:pt>
                <c:pt idx="2146">
                  <c:v>91.675059999999988</c:v>
                </c:pt>
                <c:pt idx="2147">
                  <c:v>91.782499999999999</c:v>
                </c:pt>
                <c:pt idx="2148">
                  <c:v>91.883799999999979</c:v>
                </c:pt>
                <c:pt idx="2149">
                  <c:v>91.981300000000005</c:v>
                </c:pt>
                <c:pt idx="2150">
                  <c:v>92.077839999999981</c:v>
                </c:pt>
                <c:pt idx="2151">
                  <c:v>92.17589999999997</c:v>
                </c:pt>
                <c:pt idx="2152">
                  <c:v>92.27713</c:v>
                </c:pt>
                <c:pt idx="2153">
                  <c:v>92.382130000000004</c:v>
                </c:pt>
                <c:pt idx="2154">
                  <c:v>92.490589999999997</c:v>
                </c:pt>
                <c:pt idx="2155">
                  <c:v>92.601579999999998</c:v>
                </c:pt>
                <c:pt idx="2156">
                  <c:v>92.714030000000022</c:v>
                </c:pt>
                <c:pt idx="2157">
                  <c:v>92.826999999999998</c:v>
                </c:pt>
                <c:pt idx="2158">
                  <c:v>92.939960000000028</c:v>
                </c:pt>
                <c:pt idx="2159">
                  <c:v>93.052829999999986</c:v>
                </c:pt>
                <c:pt idx="2160">
                  <c:v>93.166060000000002</c:v>
                </c:pt>
                <c:pt idx="2161">
                  <c:v>93.280559999999994</c:v>
                </c:pt>
                <c:pt idx="2162">
                  <c:v>93.397379999999998</c:v>
                </c:pt>
                <c:pt idx="2163">
                  <c:v>93.517520000000047</c:v>
                </c:pt>
                <c:pt idx="2164">
                  <c:v>93.641419999999997</c:v>
                </c:pt>
                <c:pt idx="2165">
                  <c:v>93.768709999999999</c:v>
                </c:pt>
                <c:pt idx="2166">
                  <c:v>93.89803999999998</c:v>
                </c:pt>
                <c:pt idx="2167">
                  <c:v>94.027180000000001</c:v>
                </c:pt>
                <c:pt idx="2168">
                  <c:v>94.153789999999972</c:v>
                </c:pt>
                <c:pt idx="2169">
                  <c:v>94.275979999999976</c:v>
                </c:pt>
                <c:pt idx="2170">
                  <c:v>94.393199999999993</c:v>
                </c:pt>
                <c:pt idx="2171">
                  <c:v>94.506360000000001</c:v>
                </c:pt>
                <c:pt idx="2172">
                  <c:v>94.617800000000003</c:v>
                </c:pt>
                <c:pt idx="2173">
                  <c:v>94.730170000000001</c:v>
                </c:pt>
                <c:pt idx="2174">
                  <c:v>94.845560000000006</c:v>
                </c:pt>
                <c:pt idx="2175">
                  <c:v>94.964550000000031</c:v>
                </c:pt>
                <c:pt idx="2176">
                  <c:v>95.085879999999989</c:v>
                </c:pt>
                <c:pt idx="2177">
                  <c:v>95.206850000000003</c:v>
                </c:pt>
                <c:pt idx="2178">
                  <c:v>95.324169999999995</c:v>
                </c:pt>
                <c:pt idx="2179">
                  <c:v>95.435329999999993</c:v>
                </c:pt>
                <c:pt idx="2180">
                  <c:v>95.53937999999998</c:v>
                </c:pt>
                <c:pt idx="2181">
                  <c:v>95.637289999999993</c:v>
                </c:pt>
                <c:pt idx="2182">
                  <c:v>95.731530000000006</c:v>
                </c:pt>
                <c:pt idx="2183">
                  <c:v>95.824929999999995</c:v>
                </c:pt>
                <c:pt idx="2184">
                  <c:v>95.91977</c:v>
                </c:pt>
                <c:pt idx="2185">
                  <c:v>96.016980000000004</c:v>
                </c:pt>
                <c:pt idx="2186">
                  <c:v>96.116050000000001</c:v>
                </c:pt>
                <c:pt idx="2187">
                  <c:v>96.215419999999995</c:v>
                </c:pt>
                <c:pt idx="2188">
                  <c:v>96.313190000000006</c:v>
                </c:pt>
                <c:pt idx="2189">
                  <c:v>96.407810000000026</c:v>
                </c:pt>
                <c:pt idx="2190">
                  <c:v>96.498580000000004</c:v>
                </c:pt>
                <c:pt idx="2191">
                  <c:v>96.585489999999979</c:v>
                </c:pt>
                <c:pt idx="2192">
                  <c:v>96.66898999999998</c:v>
                </c:pt>
                <c:pt idx="2193">
                  <c:v>96.749600000000029</c:v>
                </c:pt>
                <c:pt idx="2194">
                  <c:v>96.827610000000007</c:v>
                </c:pt>
                <c:pt idx="2195">
                  <c:v>96.902990000000003</c:v>
                </c:pt>
                <c:pt idx="2196">
                  <c:v>96.975639999999999</c:v>
                </c:pt>
                <c:pt idx="2197">
                  <c:v>97.045500000000004</c:v>
                </c:pt>
                <c:pt idx="2198">
                  <c:v>97.112749999999977</c:v>
                </c:pt>
                <c:pt idx="2199">
                  <c:v>97.177759999999978</c:v>
                </c:pt>
                <c:pt idx="2200">
                  <c:v>97.240899999999996</c:v>
                </c:pt>
                <c:pt idx="2201">
                  <c:v>97.302339999999973</c:v>
                </c:pt>
                <c:pt idx="2202">
                  <c:v>97.362129999999993</c:v>
                </c:pt>
                <c:pt idx="2203">
                  <c:v>97.420090000000002</c:v>
                </c:pt>
                <c:pt idx="2204">
                  <c:v>97.476159999999993</c:v>
                </c:pt>
                <c:pt idx="2205">
                  <c:v>97.5304</c:v>
                </c:pt>
                <c:pt idx="2206">
                  <c:v>97.583179999999999</c:v>
                </c:pt>
                <c:pt idx="2207">
                  <c:v>97.634990000000002</c:v>
                </c:pt>
                <c:pt idx="2208">
                  <c:v>97.686160000000001</c:v>
                </c:pt>
                <c:pt idx="2209">
                  <c:v>97.736630000000005</c:v>
                </c:pt>
                <c:pt idx="2210">
                  <c:v>97.785870000000003</c:v>
                </c:pt>
                <c:pt idx="2211">
                  <c:v>97.832729999999998</c:v>
                </c:pt>
                <c:pt idx="2212">
                  <c:v>97.875919999999979</c:v>
                </c:pt>
                <c:pt idx="2213">
                  <c:v>97.914150000000035</c:v>
                </c:pt>
                <c:pt idx="2214">
                  <c:v>97.946620000000038</c:v>
                </c:pt>
                <c:pt idx="2215">
                  <c:v>97.973169999999996</c:v>
                </c:pt>
                <c:pt idx="2216">
                  <c:v>97.994380000000007</c:v>
                </c:pt>
                <c:pt idx="2217">
                  <c:v>98.011399999999995</c:v>
                </c:pt>
                <c:pt idx="2218">
                  <c:v>98.025739999999971</c:v>
                </c:pt>
                <c:pt idx="2219">
                  <c:v>98.038929999999993</c:v>
                </c:pt>
                <c:pt idx="2220">
                  <c:v>98.052260000000004</c:v>
                </c:pt>
                <c:pt idx="2221">
                  <c:v>98.066760000000002</c:v>
                </c:pt>
                <c:pt idx="2222">
                  <c:v>98.082839999999976</c:v>
                </c:pt>
                <c:pt idx="2223">
                  <c:v>98.100549999999998</c:v>
                </c:pt>
                <c:pt idx="2224">
                  <c:v>98.119510000000005</c:v>
                </c:pt>
                <c:pt idx="2225">
                  <c:v>98.139110000000002</c:v>
                </c:pt>
                <c:pt idx="2226">
                  <c:v>98.158659999999998</c:v>
                </c:pt>
                <c:pt idx="2227">
                  <c:v>98.177669999999992</c:v>
                </c:pt>
                <c:pt idx="2228">
                  <c:v>98.195849999999979</c:v>
                </c:pt>
                <c:pt idx="2229">
                  <c:v>98.213179999999994</c:v>
                </c:pt>
                <c:pt idx="2230">
                  <c:v>98.229889999999983</c:v>
                </c:pt>
                <c:pt idx="2231">
                  <c:v>98.246280000000027</c:v>
                </c:pt>
                <c:pt idx="2232">
                  <c:v>98.262540000000001</c:v>
                </c:pt>
                <c:pt idx="2233">
                  <c:v>98.27876999999998</c:v>
                </c:pt>
                <c:pt idx="2234">
                  <c:v>98.294870000000003</c:v>
                </c:pt>
                <c:pt idx="2235">
                  <c:v>98.310590000000005</c:v>
                </c:pt>
                <c:pt idx="2236">
                  <c:v>98.325749999999971</c:v>
                </c:pt>
                <c:pt idx="2237">
                  <c:v>98.340260000000029</c:v>
                </c:pt>
                <c:pt idx="2238">
                  <c:v>98.354320000000001</c:v>
                </c:pt>
                <c:pt idx="2239">
                  <c:v>98.368339999999989</c:v>
                </c:pt>
                <c:pt idx="2240">
                  <c:v>98.382969999999986</c:v>
                </c:pt>
                <c:pt idx="2241">
                  <c:v>98.398879999999977</c:v>
                </c:pt>
                <c:pt idx="2242">
                  <c:v>98.416690000000031</c:v>
                </c:pt>
                <c:pt idx="2243">
                  <c:v>98.436510000000027</c:v>
                </c:pt>
                <c:pt idx="2244">
                  <c:v>98.458010000000002</c:v>
                </c:pt>
                <c:pt idx="2245">
                  <c:v>98.480099999999993</c:v>
                </c:pt>
                <c:pt idx="2246">
                  <c:v>98.501099999999994</c:v>
                </c:pt>
                <c:pt idx="2247">
                  <c:v>98.519070000000013</c:v>
                </c:pt>
                <c:pt idx="2248">
                  <c:v>98.532160000000005</c:v>
                </c:pt>
                <c:pt idx="2249">
                  <c:v>98.539240000000007</c:v>
                </c:pt>
                <c:pt idx="2250">
                  <c:v>98.540319999999994</c:v>
                </c:pt>
                <c:pt idx="2251">
                  <c:v>98.536689999999993</c:v>
                </c:pt>
                <c:pt idx="2252">
                  <c:v>98.530620000000027</c:v>
                </c:pt>
                <c:pt idx="2253">
                  <c:v>98.524889999999999</c:v>
                </c:pt>
                <c:pt idx="2254">
                  <c:v>98.521969999999996</c:v>
                </c:pt>
                <c:pt idx="2255">
                  <c:v>98.523479999999978</c:v>
                </c:pt>
                <c:pt idx="2256">
                  <c:v>98.529719999999998</c:v>
                </c:pt>
                <c:pt idx="2257">
                  <c:v>98.539779999999979</c:v>
                </c:pt>
                <c:pt idx="2258">
                  <c:v>98.551959999999994</c:v>
                </c:pt>
                <c:pt idx="2259">
                  <c:v>98.564420000000027</c:v>
                </c:pt>
                <c:pt idx="2260">
                  <c:v>98.575649999999982</c:v>
                </c:pt>
                <c:pt idx="2261">
                  <c:v>98.584950000000006</c:v>
                </c:pt>
                <c:pt idx="2262">
                  <c:v>98.592449999999999</c:v>
                </c:pt>
                <c:pt idx="2263">
                  <c:v>98.598770000000002</c:v>
                </c:pt>
                <c:pt idx="2264">
                  <c:v>98.604709999999983</c:v>
                </c:pt>
                <c:pt idx="2265">
                  <c:v>98.610839999999982</c:v>
                </c:pt>
                <c:pt idx="2266">
                  <c:v>98.617350000000002</c:v>
                </c:pt>
                <c:pt idx="2267">
                  <c:v>98.624129999999994</c:v>
                </c:pt>
                <c:pt idx="2268">
                  <c:v>98.630939999999981</c:v>
                </c:pt>
                <c:pt idx="2269">
                  <c:v>98.63767</c:v>
                </c:pt>
                <c:pt idx="2270">
                  <c:v>98.644360000000006</c:v>
                </c:pt>
                <c:pt idx="2271">
                  <c:v>98.651309999999981</c:v>
                </c:pt>
                <c:pt idx="2272">
                  <c:v>98.658759999999972</c:v>
                </c:pt>
                <c:pt idx="2273">
                  <c:v>98.666910000000001</c:v>
                </c:pt>
                <c:pt idx="2274">
                  <c:v>98.675769999999957</c:v>
                </c:pt>
                <c:pt idx="2275">
                  <c:v>98.68519999999998</c:v>
                </c:pt>
                <c:pt idx="2276">
                  <c:v>98.695059999999998</c:v>
                </c:pt>
                <c:pt idx="2277">
                  <c:v>98.705219999999997</c:v>
                </c:pt>
                <c:pt idx="2278">
                  <c:v>98.715630000000004</c:v>
                </c:pt>
                <c:pt idx="2279">
                  <c:v>98.72627</c:v>
                </c:pt>
                <c:pt idx="2280">
                  <c:v>98.736940000000004</c:v>
                </c:pt>
                <c:pt idx="2281">
                  <c:v>98.747240000000048</c:v>
                </c:pt>
                <c:pt idx="2282">
                  <c:v>98.756550000000004</c:v>
                </c:pt>
                <c:pt idx="2283">
                  <c:v>98.764160000000047</c:v>
                </c:pt>
                <c:pt idx="2284">
                  <c:v>98.769549999999995</c:v>
                </c:pt>
                <c:pt idx="2285">
                  <c:v>98.772579999999977</c:v>
                </c:pt>
                <c:pt idx="2286">
                  <c:v>98.773569999999992</c:v>
                </c:pt>
                <c:pt idx="2287">
                  <c:v>98.773379999999989</c:v>
                </c:pt>
                <c:pt idx="2288">
                  <c:v>98.773020000000002</c:v>
                </c:pt>
                <c:pt idx="2289">
                  <c:v>98.773489999999981</c:v>
                </c:pt>
                <c:pt idx="2290">
                  <c:v>98.775509999999983</c:v>
                </c:pt>
                <c:pt idx="2291">
                  <c:v>98.779259999999994</c:v>
                </c:pt>
                <c:pt idx="2292">
                  <c:v>98.784459999999996</c:v>
                </c:pt>
                <c:pt idx="2293">
                  <c:v>98.790470000000013</c:v>
                </c:pt>
                <c:pt idx="2294">
                  <c:v>98.796589999999995</c:v>
                </c:pt>
                <c:pt idx="2295">
                  <c:v>98.80213999999998</c:v>
                </c:pt>
                <c:pt idx="2296">
                  <c:v>98.806779999999989</c:v>
                </c:pt>
                <c:pt idx="2297">
                  <c:v>98.810460000000006</c:v>
                </c:pt>
                <c:pt idx="2298">
                  <c:v>98.813519999999997</c:v>
                </c:pt>
                <c:pt idx="2299">
                  <c:v>98.816469999999995</c:v>
                </c:pt>
                <c:pt idx="2300">
                  <c:v>98.819839999999999</c:v>
                </c:pt>
                <c:pt idx="2301">
                  <c:v>98.824060000000003</c:v>
                </c:pt>
                <c:pt idx="2302">
                  <c:v>98.829300000000003</c:v>
                </c:pt>
                <c:pt idx="2303">
                  <c:v>98.835369999999998</c:v>
                </c:pt>
                <c:pt idx="2304">
                  <c:v>98.841769999999997</c:v>
                </c:pt>
                <c:pt idx="2305">
                  <c:v>98.847840000000005</c:v>
                </c:pt>
                <c:pt idx="2306">
                  <c:v>98.852849999999989</c:v>
                </c:pt>
                <c:pt idx="2307">
                  <c:v>98.856329999999986</c:v>
                </c:pt>
                <c:pt idx="2308">
                  <c:v>98.858130000000003</c:v>
                </c:pt>
                <c:pt idx="2309">
                  <c:v>98.858559999999983</c:v>
                </c:pt>
                <c:pt idx="2310">
                  <c:v>98.858299999999986</c:v>
                </c:pt>
                <c:pt idx="2311">
                  <c:v>98.858179999999976</c:v>
                </c:pt>
                <c:pt idx="2312">
                  <c:v>98.85899999999998</c:v>
                </c:pt>
                <c:pt idx="2313">
                  <c:v>98.861189999999993</c:v>
                </c:pt>
                <c:pt idx="2314">
                  <c:v>98.864830000000012</c:v>
                </c:pt>
                <c:pt idx="2315">
                  <c:v>98.869550000000004</c:v>
                </c:pt>
                <c:pt idx="2316">
                  <c:v>98.874789999999976</c:v>
                </c:pt>
                <c:pt idx="2317">
                  <c:v>98.879879999999972</c:v>
                </c:pt>
                <c:pt idx="2318">
                  <c:v>98.884420000000006</c:v>
                </c:pt>
                <c:pt idx="2319">
                  <c:v>98.888369999999981</c:v>
                </c:pt>
                <c:pt idx="2320">
                  <c:v>98.892060000000001</c:v>
                </c:pt>
                <c:pt idx="2321">
                  <c:v>98.896039999999999</c:v>
                </c:pt>
                <c:pt idx="2322">
                  <c:v>98.900920000000028</c:v>
                </c:pt>
                <c:pt idx="2323">
                  <c:v>98.906949999999995</c:v>
                </c:pt>
                <c:pt idx="2324">
                  <c:v>98.914050000000032</c:v>
                </c:pt>
                <c:pt idx="2325">
                  <c:v>98.921639999999996</c:v>
                </c:pt>
                <c:pt idx="2326">
                  <c:v>98.92868</c:v>
                </c:pt>
                <c:pt idx="2327">
                  <c:v>98.934130000000025</c:v>
                </c:pt>
                <c:pt idx="2328">
                  <c:v>98.937050000000028</c:v>
                </c:pt>
                <c:pt idx="2329">
                  <c:v>98.937060000000031</c:v>
                </c:pt>
                <c:pt idx="2330">
                  <c:v>98.934330000000003</c:v>
                </c:pt>
                <c:pt idx="2331">
                  <c:v>98.929580000000001</c:v>
                </c:pt>
                <c:pt idx="2332">
                  <c:v>98.923910000000006</c:v>
                </c:pt>
                <c:pt idx="2333">
                  <c:v>98.918420000000026</c:v>
                </c:pt>
                <c:pt idx="2334">
                  <c:v>98.913920000000047</c:v>
                </c:pt>
                <c:pt idx="2335">
                  <c:v>98.910849999999996</c:v>
                </c:pt>
                <c:pt idx="2336">
                  <c:v>98.909130000000005</c:v>
                </c:pt>
                <c:pt idx="2337">
                  <c:v>98.908550000000005</c:v>
                </c:pt>
                <c:pt idx="2338">
                  <c:v>98.908649999999994</c:v>
                </c:pt>
                <c:pt idx="2339">
                  <c:v>98.909130000000005</c:v>
                </c:pt>
                <c:pt idx="2340">
                  <c:v>98.909850000000006</c:v>
                </c:pt>
                <c:pt idx="2341">
                  <c:v>98.910790000000006</c:v>
                </c:pt>
                <c:pt idx="2342">
                  <c:v>98.912000000000006</c:v>
                </c:pt>
                <c:pt idx="2343">
                  <c:v>98.913439999999994</c:v>
                </c:pt>
                <c:pt idx="2344">
                  <c:v>98.914990000000032</c:v>
                </c:pt>
                <c:pt idx="2345">
                  <c:v>98.916500000000028</c:v>
                </c:pt>
                <c:pt idx="2346">
                  <c:v>98.917860000000047</c:v>
                </c:pt>
                <c:pt idx="2347">
                  <c:v>98.919110000000046</c:v>
                </c:pt>
                <c:pt idx="2348">
                  <c:v>98.920429999999996</c:v>
                </c:pt>
                <c:pt idx="2349">
                  <c:v>98.922089999999983</c:v>
                </c:pt>
                <c:pt idx="2350">
                  <c:v>98.924220000000034</c:v>
                </c:pt>
                <c:pt idx="2351">
                  <c:v>98.926829999999995</c:v>
                </c:pt>
                <c:pt idx="2352">
                  <c:v>98.929660000000027</c:v>
                </c:pt>
                <c:pt idx="2353">
                  <c:v>98.932280000000006</c:v>
                </c:pt>
                <c:pt idx="2354">
                  <c:v>98.934260000000037</c:v>
                </c:pt>
                <c:pt idx="2355">
                  <c:v>98.935360000000003</c:v>
                </c:pt>
                <c:pt idx="2356">
                  <c:v>98.935559999999995</c:v>
                </c:pt>
                <c:pt idx="2357">
                  <c:v>98.935280000000006</c:v>
                </c:pt>
                <c:pt idx="2358">
                  <c:v>98.935010000000005</c:v>
                </c:pt>
                <c:pt idx="2359">
                  <c:v>98.935329999999993</c:v>
                </c:pt>
                <c:pt idx="2360">
                  <c:v>98.936650000000029</c:v>
                </c:pt>
                <c:pt idx="2361">
                  <c:v>98.939240000000026</c:v>
                </c:pt>
                <c:pt idx="2362">
                  <c:v>98.943140000000028</c:v>
                </c:pt>
                <c:pt idx="2363">
                  <c:v>98.948270000000022</c:v>
                </c:pt>
                <c:pt idx="2364">
                  <c:v>98.954480000000004</c:v>
                </c:pt>
                <c:pt idx="2365">
                  <c:v>98.961430000000007</c:v>
                </c:pt>
                <c:pt idx="2366">
                  <c:v>98.968800000000002</c:v>
                </c:pt>
                <c:pt idx="2367">
                  <c:v>98.975960000000001</c:v>
                </c:pt>
                <c:pt idx="2368">
                  <c:v>98.982249999999993</c:v>
                </c:pt>
                <c:pt idx="2369">
                  <c:v>98.986980000000003</c:v>
                </c:pt>
                <c:pt idx="2370">
                  <c:v>98.989700000000013</c:v>
                </c:pt>
                <c:pt idx="2371">
                  <c:v>98.990230000000025</c:v>
                </c:pt>
                <c:pt idx="2372">
                  <c:v>98.988950000000003</c:v>
                </c:pt>
                <c:pt idx="2373">
                  <c:v>98.986580000000004</c:v>
                </c:pt>
                <c:pt idx="2374">
                  <c:v>98.983990000000006</c:v>
                </c:pt>
                <c:pt idx="2375">
                  <c:v>98.982029999999995</c:v>
                </c:pt>
                <c:pt idx="2376">
                  <c:v>98.981190000000026</c:v>
                </c:pt>
                <c:pt idx="2377">
                  <c:v>98.981610000000046</c:v>
                </c:pt>
                <c:pt idx="2378">
                  <c:v>98.983090000000004</c:v>
                </c:pt>
                <c:pt idx="2379">
                  <c:v>98.985290000000006</c:v>
                </c:pt>
                <c:pt idx="2380">
                  <c:v>98.987899999999996</c:v>
                </c:pt>
                <c:pt idx="2381">
                  <c:v>98.990730000000013</c:v>
                </c:pt>
                <c:pt idx="2382">
                  <c:v>98.993770000000012</c:v>
                </c:pt>
                <c:pt idx="2383">
                  <c:v>98.997000000000028</c:v>
                </c:pt>
                <c:pt idx="2384">
                  <c:v>99.00036999999999</c:v>
                </c:pt>
                <c:pt idx="2385">
                  <c:v>99.003649999999993</c:v>
                </c:pt>
                <c:pt idx="2386">
                  <c:v>99.006519999999995</c:v>
                </c:pt>
                <c:pt idx="2387">
                  <c:v>99.00864</c:v>
                </c:pt>
                <c:pt idx="2388">
                  <c:v>99.009839999999983</c:v>
                </c:pt>
                <c:pt idx="2389">
                  <c:v>99.010189999999994</c:v>
                </c:pt>
                <c:pt idx="2390">
                  <c:v>99.009919999999994</c:v>
                </c:pt>
                <c:pt idx="2391">
                  <c:v>99.009410000000003</c:v>
                </c:pt>
                <c:pt idx="2392">
                  <c:v>99.008989999999983</c:v>
                </c:pt>
                <c:pt idx="2393">
                  <c:v>99.00888999999998</c:v>
                </c:pt>
                <c:pt idx="2394">
                  <c:v>99.009119999999996</c:v>
                </c:pt>
                <c:pt idx="2395">
                  <c:v>99.00967</c:v>
                </c:pt>
                <c:pt idx="2396">
                  <c:v>99.010509999999996</c:v>
                </c:pt>
                <c:pt idx="2397">
                  <c:v>99.011630000000025</c:v>
                </c:pt>
                <c:pt idx="2398">
                  <c:v>99.013180000000006</c:v>
                </c:pt>
                <c:pt idx="2399">
                  <c:v>99.015220000000028</c:v>
                </c:pt>
                <c:pt idx="2400">
                  <c:v>99.017750000000007</c:v>
                </c:pt>
                <c:pt idx="2401">
                  <c:v>99.020600000000002</c:v>
                </c:pt>
                <c:pt idx="2402">
                  <c:v>99.023569999999992</c:v>
                </c:pt>
                <c:pt idx="2403">
                  <c:v>99.026339999999976</c:v>
                </c:pt>
                <c:pt idx="2404">
                  <c:v>99.028669999999991</c:v>
                </c:pt>
                <c:pt idx="2405">
                  <c:v>99.030460000000005</c:v>
                </c:pt>
                <c:pt idx="2406">
                  <c:v>99.031760000000006</c:v>
                </c:pt>
                <c:pt idx="2407">
                  <c:v>99.032679999999999</c:v>
                </c:pt>
                <c:pt idx="2408">
                  <c:v>99.033339999999981</c:v>
                </c:pt>
                <c:pt idx="2409">
                  <c:v>99.033810000000003</c:v>
                </c:pt>
                <c:pt idx="2410">
                  <c:v>99.034130000000005</c:v>
                </c:pt>
                <c:pt idx="2411">
                  <c:v>99.034360000000007</c:v>
                </c:pt>
                <c:pt idx="2412">
                  <c:v>99.034650000000028</c:v>
                </c:pt>
                <c:pt idx="2413">
                  <c:v>99.035160000000005</c:v>
                </c:pt>
                <c:pt idx="2414">
                  <c:v>99.036199999999994</c:v>
                </c:pt>
                <c:pt idx="2415">
                  <c:v>99.037949999999995</c:v>
                </c:pt>
                <c:pt idx="2416">
                  <c:v>99.040409999999994</c:v>
                </c:pt>
                <c:pt idx="2417">
                  <c:v>99.043310000000005</c:v>
                </c:pt>
                <c:pt idx="2418">
                  <c:v>99.046230000000023</c:v>
                </c:pt>
                <c:pt idx="2419">
                  <c:v>99.048649999999995</c:v>
                </c:pt>
                <c:pt idx="2420">
                  <c:v>99.050160000000005</c:v>
                </c:pt>
                <c:pt idx="2421">
                  <c:v>99.050529999999995</c:v>
                </c:pt>
                <c:pt idx="2422">
                  <c:v>99.049870000000013</c:v>
                </c:pt>
                <c:pt idx="2423">
                  <c:v>99.048439999999999</c:v>
                </c:pt>
                <c:pt idx="2424">
                  <c:v>99.046530000000004</c:v>
                </c:pt>
                <c:pt idx="2425">
                  <c:v>99.044479999999993</c:v>
                </c:pt>
                <c:pt idx="2426">
                  <c:v>99.042420000000007</c:v>
                </c:pt>
                <c:pt idx="2427">
                  <c:v>99.040470000000013</c:v>
                </c:pt>
                <c:pt idx="2428">
                  <c:v>99.038779999999988</c:v>
                </c:pt>
                <c:pt idx="2429">
                  <c:v>99.037480000000002</c:v>
                </c:pt>
                <c:pt idx="2430">
                  <c:v>99.036869999999993</c:v>
                </c:pt>
                <c:pt idx="2431">
                  <c:v>99.037170000000003</c:v>
                </c:pt>
                <c:pt idx="2432">
                  <c:v>99.038479999999979</c:v>
                </c:pt>
                <c:pt idx="2433">
                  <c:v>99.040710000000004</c:v>
                </c:pt>
                <c:pt idx="2434">
                  <c:v>99.043530000000004</c:v>
                </c:pt>
                <c:pt idx="2435">
                  <c:v>99.046449999999993</c:v>
                </c:pt>
                <c:pt idx="2436">
                  <c:v>99.049009999999996</c:v>
                </c:pt>
                <c:pt idx="2437">
                  <c:v>99.050899999999999</c:v>
                </c:pt>
                <c:pt idx="2438">
                  <c:v>99.052039999999977</c:v>
                </c:pt>
                <c:pt idx="2439">
                  <c:v>99.052660000000003</c:v>
                </c:pt>
                <c:pt idx="2440">
                  <c:v>99.053089999999983</c:v>
                </c:pt>
                <c:pt idx="2441">
                  <c:v>99.053690000000003</c:v>
                </c:pt>
                <c:pt idx="2442">
                  <c:v>99.054680000000005</c:v>
                </c:pt>
                <c:pt idx="2443">
                  <c:v>99.056169999999995</c:v>
                </c:pt>
                <c:pt idx="2444">
                  <c:v>99.058019999999999</c:v>
                </c:pt>
                <c:pt idx="2445">
                  <c:v>99.059989999999999</c:v>
                </c:pt>
                <c:pt idx="2446">
                  <c:v>99.061760000000007</c:v>
                </c:pt>
                <c:pt idx="2447">
                  <c:v>99.063069999999996</c:v>
                </c:pt>
                <c:pt idx="2448">
                  <c:v>99.063720000000004</c:v>
                </c:pt>
                <c:pt idx="2449">
                  <c:v>99.063670000000002</c:v>
                </c:pt>
                <c:pt idx="2450">
                  <c:v>99.062969999999993</c:v>
                </c:pt>
                <c:pt idx="2451">
                  <c:v>99.061880000000002</c:v>
                </c:pt>
                <c:pt idx="2452">
                  <c:v>99.060680000000005</c:v>
                </c:pt>
                <c:pt idx="2453">
                  <c:v>99.059699999999992</c:v>
                </c:pt>
                <c:pt idx="2454">
                  <c:v>99.059190000000001</c:v>
                </c:pt>
                <c:pt idx="2455">
                  <c:v>99.059179999999998</c:v>
                </c:pt>
                <c:pt idx="2456">
                  <c:v>99.05959</c:v>
                </c:pt>
                <c:pt idx="2457">
                  <c:v>99.060130000000001</c:v>
                </c:pt>
                <c:pt idx="2458">
                  <c:v>99.060460000000006</c:v>
                </c:pt>
                <c:pt idx="2459">
                  <c:v>99.060360000000003</c:v>
                </c:pt>
                <c:pt idx="2460">
                  <c:v>99.059690000000003</c:v>
                </c:pt>
                <c:pt idx="2461">
                  <c:v>99.058570000000003</c:v>
                </c:pt>
                <c:pt idx="2462">
                  <c:v>99.057230000000004</c:v>
                </c:pt>
                <c:pt idx="2463">
                  <c:v>99.055879999999988</c:v>
                </c:pt>
                <c:pt idx="2464">
                  <c:v>99.054670000000002</c:v>
                </c:pt>
                <c:pt idx="2465">
                  <c:v>99.053729999999987</c:v>
                </c:pt>
                <c:pt idx="2466">
                  <c:v>99.053060000000002</c:v>
                </c:pt>
                <c:pt idx="2467">
                  <c:v>99.052739999999972</c:v>
                </c:pt>
                <c:pt idx="2468">
                  <c:v>99.05301</c:v>
                </c:pt>
                <c:pt idx="2469">
                  <c:v>99.054159999999996</c:v>
                </c:pt>
                <c:pt idx="2470">
                  <c:v>99.056560000000005</c:v>
                </c:pt>
                <c:pt idx="2471">
                  <c:v>99.060419999999993</c:v>
                </c:pt>
                <c:pt idx="2472">
                  <c:v>99.065630000000013</c:v>
                </c:pt>
                <c:pt idx="2473">
                  <c:v>99.071680000000001</c:v>
                </c:pt>
                <c:pt idx="2474">
                  <c:v>99.077739999999977</c:v>
                </c:pt>
                <c:pt idx="2475">
                  <c:v>99.082889999999978</c:v>
                </c:pt>
                <c:pt idx="2476">
                  <c:v>99.08632999999999</c:v>
                </c:pt>
                <c:pt idx="2477">
                  <c:v>99.087559999999996</c:v>
                </c:pt>
                <c:pt idx="2478">
                  <c:v>99.086619999999996</c:v>
                </c:pt>
                <c:pt idx="2479">
                  <c:v>99.0839</c:v>
                </c:pt>
                <c:pt idx="2480">
                  <c:v>99.079989999999981</c:v>
                </c:pt>
                <c:pt idx="2481">
                  <c:v>99.075569999999999</c:v>
                </c:pt>
                <c:pt idx="2482">
                  <c:v>99.071179999999998</c:v>
                </c:pt>
                <c:pt idx="2483">
                  <c:v>99.06716000000003</c:v>
                </c:pt>
                <c:pt idx="2484">
                  <c:v>99.063699999999997</c:v>
                </c:pt>
                <c:pt idx="2485">
                  <c:v>99.060879999999983</c:v>
                </c:pt>
                <c:pt idx="2486">
                  <c:v>99.058749999999989</c:v>
                </c:pt>
                <c:pt idx="2487">
                  <c:v>99.057369999999992</c:v>
                </c:pt>
                <c:pt idx="2488">
                  <c:v>99.056719999999999</c:v>
                </c:pt>
                <c:pt idx="2489">
                  <c:v>99.056730000000002</c:v>
                </c:pt>
                <c:pt idx="2490">
                  <c:v>99.057300000000012</c:v>
                </c:pt>
                <c:pt idx="2491">
                  <c:v>99.05816999999999</c:v>
                </c:pt>
                <c:pt idx="2492">
                  <c:v>99.059240000000003</c:v>
                </c:pt>
                <c:pt idx="2493">
                  <c:v>99.060300000000012</c:v>
                </c:pt>
                <c:pt idx="2494">
                  <c:v>99.061330000000012</c:v>
                </c:pt>
                <c:pt idx="2495">
                  <c:v>99.062330000000003</c:v>
                </c:pt>
                <c:pt idx="2496">
                  <c:v>99.063280000000006</c:v>
                </c:pt>
                <c:pt idx="2497">
                  <c:v>99.064130000000006</c:v>
                </c:pt>
                <c:pt idx="2498">
                  <c:v>99.064809999999994</c:v>
                </c:pt>
                <c:pt idx="2499">
                  <c:v>99.065219999999997</c:v>
                </c:pt>
                <c:pt idx="2500">
                  <c:v>99.06532</c:v>
                </c:pt>
                <c:pt idx="2501">
                  <c:v>99.06514</c:v>
                </c:pt>
                <c:pt idx="2502">
                  <c:v>99.064840000000004</c:v>
                </c:pt>
                <c:pt idx="2503">
                  <c:v>99.06461000000003</c:v>
                </c:pt>
                <c:pt idx="2504">
                  <c:v>99.064600000000027</c:v>
                </c:pt>
                <c:pt idx="2505">
                  <c:v>99.064930000000004</c:v>
                </c:pt>
                <c:pt idx="2506">
                  <c:v>99.065520000000006</c:v>
                </c:pt>
                <c:pt idx="2507">
                  <c:v>99.066320000000005</c:v>
                </c:pt>
                <c:pt idx="2508">
                  <c:v>99.06725000000003</c:v>
                </c:pt>
                <c:pt idx="2509">
                  <c:v>99.068169999999995</c:v>
                </c:pt>
                <c:pt idx="2510">
                  <c:v>99.069059999999993</c:v>
                </c:pt>
                <c:pt idx="2511">
                  <c:v>99.069919999999996</c:v>
                </c:pt>
                <c:pt idx="2512">
                  <c:v>99.070709999999977</c:v>
                </c:pt>
                <c:pt idx="2513">
                  <c:v>99.071349999999981</c:v>
                </c:pt>
                <c:pt idx="2514">
                  <c:v>99.071799999999982</c:v>
                </c:pt>
                <c:pt idx="2515">
                  <c:v>99.071979999999982</c:v>
                </c:pt>
                <c:pt idx="2516">
                  <c:v>99.071950000000001</c:v>
                </c:pt>
                <c:pt idx="2517">
                  <c:v>99.071899999999999</c:v>
                </c:pt>
                <c:pt idx="2518">
                  <c:v>99.072059999999979</c:v>
                </c:pt>
                <c:pt idx="2519">
                  <c:v>99.072719999999975</c:v>
                </c:pt>
                <c:pt idx="2520">
                  <c:v>99.074039999999982</c:v>
                </c:pt>
                <c:pt idx="2521">
                  <c:v>99.076049999999981</c:v>
                </c:pt>
                <c:pt idx="2522">
                  <c:v>99.078549999999979</c:v>
                </c:pt>
                <c:pt idx="2523">
                  <c:v>99.081249999999997</c:v>
                </c:pt>
                <c:pt idx="2524">
                  <c:v>99.083730000000003</c:v>
                </c:pt>
                <c:pt idx="2525">
                  <c:v>99.085739999999973</c:v>
                </c:pt>
                <c:pt idx="2526">
                  <c:v>99.08699</c:v>
                </c:pt>
                <c:pt idx="2527">
                  <c:v>99.087339999999998</c:v>
                </c:pt>
                <c:pt idx="2528">
                  <c:v>99.086789999999979</c:v>
                </c:pt>
                <c:pt idx="2529">
                  <c:v>99.085379999999972</c:v>
                </c:pt>
                <c:pt idx="2530">
                  <c:v>99.083209999999994</c:v>
                </c:pt>
                <c:pt idx="2531">
                  <c:v>99.080449999999999</c:v>
                </c:pt>
                <c:pt idx="2532">
                  <c:v>99.077420000000004</c:v>
                </c:pt>
                <c:pt idx="2533">
                  <c:v>99.074429999999992</c:v>
                </c:pt>
                <c:pt idx="2534">
                  <c:v>99.07186999999999</c:v>
                </c:pt>
                <c:pt idx="2535">
                  <c:v>99.070049999999981</c:v>
                </c:pt>
                <c:pt idx="2536">
                  <c:v>99.069100000000006</c:v>
                </c:pt>
                <c:pt idx="2537">
                  <c:v>99.068950000000001</c:v>
                </c:pt>
                <c:pt idx="2538">
                  <c:v>99.069379999999981</c:v>
                </c:pt>
                <c:pt idx="2539">
                  <c:v>99.070059999999998</c:v>
                </c:pt>
                <c:pt idx="2540">
                  <c:v>99.070749999999975</c:v>
                </c:pt>
                <c:pt idx="2541">
                  <c:v>99.071250000000006</c:v>
                </c:pt>
                <c:pt idx="2542">
                  <c:v>99.071659999999994</c:v>
                </c:pt>
                <c:pt idx="2543">
                  <c:v>99.072029999999998</c:v>
                </c:pt>
                <c:pt idx="2544">
                  <c:v>99.072569999999999</c:v>
                </c:pt>
                <c:pt idx="2545">
                  <c:v>99.073339999999988</c:v>
                </c:pt>
                <c:pt idx="2546">
                  <c:v>99.074270000000013</c:v>
                </c:pt>
                <c:pt idx="2547">
                  <c:v>99.075159999999983</c:v>
                </c:pt>
                <c:pt idx="2548">
                  <c:v>99.075739999999954</c:v>
                </c:pt>
                <c:pt idx="2549">
                  <c:v>99.075779999999938</c:v>
                </c:pt>
                <c:pt idx="2550">
                  <c:v>99.075139999999976</c:v>
                </c:pt>
                <c:pt idx="2551">
                  <c:v>99.073939999999979</c:v>
                </c:pt>
                <c:pt idx="2552">
                  <c:v>99.072279999999978</c:v>
                </c:pt>
                <c:pt idx="2553">
                  <c:v>99.070459999999983</c:v>
                </c:pt>
                <c:pt idx="2554">
                  <c:v>99.068769999999986</c:v>
                </c:pt>
                <c:pt idx="2555">
                  <c:v>99.067449999999994</c:v>
                </c:pt>
                <c:pt idx="2556">
                  <c:v>99.066689999999994</c:v>
                </c:pt>
                <c:pt idx="2557">
                  <c:v>99.066540000000003</c:v>
                </c:pt>
                <c:pt idx="2558">
                  <c:v>99.066970000000012</c:v>
                </c:pt>
                <c:pt idx="2559">
                  <c:v>99.067779999999999</c:v>
                </c:pt>
                <c:pt idx="2560">
                  <c:v>99.068709999999982</c:v>
                </c:pt>
                <c:pt idx="2561">
                  <c:v>99.069500000000005</c:v>
                </c:pt>
                <c:pt idx="2562">
                  <c:v>99.069919999999996</c:v>
                </c:pt>
                <c:pt idx="2563">
                  <c:v>99.069919999999996</c:v>
                </c:pt>
                <c:pt idx="2564">
                  <c:v>99.069599999999994</c:v>
                </c:pt>
                <c:pt idx="2565">
                  <c:v>99.069149999999993</c:v>
                </c:pt>
                <c:pt idx="2566">
                  <c:v>99.068820000000002</c:v>
                </c:pt>
                <c:pt idx="2567">
                  <c:v>99.068860000000001</c:v>
                </c:pt>
                <c:pt idx="2568">
                  <c:v>99.069260000000028</c:v>
                </c:pt>
                <c:pt idx="2569">
                  <c:v>99.069879999999998</c:v>
                </c:pt>
                <c:pt idx="2570">
                  <c:v>99.070399999999978</c:v>
                </c:pt>
                <c:pt idx="2571">
                  <c:v>99.070579999999978</c:v>
                </c:pt>
                <c:pt idx="2572">
                  <c:v>99.070239999999998</c:v>
                </c:pt>
                <c:pt idx="2573">
                  <c:v>99.069339999999983</c:v>
                </c:pt>
                <c:pt idx="2574">
                  <c:v>99.068129999999996</c:v>
                </c:pt>
                <c:pt idx="2575">
                  <c:v>99.066930000000013</c:v>
                </c:pt>
                <c:pt idx="2576">
                  <c:v>99.065989999999999</c:v>
                </c:pt>
                <c:pt idx="2577">
                  <c:v>99.065520000000006</c:v>
                </c:pt>
                <c:pt idx="2578">
                  <c:v>99.065449999999998</c:v>
                </c:pt>
                <c:pt idx="2579">
                  <c:v>99.065659999999994</c:v>
                </c:pt>
                <c:pt idx="2580">
                  <c:v>99.065920000000006</c:v>
                </c:pt>
                <c:pt idx="2581">
                  <c:v>99.066030000000012</c:v>
                </c:pt>
                <c:pt idx="2582">
                  <c:v>99.065829999999991</c:v>
                </c:pt>
                <c:pt idx="2583">
                  <c:v>99.065330000000003</c:v>
                </c:pt>
                <c:pt idx="2584">
                  <c:v>99.064570000000003</c:v>
                </c:pt>
                <c:pt idx="2585">
                  <c:v>99.063620000000029</c:v>
                </c:pt>
                <c:pt idx="2586">
                  <c:v>99.062659999999994</c:v>
                </c:pt>
                <c:pt idx="2587">
                  <c:v>99.061690000000027</c:v>
                </c:pt>
                <c:pt idx="2588">
                  <c:v>99.060769999999991</c:v>
                </c:pt>
                <c:pt idx="2589">
                  <c:v>99.059910000000002</c:v>
                </c:pt>
                <c:pt idx="2590">
                  <c:v>99.059060000000002</c:v>
                </c:pt>
                <c:pt idx="2591">
                  <c:v>99.05813999999998</c:v>
                </c:pt>
                <c:pt idx="2592">
                  <c:v>99.056950000000001</c:v>
                </c:pt>
                <c:pt idx="2593">
                  <c:v>99.055429999999987</c:v>
                </c:pt>
                <c:pt idx="2594">
                  <c:v>99.0535</c:v>
                </c:pt>
                <c:pt idx="2595">
                  <c:v>99.051210000000026</c:v>
                </c:pt>
                <c:pt idx="2596">
                  <c:v>99.048760000000001</c:v>
                </c:pt>
                <c:pt idx="2597">
                  <c:v>99.046369999999996</c:v>
                </c:pt>
                <c:pt idx="2598">
                  <c:v>99.044380000000004</c:v>
                </c:pt>
                <c:pt idx="2599">
                  <c:v>99.042919999999995</c:v>
                </c:pt>
                <c:pt idx="2600">
                  <c:v>99.04204</c:v>
                </c:pt>
                <c:pt idx="2601">
                  <c:v>99.041570000000007</c:v>
                </c:pt>
                <c:pt idx="2602">
                  <c:v>99.041390000000007</c:v>
                </c:pt>
                <c:pt idx="2603">
                  <c:v>99.041309999999996</c:v>
                </c:pt>
                <c:pt idx="2604">
                  <c:v>99.041260000000037</c:v>
                </c:pt>
                <c:pt idx="2605">
                  <c:v>99.041280000000029</c:v>
                </c:pt>
                <c:pt idx="2606">
                  <c:v>99.041520000000034</c:v>
                </c:pt>
                <c:pt idx="2607">
                  <c:v>99.042029999999997</c:v>
                </c:pt>
                <c:pt idx="2608">
                  <c:v>99.042729999999992</c:v>
                </c:pt>
                <c:pt idx="2609">
                  <c:v>99.043440000000004</c:v>
                </c:pt>
                <c:pt idx="2610">
                  <c:v>99.043890000000005</c:v>
                </c:pt>
                <c:pt idx="2611">
                  <c:v>99.043909999999997</c:v>
                </c:pt>
                <c:pt idx="2612">
                  <c:v>99.043459999999996</c:v>
                </c:pt>
                <c:pt idx="2613">
                  <c:v>99.042749999999998</c:v>
                </c:pt>
                <c:pt idx="2614">
                  <c:v>99.042170000000013</c:v>
                </c:pt>
                <c:pt idx="2615">
                  <c:v>99.042019999999994</c:v>
                </c:pt>
                <c:pt idx="2616">
                  <c:v>99.042580000000001</c:v>
                </c:pt>
                <c:pt idx="2617">
                  <c:v>99.043819999999997</c:v>
                </c:pt>
                <c:pt idx="2618">
                  <c:v>99.045479999999998</c:v>
                </c:pt>
                <c:pt idx="2619">
                  <c:v>99.047200000000046</c:v>
                </c:pt>
                <c:pt idx="2620">
                  <c:v>99.048689999999993</c:v>
                </c:pt>
                <c:pt idx="2621">
                  <c:v>99.049769999999995</c:v>
                </c:pt>
                <c:pt idx="2622">
                  <c:v>99.050489999999982</c:v>
                </c:pt>
                <c:pt idx="2623">
                  <c:v>99.051029999999997</c:v>
                </c:pt>
                <c:pt idx="2624">
                  <c:v>99.051450000000003</c:v>
                </c:pt>
                <c:pt idx="2625">
                  <c:v>99.051810000000003</c:v>
                </c:pt>
                <c:pt idx="2626">
                  <c:v>99.051990000000004</c:v>
                </c:pt>
                <c:pt idx="2627">
                  <c:v>99.051680000000005</c:v>
                </c:pt>
                <c:pt idx="2628">
                  <c:v>99.050640000000001</c:v>
                </c:pt>
                <c:pt idx="2629">
                  <c:v>99.048839999999998</c:v>
                </c:pt>
                <c:pt idx="2630">
                  <c:v>99.046409999999995</c:v>
                </c:pt>
                <c:pt idx="2631">
                  <c:v>99.043690000000026</c:v>
                </c:pt>
                <c:pt idx="2632">
                  <c:v>99.04115000000003</c:v>
                </c:pt>
                <c:pt idx="2633">
                  <c:v>99.039180000000002</c:v>
                </c:pt>
                <c:pt idx="2634">
                  <c:v>99.038060000000002</c:v>
                </c:pt>
                <c:pt idx="2635">
                  <c:v>99.037840000000003</c:v>
                </c:pt>
                <c:pt idx="2636">
                  <c:v>99.038499999999999</c:v>
                </c:pt>
                <c:pt idx="2637">
                  <c:v>99.039789999999982</c:v>
                </c:pt>
                <c:pt idx="2638">
                  <c:v>99.041470000000004</c:v>
                </c:pt>
                <c:pt idx="2639">
                  <c:v>99.043360000000007</c:v>
                </c:pt>
                <c:pt idx="2640">
                  <c:v>99.045180000000002</c:v>
                </c:pt>
                <c:pt idx="2641">
                  <c:v>99.046719999999993</c:v>
                </c:pt>
                <c:pt idx="2642">
                  <c:v>99.047889999999995</c:v>
                </c:pt>
                <c:pt idx="2643">
                  <c:v>99.048469999999995</c:v>
                </c:pt>
                <c:pt idx="2644">
                  <c:v>99.048550000000006</c:v>
                </c:pt>
                <c:pt idx="2645">
                  <c:v>99.048140000000004</c:v>
                </c:pt>
                <c:pt idx="2646">
                  <c:v>99.047460000000029</c:v>
                </c:pt>
                <c:pt idx="2647">
                  <c:v>99.046690000000027</c:v>
                </c:pt>
                <c:pt idx="2648">
                  <c:v>99.045990000000003</c:v>
                </c:pt>
                <c:pt idx="2649">
                  <c:v>99.045439999999999</c:v>
                </c:pt>
                <c:pt idx="2650">
                  <c:v>99.044970000000006</c:v>
                </c:pt>
                <c:pt idx="2651">
                  <c:v>99.044530000000023</c:v>
                </c:pt>
                <c:pt idx="2652">
                  <c:v>99.043960000000027</c:v>
                </c:pt>
                <c:pt idx="2653">
                  <c:v>99.043250000000029</c:v>
                </c:pt>
                <c:pt idx="2654">
                  <c:v>99.042389999999983</c:v>
                </c:pt>
                <c:pt idx="2655">
                  <c:v>99.041439999999994</c:v>
                </c:pt>
                <c:pt idx="2656">
                  <c:v>99.040530000000004</c:v>
                </c:pt>
                <c:pt idx="2657">
                  <c:v>99.039760000000001</c:v>
                </c:pt>
                <c:pt idx="2658">
                  <c:v>99.039249999999996</c:v>
                </c:pt>
                <c:pt idx="2659">
                  <c:v>99.039100000000005</c:v>
                </c:pt>
                <c:pt idx="2660">
                  <c:v>99.03937999999998</c:v>
                </c:pt>
                <c:pt idx="2661">
                  <c:v>99.040020000000027</c:v>
                </c:pt>
                <c:pt idx="2662">
                  <c:v>99.041050000000027</c:v>
                </c:pt>
                <c:pt idx="2663">
                  <c:v>99.042220000000029</c:v>
                </c:pt>
                <c:pt idx="2664">
                  <c:v>99.043270000000007</c:v>
                </c:pt>
                <c:pt idx="2665">
                  <c:v>99.043899999999994</c:v>
                </c:pt>
                <c:pt idx="2666">
                  <c:v>99.043850000000006</c:v>
                </c:pt>
                <c:pt idx="2667">
                  <c:v>99.043040000000005</c:v>
                </c:pt>
                <c:pt idx="2668">
                  <c:v>99.041560000000047</c:v>
                </c:pt>
                <c:pt idx="2669">
                  <c:v>99.03976999999999</c:v>
                </c:pt>
                <c:pt idx="2670">
                  <c:v>99.038060000000002</c:v>
                </c:pt>
                <c:pt idx="2671">
                  <c:v>99.036789999999982</c:v>
                </c:pt>
                <c:pt idx="2672">
                  <c:v>99.036230000000003</c:v>
                </c:pt>
                <c:pt idx="2673">
                  <c:v>99.036420000000007</c:v>
                </c:pt>
                <c:pt idx="2674">
                  <c:v>99.037160000000029</c:v>
                </c:pt>
                <c:pt idx="2675">
                  <c:v>99.038330000000002</c:v>
                </c:pt>
                <c:pt idx="2676">
                  <c:v>99.03976999999999</c:v>
                </c:pt>
                <c:pt idx="2677">
                  <c:v>99.041309999999996</c:v>
                </c:pt>
                <c:pt idx="2678">
                  <c:v>99.043000000000006</c:v>
                </c:pt>
                <c:pt idx="2679">
                  <c:v>99.044730000000001</c:v>
                </c:pt>
                <c:pt idx="2680">
                  <c:v>99.046369999999996</c:v>
                </c:pt>
                <c:pt idx="2681">
                  <c:v>99.047709999999995</c:v>
                </c:pt>
                <c:pt idx="2682">
                  <c:v>99.048469999999995</c:v>
                </c:pt>
                <c:pt idx="2683">
                  <c:v>99.048460000000006</c:v>
                </c:pt>
                <c:pt idx="2684">
                  <c:v>99.047680000000028</c:v>
                </c:pt>
                <c:pt idx="2685">
                  <c:v>99.046310000000005</c:v>
                </c:pt>
                <c:pt idx="2686">
                  <c:v>99.044590000000028</c:v>
                </c:pt>
                <c:pt idx="2687">
                  <c:v>99.0428</c:v>
                </c:pt>
                <c:pt idx="2688">
                  <c:v>99.041050000000027</c:v>
                </c:pt>
                <c:pt idx="2689">
                  <c:v>99.03937999999998</c:v>
                </c:pt>
                <c:pt idx="2690">
                  <c:v>99.037660000000031</c:v>
                </c:pt>
                <c:pt idx="2691">
                  <c:v>99.035849999999982</c:v>
                </c:pt>
                <c:pt idx="2692">
                  <c:v>99.034030000000001</c:v>
                </c:pt>
                <c:pt idx="2693">
                  <c:v>99.03243999999998</c:v>
                </c:pt>
                <c:pt idx="2694">
                  <c:v>99.031459999999996</c:v>
                </c:pt>
                <c:pt idx="2695">
                  <c:v>99.031379999999999</c:v>
                </c:pt>
                <c:pt idx="2696">
                  <c:v>99.032200000000003</c:v>
                </c:pt>
                <c:pt idx="2697">
                  <c:v>99.033749999999998</c:v>
                </c:pt>
                <c:pt idx="2698">
                  <c:v>99.03543999999998</c:v>
                </c:pt>
                <c:pt idx="2699">
                  <c:v>99.036699999999996</c:v>
                </c:pt>
                <c:pt idx="2700">
                  <c:v>99.037080000000003</c:v>
                </c:pt>
                <c:pt idx="2701">
                  <c:v>99.036389999999983</c:v>
                </c:pt>
                <c:pt idx="2702">
                  <c:v>99.034940000000006</c:v>
                </c:pt>
                <c:pt idx="2703">
                  <c:v>99.033100000000005</c:v>
                </c:pt>
                <c:pt idx="2704">
                  <c:v>99.031409999999994</c:v>
                </c:pt>
                <c:pt idx="2705">
                  <c:v>99.030299999999997</c:v>
                </c:pt>
                <c:pt idx="2706">
                  <c:v>99.029910000000001</c:v>
                </c:pt>
                <c:pt idx="2707">
                  <c:v>99.030249999999995</c:v>
                </c:pt>
                <c:pt idx="2708">
                  <c:v>99.031239999999997</c:v>
                </c:pt>
                <c:pt idx="2709">
                  <c:v>99.03270999999998</c:v>
                </c:pt>
                <c:pt idx="2710">
                  <c:v>99.034639999999996</c:v>
                </c:pt>
                <c:pt idx="2711">
                  <c:v>99.036829999999995</c:v>
                </c:pt>
                <c:pt idx="2712">
                  <c:v>99.039199999999994</c:v>
                </c:pt>
                <c:pt idx="2713">
                  <c:v>99.041349999999994</c:v>
                </c:pt>
                <c:pt idx="2714">
                  <c:v>99.042860000000005</c:v>
                </c:pt>
                <c:pt idx="2715">
                  <c:v>99.04321000000003</c:v>
                </c:pt>
                <c:pt idx="2716">
                  <c:v>99.041960000000032</c:v>
                </c:pt>
                <c:pt idx="2717">
                  <c:v>99.039010000000005</c:v>
                </c:pt>
                <c:pt idx="2718">
                  <c:v>99.034470000000013</c:v>
                </c:pt>
                <c:pt idx="2719">
                  <c:v>99.028779999999969</c:v>
                </c:pt>
                <c:pt idx="2720">
                  <c:v>99.022409999999979</c:v>
                </c:pt>
                <c:pt idx="2721">
                  <c:v>99.015929999999997</c:v>
                </c:pt>
                <c:pt idx="2722">
                  <c:v>99.009860000000003</c:v>
                </c:pt>
                <c:pt idx="2723">
                  <c:v>99.004450000000006</c:v>
                </c:pt>
                <c:pt idx="2724">
                  <c:v>99.000010000000003</c:v>
                </c:pt>
                <c:pt idx="2725">
                  <c:v>98.996510000000029</c:v>
                </c:pt>
                <c:pt idx="2726">
                  <c:v>98.994000000000028</c:v>
                </c:pt>
                <c:pt idx="2727">
                  <c:v>98.99226000000003</c:v>
                </c:pt>
                <c:pt idx="2728">
                  <c:v>98.990870000000001</c:v>
                </c:pt>
                <c:pt idx="2729">
                  <c:v>98.989400000000003</c:v>
                </c:pt>
                <c:pt idx="2730">
                  <c:v>98.98729000000003</c:v>
                </c:pt>
                <c:pt idx="2731">
                  <c:v>98.984319999999997</c:v>
                </c:pt>
                <c:pt idx="2732">
                  <c:v>98.980530000000002</c:v>
                </c:pt>
                <c:pt idx="2733">
                  <c:v>98.976190000000003</c:v>
                </c:pt>
                <c:pt idx="2734">
                  <c:v>98.971900000000005</c:v>
                </c:pt>
                <c:pt idx="2735">
                  <c:v>98.968260000000029</c:v>
                </c:pt>
                <c:pt idx="2736">
                  <c:v>98.965490000000003</c:v>
                </c:pt>
                <c:pt idx="2737">
                  <c:v>98.963640000000026</c:v>
                </c:pt>
                <c:pt idx="2738">
                  <c:v>98.962280000000007</c:v>
                </c:pt>
                <c:pt idx="2739">
                  <c:v>98.960840000000005</c:v>
                </c:pt>
                <c:pt idx="2740">
                  <c:v>98.958730000000003</c:v>
                </c:pt>
                <c:pt idx="2741">
                  <c:v>98.955590000000001</c:v>
                </c:pt>
                <c:pt idx="2742">
                  <c:v>98.951510000000027</c:v>
                </c:pt>
                <c:pt idx="2743">
                  <c:v>98.946690000000046</c:v>
                </c:pt>
                <c:pt idx="2744">
                  <c:v>98.94167000000003</c:v>
                </c:pt>
                <c:pt idx="2745">
                  <c:v>98.93674</c:v>
                </c:pt>
                <c:pt idx="2746">
                  <c:v>98.932210000000026</c:v>
                </c:pt>
                <c:pt idx="2747">
                  <c:v>98.927999999999997</c:v>
                </c:pt>
                <c:pt idx="2748">
                  <c:v>98.923749999999998</c:v>
                </c:pt>
                <c:pt idx="2749">
                  <c:v>98.919030000000006</c:v>
                </c:pt>
                <c:pt idx="2750">
                  <c:v>98.913290000000046</c:v>
                </c:pt>
                <c:pt idx="2751">
                  <c:v>98.90612000000003</c:v>
                </c:pt>
                <c:pt idx="2752">
                  <c:v>98.897290000000027</c:v>
                </c:pt>
                <c:pt idx="2753">
                  <c:v>98.88688999999998</c:v>
                </c:pt>
                <c:pt idx="2754">
                  <c:v>98.875559999999979</c:v>
                </c:pt>
                <c:pt idx="2755">
                  <c:v>98.864270000000005</c:v>
                </c:pt>
                <c:pt idx="2756">
                  <c:v>98.854259999999996</c:v>
                </c:pt>
                <c:pt idx="2757">
                  <c:v>98.846639999999994</c:v>
                </c:pt>
                <c:pt idx="2758">
                  <c:v>98.842240000000004</c:v>
                </c:pt>
                <c:pt idx="2759">
                  <c:v>98.841220000000035</c:v>
                </c:pt>
                <c:pt idx="2760">
                  <c:v>98.843100000000007</c:v>
                </c:pt>
                <c:pt idx="2761">
                  <c:v>98.846810000000005</c:v>
                </c:pt>
                <c:pt idx="2762">
                  <c:v>98.851200000000006</c:v>
                </c:pt>
                <c:pt idx="2763">
                  <c:v>98.855289999999982</c:v>
                </c:pt>
                <c:pt idx="2764">
                  <c:v>98.858519999999999</c:v>
                </c:pt>
                <c:pt idx="2765">
                  <c:v>98.860969999999995</c:v>
                </c:pt>
                <c:pt idx="2766">
                  <c:v>98.863100000000003</c:v>
                </c:pt>
                <c:pt idx="2767">
                  <c:v>98.86557999999998</c:v>
                </c:pt>
                <c:pt idx="2768">
                  <c:v>98.868849999999981</c:v>
                </c:pt>
                <c:pt idx="2769">
                  <c:v>98.873019999999983</c:v>
                </c:pt>
                <c:pt idx="2770">
                  <c:v>98.877769999999998</c:v>
                </c:pt>
                <c:pt idx="2771">
                  <c:v>98.882509999999982</c:v>
                </c:pt>
                <c:pt idx="2772">
                  <c:v>98.886679999999998</c:v>
                </c:pt>
                <c:pt idx="2773">
                  <c:v>98.889830000000003</c:v>
                </c:pt>
                <c:pt idx="2774">
                  <c:v>98.89206999999999</c:v>
                </c:pt>
                <c:pt idx="2775">
                  <c:v>98.893590000000003</c:v>
                </c:pt>
                <c:pt idx="2776">
                  <c:v>98.894909999999996</c:v>
                </c:pt>
                <c:pt idx="2777">
                  <c:v>98.896530000000013</c:v>
                </c:pt>
                <c:pt idx="2778">
                  <c:v>98.898769999999999</c:v>
                </c:pt>
                <c:pt idx="2779">
                  <c:v>98.901790000000005</c:v>
                </c:pt>
                <c:pt idx="2780">
                  <c:v>98.905500000000004</c:v>
                </c:pt>
                <c:pt idx="2781">
                  <c:v>98.909710000000004</c:v>
                </c:pt>
                <c:pt idx="2782">
                  <c:v>98.91409000000003</c:v>
                </c:pt>
                <c:pt idx="2783">
                  <c:v>98.918360000000007</c:v>
                </c:pt>
                <c:pt idx="2784">
                  <c:v>98.922190000000001</c:v>
                </c:pt>
                <c:pt idx="2785">
                  <c:v>98.925379999999976</c:v>
                </c:pt>
                <c:pt idx="2786">
                  <c:v>98.927980000000005</c:v>
                </c:pt>
                <c:pt idx="2787">
                  <c:v>98.930130000000005</c:v>
                </c:pt>
                <c:pt idx="2788">
                  <c:v>98.932239999999993</c:v>
                </c:pt>
                <c:pt idx="2789">
                  <c:v>98.93464000000003</c:v>
                </c:pt>
                <c:pt idx="2790">
                  <c:v>98.937700000000007</c:v>
                </c:pt>
                <c:pt idx="2791">
                  <c:v>98.941339999999997</c:v>
                </c:pt>
                <c:pt idx="2792">
                  <c:v>98.945319999999995</c:v>
                </c:pt>
                <c:pt idx="2793">
                  <c:v>98.949090000000027</c:v>
                </c:pt>
                <c:pt idx="2794">
                  <c:v>98.952069999999992</c:v>
                </c:pt>
                <c:pt idx="2795">
                  <c:v>98.953919999999997</c:v>
                </c:pt>
                <c:pt idx="2796">
                  <c:v>98.954769999999996</c:v>
                </c:pt>
                <c:pt idx="2797">
                  <c:v>98.955010000000001</c:v>
                </c:pt>
                <c:pt idx="2798">
                  <c:v>98.95547999999998</c:v>
                </c:pt>
                <c:pt idx="2799">
                  <c:v>98.956879999999998</c:v>
                </c:pt>
                <c:pt idx="2800">
                  <c:v>98.959630000000004</c:v>
                </c:pt>
                <c:pt idx="2801">
                  <c:v>98.96378</c:v>
                </c:pt>
                <c:pt idx="2802">
                  <c:v>98.968850000000003</c:v>
                </c:pt>
                <c:pt idx="2803">
                  <c:v>98.974320000000006</c:v>
                </c:pt>
                <c:pt idx="2804">
                  <c:v>98.979690000000005</c:v>
                </c:pt>
                <c:pt idx="2805">
                  <c:v>98.984719999999996</c:v>
                </c:pt>
                <c:pt idx="2806">
                  <c:v>98.989459999999994</c:v>
                </c:pt>
                <c:pt idx="2807">
                  <c:v>98.99405000000003</c:v>
                </c:pt>
                <c:pt idx="2808">
                  <c:v>98.998509999999996</c:v>
                </c:pt>
                <c:pt idx="2809">
                  <c:v>99.002560000000003</c:v>
                </c:pt>
                <c:pt idx="2810">
                  <c:v>99.005520000000004</c:v>
                </c:pt>
                <c:pt idx="2811">
                  <c:v>99.006680000000003</c:v>
                </c:pt>
                <c:pt idx="2812">
                  <c:v>99.005479999999977</c:v>
                </c:pt>
                <c:pt idx="2813">
                  <c:v>99.001760000000004</c:v>
                </c:pt>
                <c:pt idx="2814">
                  <c:v>98.99602000000003</c:v>
                </c:pt>
                <c:pt idx="2815">
                  <c:v>98.989120000000028</c:v>
                </c:pt>
                <c:pt idx="2816">
                  <c:v>98.982290000000006</c:v>
                </c:pt>
                <c:pt idx="2817">
                  <c:v>98.976609999999994</c:v>
                </c:pt>
                <c:pt idx="2818">
                  <c:v>98.97269</c:v>
                </c:pt>
                <c:pt idx="2819">
                  <c:v>98.970670000000013</c:v>
                </c:pt>
                <c:pt idx="2820">
                  <c:v>98.970320000000001</c:v>
                </c:pt>
                <c:pt idx="2821">
                  <c:v>98.971080000000001</c:v>
                </c:pt>
                <c:pt idx="2822">
                  <c:v>98.972339999999988</c:v>
                </c:pt>
                <c:pt idx="2823">
                  <c:v>98.973680000000002</c:v>
                </c:pt>
                <c:pt idx="2824">
                  <c:v>98.974649999999997</c:v>
                </c:pt>
                <c:pt idx="2825">
                  <c:v>98.975009999999983</c:v>
                </c:pt>
                <c:pt idx="2826">
                  <c:v>98.974660000000029</c:v>
                </c:pt>
                <c:pt idx="2827">
                  <c:v>98.97363</c:v>
                </c:pt>
                <c:pt idx="2828">
                  <c:v>98.972079999999977</c:v>
                </c:pt>
                <c:pt idx="2829">
                  <c:v>98.970179999999999</c:v>
                </c:pt>
                <c:pt idx="2830">
                  <c:v>98.968279999999993</c:v>
                </c:pt>
                <c:pt idx="2831">
                  <c:v>98.966640000000027</c:v>
                </c:pt>
                <c:pt idx="2832">
                  <c:v>98.965239999999994</c:v>
                </c:pt>
                <c:pt idx="2833">
                  <c:v>98.964020000000048</c:v>
                </c:pt>
                <c:pt idx="2834">
                  <c:v>98.962660000000028</c:v>
                </c:pt>
                <c:pt idx="2835">
                  <c:v>98.960849999999994</c:v>
                </c:pt>
                <c:pt idx="2836">
                  <c:v>98.958379999999977</c:v>
                </c:pt>
                <c:pt idx="2837">
                  <c:v>98.955060000000003</c:v>
                </c:pt>
                <c:pt idx="2838">
                  <c:v>98.951060000000027</c:v>
                </c:pt>
                <c:pt idx="2839">
                  <c:v>98.946479999999994</c:v>
                </c:pt>
                <c:pt idx="2840">
                  <c:v>98.941440000000028</c:v>
                </c:pt>
                <c:pt idx="2841">
                  <c:v>98.935980000000001</c:v>
                </c:pt>
                <c:pt idx="2842">
                  <c:v>98.930080000000004</c:v>
                </c:pt>
                <c:pt idx="2843">
                  <c:v>98.9238</c:v>
                </c:pt>
                <c:pt idx="2844">
                  <c:v>98.917220000000057</c:v>
                </c:pt>
                <c:pt idx="2845">
                  <c:v>98.910740000000004</c:v>
                </c:pt>
                <c:pt idx="2846">
                  <c:v>98.904630000000026</c:v>
                </c:pt>
                <c:pt idx="2847">
                  <c:v>98.89931</c:v>
                </c:pt>
                <c:pt idx="2848">
                  <c:v>98.89479</c:v>
                </c:pt>
                <c:pt idx="2849">
                  <c:v>98.891050000000007</c:v>
                </c:pt>
                <c:pt idx="2850">
                  <c:v>98.887910000000005</c:v>
                </c:pt>
                <c:pt idx="2851">
                  <c:v>98.885059999999982</c:v>
                </c:pt>
                <c:pt idx="2852">
                  <c:v>98.882530000000003</c:v>
                </c:pt>
                <c:pt idx="2853">
                  <c:v>98.880369999999999</c:v>
                </c:pt>
                <c:pt idx="2854">
                  <c:v>98.878919999999979</c:v>
                </c:pt>
                <c:pt idx="2855">
                  <c:v>98.87842999999998</c:v>
                </c:pt>
                <c:pt idx="2856">
                  <c:v>98.878849999999971</c:v>
                </c:pt>
                <c:pt idx="2857">
                  <c:v>98.879839999999973</c:v>
                </c:pt>
                <c:pt idx="2858">
                  <c:v>98.880709999999979</c:v>
                </c:pt>
                <c:pt idx="2859">
                  <c:v>98.880779999999973</c:v>
                </c:pt>
                <c:pt idx="2860">
                  <c:v>98.87945999999998</c:v>
                </c:pt>
                <c:pt idx="2861">
                  <c:v>98.876499999999979</c:v>
                </c:pt>
                <c:pt idx="2862">
                  <c:v>98.872089999999972</c:v>
                </c:pt>
                <c:pt idx="2863">
                  <c:v>98.866680000000002</c:v>
                </c:pt>
                <c:pt idx="2864">
                  <c:v>98.860699999999994</c:v>
                </c:pt>
                <c:pt idx="2865">
                  <c:v>98.854569999999995</c:v>
                </c:pt>
                <c:pt idx="2866">
                  <c:v>98.848510000000005</c:v>
                </c:pt>
                <c:pt idx="2867">
                  <c:v>98.842550000000003</c:v>
                </c:pt>
                <c:pt idx="2868">
                  <c:v>98.836749999999981</c:v>
                </c:pt>
                <c:pt idx="2869">
                  <c:v>98.831260000000029</c:v>
                </c:pt>
                <c:pt idx="2870">
                  <c:v>98.82629</c:v>
                </c:pt>
                <c:pt idx="2871">
                  <c:v>98.822049999999976</c:v>
                </c:pt>
                <c:pt idx="2872">
                  <c:v>98.818709999999982</c:v>
                </c:pt>
                <c:pt idx="2873">
                  <c:v>98.816180000000003</c:v>
                </c:pt>
                <c:pt idx="2874">
                  <c:v>98.814230000000023</c:v>
                </c:pt>
                <c:pt idx="2875">
                  <c:v>98.812610000000006</c:v>
                </c:pt>
                <c:pt idx="2876">
                  <c:v>98.811200000000028</c:v>
                </c:pt>
                <c:pt idx="2877">
                  <c:v>98.810069999999996</c:v>
                </c:pt>
                <c:pt idx="2878">
                  <c:v>98.809460000000001</c:v>
                </c:pt>
                <c:pt idx="2879">
                  <c:v>98.809650000000005</c:v>
                </c:pt>
                <c:pt idx="2880">
                  <c:v>98.810699999999997</c:v>
                </c:pt>
                <c:pt idx="2881">
                  <c:v>98.812479999999979</c:v>
                </c:pt>
                <c:pt idx="2882">
                  <c:v>98.814650000000029</c:v>
                </c:pt>
                <c:pt idx="2883">
                  <c:v>98.816670000000002</c:v>
                </c:pt>
                <c:pt idx="2884">
                  <c:v>98.818259999999995</c:v>
                </c:pt>
                <c:pt idx="2885">
                  <c:v>98.819289999999995</c:v>
                </c:pt>
                <c:pt idx="2886">
                  <c:v>98.819950000000006</c:v>
                </c:pt>
                <c:pt idx="2887">
                  <c:v>98.820589999999982</c:v>
                </c:pt>
                <c:pt idx="2888">
                  <c:v>98.821529999999996</c:v>
                </c:pt>
                <c:pt idx="2889">
                  <c:v>98.822939999999988</c:v>
                </c:pt>
                <c:pt idx="2890">
                  <c:v>98.824619999999996</c:v>
                </c:pt>
                <c:pt idx="2891">
                  <c:v>98.826419999999999</c:v>
                </c:pt>
                <c:pt idx="2892">
                  <c:v>98.828029999999998</c:v>
                </c:pt>
                <c:pt idx="2893">
                  <c:v>98.829239999999999</c:v>
                </c:pt>
                <c:pt idx="2894">
                  <c:v>98.830039999999983</c:v>
                </c:pt>
                <c:pt idx="2895">
                  <c:v>98.830489999999998</c:v>
                </c:pt>
                <c:pt idx="2896">
                  <c:v>98.830489999999998</c:v>
                </c:pt>
                <c:pt idx="2897">
                  <c:v>98.829729999999998</c:v>
                </c:pt>
                <c:pt idx="2898">
                  <c:v>98.827789999999979</c:v>
                </c:pt>
                <c:pt idx="2899">
                  <c:v>98.824169999999995</c:v>
                </c:pt>
                <c:pt idx="2900">
                  <c:v>98.81874999999998</c:v>
                </c:pt>
                <c:pt idx="2901">
                  <c:v>98.811870000000013</c:v>
                </c:pt>
                <c:pt idx="2902">
                  <c:v>98.804410000000004</c:v>
                </c:pt>
                <c:pt idx="2903">
                  <c:v>98.797680000000028</c:v>
                </c:pt>
                <c:pt idx="2904">
                  <c:v>98.792930000000013</c:v>
                </c:pt>
                <c:pt idx="2905">
                  <c:v>98.790970000000002</c:v>
                </c:pt>
                <c:pt idx="2906">
                  <c:v>98.791960000000032</c:v>
                </c:pt>
                <c:pt idx="2907">
                  <c:v>98.795469999999995</c:v>
                </c:pt>
                <c:pt idx="2908">
                  <c:v>98.800439999999981</c:v>
                </c:pt>
                <c:pt idx="2909">
                  <c:v>98.805789999999988</c:v>
                </c:pt>
                <c:pt idx="2910">
                  <c:v>98.810509999999994</c:v>
                </c:pt>
                <c:pt idx="2911">
                  <c:v>98.814189999999996</c:v>
                </c:pt>
                <c:pt idx="2912">
                  <c:v>98.816769999999991</c:v>
                </c:pt>
                <c:pt idx="2913">
                  <c:v>98.81859</c:v>
                </c:pt>
                <c:pt idx="2914">
                  <c:v>98.820210000000003</c:v>
                </c:pt>
                <c:pt idx="2915">
                  <c:v>98.822059999999979</c:v>
                </c:pt>
                <c:pt idx="2916">
                  <c:v>98.824359999999999</c:v>
                </c:pt>
                <c:pt idx="2917">
                  <c:v>98.827010000000001</c:v>
                </c:pt>
                <c:pt idx="2918">
                  <c:v>98.829819999999998</c:v>
                </c:pt>
                <c:pt idx="2919">
                  <c:v>98.832389999999975</c:v>
                </c:pt>
                <c:pt idx="2920">
                  <c:v>98.834520000000026</c:v>
                </c:pt>
                <c:pt idx="2921">
                  <c:v>98.835979999999978</c:v>
                </c:pt>
                <c:pt idx="2922">
                  <c:v>98.836739999999978</c:v>
                </c:pt>
                <c:pt idx="2923">
                  <c:v>98.836860000000001</c:v>
                </c:pt>
                <c:pt idx="2924">
                  <c:v>98.836449999999999</c:v>
                </c:pt>
                <c:pt idx="2925">
                  <c:v>98.835639999999998</c:v>
                </c:pt>
                <c:pt idx="2926">
                  <c:v>98.834559999999996</c:v>
                </c:pt>
                <c:pt idx="2927">
                  <c:v>98.833370000000002</c:v>
                </c:pt>
                <c:pt idx="2928">
                  <c:v>98.832149999999999</c:v>
                </c:pt>
                <c:pt idx="2929">
                  <c:v>98.830950000000001</c:v>
                </c:pt>
                <c:pt idx="2930">
                  <c:v>98.829799999999977</c:v>
                </c:pt>
                <c:pt idx="2931">
                  <c:v>98.828639999999979</c:v>
                </c:pt>
                <c:pt idx="2932">
                  <c:v>98.827429999999993</c:v>
                </c:pt>
                <c:pt idx="2933">
                  <c:v>98.826069999999987</c:v>
                </c:pt>
                <c:pt idx="2934">
                  <c:v>98.824619999999996</c:v>
                </c:pt>
                <c:pt idx="2935">
                  <c:v>98.823129999999992</c:v>
                </c:pt>
                <c:pt idx="2936">
                  <c:v>98.821690000000004</c:v>
                </c:pt>
                <c:pt idx="2937">
                  <c:v>98.820479999999989</c:v>
                </c:pt>
                <c:pt idx="2938">
                  <c:v>98.819570000000013</c:v>
                </c:pt>
                <c:pt idx="2939">
                  <c:v>98.819000000000003</c:v>
                </c:pt>
                <c:pt idx="2940">
                  <c:v>98.818709999999982</c:v>
                </c:pt>
                <c:pt idx="2941">
                  <c:v>98.818469999999991</c:v>
                </c:pt>
                <c:pt idx="2942">
                  <c:v>98.818089999999998</c:v>
                </c:pt>
                <c:pt idx="2943">
                  <c:v>98.81738</c:v>
                </c:pt>
                <c:pt idx="2944">
                  <c:v>98.816249999999997</c:v>
                </c:pt>
                <c:pt idx="2945">
                  <c:v>98.814790000000002</c:v>
                </c:pt>
                <c:pt idx="2946">
                  <c:v>98.81317</c:v>
                </c:pt>
                <c:pt idx="2947">
                  <c:v>98.81161000000003</c:v>
                </c:pt>
                <c:pt idx="2948">
                  <c:v>98.810419999999993</c:v>
                </c:pt>
                <c:pt idx="2949">
                  <c:v>98.809650000000005</c:v>
                </c:pt>
                <c:pt idx="2950">
                  <c:v>98.809280000000001</c:v>
                </c:pt>
                <c:pt idx="2951">
                  <c:v>98.809089999999998</c:v>
                </c:pt>
                <c:pt idx="2952">
                  <c:v>98.80877999999997</c:v>
                </c:pt>
                <c:pt idx="2953">
                  <c:v>98.808009999999982</c:v>
                </c:pt>
                <c:pt idx="2954">
                  <c:v>98.8065</c:v>
                </c:pt>
                <c:pt idx="2955">
                  <c:v>98.804260000000028</c:v>
                </c:pt>
                <c:pt idx="2956">
                  <c:v>98.801469999999995</c:v>
                </c:pt>
                <c:pt idx="2957">
                  <c:v>98.798460000000006</c:v>
                </c:pt>
                <c:pt idx="2958">
                  <c:v>98.795680000000004</c:v>
                </c:pt>
                <c:pt idx="2959">
                  <c:v>98.793560000000028</c:v>
                </c:pt>
                <c:pt idx="2960">
                  <c:v>98.792329999999993</c:v>
                </c:pt>
                <c:pt idx="2961">
                  <c:v>98.792090000000002</c:v>
                </c:pt>
                <c:pt idx="2962">
                  <c:v>98.792720000000003</c:v>
                </c:pt>
                <c:pt idx="2963">
                  <c:v>98.794020000000032</c:v>
                </c:pt>
                <c:pt idx="2964">
                  <c:v>98.795689999999993</c:v>
                </c:pt>
                <c:pt idx="2965">
                  <c:v>98.797540000000026</c:v>
                </c:pt>
                <c:pt idx="2966">
                  <c:v>98.799340000000001</c:v>
                </c:pt>
                <c:pt idx="2967">
                  <c:v>98.800969999999992</c:v>
                </c:pt>
                <c:pt idx="2968">
                  <c:v>98.802269999999993</c:v>
                </c:pt>
                <c:pt idx="2969">
                  <c:v>98.803219999999996</c:v>
                </c:pt>
                <c:pt idx="2970">
                  <c:v>98.803759999999983</c:v>
                </c:pt>
                <c:pt idx="2971">
                  <c:v>98.803870000000003</c:v>
                </c:pt>
                <c:pt idx="2972">
                  <c:v>98.803619999999995</c:v>
                </c:pt>
                <c:pt idx="2973">
                  <c:v>98.803089999999983</c:v>
                </c:pt>
                <c:pt idx="2974">
                  <c:v>98.802379999999971</c:v>
                </c:pt>
                <c:pt idx="2975">
                  <c:v>98.801640000000006</c:v>
                </c:pt>
                <c:pt idx="2976">
                  <c:v>98.800929999999994</c:v>
                </c:pt>
                <c:pt idx="2977">
                  <c:v>98.800280000000001</c:v>
                </c:pt>
                <c:pt idx="2978">
                  <c:v>98.79974</c:v>
                </c:pt>
                <c:pt idx="2979">
                  <c:v>98.799340000000001</c:v>
                </c:pt>
                <c:pt idx="2980">
                  <c:v>98.799160000000029</c:v>
                </c:pt>
                <c:pt idx="2981">
                  <c:v>98.799230000000023</c:v>
                </c:pt>
                <c:pt idx="2982">
                  <c:v>98.799650000000028</c:v>
                </c:pt>
                <c:pt idx="2983">
                  <c:v>98.800399999999982</c:v>
                </c:pt>
                <c:pt idx="2984">
                  <c:v>98.801460000000006</c:v>
                </c:pt>
                <c:pt idx="2985">
                  <c:v>98.802719999999979</c:v>
                </c:pt>
                <c:pt idx="2986">
                  <c:v>98.804000000000002</c:v>
                </c:pt>
                <c:pt idx="2987">
                  <c:v>98.805149999999998</c:v>
                </c:pt>
                <c:pt idx="2988">
                  <c:v>98.806150000000002</c:v>
                </c:pt>
                <c:pt idx="2989">
                  <c:v>98.806979999999982</c:v>
                </c:pt>
                <c:pt idx="2990">
                  <c:v>98.8078</c:v>
                </c:pt>
                <c:pt idx="2991">
                  <c:v>98.808700000000002</c:v>
                </c:pt>
                <c:pt idx="2992">
                  <c:v>98.80974999999998</c:v>
                </c:pt>
                <c:pt idx="2993">
                  <c:v>98.810850000000002</c:v>
                </c:pt>
                <c:pt idx="2994">
                  <c:v>98.81174</c:v>
                </c:pt>
                <c:pt idx="2995">
                  <c:v>98.811970000000002</c:v>
                </c:pt>
                <c:pt idx="2996">
                  <c:v>98.811120000000031</c:v>
                </c:pt>
                <c:pt idx="2997">
                  <c:v>98.808829999999986</c:v>
                </c:pt>
                <c:pt idx="2998">
                  <c:v>98.804959999999994</c:v>
                </c:pt>
                <c:pt idx="2999">
                  <c:v>98.799650000000028</c:v>
                </c:pt>
                <c:pt idx="3000">
                  <c:v>98.793369999999996</c:v>
                </c:pt>
                <c:pt idx="3001">
                  <c:v>98.786699999999996</c:v>
                </c:pt>
                <c:pt idx="3002">
                  <c:v>98.780460000000005</c:v>
                </c:pt>
                <c:pt idx="3003">
                  <c:v>98.77525</c:v>
                </c:pt>
                <c:pt idx="3004">
                  <c:v>98.771569999999997</c:v>
                </c:pt>
                <c:pt idx="3005">
                  <c:v>98.769509999999997</c:v>
                </c:pt>
                <c:pt idx="3006">
                  <c:v>98.768950000000004</c:v>
                </c:pt>
                <c:pt idx="3007">
                  <c:v>98.769470000000013</c:v>
                </c:pt>
                <c:pt idx="3008">
                  <c:v>98.770539999999983</c:v>
                </c:pt>
                <c:pt idx="3009">
                  <c:v>98.771609999999995</c:v>
                </c:pt>
                <c:pt idx="3010">
                  <c:v>98.772299999999987</c:v>
                </c:pt>
                <c:pt idx="3011">
                  <c:v>98.772409999999979</c:v>
                </c:pt>
                <c:pt idx="3012">
                  <c:v>98.771820000000005</c:v>
                </c:pt>
                <c:pt idx="3013">
                  <c:v>98.770610000000005</c:v>
                </c:pt>
                <c:pt idx="3014">
                  <c:v>98.768919999999994</c:v>
                </c:pt>
                <c:pt idx="3015">
                  <c:v>98.766830000000013</c:v>
                </c:pt>
                <c:pt idx="3016">
                  <c:v>98.764449999999997</c:v>
                </c:pt>
                <c:pt idx="3017">
                  <c:v>98.761849999999995</c:v>
                </c:pt>
                <c:pt idx="3018">
                  <c:v>98.759150000000005</c:v>
                </c:pt>
                <c:pt idx="3019">
                  <c:v>98.756450000000001</c:v>
                </c:pt>
                <c:pt idx="3020">
                  <c:v>98.75394</c:v>
                </c:pt>
                <c:pt idx="3021">
                  <c:v>98.751710000000003</c:v>
                </c:pt>
                <c:pt idx="3022">
                  <c:v>98.749830000000003</c:v>
                </c:pt>
                <c:pt idx="3023">
                  <c:v>98.748250000000027</c:v>
                </c:pt>
                <c:pt idx="3024">
                  <c:v>98.746889999999993</c:v>
                </c:pt>
                <c:pt idx="3025">
                  <c:v>98.745650000000026</c:v>
                </c:pt>
                <c:pt idx="3026">
                  <c:v>98.744580000000028</c:v>
                </c:pt>
                <c:pt idx="3027">
                  <c:v>98.743700000000004</c:v>
                </c:pt>
                <c:pt idx="3028">
                  <c:v>98.743250000000046</c:v>
                </c:pt>
                <c:pt idx="3029">
                  <c:v>98.743390000000005</c:v>
                </c:pt>
                <c:pt idx="3030">
                  <c:v>98.744280000000046</c:v>
                </c:pt>
                <c:pt idx="3031">
                  <c:v>98.745859999999993</c:v>
                </c:pt>
                <c:pt idx="3032">
                  <c:v>98.747920000000036</c:v>
                </c:pt>
                <c:pt idx="3033">
                  <c:v>98.750159999999994</c:v>
                </c:pt>
                <c:pt idx="3034">
                  <c:v>98.752299999999991</c:v>
                </c:pt>
                <c:pt idx="3035">
                  <c:v>98.754170000000002</c:v>
                </c:pt>
                <c:pt idx="3036">
                  <c:v>98.755789999999976</c:v>
                </c:pt>
                <c:pt idx="3037">
                  <c:v>98.757350000000002</c:v>
                </c:pt>
                <c:pt idx="3038">
                  <c:v>98.759060000000005</c:v>
                </c:pt>
                <c:pt idx="3039">
                  <c:v>98.761160000000046</c:v>
                </c:pt>
                <c:pt idx="3040">
                  <c:v>98.763750000000002</c:v>
                </c:pt>
                <c:pt idx="3041">
                  <c:v>98.766679999999994</c:v>
                </c:pt>
                <c:pt idx="3042">
                  <c:v>98.769819999999996</c:v>
                </c:pt>
                <c:pt idx="3043">
                  <c:v>98.772959999999998</c:v>
                </c:pt>
                <c:pt idx="3044">
                  <c:v>98.775930000000002</c:v>
                </c:pt>
                <c:pt idx="3045">
                  <c:v>98.778709999999975</c:v>
                </c:pt>
                <c:pt idx="3046">
                  <c:v>98.781379999999999</c:v>
                </c:pt>
                <c:pt idx="3047">
                  <c:v>98.784040000000005</c:v>
                </c:pt>
                <c:pt idx="3048">
                  <c:v>98.786720000000003</c:v>
                </c:pt>
                <c:pt idx="3049">
                  <c:v>98.789469999999994</c:v>
                </c:pt>
                <c:pt idx="3050">
                  <c:v>98.792190000000005</c:v>
                </c:pt>
                <c:pt idx="3051">
                  <c:v>98.79482000000003</c:v>
                </c:pt>
                <c:pt idx="3052">
                  <c:v>98.797260000000037</c:v>
                </c:pt>
                <c:pt idx="3053">
                  <c:v>98.79952000000003</c:v>
                </c:pt>
                <c:pt idx="3054">
                  <c:v>98.801599999999993</c:v>
                </c:pt>
                <c:pt idx="3055">
                  <c:v>98.803550000000001</c:v>
                </c:pt>
                <c:pt idx="3056">
                  <c:v>98.805389999999989</c:v>
                </c:pt>
                <c:pt idx="3057">
                  <c:v>98.807130000000001</c:v>
                </c:pt>
                <c:pt idx="3058">
                  <c:v>98.80880999999998</c:v>
                </c:pt>
                <c:pt idx="3059">
                  <c:v>98.810400000000001</c:v>
                </c:pt>
                <c:pt idx="3060">
                  <c:v>98.812020000000004</c:v>
                </c:pt>
                <c:pt idx="3061">
                  <c:v>98.813620000000029</c:v>
                </c:pt>
                <c:pt idx="3062">
                  <c:v>98.815359999999998</c:v>
                </c:pt>
                <c:pt idx="3063">
                  <c:v>98.817200000000028</c:v>
                </c:pt>
                <c:pt idx="3064">
                  <c:v>98.819130000000001</c:v>
                </c:pt>
                <c:pt idx="3065">
                  <c:v>98.82114</c:v>
                </c:pt>
                <c:pt idx="3066">
                  <c:v>98.82316999999999</c:v>
                </c:pt>
                <c:pt idx="3067">
                  <c:v>98.825359999999989</c:v>
                </c:pt>
                <c:pt idx="3068">
                  <c:v>98.8279</c:v>
                </c:pt>
                <c:pt idx="3069">
                  <c:v>98.831130000000002</c:v>
                </c:pt>
                <c:pt idx="3070">
                  <c:v>98.835269999999994</c:v>
                </c:pt>
                <c:pt idx="3071">
                  <c:v>98.840400000000002</c:v>
                </c:pt>
                <c:pt idx="3072">
                  <c:v>98.846260000000029</c:v>
                </c:pt>
                <c:pt idx="3073">
                  <c:v>98.852449999999976</c:v>
                </c:pt>
                <c:pt idx="3074">
                  <c:v>98.85821</c:v>
                </c:pt>
                <c:pt idx="3075">
                  <c:v>98.86284999999998</c:v>
                </c:pt>
                <c:pt idx="3076">
                  <c:v>98.86575999999998</c:v>
                </c:pt>
                <c:pt idx="3077">
                  <c:v>98.866640000000004</c:v>
                </c:pt>
                <c:pt idx="3078">
                  <c:v>98.865549999999999</c:v>
                </c:pt>
                <c:pt idx="3079">
                  <c:v>98.862799999999979</c:v>
                </c:pt>
                <c:pt idx="3080">
                  <c:v>98.858919999999998</c:v>
                </c:pt>
                <c:pt idx="3081">
                  <c:v>98.854429999999994</c:v>
                </c:pt>
                <c:pt idx="3082">
                  <c:v>98.849829999999997</c:v>
                </c:pt>
                <c:pt idx="3083">
                  <c:v>98.845410000000001</c:v>
                </c:pt>
                <c:pt idx="3084">
                  <c:v>98.841350000000006</c:v>
                </c:pt>
                <c:pt idx="3085">
                  <c:v>98.837630000000004</c:v>
                </c:pt>
                <c:pt idx="3086">
                  <c:v>98.834270000000004</c:v>
                </c:pt>
                <c:pt idx="3087">
                  <c:v>98.831149999999994</c:v>
                </c:pt>
                <c:pt idx="3088">
                  <c:v>98.828159999999983</c:v>
                </c:pt>
                <c:pt idx="3089">
                  <c:v>98.82526</c:v>
                </c:pt>
                <c:pt idx="3090">
                  <c:v>98.822409999999977</c:v>
                </c:pt>
                <c:pt idx="3091">
                  <c:v>98.819689999999994</c:v>
                </c:pt>
                <c:pt idx="3092">
                  <c:v>98.817310000000006</c:v>
                </c:pt>
                <c:pt idx="3093">
                  <c:v>98.815379999999976</c:v>
                </c:pt>
                <c:pt idx="3094">
                  <c:v>98.814130000000006</c:v>
                </c:pt>
                <c:pt idx="3095">
                  <c:v>98.81353</c:v>
                </c:pt>
                <c:pt idx="3096">
                  <c:v>98.813360000000003</c:v>
                </c:pt>
                <c:pt idx="3097">
                  <c:v>98.813320000000004</c:v>
                </c:pt>
                <c:pt idx="3098">
                  <c:v>98.813059999999993</c:v>
                </c:pt>
                <c:pt idx="3099">
                  <c:v>98.812219999999996</c:v>
                </c:pt>
                <c:pt idx="3100">
                  <c:v>98.810749999999999</c:v>
                </c:pt>
                <c:pt idx="3101">
                  <c:v>98.808889999999977</c:v>
                </c:pt>
                <c:pt idx="3102">
                  <c:v>98.806979999999982</c:v>
                </c:pt>
                <c:pt idx="3103">
                  <c:v>98.805509999999998</c:v>
                </c:pt>
                <c:pt idx="3104">
                  <c:v>98.804699999999997</c:v>
                </c:pt>
                <c:pt idx="3105">
                  <c:v>98.804660000000027</c:v>
                </c:pt>
                <c:pt idx="3106">
                  <c:v>98.805109999999999</c:v>
                </c:pt>
                <c:pt idx="3107">
                  <c:v>98.805689999999998</c:v>
                </c:pt>
                <c:pt idx="3108">
                  <c:v>98.805939999999978</c:v>
                </c:pt>
                <c:pt idx="3109">
                  <c:v>98.805660000000003</c:v>
                </c:pt>
                <c:pt idx="3110">
                  <c:v>98.8048</c:v>
                </c:pt>
                <c:pt idx="3111">
                  <c:v>98.803699999999992</c:v>
                </c:pt>
                <c:pt idx="3112">
                  <c:v>98.802759999999978</c:v>
                </c:pt>
                <c:pt idx="3113">
                  <c:v>98.802369999999982</c:v>
                </c:pt>
                <c:pt idx="3114">
                  <c:v>98.802829999999986</c:v>
                </c:pt>
                <c:pt idx="3115">
                  <c:v>98.804150000000007</c:v>
                </c:pt>
                <c:pt idx="3116">
                  <c:v>98.806240000000003</c:v>
                </c:pt>
                <c:pt idx="3117">
                  <c:v>98.808689999999999</c:v>
                </c:pt>
                <c:pt idx="3118">
                  <c:v>98.811160000000029</c:v>
                </c:pt>
                <c:pt idx="3119">
                  <c:v>98.813419999999994</c:v>
                </c:pt>
                <c:pt idx="3120">
                  <c:v>98.815020000000004</c:v>
                </c:pt>
                <c:pt idx="3121">
                  <c:v>98.815849999999998</c:v>
                </c:pt>
                <c:pt idx="3122">
                  <c:v>98.815510000000003</c:v>
                </c:pt>
                <c:pt idx="3123">
                  <c:v>98.813400000000001</c:v>
                </c:pt>
                <c:pt idx="3124">
                  <c:v>98.808799999999977</c:v>
                </c:pt>
                <c:pt idx="3125">
                  <c:v>98.800510000000003</c:v>
                </c:pt>
                <c:pt idx="3126">
                  <c:v>98.787480000000002</c:v>
                </c:pt>
                <c:pt idx="3127">
                  <c:v>98.768810000000002</c:v>
                </c:pt>
                <c:pt idx="3128">
                  <c:v>98.744290000000035</c:v>
                </c:pt>
                <c:pt idx="3129">
                  <c:v>98.714600000000047</c:v>
                </c:pt>
                <c:pt idx="3130">
                  <c:v>98.681600000000003</c:v>
                </c:pt>
                <c:pt idx="3131">
                  <c:v>98.647930000000002</c:v>
                </c:pt>
                <c:pt idx="3132">
                  <c:v>98.616579999999999</c:v>
                </c:pt>
                <c:pt idx="3133">
                  <c:v>98.590100000000007</c:v>
                </c:pt>
                <c:pt idx="3134">
                  <c:v>98.570239999999998</c:v>
                </c:pt>
                <c:pt idx="3135">
                  <c:v>98.557559999999995</c:v>
                </c:pt>
                <c:pt idx="3136">
                  <c:v>98.55137999999998</c:v>
                </c:pt>
                <c:pt idx="3137">
                  <c:v>98.550259999999994</c:v>
                </c:pt>
                <c:pt idx="3138">
                  <c:v>98.552379999999971</c:v>
                </c:pt>
                <c:pt idx="3139">
                  <c:v>98.55592</c:v>
                </c:pt>
                <c:pt idx="3140">
                  <c:v>98.559489999999983</c:v>
                </c:pt>
                <c:pt idx="3141">
                  <c:v>98.562169999999995</c:v>
                </c:pt>
                <c:pt idx="3142">
                  <c:v>98.563630000000003</c:v>
                </c:pt>
                <c:pt idx="3143">
                  <c:v>98.563839999999999</c:v>
                </c:pt>
                <c:pt idx="3144">
                  <c:v>98.563069999999996</c:v>
                </c:pt>
                <c:pt idx="3145">
                  <c:v>98.561710000000005</c:v>
                </c:pt>
                <c:pt idx="3146">
                  <c:v>98.560300000000012</c:v>
                </c:pt>
                <c:pt idx="3147">
                  <c:v>98.559339999999978</c:v>
                </c:pt>
                <c:pt idx="3148">
                  <c:v>98.559489999999983</c:v>
                </c:pt>
                <c:pt idx="3149">
                  <c:v>98.561260000000047</c:v>
                </c:pt>
                <c:pt idx="3150">
                  <c:v>98.565060000000003</c:v>
                </c:pt>
                <c:pt idx="3151">
                  <c:v>98.571039999999982</c:v>
                </c:pt>
                <c:pt idx="3152">
                  <c:v>98.579069999999987</c:v>
                </c:pt>
                <c:pt idx="3153">
                  <c:v>98.588629999999995</c:v>
                </c:pt>
                <c:pt idx="3154">
                  <c:v>98.599100000000007</c:v>
                </c:pt>
                <c:pt idx="3155">
                  <c:v>98.609679999999983</c:v>
                </c:pt>
                <c:pt idx="3156">
                  <c:v>98.619709999999998</c:v>
                </c:pt>
                <c:pt idx="3157">
                  <c:v>98.62851999999998</c:v>
                </c:pt>
                <c:pt idx="3158">
                  <c:v>98.63566999999999</c:v>
                </c:pt>
                <c:pt idx="3159">
                  <c:v>98.640960000000007</c:v>
                </c:pt>
                <c:pt idx="3160">
                  <c:v>98.644310000000004</c:v>
                </c:pt>
                <c:pt idx="3161">
                  <c:v>98.645870000000002</c:v>
                </c:pt>
                <c:pt idx="3162">
                  <c:v>98.646039999999999</c:v>
                </c:pt>
                <c:pt idx="3163">
                  <c:v>98.645439999999979</c:v>
                </c:pt>
                <c:pt idx="3164">
                  <c:v>98.644710000000003</c:v>
                </c:pt>
                <c:pt idx="3165">
                  <c:v>98.644549999999995</c:v>
                </c:pt>
                <c:pt idx="3166">
                  <c:v>98.645420000000001</c:v>
                </c:pt>
                <c:pt idx="3167">
                  <c:v>98.647650000000027</c:v>
                </c:pt>
                <c:pt idx="3168">
                  <c:v>98.651160000000004</c:v>
                </c:pt>
                <c:pt idx="3169">
                  <c:v>98.655719999999988</c:v>
                </c:pt>
                <c:pt idx="3170">
                  <c:v>98.66095</c:v>
                </c:pt>
                <c:pt idx="3171">
                  <c:v>98.666339999999977</c:v>
                </c:pt>
                <c:pt idx="3172">
                  <c:v>98.671520000000001</c:v>
                </c:pt>
                <c:pt idx="3173">
                  <c:v>98.675849999999954</c:v>
                </c:pt>
                <c:pt idx="3174">
                  <c:v>98.678829999999962</c:v>
                </c:pt>
                <c:pt idx="3175">
                  <c:v>98.679879999999955</c:v>
                </c:pt>
                <c:pt idx="3176">
                  <c:v>98.678549999999973</c:v>
                </c:pt>
                <c:pt idx="3177">
                  <c:v>98.67465</c:v>
                </c:pt>
                <c:pt idx="3178">
                  <c:v>98.668449999999979</c:v>
                </c:pt>
                <c:pt idx="3179">
                  <c:v>98.660679999999999</c:v>
                </c:pt>
                <c:pt idx="3180">
                  <c:v>98.652539999999988</c:v>
                </c:pt>
                <c:pt idx="3181">
                  <c:v>98.645369999999986</c:v>
                </c:pt>
                <c:pt idx="3182">
                  <c:v>98.640280000000004</c:v>
                </c:pt>
                <c:pt idx="3183">
                  <c:v>98.637860000000003</c:v>
                </c:pt>
                <c:pt idx="3184">
                  <c:v>98.638079999999988</c:v>
                </c:pt>
                <c:pt idx="3185">
                  <c:v>98.640349999999998</c:v>
                </c:pt>
                <c:pt idx="3186">
                  <c:v>98.643749999999983</c:v>
                </c:pt>
                <c:pt idx="3187">
                  <c:v>98.647419999999997</c:v>
                </c:pt>
                <c:pt idx="3188">
                  <c:v>98.650839999999988</c:v>
                </c:pt>
                <c:pt idx="3189">
                  <c:v>98.653819999999982</c:v>
                </c:pt>
                <c:pt idx="3190">
                  <c:v>98.656559999999999</c:v>
                </c:pt>
                <c:pt idx="3191">
                  <c:v>98.659289999999999</c:v>
                </c:pt>
                <c:pt idx="3192">
                  <c:v>98.662210000000002</c:v>
                </c:pt>
                <c:pt idx="3193">
                  <c:v>98.665300000000002</c:v>
                </c:pt>
                <c:pt idx="3194">
                  <c:v>98.668229999999994</c:v>
                </c:pt>
                <c:pt idx="3195">
                  <c:v>98.670679999999976</c:v>
                </c:pt>
                <c:pt idx="3196">
                  <c:v>98.672449999999969</c:v>
                </c:pt>
                <c:pt idx="3197">
                  <c:v>98.673419999999979</c:v>
                </c:pt>
                <c:pt idx="3198">
                  <c:v>98.67374999999997</c:v>
                </c:pt>
                <c:pt idx="3199">
                  <c:v>98.673699999999982</c:v>
                </c:pt>
                <c:pt idx="3200">
                  <c:v>98.673429999999982</c:v>
                </c:pt>
                <c:pt idx="3201">
                  <c:v>98.67319999999998</c:v>
                </c:pt>
                <c:pt idx="3202">
                  <c:v>98.673069999999981</c:v>
                </c:pt>
                <c:pt idx="3203">
                  <c:v>98.673009999999977</c:v>
                </c:pt>
                <c:pt idx="3204">
                  <c:v>98.673069999999981</c:v>
                </c:pt>
                <c:pt idx="3205">
                  <c:v>98.673239999999979</c:v>
                </c:pt>
                <c:pt idx="3206">
                  <c:v>98.673639999999978</c:v>
                </c:pt>
                <c:pt idx="3207">
                  <c:v>98.674349999999976</c:v>
                </c:pt>
                <c:pt idx="3208">
                  <c:v>98.675449999999969</c:v>
                </c:pt>
                <c:pt idx="3209">
                  <c:v>98.676989999999989</c:v>
                </c:pt>
                <c:pt idx="3210">
                  <c:v>98.678829999999962</c:v>
                </c:pt>
                <c:pt idx="3211">
                  <c:v>98.68092</c:v>
                </c:pt>
                <c:pt idx="3212">
                  <c:v>98.683199999999999</c:v>
                </c:pt>
                <c:pt idx="3213">
                  <c:v>98.685579999999973</c:v>
                </c:pt>
                <c:pt idx="3214">
                  <c:v>98.688029999999998</c:v>
                </c:pt>
                <c:pt idx="3215">
                  <c:v>98.69032</c:v>
                </c:pt>
                <c:pt idx="3216">
                  <c:v>98.692300000000003</c:v>
                </c:pt>
                <c:pt idx="3217">
                  <c:v>98.693820000000002</c:v>
                </c:pt>
                <c:pt idx="3218">
                  <c:v>98.694649999999996</c:v>
                </c:pt>
                <c:pt idx="3219">
                  <c:v>98.694789999999998</c:v>
                </c:pt>
                <c:pt idx="3220">
                  <c:v>98.694469999999995</c:v>
                </c:pt>
                <c:pt idx="3221">
                  <c:v>98.693939999999998</c:v>
                </c:pt>
                <c:pt idx="3222">
                  <c:v>98.693699999999993</c:v>
                </c:pt>
                <c:pt idx="3223">
                  <c:v>98.694010000000006</c:v>
                </c:pt>
                <c:pt idx="3224">
                  <c:v>98.695079999999976</c:v>
                </c:pt>
                <c:pt idx="3225">
                  <c:v>98.696779999999976</c:v>
                </c:pt>
                <c:pt idx="3226">
                  <c:v>98.698859999999982</c:v>
                </c:pt>
                <c:pt idx="3227">
                  <c:v>98.700890000000001</c:v>
                </c:pt>
                <c:pt idx="3228">
                  <c:v>98.702600000000004</c:v>
                </c:pt>
                <c:pt idx="3229">
                  <c:v>98.703649999999996</c:v>
                </c:pt>
                <c:pt idx="3230">
                  <c:v>98.704009999999997</c:v>
                </c:pt>
                <c:pt idx="3231">
                  <c:v>98.703670000000002</c:v>
                </c:pt>
                <c:pt idx="3232">
                  <c:v>98.702789999999979</c:v>
                </c:pt>
                <c:pt idx="3233">
                  <c:v>98.701560000000029</c:v>
                </c:pt>
                <c:pt idx="3234">
                  <c:v>98.700329999999994</c:v>
                </c:pt>
                <c:pt idx="3235">
                  <c:v>98.69941</c:v>
                </c:pt>
                <c:pt idx="3236">
                  <c:v>98.699200000000005</c:v>
                </c:pt>
                <c:pt idx="3237">
                  <c:v>98.700019999999995</c:v>
                </c:pt>
                <c:pt idx="3238">
                  <c:v>98.701930000000004</c:v>
                </c:pt>
                <c:pt idx="3239">
                  <c:v>98.704939999999993</c:v>
                </c:pt>
                <c:pt idx="3240">
                  <c:v>98.708630000000014</c:v>
                </c:pt>
                <c:pt idx="3241">
                  <c:v>98.712509999999995</c:v>
                </c:pt>
                <c:pt idx="3242">
                  <c:v>98.715959999999995</c:v>
                </c:pt>
                <c:pt idx="3243">
                  <c:v>98.718490000000003</c:v>
                </c:pt>
                <c:pt idx="3244">
                  <c:v>98.71987</c:v>
                </c:pt>
                <c:pt idx="3245">
                  <c:v>98.720050000000001</c:v>
                </c:pt>
                <c:pt idx="3246">
                  <c:v>98.719280000000026</c:v>
                </c:pt>
                <c:pt idx="3247">
                  <c:v>98.717970000000022</c:v>
                </c:pt>
                <c:pt idx="3248">
                  <c:v>98.716370000000012</c:v>
                </c:pt>
                <c:pt idx="3249">
                  <c:v>98.714740000000006</c:v>
                </c:pt>
                <c:pt idx="3250">
                  <c:v>98.713279999999997</c:v>
                </c:pt>
                <c:pt idx="3251">
                  <c:v>98.712019999999995</c:v>
                </c:pt>
                <c:pt idx="3252">
                  <c:v>98.711030000000022</c:v>
                </c:pt>
                <c:pt idx="3253">
                  <c:v>98.710290000000029</c:v>
                </c:pt>
                <c:pt idx="3254">
                  <c:v>98.709950000000006</c:v>
                </c:pt>
                <c:pt idx="3255">
                  <c:v>98.709990000000005</c:v>
                </c:pt>
                <c:pt idx="3256">
                  <c:v>98.710380000000001</c:v>
                </c:pt>
                <c:pt idx="3257">
                  <c:v>98.710930000000005</c:v>
                </c:pt>
                <c:pt idx="3258">
                  <c:v>98.711520000000021</c:v>
                </c:pt>
                <c:pt idx="3259">
                  <c:v>98.711940000000027</c:v>
                </c:pt>
                <c:pt idx="3260">
                  <c:v>98.712149999999994</c:v>
                </c:pt>
                <c:pt idx="3261">
                  <c:v>98.712149999999994</c:v>
                </c:pt>
                <c:pt idx="3262">
                  <c:v>98.712010000000006</c:v>
                </c:pt>
                <c:pt idx="3263">
                  <c:v>98.711879999999994</c:v>
                </c:pt>
                <c:pt idx="3264">
                  <c:v>98.711889999999997</c:v>
                </c:pt>
                <c:pt idx="3265">
                  <c:v>98.712030000000013</c:v>
                </c:pt>
                <c:pt idx="3266">
                  <c:v>98.712260000000029</c:v>
                </c:pt>
                <c:pt idx="3267">
                  <c:v>98.712500000000006</c:v>
                </c:pt>
                <c:pt idx="3268">
                  <c:v>98.71262000000003</c:v>
                </c:pt>
                <c:pt idx="3269">
                  <c:v>98.712549999999993</c:v>
                </c:pt>
                <c:pt idx="3270">
                  <c:v>98.712249999999997</c:v>
                </c:pt>
                <c:pt idx="3271">
                  <c:v>98.711690000000047</c:v>
                </c:pt>
                <c:pt idx="3272">
                  <c:v>98.710949999999997</c:v>
                </c:pt>
                <c:pt idx="3273">
                  <c:v>98.710020000000029</c:v>
                </c:pt>
                <c:pt idx="3274">
                  <c:v>98.708969999999994</c:v>
                </c:pt>
                <c:pt idx="3275">
                  <c:v>98.707840000000004</c:v>
                </c:pt>
                <c:pt idx="3276">
                  <c:v>98.706700000000012</c:v>
                </c:pt>
                <c:pt idx="3277">
                  <c:v>98.705579999999998</c:v>
                </c:pt>
                <c:pt idx="3278">
                  <c:v>98.704530000000005</c:v>
                </c:pt>
                <c:pt idx="3279">
                  <c:v>98.703580000000002</c:v>
                </c:pt>
                <c:pt idx="3280">
                  <c:v>98.702730000000003</c:v>
                </c:pt>
                <c:pt idx="3281">
                  <c:v>98.702000000000012</c:v>
                </c:pt>
                <c:pt idx="3282">
                  <c:v>98.701480000000004</c:v>
                </c:pt>
                <c:pt idx="3283">
                  <c:v>98.70116000000003</c:v>
                </c:pt>
                <c:pt idx="3284">
                  <c:v>98.70116000000003</c:v>
                </c:pt>
                <c:pt idx="3285">
                  <c:v>98.701440000000005</c:v>
                </c:pt>
                <c:pt idx="3286">
                  <c:v>98.701949999999997</c:v>
                </c:pt>
                <c:pt idx="3287">
                  <c:v>98.702469999999991</c:v>
                </c:pt>
                <c:pt idx="3288">
                  <c:v>98.702849999999998</c:v>
                </c:pt>
                <c:pt idx="3289">
                  <c:v>98.702920000000006</c:v>
                </c:pt>
                <c:pt idx="3290">
                  <c:v>98.702550000000002</c:v>
                </c:pt>
                <c:pt idx="3291">
                  <c:v>98.701910000000026</c:v>
                </c:pt>
                <c:pt idx="3292">
                  <c:v>98.701130000000006</c:v>
                </c:pt>
                <c:pt idx="3293">
                  <c:v>98.700490000000002</c:v>
                </c:pt>
                <c:pt idx="3294">
                  <c:v>98.700180000000003</c:v>
                </c:pt>
                <c:pt idx="3295">
                  <c:v>98.700230000000005</c:v>
                </c:pt>
                <c:pt idx="3296">
                  <c:v>98.700590000000005</c:v>
                </c:pt>
                <c:pt idx="3297">
                  <c:v>98.701089999999994</c:v>
                </c:pt>
                <c:pt idx="3298">
                  <c:v>98.701520000000031</c:v>
                </c:pt>
                <c:pt idx="3299">
                  <c:v>98.701719999999995</c:v>
                </c:pt>
                <c:pt idx="3300">
                  <c:v>98.701620000000034</c:v>
                </c:pt>
                <c:pt idx="3301">
                  <c:v>98.70116000000003</c:v>
                </c:pt>
                <c:pt idx="3302">
                  <c:v>98.700419999999994</c:v>
                </c:pt>
                <c:pt idx="3303">
                  <c:v>98.699339999999978</c:v>
                </c:pt>
                <c:pt idx="3304">
                  <c:v>98.697860000000006</c:v>
                </c:pt>
                <c:pt idx="3305">
                  <c:v>98.696039999999982</c:v>
                </c:pt>
                <c:pt idx="3306">
                  <c:v>98.693899999999999</c:v>
                </c:pt>
                <c:pt idx="3307">
                  <c:v>98.691590000000005</c:v>
                </c:pt>
                <c:pt idx="3308">
                  <c:v>98.689349999999976</c:v>
                </c:pt>
                <c:pt idx="3309">
                  <c:v>98.687389999999979</c:v>
                </c:pt>
                <c:pt idx="3310">
                  <c:v>98.685899999999975</c:v>
                </c:pt>
                <c:pt idx="3311">
                  <c:v>98.684829999999991</c:v>
                </c:pt>
                <c:pt idx="3312">
                  <c:v>98.68407999999998</c:v>
                </c:pt>
                <c:pt idx="3313">
                  <c:v>98.683429999999987</c:v>
                </c:pt>
                <c:pt idx="3314">
                  <c:v>98.682659999999998</c:v>
                </c:pt>
                <c:pt idx="3315">
                  <c:v>98.681799999999981</c:v>
                </c:pt>
                <c:pt idx="3316">
                  <c:v>98.68089999999998</c:v>
                </c:pt>
                <c:pt idx="3317">
                  <c:v>98.68013999999998</c:v>
                </c:pt>
                <c:pt idx="3318">
                  <c:v>98.679669999999987</c:v>
                </c:pt>
                <c:pt idx="3319">
                  <c:v>98.679489999999973</c:v>
                </c:pt>
                <c:pt idx="3320">
                  <c:v>98.679369999999963</c:v>
                </c:pt>
                <c:pt idx="3321">
                  <c:v>98.67892999999998</c:v>
                </c:pt>
                <c:pt idx="3322">
                  <c:v>98.677799999999976</c:v>
                </c:pt>
                <c:pt idx="3323">
                  <c:v>98.675699999999978</c:v>
                </c:pt>
                <c:pt idx="3324">
                  <c:v>98.672589999999971</c:v>
                </c:pt>
                <c:pt idx="3325">
                  <c:v>98.668620000000004</c:v>
                </c:pt>
                <c:pt idx="3326">
                  <c:v>98.664100000000005</c:v>
                </c:pt>
                <c:pt idx="3327">
                  <c:v>98.65931999999998</c:v>
                </c:pt>
                <c:pt idx="3328">
                  <c:v>98.654449999999983</c:v>
                </c:pt>
                <c:pt idx="3329">
                  <c:v>98.64958</c:v>
                </c:pt>
                <c:pt idx="3330">
                  <c:v>98.644630000000006</c:v>
                </c:pt>
                <c:pt idx="3331">
                  <c:v>98.639560000000003</c:v>
                </c:pt>
                <c:pt idx="3332">
                  <c:v>98.634379999999979</c:v>
                </c:pt>
                <c:pt idx="3333">
                  <c:v>98.629239999999982</c:v>
                </c:pt>
                <c:pt idx="3334">
                  <c:v>98.624389999999977</c:v>
                </c:pt>
                <c:pt idx="3335">
                  <c:v>98.620059999999981</c:v>
                </c:pt>
                <c:pt idx="3336">
                  <c:v>98.616420000000005</c:v>
                </c:pt>
                <c:pt idx="3337">
                  <c:v>98.613479999999981</c:v>
                </c:pt>
                <c:pt idx="3338">
                  <c:v>98.611140000000006</c:v>
                </c:pt>
                <c:pt idx="3339">
                  <c:v>98.609250000000003</c:v>
                </c:pt>
                <c:pt idx="3340">
                  <c:v>98.607609999999994</c:v>
                </c:pt>
                <c:pt idx="3341">
                  <c:v>98.606020000000001</c:v>
                </c:pt>
                <c:pt idx="3342">
                  <c:v>98.604290000000006</c:v>
                </c:pt>
                <c:pt idx="3343">
                  <c:v>98.602349999999973</c:v>
                </c:pt>
                <c:pt idx="3344">
                  <c:v>98.600020000000001</c:v>
                </c:pt>
                <c:pt idx="3345">
                  <c:v>98.597309999999993</c:v>
                </c:pt>
                <c:pt idx="3346">
                  <c:v>98.594170000000005</c:v>
                </c:pt>
                <c:pt idx="3347">
                  <c:v>98.590639999999993</c:v>
                </c:pt>
                <c:pt idx="3348">
                  <c:v>98.586839999999981</c:v>
                </c:pt>
                <c:pt idx="3349">
                  <c:v>98.582859999999982</c:v>
                </c:pt>
                <c:pt idx="3350">
                  <c:v>98.578859999999978</c:v>
                </c:pt>
                <c:pt idx="3351">
                  <c:v>98.57486999999999</c:v>
                </c:pt>
                <c:pt idx="3352">
                  <c:v>98.570939999999979</c:v>
                </c:pt>
                <c:pt idx="3353">
                  <c:v>98.567070000000001</c:v>
                </c:pt>
                <c:pt idx="3354">
                  <c:v>98.563280000000006</c:v>
                </c:pt>
                <c:pt idx="3355">
                  <c:v>98.559719999999999</c:v>
                </c:pt>
                <c:pt idx="3356">
                  <c:v>98.5565</c:v>
                </c:pt>
                <c:pt idx="3357">
                  <c:v>98.55395</c:v>
                </c:pt>
                <c:pt idx="3358">
                  <c:v>98.552079999999989</c:v>
                </c:pt>
                <c:pt idx="3359">
                  <c:v>98.550899999999999</c:v>
                </c:pt>
                <c:pt idx="3360">
                  <c:v>98.550259999999994</c:v>
                </c:pt>
                <c:pt idx="3361">
                  <c:v>98.549930000000003</c:v>
                </c:pt>
                <c:pt idx="3362">
                  <c:v>98.549710000000005</c:v>
                </c:pt>
                <c:pt idx="3363">
                  <c:v>98.549449999999993</c:v>
                </c:pt>
                <c:pt idx="3364">
                  <c:v>98.549210000000031</c:v>
                </c:pt>
                <c:pt idx="3365">
                  <c:v>98.549059999999997</c:v>
                </c:pt>
                <c:pt idx="3366">
                  <c:v>98.549099999999996</c:v>
                </c:pt>
                <c:pt idx="3367">
                  <c:v>98.549449999999993</c:v>
                </c:pt>
                <c:pt idx="3368">
                  <c:v>98.550029999999992</c:v>
                </c:pt>
                <c:pt idx="3369">
                  <c:v>98.550669999999997</c:v>
                </c:pt>
                <c:pt idx="3370">
                  <c:v>98.551270000000002</c:v>
                </c:pt>
                <c:pt idx="3371">
                  <c:v>98.551789999999983</c:v>
                </c:pt>
                <c:pt idx="3372">
                  <c:v>98.552279999999982</c:v>
                </c:pt>
                <c:pt idx="3373">
                  <c:v>98.552949999999981</c:v>
                </c:pt>
                <c:pt idx="3374">
                  <c:v>98.553989999999999</c:v>
                </c:pt>
                <c:pt idx="3375">
                  <c:v>98.555579999999978</c:v>
                </c:pt>
                <c:pt idx="3376">
                  <c:v>98.5578</c:v>
                </c:pt>
                <c:pt idx="3377">
                  <c:v>98.560699999999997</c:v>
                </c:pt>
                <c:pt idx="3378">
                  <c:v>98.56425000000003</c:v>
                </c:pt>
                <c:pt idx="3379">
                  <c:v>98.568439999999981</c:v>
                </c:pt>
                <c:pt idx="3380">
                  <c:v>98.5732</c:v>
                </c:pt>
                <c:pt idx="3381">
                  <c:v>98.578489999999988</c:v>
                </c:pt>
                <c:pt idx="3382">
                  <c:v>98.584030000000013</c:v>
                </c:pt>
                <c:pt idx="3383">
                  <c:v>98.589339999999979</c:v>
                </c:pt>
                <c:pt idx="3384">
                  <c:v>98.593739999999983</c:v>
                </c:pt>
                <c:pt idx="3385">
                  <c:v>98.596419999999995</c:v>
                </c:pt>
                <c:pt idx="3386">
                  <c:v>98.59675</c:v>
                </c:pt>
                <c:pt idx="3387">
                  <c:v>98.594179999999994</c:v>
                </c:pt>
                <c:pt idx="3388">
                  <c:v>98.588539999999981</c:v>
                </c:pt>
                <c:pt idx="3389">
                  <c:v>98.580069999999992</c:v>
                </c:pt>
                <c:pt idx="3390">
                  <c:v>98.569180000000003</c:v>
                </c:pt>
                <c:pt idx="3391">
                  <c:v>98.556389999999979</c:v>
                </c:pt>
                <c:pt idx="3392">
                  <c:v>98.542140000000003</c:v>
                </c:pt>
                <c:pt idx="3393">
                  <c:v>98.52682999999999</c:v>
                </c:pt>
                <c:pt idx="3394">
                  <c:v>98.510750000000002</c:v>
                </c:pt>
                <c:pt idx="3395">
                  <c:v>98.494090000000028</c:v>
                </c:pt>
                <c:pt idx="3396">
                  <c:v>98.477160000000026</c:v>
                </c:pt>
                <c:pt idx="3397">
                  <c:v>98.460220000000035</c:v>
                </c:pt>
                <c:pt idx="3398">
                  <c:v>98.443570000000022</c:v>
                </c:pt>
                <c:pt idx="3399">
                  <c:v>98.427420000000026</c:v>
                </c:pt>
                <c:pt idx="3400">
                  <c:v>98.41185000000003</c:v>
                </c:pt>
                <c:pt idx="3401">
                  <c:v>98.396839999999983</c:v>
                </c:pt>
                <c:pt idx="3402">
                  <c:v>98.382170000000002</c:v>
                </c:pt>
                <c:pt idx="3403">
                  <c:v>98.367679999999993</c:v>
                </c:pt>
                <c:pt idx="3404">
                  <c:v>98.353149999999999</c:v>
                </c:pt>
                <c:pt idx="3405">
                  <c:v>98.338430000000002</c:v>
                </c:pt>
                <c:pt idx="3406">
                  <c:v>98.32335999999998</c:v>
                </c:pt>
                <c:pt idx="3407">
                  <c:v>98.307760000000002</c:v>
                </c:pt>
                <c:pt idx="3408">
                  <c:v>98.291420000000031</c:v>
                </c:pt>
                <c:pt idx="3409">
                  <c:v>98.274109999999993</c:v>
                </c:pt>
                <c:pt idx="3410">
                  <c:v>98.255679999999998</c:v>
                </c:pt>
                <c:pt idx="3411">
                  <c:v>98.236059999999995</c:v>
                </c:pt>
                <c:pt idx="3412">
                  <c:v>98.215430000000012</c:v>
                </c:pt>
                <c:pt idx="3413">
                  <c:v>98.194000000000003</c:v>
                </c:pt>
                <c:pt idx="3414">
                  <c:v>98.172069999999962</c:v>
                </c:pt>
                <c:pt idx="3415">
                  <c:v>98.149729999999991</c:v>
                </c:pt>
                <c:pt idx="3416">
                  <c:v>98.126999999999981</c:v>
                </c:pt>
                <c:pt idx="3417">
                  <c:v>98.10357999999998</c:v>
                </c:pt>
                <c:pt idx="3418">
                  <c:v>98.079120000000003</c:v>
                </c:pt>
                <c:pt idx="3419">
                  <c:v>98.053330000000003</c:v>
                </c:pt>
                <c:pt idx="3420">
                  <c:v>98.026049999999998</c:v>
                </c:pt>
                <c:pt idx="3421">
                  <c:v>97.997380000000007</c:v>
                </c:pt>
                <c:pt idx="3422">
                  <c:v>97.967610000000036</c:v>
                </c:pt>
                <c:pt idx="3423">
                  <c:v>97.937130000000025</c:v>
                </c:pt>
                <c:pt idx="3424">
                  <c:v>97.906270000000006</c:v>
                </c:pt>
                <c:pt idx="3425">
                  <c:v>97.875109999999978</c:v>
                </c:pt>
                <c:pt idx="3426">
                  <c:v>97.843540000000004</c:v>
                </c:pt>
                <c:pt idx="3427">
                  <c:v>97.811130000000006</c:v>
                </c:pt>
                <c:pt idx="3428">
                  <c:v>97.7774</c:v>
                </c:pt>
                <c:pt idx="3429">
                  <c:v>97.741700000000023</c:v>
                </c:pt>
                <c:pt idx="3430">
                  <c:v>97.703490000000002</c:v>
                </c:pt>
                <c:pt idx="3431">
                  <c:v>97.662260000000003</c:v>
                </c:pt>
                <c:pt idx="3432">
                  <c:v>97.617729999999995</c:v>
                </c:pt>
                <c:pt idx="3433">
                  <c:v>97.569699999999997</c:v>
                </c:pt>
                <c:pt idx="3434">
                  <c:v>97.518349999999998</c:v>
                </c:pt>
                <c:pt idx="3435">
                  <c:v>97.463949999999997</c:v>
                </c:pt>
                <c:pt idx="3436">
                  <c:v>97.407020000000031</c:v>
                </c:pt>
                <c:pt idx="3437">
                  <c:v>97.348169999999996</c:v>
                </c:pt>
                <c:pt idx="3438">
                  <c:v>97.288020000000003</c:v>
                </c:pt>
                <c:pt idx="3439">
                  <c:v>97.227050000000006</c:v>
                </c:pt>
                <c:pt idx="3440">
                  <c:v>97.165639999999982</c:v>
                </c:pt>
                <c:pt idx="3441">
                  <c:v>97.104060000000004</c:v>
                </c:pt>
                <c:pt idx="3442">
                  <c:v>97.042670000000001</c:v>
                </c:pt>
                <c:pt idx="3443">
                  <c:v>96.981880000000004</c:v>
                </c:pt>
                <c:pt idx="3444">
                  <c:v>96.922560000000004</c:v>
                </c:pt>
                <c:pt idx="3445">
                  <c:v>96.865660000000005</c:v>
                </c:pt>
                <c:pt idx="3446">
                  <c:v>96.812369999999987</c:v>
                </c:pt>
                <c:pt idx="3447">
                  <c:v>96.763620000000031</c:v>
                </c:pt>
                <c:pt idx="3448">
                  <c:v>96.719890000000007</c:v>
                </c:pt>
                <c:pt idx="3449">
                  <c:v>96.680979999999977</c:v>
                </c:pt>
                <c:pt idx="3450">
                  <c:v>96.64579999999998</c:v>
                </c:pt>
                <c:pt idx="3451">
                  <c:v>96.612529999999992</c:v>
                </c:pt>
                <c:pt idx="3452">
                  <c:v>96.578799999999973</c:v>
                </c:pt>
                <c:pt idx="3453">
                  <c:v>96.54177</c:v>
                </c:pt>
                <c:pt idx="3454">
                  <c:v>96.498779999999982</c:v>
                </c:pt>
                <c:pt idx="3455">
                  <c:v>96.447390000000027</c:v>
                </c:pt>
                <c:pt idx="3456">
                  <c:v>96.385919999999999</c:v>
                </c:pt>
                <c:pt idx="3457">
                  <c:v>96.313630000000003</c:v>
                </c:pt>
                <c:pt idx="3458">
                  <c:v>96.230810000000005</c:v>
                </c:pt>
                <c:pt idx="3459">
                  <c:v>96.138889999999989</c:v>
                </c:pt>
                <c:pt idx="3460">
                  <c:v>96.040090000000006</c:v>
                </c:pt>
                <c:pt idx="3461">
                  <c:v>95.937220000000039</c:v>
                </c:pt>
                <c:pt idx="3462">
                  <c:v>95.833190000000002</c:v>
                </c:pt>
                <c:pt idx="3463">
                  <c:v>95.730710000000002</c:v>
                </c:pt>
                <c:pt idx="3464">
                  <c:v>95.631969999999995</c:v>
                </c:pt>
                <c:pt idx="3465">
                  <c:v>95.538799999999981</c:v>
                </c:pt>
                <c:pt idx="3466">
                  <c:v>95.452730000000003</c:v>
                </c:pt>
                <c:pt idx="3467">
                  <c:v>95.375129999999999</c:v>
                </c:pt>
                <c:pt idx="3468">
                  <c:v>95.307300000000012</c:v>
                </c:pt>
                <c:pt idx="3469">
                  <c:v>95.250069999999994</c:v>
                </c:pt>
                <c:pt idx="3470">
                  <c:v>95.203559999999996</c:v>
                </c:pt>
                <c:pt idx="3471">
                  <c:v>95.166719999999998</c:v>
                </c:pt>
                <c:pt idx="3472">
                  <c:v>95.137180000000001</c:v>
                </c:pt>
                <c:pt idx="3473">
                  <c:v>95.111680000000007</c:v>
                </c:pt>
                <c:pt idx="3474">
                  <c:v>95.086370000000002</c:v>
                </c:pt>
                <c:pt idx="3475">
                  <c:v>95.057810000000003</c:v>
                </c:pt>
                <c:pt idx="3476">
                  <c:v>95.02328</c:v>
                </c:pt>
                <c:pt idx="3477">
                  <c:v>94.981210000000047</c:v>
                </c:pt>
                <c:pt idx="3478">
                  <c:v>94.931300000000007</c:v>
                </c:pt>
                <c:pt idx="3479">
                  <c:v>94.874200000000002</c:v>
                </c:pt>
                <c:pt idx="3480">
                  <c:v>94.811490000000006</c:v>
                </c:pt>
                <c:pt idx="3481">
                  <c:v>94.745360000000005</c:v>
                </c:pt>
                <c:pt idx="3482">
                  <c:v>94.678699999999978</c:v>
                </c:pt>
                <c:pt idx="3483">
                  <c:v>94.614920000000026</c:v>
                </c:pt>
                <c:pt idx="3484">
                  <c:v>94.557640000000006</c:v>
                </c:pt>
                <c:pt idx="3485">
                  <c:v>94.510369999999995</c:v>
                </c:pt>
                <c:pt idx="3486">
                  <c:v>94.475679999999983</c:v>
                </c:pt>
                <c:pt idx="3487">
                  <c:v>94.454480000000004</c:v>
                </c:pt>
                <c:pt idx="3488">
                  <c:v>94.445580000000007</c:v>
                </c:pt>
                <c:pt idx="3489">
                  <c:v>94.445740000000001</c:v>
                </c:pt>
                <c:pt idx="3490">
                  <c:v>94.450339999999983</c:v>
                </c:pt>
                <c:pt idx="3491">
                  <c:v>94.454300000000003</c:v>
                </c:pt>
                <c:pt idx="3492">
                  <c:v>94.453260000000029</c:v>
                </c:pt>
                <c:pt idx="3493">
                  <c:v>94.444370000000006</c:v>
                </c:pt>
                <c:pt idx="3494">
                  <c:v>94.426729999999992</c:v>
                </c:pt>
                <c:pt idx="3495">
                  <c:v>94.401200000000031</c:v>
                </c:pt>
                <c:pt idx="3496">
                  <c:v>94.370009999999979</c:v>
                </c:pt>
                <c:pt idx="3497">
                  <c:v>94.335859999999983</c:v>
                </c:pt>
                <c:pt idx="3498">
                  <c:v>94.301369999999991</c:v>
                </c:pt>
                <c:pt idx="3499">
                  <c:v>94.268410000000003</c:v>
                </c:pt>
                <c:pt idx="3500">
                  <c:v>94.237960000000029</c:v>
                </c:pt>
                <c:pt idx="3501">
                  <c:v>94.210000000000022</c:v>
                </c:pt>
                <c:pt idx="3502">
                  <c:v>94.183889999999977</c:v>
                </c:pt>
                <c:pt idx="3503">
                  <c:v>94.158919999999981</c:v>
                </c:pt>
                <c:pt idx="3504">
                  <c:v>94.134699999999995</c:v>
                </c:pt>
                <c:pt idx="3505">
                  <c:v>94.111599999999996</c:v>
                </c:pt>
                <c:pt idx="3506">
                  <c:v>94.090639999999993</c:v>
                </c:pt>
                <c:pt idx="3507">
                  <c:v>94.073399999999978</c:v>
                </c:pt>
                <c:pt idx="3508">
                  <c:v>94.061359999999993</c:v>
                </c:pt>
                <c:pt idx="3509">
                  <c:v>94.055639999999983</c:v>
                </c:pt>
                <c:pt idx="3510">
                  <c:v>94.057210000000026</c:v>
                </c:pt>
                <c:pt idx="3511">
                  <c:v>94.06747</c:v>
                </c:pt>
                <c:pt idx="3512">
                  <c:v>94.089690000000004</c:v>
                </c:pt>
                <c:pt idx="3513">
                  <c:v>94.129679999999979</c:v>
                </c:pt>
                <c:pt idx="3514">
                  <c:v>94.195849999999979</c:v>
                </c:pt>
                <c:pt idx="3515">
                  <c:v>94.296940000000006</c:v>
                </c:pt>
                <c:pt idx="3516">
                  <c:v>94.438570000000013</c:v>
                </c:pt>
                <c:pt idx="3517">
                  <c:v>94.619169999999997</c:v>
                </c:pt>
                <c:pt idx="3518">
                  <c:v>94.828029999999998</c:v>
                </c:pt>
                <c:pt idx="3519">
                  <c:v>95.046330000000012</c:v>
                </c:pt>
                <c:pt idx="3520">
                  <c:v>95.25126000000003</c:v>
                </c:pt>
                <c:pt idx="3521">
                  <c:v>95.420940000000002</c:v>
                </c:pt>
                <c:pt idx="3522">
                  <c:v>95.538139999999999</c:v>
                </c:pt>
                <c:pt idx="3523">
                  <c:v>95.59205</c:v>
                </c:pt>
                <c:pt idx="3524">
                  <c:v>95.57841999999998</c:v>
                </c:pt>
                <c:pt idx="3525">
                  <c:v>95.49902000000003</c:v>
                </c:pt>
                <c:pt idx="3526">
                  <c:v>95.360739999999979</c:v>
                </c:pt>
                <c:pt idx="3527">
                  <c:v>95.174809999999979</c:v>
                </c:pt>
                <c:pt idx="3528">
                  <c:v>94.955640000000002</c:v>
                </c:pt>
                <c:pt idx="3529">
                  <c:v>94.718860000000006</c:v>
                </c:pt>
                <c:pt idx="3530">
                  <c:v>94.478899999999982</c:v>
                </c:pt>
                <c:pt idx="3531">
                  <c:v>94.246449999999996</c:v>
                </c:pt>
                <c:pt idx="3532">
                  <c:v>94.027140000000003</c:v>
                </c:pt>
                <c:pt idx="3533">
                  <c:v>93.822009999999977</c:v>
                </c:pt>
                <c:pt idx="3534">
                  <c:v>93.62961</c:v>
                </c:pt>
                <c:pt idx="3535">
                  <c:v>93.448290000000028</c:v>
                </c:pt>
                <c:pt idx="3536">
                  <c:v>93.277910000000006</c:v>
                </c:pt>
                <c:pt idx="3537">
                  <c:v>93.119799999999998</c:v>
                </c:pt>
                <c:pt idx="3538">
                  <c:v>92.97584999999998</c:v>
                </c:pt>
                <c:pt idx="3539">
                  <c:v>92.847089999999994</c:v>
                </c:pt>
                <c:pt idx="3540">
                  <c:v>92.733400000000003</c:v>
                </c:pt>
                <c:pt idx="3541">
                  <c:v>92.633719999999983</c:v>
                </c:pt>
                <c:pt idx="3542">
                  <c:v>92.547230000000027</c:v>
                </c:pt>
                <c:pt idx="3543">
                  <c:v>92.474239999999995</c:v>
                </c:pt>
                <c:pt idx="3544">
                  <c:v>92.416130000000024</c:v>
                </c:pt>
                <c:pt idx="3545">
                  <c:v>92.374629999999996</c:v>
                </c:pt>
                <c:pt idx="3546">
                  <c:v>92.350620000000006</c:v>
                </c:pt>
                <c:pt idx="3547">
                  <c:v>92.343230000000005</c:v>
                </c:pt>
                <c:pt idx="3548">
                  <c:v>92.349980000000002</c:v>
                </c:pt>
                <c:pt idx="3549">
                  <c:v>92.367689999999996</c:v>
                </c:pt>
                <c:pt idx="3550">
                  <c:v>92.393960000000007</c:v>
                </c:pt>
                <c:pt idx="3551">
                  <c:v>92.427779999999998</c:v>
                </c:pt>
                <c:pt idx="3552">
                  <c:v>92.46992000000003</c:v>
                </c:pt>
                <c:pt idx="3553">
                  <c:v>92.521879999999982</c:v>
                </c:pt>
                <c:pt idx="3554">
                  <c:v>92.585039999999978</c:v>
                </c:pt>
                <c:pt idx="3555">
                  <c:v>92.65976999999998</c:v>
                </c:pt>
                <c:pt idx="3556">
                  <c:v>92.745239999999995</c:v>
                </c:pt>
                <c:pt idx="3557">
                  <c:v>92.84</c:v>
                </c:pt>
                <c:pt idx="3558">
                  <c:v>92.942740000000001</c:v>
                </c:pt>
                <c:pt idx="3559">
                  <c:v>93.052739999999972</c:v>
                </c:pt>
                <c:pt idx="3560">
                  <c:v>93.169989999999999</c:v>
                </c:pt>
                <c:pt idx="3561">
                  <c:v>93.294700000000006</c:v>
                </c:pt>
                <c:pt idx="3562">
                  <c:v>93.426749999999998</c:v>
                </c:pt>
                <c:pt idx="3563">
                  <c:v>93.56541</c:v>
                </c:pt>
                <c:pt idx="3564">
                  <c:v>93.709320000000005</c:v>
                </c:pt>
                <c:pt idx="3565">
                  <c:v>93.856929999999991</c:v>
                </c:pt>
                <c:pt idx="3566">
                  <c:v>94.006869999999992</c:v>
                </c:pt>
                <c:pt idx="3567">
                  <c:v>94.15834999999997</c:v>
                </c:pt>
                <c:pt idx="3568">
                  <c:v>94.310879999999983</c:v>
                </c:pt>
                <c:pt idx="3569">
                  <c:v>94.464290000000034</c:v>
                </c:pt>
                <c:pt idx="3570">
                  <c:v>94.618260000000006</c:v>
                </c:pt>
                <c:pt idx="3571">
                  <c:v>94.772220000000004</c:v>
                </c:pt>
                <c:pt idx="3572">
                  <c:v>94.925640000000001</c:v>
                </c:pt>
                <c:pt idx="3573">
                  <c:v>95.077929999999995</c:v>
                </c:pt>
                <c:pt idx="3574">
                  <c:v>95.229039999999998</c:v>
                </c:pt>
                <c:pt idx="3575">
                  <c:v>95.379170000000002</c:v>
                </c:pt>
                <c:pt idx="3576">
                  <c:v>95.528739999999971</c:v>
                </c:pt>
                <c:pt idx="3577">
                  <c:v>95.678309999999954</c:v>
                </c:pt>
                <c:pt idx="3578">
                  <c:v>95.828229999999991</c:v>
                </c:pt>
                <c:pt idx="3579">
                  <c:v>95.978639999999999</c:v>
                </c:pt>
                <c:pt idx="3580">
                  <c:v>96.129519999999999</c:v>
                </c:pt>
                <c:pt idx="3581">
                  <c:v>96.280900000000003</c:v>
                </c:pt>
                <c:pt idx="3582">
                  <c:v>96.432789999999983</c:v>
                </c:pt>
                <c:pt idx="3583">
                  <c:v>96.585210000000004</c:v>
                </c:pt>
                <c:pt idx="3584">
                  <c:v>96.738039999999998</c:v>
                </c:pt>
                <c:pt idx="3585">
                  <c:v>96.890860000000004</c:v>
                </c:pt>
                <c:pt idx="3586">
                  <c:v>97.042810000000003</c:v>
                </c:pt>
                <c:pt idx="3587">
                  <c:v>97.192599999999999</c:v>
                </c:pt>
                <c:pt idx="3588">
                  <c:v>97.338749999999976</c:v>
                </c:pt>
                <c:pt idx="3589">
                  <c:v>97.47972</c:v>
                </c:pt>
                <c:pt idx="3590">
                  <c:v>97.614170000000001</c:v>
                </c:pt>
                <c:pt idx="3591">
                  <c:v>97.741010000000031</c:v>
                </c:pt>
                <c:pt idx="3592">
                  <c:v>97.859470000000002</c:v>
                </c:pt>
                <c:pt idx="3593">
                  <c:v>97.969020000000029</c:v>
                </c:pt>
                <c:pt idx="3594">
                  <c:v>98.069249999999997</c:v>
                </c:pt>
                <c:pt idx="3595">
                  <c:v>98.160049999999998</c:v>
                </c:pt>
                <c:pt idx="3596">
                  <c:v>98.241349999999997</c:v>
                </c:pt>
                <c:pt idx="3597">
                  <c:v>98.313320000000004</c:v>
                </c:pt>
                <c:pt idx="3598">
                  <c:v>98.376299999999986</c:v>
                </c:pt>
                <c:pt idx="3599">
                  <c:v>98.430809999999994</c:v>
                </c:pt>
                <c:pt idx="3600">
                  <c:v>98.477419999999995</c:v>
                </c:pt>
                <c:pt idx="3601">
                  <c:v>98.516710000000003</c:v>
                </c:pt>
                <c:pt idx="3602">
                  <c:v>98.549290000000028</c:v>
                </c:pt>
                <c:pt idx="3603">
                  <c:v>98.575699999999998</c:v>
                </c:pt>
                <c:pt idx="3604">
                  <c:v>98.596610000000027</c:v>
                </c:pt>
                <c:pt idx="3605">
                  <c:v>98.612719999999982</c:v>
                </c:pt>
                <c:pt idx="3606">
                  <c:v>98.62491</c:v>
                </c:pt>
                <c:pt idx="3607">
                  <c:v>98.63409</c:v>
                </c:pt>
                <c:pt idx="3608">
                  <c:v>98.641220000000047</c:v>
                </c:pt>
                <c:pt idx="3609">
                  <c:v>98.647030000000001</c:v>
                </c:pt>
                <c:pt idx="3610">
                  <c:v>98.652139999999989</c:v>
                </c:pt>
                <c:pt idx="3611">
                  <c:v>98.656809999999979</c:v>
                </c:pt>
                <c:pt idx="3612">
                  <c:v>98.661190000000005</c:v>
                </c:pt>
                <c:pt idx="3613">
                  <c:v>98.665279999999981</c:v>
                </c:pt>
                <c:pt idx="3614">
                  <c:v>98.669060000000002</c:v>
                </c:pt>
                <c:pt idx="3615">
                  <c:v>98.672609999999978</c:v>
                </c:pt>
                <c:pt idx="3616">
                  <c:v>98.67601999999998</c:v>
                </c:pt>
                <c:pt idx="3617">
                  <c:v>98.679369999999963</c:v>
                </c:pt>
                <c:pt idx="3618">
                  <c:v>98.682639999999978</c:v>
                </c:pt>
                <c:pt idx="3619">
                  <c:v>98.685799999999972</c:v>
                </c:pt>
                <c:pt idx="3620">
                  <c:v>98.688709999999972</c:v>
                </c:pt>
                <c:pt idx="3621">
                  <c:v>98.691249999999997</c:v>
                </c:pt>
                <c:pt idx="3622">
                  <c:v>98.693290000000005</c:v>
                </c:pt>
                <c:pt idx="3623">
                  <c:v>98.694890000000001</c:v>
                </c:pt>
                <c:pt idx="3624">
                  <c:v>98.696169999999995</c:v>
                </c:pt>
                <c:pt idx="3625">
                  <c:v>98.697239999999994</c:v>
                </c:pt>
                <c:pt idx="3626">
                  <c:v>98.698250000000002</c:v>
                </c:pt>
                <c:pt idx="3627">
                  <c:v>98.699209999999994</c:v>
                </c:pt>
                <c:pt idx="3628">
                  <c:v>98.700159999999997</c:v>
                </c:pt>
                <c:pt idx="3629">
                  <c:v>98.701030000000003</c:v>
                </c:pt>
                <c:pt idx="3630">
                  <c:v>98.701759999999993</c:v>
                </c:pt>
                <c:pt idx="3631">
                  <c:v>98.702309999999983</c:v>
                </c:pt>
                <c:pt idx="3632">
                  <c:v>98.702650000000006</c:v>
                </c:pt>
                <c:pt idx="3633">
                  <c:v>98.702759999999998</c:v>
                </c:pt>
                <c:pt idx="3634">
                  <c:v>98.702619999999996</c:v>
                </c:pt>
                <c:pt idx="3635">
                  <c:v>98.702160000000006</c:v>
                </c:pt>
                <c:pt idx="3636">
                  <c:v>98.701350000000005</c:v>
                </c:pt>
                <c:pt idx="3637">
                  <c:v>98.70017</c:v>
                </c:pt>
                <c:pt idx="3638">
                  <c:v>98.698660000000004</c:v>
                </c:pt>
                <c:pt idx="3639">
                  <c:v>98.696939999999998</c:v>
                </c:pt>
                <c:pt idx="3640">
                  <c:v>98.695059999999998</c:v>
                </c:pt>
                <c:pt idx="3641">
                  <c:v>98.693150000000003</c:v>
                </c:pt>
                <c:pt idx="3642">
                  <c:v>98.691300000000012</c:v>
                </c:pt>
                <c:pt idx="3643">
                  <c:v>98.689479999999989</c:v>
                </c:pt>
                <c:pt idx="3644">
                  <c:v>98.68768</c:v>
                </c:pt>
                <c:pt idx="3645">
                  <c:v>98.685929999999999</c:v>
                </c:pt>
                <c:pt idx="3646">
                  <c:v>98.684219999999996</c:v>
                </c:pt>
                <c:pt idx="3647">
                  <c:v>98.682589999999976</c:v>
                </c:pt>
                <c:pt idx="3648">
                  <c:v>98.681110000000004</c:v>
                </c:pt>
                <c:pt idx="3649">
                  <c:v>98.67974999999997</c:v>
                </c:pt>
                <c:pt idx="3650">
                  <c:v>98.678499999999971</c:v>
                </c:pt>
                <c:pt idx="3651">
                  <c:v>98.677250000000001</c:v>
                </c:pt>
                <c:pt idx="3652">
                  <c:v>98.675919999999977</c:v>
                </c:pt>
                <c:pt idx="3653">
                  <c:v>98.674489999999977</c:v>
                </c:pt>
                <c:pt idx="3654">
                  <c:v>98.672999999999988</c:v>
                </c:pt>
                <c:pt idx="3655">
                  <c:v>98.67152999999999</c:v>
                </c:pt>
                <c:pt idx="3656">
                  <c:v>98.670169999999999</c:v>
                </c:pt>
                <c:pt idx="3657">
                  <c:v>98.668969999999987</c:v>
                </c:pt>
                <c:pt idx="3658">
                  <c:v>98.667860000000005</c:v>
                </c:pt>
                <c:pt idx="3659">
                  <c:v>98.666719999999998</c:v>
                </c:pt>
                <c:pt idx="3660">
                  <c:v>98.665389999999988</c:v>
                </c:pt>
                <c:pt idx="3661">
                  <c:v>98.663769999999985</c:v>
                </c:pt>
                <c:pt idx="3662">
                  <c:v>98.661839999999998</c:v>
                </c:pt>
                <c:pt idx="3663">
                  <c:v>98.65967999999998</c:v>
                </c:pt>
                <c:pt idx="3664">
                  <c:v>98.657389999999978</c:v>
                </c:pt>
                <c:pt idx="3665">
                  <c:v>98.654999999999987</c:v>
                </c:pt>
                <c:pt idx="3666">
                  <c:v>98.65255999999998</c:v>
                </c:pt>
                <c:pt idx="3667">
                  <c:v>98.65000999999998</c:v>
                </c:pt>
                <c:pt idx="3668">
                  <c:v>98.647250000000028</c:v>
                </c:pt>
                <c:pt idx="3669">
                  <c:v>98.644189999999995</c:v>
                </c:pt>
                <c:pt idx="3670">
                  <c:v>98.640839999999983</c:v>
                </c:pt>
                <c:pt idx="3671">
                  <c:v>98.637240000000006</c:v>
                </c:pt>
                <c:pt idx="3672">
                  <c:v>98.633560000000003</c:v>
                </c:pt>
                <c:pt idx="3673">
                  <c:v>98.629909999999981</c:v>
                </c:pt>
                <c:pt idx="3674">
                  <c:v>98.626339999999971</c:v>
                </c:pt>
                <c:pt idx="3675">
                  <c:v>98.622909999999976</c:v>
                </c:pt>
                <c:pt idx="3676">
                  <c:v>98.619569999999996</c:v>
                </c:pt>
                <c:pt idx="3677">
                  <c:v>98.616299999999995</c:v>
                </c:pt>
                <c:pt idx="3678">
                  <c:v>98.613150000000005</c:v>
                </c:pt>
                <c:pt idx="3679">
                  <c:v>98.610169999999997</c:v>
                </c:pt>
                <c:pt idx="3680">
                  <c:v>98.607439999999983</c:v>
                </c:pt>
                <c:pt idx="3681">
                  <c:v>98.605029999999999</c:v>
                </c:pt>
                <c:pt idx="3682">
                  <c:v>98.60290999999998</c:v>
                </c:pt>
                <c:pt idx="3683">
                  <c:v>98.601079999999982</c:v>
                </c:pt>
                <c:pt idx="3684">
                  <c:v>98.599500000000006</c:v>
                </c:pt>
                <c:pt idx="3685">
                  <c:v>98.598050000000001</c:v>
                </c:pt>
                <c:pt idx="3686">
                  <c:v>98.596760000000003</c:v>
                </c:pt>
                <c:pt idx="3687">
                  <c:v>98.595640000000003</c:v>
                </c:pt>
                <c:pt idx="3688">
                  <c:v>98.594700000000003</c:v>
                </c:pt>
                <c:pt idx="3689">
                  <c:v>98.593919999999997</c:v>
                </c:pt>
                <c:pt idx="3690">
                  <c:v>98.593210000000028</c:v>
                </c:pt>
                <c:pt idx="3691">
                  <c:v>98.592420000000004</c:v>
                </c:pt>
                <c:pt idx="3692">
                  <c:v>98.591480000000004</c:v>
                </c:pt>
                <c:pt idx="3693">
                  <c:v>98.590350000000001</c:v>
                </c:pt>
                <c:pt idx="3694">
                  <c:v>98.589039999999983</c:v>
                </c:pt>
                <c:pt idx="3695">
                  <c:v>98.587729999999993</c:v>
                </c:pt>
                <c:pt idx="3696">
                  <c:v>98.586519999999993</c:v>
                </c:pt>
                <c:pt idx="3697">
                  <c:v>98.585509999999999</c:v>
                </c:pt>
                <c:pt idx="3698">
                  <c:v>98.584590000000006</c:v>
                </c:pt>
                <c:pt idx="3699">
                  <c:v>98.583630000000014</c:v>
                </c:pt>
                <c:pt idx="3700">
                  <c:v>98.582369999999983</c:v>
                </c:pt>
                <c:pt idx="3701">
                  <c:v>98.580619999999996</c:v>
                </c:pt>
                <c:pt idx="3702">
                  <c:v>98.578339999999955</c:v>
                </c:pt>
                <c:pt idx="3703">
                  <c:v>98.575649999999982</c:v>
                </c:pt>
                <c:pt idx="3704">
                  <c:v>98.572749999999971</c:v>
                </c:pt>
                <c:pt idx="3705">
                  <c:v>98.569990000000004</c:v>
                </c:pt>
                <c:pt idx="3706">
                  <c:v>98.567600000000027</c:v>
                </c:pt>
                <c:pt idx="3707">
                  <c:v>98.565669999999997</c:v>
                </c:pt>
                <c:pt idx="3708">
                  <c:v>98.564279999999997</c:v>
                </c:pt>
                <c:pt idx="3709">
                  <c:v>98.563300000000012</c:v>
                </c:pt>
                <c:pt idx="3710">
                  <c:v>98.562640000000002</c:v>
                </c:pt>
                <c:pt idx="3711">
                  <c:v>98.562139999999999</c:v>
                </c:pt>
                <c:pt idx="3712">
                  <c:v>98.561710000000005</c:v>
                </c:pt>
                <c:pt idx="3713">
                  <c:v>98.56125000000003</c:v>
                </c:pt>
                <c:pt idx="3714">
                  <c:v>98.560720000000003</c:v>
                </c:pt>
                <c:pt idx="3715">
                  <c:v>98.560040000000001</c:v>
                </c:pt>
                <c:pt idx="3716">
                  <c:v>98.559209999999993</c:v>
                </c:pt>
                <c:pt idx="3717">
                  <c:v>98.558220000000006</c:v>
                </c:pt>
                <c:pt idx="3718">
                  <c:v>98.557140000000004</c:v>
                </c:pt>
                <c:pt idx="3719">
                  <c:v>98.556069999999991</c:v>
                </c:pt>
                <c:pt idx="3720">
                  <c:v>98.555079999999975</c:v>
                </c:pt>
                <c:pt idx="3721">
                  <c:v>98.554140000000004</c:v>
                </c:pt>
                <c:pt idx="3722">
                  <c:v>98.553190000000001</c:v>
                </c:pt>
                <c:pt idx="3723">
                  <c:v>98.552089999999978</c:v>
                </c:pt>
                <c:pt idx="3724">
                  <c:v>98.550799999999981</c:v>
                </c:pt>
                <c:pt idx="3725">
                  <c:v>98.549290000000028</c:v>
                </c:pt>
                <c:pt idx="3726">
                  <c:v>98.547749999999994</c:v>
                </c:pt>
                <c:pt idx="3727">
                  <c:v>98.546379999999999</c:v>
                </c:pt>
                <c:pt idx="3728">
                  <c:v>98.545550000000006</c:v>
                </c:pt>
                <c:pt idx="3729">
                  <c:v>98.545450000000002</c:v>
                </c:pt>
                <c:pt idx="3730">
                  <c:v>98.546099999999996</c:v>
                </c:pt>
                <c:pt idx="3731">
                  <c:v>98.547320000000028</c:v>
                </c:pt>
                <c:pt idx="3732">
                  <c:v>98.548739999999981</c:v>
                </c:pt>
                <c:pt idx="3733">
                  <c:v>98.549989999999994</c:v>
                </c:pt>
                <c:pt idx="3734">
                  <c:v>98.55068</c:v>
                </c:pt>
                <c:pt idx="3735">
                  <c:v>98.550640000000001</c:v>
                </c:pt>
                <c:pt idx="3736">
                  <c:v>98.549859999999995</c:v>
                </c:pt>
                <c:pt idx="3737">
                  <c:v>98.548479999999998</c:v>
                </c:pt>
                <c:pt idx="3738">
                  <c:v>98.546779999999998</c:v>
                </c:pt>
                <c:pt idx="3739">
                  <c:v>98.54491000000003</c:v>
                </c:pt>
                <c:pt idx="3740">
                  <c:v>98.543080000000003</c:v>
                </c:pt>
                <c:pt idx="3741">
                  <c:v>98.541370000000001</c:v>
                </c:pt>
                <c:pt idx="3742">
                  <c:v>98.539760000000001</c:v>
                </c:pt>
                <c:pt idx="3743">
                  <c:v>98.538250000000005</c:v>
                </c:pt>
                <c:pt idx="3744">
                  <c:v>98.53676999999999</c:v>
                </c:pt>
                <c:pt idx="3745">
                  <c:v>98.535369999999986</c:v>
                </c:pt>
                <c:pt idx="3746">
                  <c:v>98.53407</c:v>
                </c:pt>
                <c:pt idx="3747">
                  <c:v>98.532960000000003</c:v>
                </c:pt>
                <c:pt idx="3748">
                  <c:v>98.532139999999998</c:v>
                </c:pt>
                <c:pt idx="3749">
                  <c:v>98.531769999999995</c:v>
                </c:pt>
                <c:pt idx="3750">
                  <c:v>98.531899999999993</c:v>
                </c:pt>
                <c:pt idx="3751">
                  <c:v>98.532589999999999</c:v>
                </c:pt>
                <c:pt idx="3752">
                  <c:v>98.53376999999999</c:v>
                </c:pt>
                <c:pt idx="3753">
                  <c:v>98.535219999999995</c:v>
                </c:pt>
                <c:pt idx="3754">
                  <c:v>98.536709999999999</c:v>
                </c:pt>
                <c:pt idx="3755">
                  <c:v>98.537920000000028</c:v>
                </c:pt>
                <c:pt idx="3756">
                  <c:v>98.538659999999993</c:v>
                </c:pt>
                <c:pt idx="3757">
                  <c:v>98.538769999999985</c:v>
                </c:pt>
                <c:pt idx="3758">
                  <c:v>98.538420000000002</c:v>
                </c:pt>
                <c:pt idx="3759">
                  <c:v>98.537790000000001</c:v>
                </c:pt>
                <c:pt idx="3760">
                  <c:v>98.537200000000027</c:v>
                </c:pt>
                <c:pt idx="3761">
                  <c:v>98.53689</c:v>
                </c:pt>
                <c:pt idx="3762">
                  <c:v>98.536990000000003</c:v>
                </c:pt>
                <c:pt idx="3763">
                  <c:v>98.537540000000007</c:v>
                </c:pt>
                <c:pt idx="3764">
                  <c:v>98.538379999999989</c:v>
                </c:pt>
                <c:pt idx="3765">
                  <c:v>98.539349999999999</c:v>
                </c:pt>
                <c:pt idx="3766">
                  <c:v>98.54034</c:v>
                </c:pt>
                <c:pt idx="3767">
                  <c:v>98.541260000000037</c:v>
                </c:pt>
                <c:pt idx="3768">
                  <c:v>98.542109999999994</c:v>
                </c:pt>
                <c:pt idx="3769">
                  <c:v>98.542900000000003</c:v>
                </c:pt>
                <c:pt idx="3770">
                  <c:v>98.543639999999996</c:v>
                </c:pt>
                <c:pt idx="3771">
                  <c:v>98.54424000000003</c:v>
                </c:pt>
                <c:pt idx="3772">
                  <c:v>98.544600000000031</c:v>
                </c:pt>
                <c:pt idx="3773">
                  <c:v>98.544600000000031</c:v>
                </c:pt>
                <c:pt idx="3774">
                  <c:v>98.544200000000046</c:v>
                </c:pt>
                <c:pt idx="3775">
                  <c:v>98.543369999999996</c:v>
                </c:pt>
                <c:pt idx="3776">
                  <c:v>98.542209999999997</c:v>
                </c:pt>
                <c:pt idx="3777">
                  <c:v>98.540890000000005</c:v>
                </c:pt>
                <c:pt idx="3778">
                  <c:v>98.539519999999996</c:v>
                </c:pt>
                <c:pt idx="3779">
                  <c:v>98.538200000000003</c:v>
                </c:pt>
                <c:pt idx="3780">
                  <c:v>98.537030000000001</c:v>
                </c:pt>
                <c:pt idx="3781">
                  <c:v>98.536000000000001</c:v>
                </c:pt>
                <c:pt idx="3782">
                  <c:v>98.5351</c:v>
                </c:pt>
                <c:pt idx="3783">
                  <c:v>98.534360000000007</c:v>
                </c:pt>
                <c:pt idx="3784">
                  <c:v>98.533670000000001</c:v>
                </c:pt>
                <c:pt idx="3785">
                  <c:v>98.532989999999998</c:v>
                </c:pt>
                <c:pt idx="3786">
                  <c:v>98.532240000000002</c:v>
                </c:pt>
                <c:pt idx="3787">
                  <c:v>98.531369999999995</c:v>
                </c:pt>
                <c:pt idx="3788">
                  <c:v>98.530320000000003</c:v>
                </c:pt>
                <c:pt idx="3789">
                  <c:v>98.529120000000006</c:v>
                </c:pt>
                <c:pt idx="3790">
                  <c:v>98.527869999999993</c:v>
                </c:pt>
                <c:pt idx="3791">
                  <c:v>98.526729999999986</c:v>
                </c:pt>
                <c:pt idx="3792">
                  <c:v>98.525789999999972</c:v>
                </c:pt>
                <c:pt idx="3793">
                  <c:v>98.525109999999998</c:v>
                </c:pt>
                <c:pt idx="3794">
                  <c:v>98.524600000000007</c:v>
                </c:pt>
                <c:pt idx="3795">
                  <c:v>98.524119999999996</c:v>
                </c:pt>
                <c:pt idx="3796">
                  <c:v>98.523479999999978</c:v>
                </c:pt>
                <c:pt idx="3797">
                  <c:v>98.522479999999973</c:v>
                </c:pt>
                <c:pt idx="3798">
                  <c:v>98.521050000000002</c:v>
                </c:pt>
                <c:pt idx="3799">
                  <c:v>98.519260000000031</c:v>
                </c:pt>
                <c:pt idx="3800">
                  <c:v>98.517270000000025</c:v>
                </c:pt>
                <c:pt idx="3801">
                  <c:v>98.515209999999996</c:v>
                </c:pt>
                <c:pt idx="3802">
                  <c:v>98.513180000000006</c:v>
                </c:pt>
                <c:pt idx="3803">
                  <c:v>98.511240000000029</c:v>
                </c:pt>
                <c:pt idx="3804">
                  <c:v>98.509320000000002</c:v>
                </c:pt>
                <c:pt idx="3805">
                  <c:v>98.507350000000002</c:v>
                </c:pt>
                <c:pt idx="3806">
                  <c:v>98.50530999999998</c:v>
                </c:pt>
                <c:pt idx="3807">
                  <c:v>98.503220000000027</c:v>
                </c:pt>
                <c:pt idx="3808">
                  <c:v>98.501160000000027</c:v>
                </c:pt>
                <c:pt idx="3809">
                  <c:v>98.499210000000048</c:v>
                </c:pt>
                <c:pt idx="3810">
                  <c:v>98.497470000000007</c:v>
                </c:pt>
                <c:pt idx="3811">
                  <c:v>98.495900000000006</c:v>
                </c:pt>
                <c:pt idx="3812">
                  <c:v>98.494450000000029</c:v>
                </c:pt>
                <c:pt idx="3813">
                  <c:v>98.49297</c:v>
                </c:pt>
                <c:pt idx="3814">
                  <c:v>98.491389999999996</c:v>
                </c:pt>
                <c:pt idx="3815">
                  <c:v>98.489739999999998</c:v>
                </c:pt>
                <c:pt idx="3816">
                  <c:v>98.487979999999993</c:v>
                </c:pt>
                <c:pt idx="3817">
                  <c:v>98.486220000000031</c:v>
                </c:pt>
                <c:pt idx="3818">
                  <c:v>98.484539999999996</c:v>
                </c:pt>
                <c:pt idx="3819">
                  <c:v>98.482900000000001</c:v>
                </c:pt>
                <c:pt idx="3820">
                  <c:v>98.48129000000003</c:v>
                </c:pt>
                <c:pt idx="3821">
                  <c:v>98.47963</c:v>
                </c:pt>
                <c:pt idx="3822">
                  <c:v>98.47784</c:v>
                </c:pt>
                <c:pt idx="3823">
                  <c:v>98.47584999999998</c:v>
                </c:pt>
                <c:pt idx="3824">
                  <c:v>98.473699999999994</c:v>
                </c:pt>
                <c:pt idx="3825">
                  <c:v>98.471379999999982</c:v>
                </c:pt>
                <c:pt idx="3826">
                  <c:v>98.468959999999996</c:v>
                </c:pt>
                <c:pt idx="3827">
                  <c:v>98.466409999999996</c:v>
                </c:pt>
                <c:pt idx="3828">
                  <c:v>98.463790000000003</c:v>
                </c:pt>
                <c:pt idx="3829">
                  <c:v>98.461170000000024</c:v>
                </c:pt>
                <c:pt idx="3830">
                  <c:v>98.458600000000004</c:v>
                </c:pt>
                <c:pt idx="3831">
                  <c:v>98.456260000000029</c:v>
                </c:pt>
                <c:pt idx="3832">
                  <c:v>98.454319999999996</c:v>
                </c:pt>
                <c:pt idx="3833">
                  <c:v>98.452910000000003</c:v>
                </c:pt>
                <c:pt idx="3834">
                  <c:v>98.452029999999993</c:v>
                </c:pt>
                <c:pt idx="3835">
                  <c:v>98.451640000000026</c:v>
                </c:pt>
                <c:pt idx="3836">
                  <c:v>98.451520000000031</c:v>
                </c:pt>
                <c:pt idx="3837">
                  <c:v>98.451459999999997</c:v>
                </c:pt>
                <c:pt idx="3838">
                  <c:v>98.451230000000024</c:v>
                </c:pt>
                <c:pt idx="3839">
                  <c:v>98.450729999999993</c:v>
                </c:pt>
                <c:pt idx="3840">
                  <c:v>98.449870000000004</c:v>
                </c:pt>
                <c:pt idx="3841">
                  <c:v>98.448769999999996</c:v>
                </c:pt>
                <c:pt idx="3842">
                  <c:v>98.447510000000037</c:v>
                </c:pt>
                <c:pt idx="3843">
                  <c:v>98.446210000000036</c:v>
                </c:pt>
                <c:pt idx="3844">
                  <c:v>98.444950000000034</c:v>
                </c:pt>
                <c:pt idx="3845">
                  <c:v>98.443740000000005</c:v>
                </c:pt>
                <c:pt idx="3846">
                  <c:v>98.442539999999994</c:v>
                </c:pt>
                <c:pt idx="3847">
                  <c:v>98.441240000000036</c:v>
                </c:pt>
                <c:pt idx="3848">
                  <c:v>98.439750000000004</c:v>
                </c:pt>
                <c:pt idx="3849">
                  <c:v>98.437990000000028</c:v>
                </c:pt>
                <c:pt idx="3850">
                  <c:v>98.435820000000007</c:v>
                </c:pt>
                <c:pt idx="3851">
                  <c:v>98.433290000000028</c:v>
                </c:pt>
                <c:pt idx="3852">
                  <c:v>98.430390000000003</c:v>
                </c:pt>
                <c:pt idx="3853">
                  <c:v>98.427250000000029</c:v>
                </c:pt>
                <c:pt idx="3854">
                  <c:v>98.424080000000004</c:v>
                </c:pt>
                <c:pt idx="3855">
                  <c:v>98.421189999999996</c:v>
                </c:pt>
                <c:pt idx="3856">
                  <c:v>98.418750000000003</c:v>
                </c:pt>
                <c:pt idx="3857">
                  <c:v>98.416950000000028</c:v>
                </c:pt>
                <c:pt idx="3858">
                  <c:v>98.41574</c:v>
                </c:pt>
                <c:pt idx="3859">
                  <c:v>98.414970000000025</c:v>
                </c:pt>
                <c:pt idx="3860">
                  <c:v>98.414350000000027</c:v>
                </c:pt>
                <c:pt idx="3861">
                  <c:v>98.413590000000028</c:v>
                </c:pt>
                <c:pt idx="3862">
                  <c:v>98.412430000000001</c:v>
                </c:pt>
                <c:pt idx="3863">
                  <c:v>98.410770000000014</c:v>
                </c:pt>
                <c:pt idx="3864">
                  <c:v>98.408630000000002</c:v>
                </c:pt>
                <c:pt idx="3865">
                  <c:v>98.40612000000003</c:v>
                </c:pt>
                <c:pt idx="3866">
                  <c:v>98.403480000000002</c:v>
                </c:pt>
                <c:pt idx="3867">
                  <c:v>98.400859999999994</c:v>
                </c:pt>
                <c:pt idx="3868">
                  <c:v>98.398379999999989</c:v>
                </c:pt>
                <c:pt idx="3869">
                  <c:v>98.396159999999995</c:v>
                </c:pt>
                <c:pt idx="3870">
                  <c:v>98.394189999999995</c:v>
                </c:pt>
                <c:pt idx="3871">
                  <c:v>98.392489999999981</c:v>
                </c:pt>
                <c:pt idx="3872">
                  <c:v>98.391019999999997</c:v>
                </c:pt>
                <c:pt idx="3873">
                  <c:v>98.389769999999999</c:v>
                </c:pt>
                <c:pt idx="3874">
                  <c:v>98.388649999999998</c:v>
                </c:pt>
                <c:pt idx="3875">
                  <c:v>98.387600000000006</c:v>
                </c:pt>
                <c:pt idx="3876">
                  <c:v>98.386569999999992</c:v>
                </c:pt>
                <c:pt idx="3877">
                  <c:v>98.385449999999977</c:v>
                </c:pt>
                <c:pt idx="3878">
                  <c:v>98.384260000000026</c:v>
                </c:pt>
                <c:pt idx="3879">
                  <c:v>98.382999999999981</c:v>
                </c:pt>
                <c:pt idx="3880">
                  <c:v>98.381720000000001</c:v>
                </c:pt>
                <c:pt idx="3881">
                  <c:v>98.380470000000003</c:v>
                </c:pt>
                <c:pt idx="3882">
                  <c:v>98.379269999999991</c:v>
                </c:pt>
                <c:pt idx="3883">
                  <c:v>98.378059999999977</c:v>
                </c:pt>
                <c:pt idx="3884">
                  <c:v>98.376759999999976</c:v>
                </c:pt>
                <c:pt idx="3885">
                  <c:v>98.375269999999986</c:v>
                </c:pt>
                <c:pt idx="3886">
                  <c:v>98.373469999999998</c:v>
                </c:pt>
                <c:pt idx="3887">
                  <c:v>98.371339999999989</c:v>
                </c:pt>
                <c:pt idx="3888">
                  <c:v>98.368899999999982</c:v>
                </c:pt>
                <c:pt idx="3889">
                  <c:v>98.366259999999997</c:v>
                </c:pt>
                <c:pt idx="3890">
                  <c:v>98.363529999999997</c:v>
                </c:pt>
                <c:pt idx="3891">
                  <c:v>98.360839999999982</c:v>
                </c:pt>
                <c:pt idx="3892">
                  <c:v>98.358349999999973</c:v>
                </c:pt>
                <c:pt idx="3893">
                  <c:v>98.356169999999992</c:v>
                </c:pt>
                <c:pt idx="3894">
                  <c:v>98.354410000000001</c:v>
                </c:pt>
                <c:pt idx="3895">
                  <c:v>98.353149999999999</c:v>
                </c:pt>
                <c:pt idx="3896">
                  <c:v>98.352389999999971</c:v>
                </c:pt>
                <c:pt idx="3897">
                  <c:v>98.352069999999998</c:v>
                </c:pt>
                <c:pt idx="3898">
                  <c:v>98.352039999999988</c:v>
                </c:pt>
                <c:pt idx="3899">
                  <c:v>98.352139999999977</c:v>
                </c:pt>
                <c:pt idx="3900">
                  <c:v>98.352130000000002</c:v>
                </c:pt>
                <c:pt idx="3901">
                  <c:v>98.351889999999983</c:v>
                </c:pt>
                <c:pt idx="3902">
                  <c:v>98.351339999999979</c:v>
                </c:pt>
                <c:pt idx="3903">
                  <c:v>98.350569999999991</c:v>
                </c:pt>
                <c:pt idx="3904">
                  <c:v>98.349710000000002</c:v>
                </c:pt>
                <c:pt idx="3905">
                  <c:v>98.34887999999998</c:v>
                </c:pt>
                <c:pt idx="3906">
                  <c:v>98.348140000000001</c:v>
                </c:pt>
                <c:pt idx="3907">
                  <c:v>98.347539999999995</c:v>
                </c:pt>
                <c:pt idx="3908">
                  <c:v>98.346950000000007</c:v>
                </c:pt>
                <c:pt idx="3909">
                  <c:v>98.346260000000029</c:v>
                </c:pt>
                <c:pt idx="3910">
                  <c:v>98.345389999999981</c:v>
                </c:pt>
                <c:pt idx="3911">
                  <c:v>98.344350000000006</c:v>
                </c:pt>
                <c:pt idx="3912">
                  <c:v>98.343250000000026</c:v>
                </c:pt>
                <c:pt idx="3913">
                  <c:v>98.342250000000007</c:v>
                </c:pt>
                <c:pt idx="3914">
                  <c:v>98.341530000000006</c:v>
                </c:pt>
                <c:pt idx="3915">
                  <c:v>98.341210000000046</c:v>
                </c:pt>
                <c:pt idx="3916">
                  <c:v>98.341250000000031</c:v>
                </c:pt>
                <c:pt idx="3917">
                  <c:v>98.341579999999993</c:v>
                </c:pt>
                <c:pt idx="3918">
                  <c:v>98.342060000000004</c:v>
                </c:pt>
                <c:pt idx="3919">
                  <c:v>98.342519999999993</c:v>
                </c:pt>
                <c:pt idx="3920">
                  <c:v>98.34287999999998</c:v>
                </c:pt>
                <c:pt idx="3921">
                  <c:v>98.343090000000004</c:v>
                </c:pt>
                <c:pt idx="3922">
                  <c:v>98.343199999999996</c:v>
                </c:pt>
                <c:pt idx="3923">
                  <c:v>98.343220000000031</c:v>
                </c:pt>
                <c:pt idx="3924">
                  <c:v>98.343210000000028</c:v>
                </c:pt>
                <c:pt idx="3925">
                  <c:v>98.343149999999994</c:v>
                </c:pt>
                <c:pt idx="3926">
                  <c:v>98.34299</c:v>
                </c:pt>
                <c:pt idx="3927">
                  <c:v>98.342670000000012</c:v>
                </c:pt>
                <c:pt idx="3928">
                  <c:v>98.342160000000007</c:v>
                </c:pt>
                <c:pt idx="3929">
                  <c:v>98.341449999999995</c:v>
                </c:pt>
                <c:pt idx="3930">
                  <c:v>98.340500000000006</c:v>
                </c:pt>
                <c:pt idx="3931">
                  <c:v>98.33938999999998</c:v>
                </c:pt>
                <c:pt idx="3932">
                  <c:v>98.338070000000002</c:v>
                </c:pt>
                <c:pt idx="3933">
                  <c:v>98.336550000000003</c:v>
                </c:pt>
                <c:pt idx="3934">
                  <c:v>98.334819999999993</c:v>
                </c:pt>
                <c:pt idx="3935">
                  <c:v>98.332859999999982</c:v>
                </c:pt>
                <c:pt idx="3936">
                  <c:v>98.330650000000006</c:v>
                </c:pt>
                <c:pt idx="3937">
                  <c:v>98.328229999999991</c:v>
                </c:pt>
                <c:pt idx="3938">
                  <c:v>98.325670000000002</c:v>
                </c:pt>
                <c:pt idx="3939">
                  <c:v>98.323059999999998</c:v>
                </c:pt>
                <c:pt idx="3940">
                  <c:v>98.320549999999983</c:v>
                </c:pt>
                <c:pt idx="3941">
                  <c:v>98.318250000000006</c:v>
                </c:pt>
                <c:pt idx="3942">
                  <c:v>98.316320000000005</c:v>
                </c:pt>
                <c:pt idx="3943">
                  <c:v>98.314899999999994</c:v>
                </c:pt>
                <c:pt idx="3944">
                  <c:v>98.313990000000004</c:v>
                </c:pt>
                <c:pt idx="3945">
                  <c:v>98.313649999999996</c:v>
                </c:pt>
                <c:pt idx="3946">
                  <c:v>98.313749999999999</c:v>
                </c:pt>
                <c:pt idx="3947">
                  <c:v>98.31416000000003</c:v>
                </c:pt>
                <c:pt idx="3948">
                  <c:v>98.314700000000002</c:v>
                </c:pt>
                <c:pt idx="3949">
                  <c:v>98.315200000000004</c:v>
                </c:pt>
                <c:pt idx="3950">
                  <c:v>98.315439999999981</c:v>
                </c:pt>
                <c:pt idx="3951">
                  <c:v>98.315369999999987</c:v>
                </c:pt>
                <c:pt idx="3952">
                  <c:v>98.314890000000005</c:v>
                </c:pt>
                <c:pt idx="3953">
                  <c:v>98.314040000000006</c:v>
                </c:pt>
                <c:pt idx="3954">
                  <c:v>98.312820000000002</c:v>
                </c:pt>
                <c:pt idx="3955">
                  <c:v>98.311300000000003</c:v>
                </c:pt>
                <c:pt idx="3956">
                  <c:v>98.309539999999998</c:v>
                </c:pt>
                <c:pt idx="3957">
                  <c:v>98.307599999999994</c:v>
                </c:pt>
                <c:pt idx="3958">
                  <c:v>98.305539999999979</c:v>
                </c:pt>
                <c:pt idx="3959">
                  <c:v>98.303439999999981</c:v>
                </c:pt>
                <c:pt idx="3960">
                  <c:v>98.30137999999998</c:v>
                </c:pt>
                <c:pt idx="3961">
                  <c:v>98.299499999999995</c:v>
                </c:pt>
                <c:pt idx="3962">
                  <c:v>98.297810000000027</c:v>
                </c:pt>
                <c:pt idx="3963">
                  <c:v>98.296449999999993</c:v>
                </c:pt>
                <c:pt idx="3964">
                  <c:v>98.295410000000004</c:v>
                </c:pt>
                <c:pt idx="3965">
                  <c:v>98.294690000000031</c:v>
                </c:pt>
                <c:pt idx="3966">
                  <c:v>98.294220000000038</c:v>
                </c:pt>
                <c:pt idx="3967">
                  <c:v>98.293850000000006</c:v>
                </c:pt>
                <c:pt idx="3968">
                  <c:v>98.293470000000013</c:v>
                </c:pt>
                <c:pt idx="3969">
                  <c:v>98.292910000000006</c:v>
                </c:pt>
                <c:pt idx="3970">
                  <c:v>98.292050000000003</c:v>
                </c:pt>
                <c:pt idx="3971">
                  <c:v>98.290890000000005</c:v>
                </c:pt>
                <c:pt idx="3972">
                  <c:v>98.289349999999999</c:v>
                </c:pt>
                <c:pt idx="3973">
                  <c:v>98.287570000000002</c:v>
                </c:pt>
                <c:pt idx="3974">
                  <c:v>98.285659999999993</c:v>
                </c:pt>
                <c:pt idx="3975">
                  <c:v>98.283789999999982</c:v>
                </c:pt>
                <c:pt idx="3976">
                  <c:v>98.282089999999982</c:v>
                </c:pt>
                <c:pt idx="3977">
                  <c:v>98.280609999999996</c:v>
                </c:pt>
                <c:pt idx="3978">
                  <c:v>98.279309999999981</c:v>
                </c:pt>
                <c:pt idx="3979">
                  <c:v>98.278170000000003</c:v>
                </c:pt>
                <c:pt idx="3980">
                  <c:v>98.277019999999993</c:v>
                </c:pt>
                <c:pt idx="3981">
                  <c:v>98.275789999999972</c:v>
                </c:pt>
                <c:pt idx="3982">
                  <c:v>98.274460000000005</c:v>
                </c:pt>
                <c:pt idx="3983">
                  <c:v>98.27303999999998</c:v>
                </c:pt>
                <c:pt idx="3984">
                  <c:v>98.271680000000003</c:v>
                </c:pt>
                <c:pt idx="3985">
                  <c:v>98.270479999999978</c:v>
                </c:pt>
                <c:pt idx="3986">
                  <c:v>98.269570000000002</c:v>
                </c:pt>
                <c:pt idx="3987">
                  <c:v>98.269040000000004</c:v>
                </c:pt>
                <c:pt idx="3988">
                  <c:v>98.26885</c:v>
                </c:pt>
                <c:pt idx="3989">
                  <c:v>98.268910000000005</c:v>
                </c:pt>
                <c:pt idx="3990">
                  <c:v>98.269120000000029</c:v>
                </c:pt>
                <c:pt idx="3991">
                  <c:v>98.269260000000031</c:v>
                </c:pt>
                <c:pt idx="3992">
                  <c:v>98.269170000000003</c:v>
                </c:pt>
                <c:pt idx="3993">
                  <c:v>98.268749999999983</c:v>
                </c:pt>
                <c:pt idx="3994">
                  <c:v>98.267939999999996</c:v>
                </c:pt>
                <c:pt idx="3995">
                  <c:v>98.266729999999995</c:v>
                </c:pt>
                <c:pt idx="3996">
                  <c:v>98.265209999999996</c:v>
                </c:pt>
                <c:pt idx="3997">
                  <c:v>98.263440000000003</c:v>
                </c:pt>
                <c:pt idx="3998">
                  <c:v>98.26151000000003</c:v>
                </c:pt>
                <c:pt idx="3999">
                  <c:v>98.259559999999993</c:v>
                </c:pt>
                <c:pt idx="4000">
                  <c:v>98.257589999999993</c:v>
                </c:pt>
                <c:pt idx="4001">
                  <c:v>98.25564</c:v>
                </c:pt>
                <c:pt idx="4002">
                  <c:v>98.253709999999998</c:v>
                </c:pt>
                <c:pt idx="4003">
                  <c:v>98.251819999999995</c:v>
                </c:pt>
                <c:pt idx="4004">
                  <c:v>98.249950000000027</c:v>
                </c:pt>
                <c:pt idx="4005">
                  <c:v>98.248160000000027</c:v>
                </c:pt>
                <c:pt idx="4006">
                  <c:v>98.246470000000002</c:v>
                </c:pt>
                <c:pt idx="4007">
                  <c:v>98.244930000000025</c:v>
                </c:pt>
                <c:pt idx="4008">
                  <c:v>98.243449999999996</c:v>
                </c:pt>
                <c:pt idx="4009">
                  <c:v>98.242040000000003</c:v>
                </c:pt>
                <c:pt idx="4010">
                  <c:v>98.240579999999994</c:v>
                </c:pt>
                <c:pt idx="4011">
                  <c:v>98.238950000000003</c:v>
                </c:pt>
                <c:pt idx="4012">
                  <c:v>98.237130000000022</c:v>
                </c:pt>
                <c:pt idx="4013">
                  <c:v>98.235029999999995</c:v>
                </c:pt>
                <c:pt idx="4014">
                  <c:v>98.232730000000004</c:v>
                </c:pt>
                <c:pt idx="4015">
                  <c:v>98.230289999999997</c:v>
                </c:pt>
                <c:pt idx="4016">
                  <c:v>98.227779999999981</c:v>
                </c:pt>
                <c:pt idx="4017">
                  <c:v>98.225309999999979</c:v>
                </c:pt>
                <c:pt idx="4018">
                  <c:v>98.222920000000002</c:v>
                </c:pt>
                <c:pt idx="4019">
                  <c:v>98.220690000000005</c:v>
                </c:pt>
                <c:pt idx="4020">
                  <c:v>98.218700000000013</c:v>
                </c:pt>
                <c:pt idx="4021">
                  <c:v>98.216960000000029</c:v>
                </c:pt>
                <c:pt idx="4022">
                  <c:v>98.215549999999993</c:v>
                </c:pt>
                <c:pt idx="4023">
                  <c:v>98.214470000000006</c:v>
                </c:pt>
                <c:pt idx="4024">
                  <c:v>98.213620000000034</c:v>
                </c:pt>
                <c:pt idx="4025">
                  <c:v>98.21284</c:v>
                </c:pt>
                <c:pt idx="4026">
                  <c:v>98.211920000000035</c:v>
                </c:pt>
                <c:pt idx="4027">
                  <c:v>98.210679999999996</c:v>
                </c:pt>
                <c:pt idx="4028">
                  <c:v>98.208960000000005</c:v>
                </c:pt>
                <c:pt idx="4029">
                  <c:v>98.206800000000001</c:v>
                </c:pt>
                <c:pt idx="4030">
                  <c:v>98.204310000000007</c:v>
                </c:pt>
                <c:pt idx="4031">
                  <c:v>98.201710000000006</c:v>
                </c:pt>
                <c:pt idx="4032">
                  <c:v>98.199259999999995</c:v>
                </c:pt>
                <c:pt idx="4033">
                  <c:v>98.197109999999995</c:v>
                </c:pt>
                <c:pt idx="4034">
                  <c:v>98.195369999999983</c:v>
                </c:pt>
                <c:pt idx="4035">
                  <c:v>98.193979999999982</c:v>
                </c:pt>
                <c:pt idx="4036">
                  <c:v>98.192789999999988</c:v>
                </c:pt>
                <c:pt idx="4037">
                  <c:v>98.191630000000004</c:v>
                </c:pt>
                <c:pt idx="4038">
                  <c:v>98.190399999999983</c:v>
                </c:pt>
                <c:pt idx="4039">
                  <c:v>98.188989999999976</c:v>
                </c:pt>
                <c:pt idx="4040">
                  <c:v>98.187449999999998</c:v>
                </c:pt>
                <c:pt idx="4041">
                  <c:v>98.185779999999937</c:v>
                </c:pt>
                <c:pt idx="4042">
                  <c:v>98.183979999999977</c:v>
                </c:pt>
                <c:pt idx="4043">
                  <c:v>98.182059999999979</c:v>
                </c:pt>
                <c:pt idx="4044">
                  <c:v>98.179969999999983</c:v>
                </c:pt>
                <c:pt idx="4045">
                  <c:v>98.177699999999987</c:v>
                </c:pt>
                <c:pt idx="4046">
                  <c:v>98.175219999999982</c:v>
                </c:pt>
                <c:pt idx="4047">
                  <c:v>98.172589999999971</c:v>
                </c:pt>
                <c:pt idx="4048">
                  <c:v>98.16995</c:v>
                </c:pt>
                <c:pt idx="4049">
                  <c:v>98.167369999999991</c:v>
                </c:pt>
                <c:pt idx="4050">
                  <c:v>98.164959999999994</c:v>
                </c:pt>
                <c:pt idx="4051">
                  <c:v>98.162799999999976</c:v>
                </c:pt>
                <c:pt idx="4052">
                  <c:v>98.160899999999998</c:v>
                </c:pt>
                <c:pt idx="4053">
                  <c:v>98.159260000000003</c:v>
                </c:pt>
                <c:pt idx="4054">
                  <c:v>98.157849999999982</c:v>
                </c:pt>
                <c:pt idx="4055">
                  <c:v>98.156629999999993</c:v>
                </c:pt>
                <c:pt idx="4056">
                  <c:v>98.155539999999988</c:v>
                </c:pt>
                <c:pt idx="4057">
                  <c:v>98.15446</c:v>
                </c:pt>
                <c:pt idx="4058">
                  <c:v>98.153279999999981</c:v>
                </c:pt>
                <c:pt idx="4059">
                  <c:v>98.151870000000002</c:v>
                </c:pt>
                <c:pt idx="4060">
                  <c:v>98.150089999999977</c:v>
                </c:pt>
                <c:pt idx="4061">
                  <c:v>98.147900000000007</c:v>
                </c:pt>
                <c:pt idx="4062">
                  <c:v>98.145290000000003</c:v>
                </c:pt>
                <c:pt idx="4063">
                  <c:v>98.142389999999978</c:v>
                </c:pt>
                <c:pt idx="4064">
                  <c:v>98.139339999999976</c:v>
                </c:pt>
                <c:pt idx="4065">
                  <c:v>98.136290000000002</c:v>
                </c:pt>
                <c:pt idx="4066">
                  <c:v>98.133319999999998</c:v>
                </c:pt>
                <c:pt idx="4067">
                  <c:v>98.130520000000004</c:v>
                </c:pt>
                <c:pt idx="4068">
                  <c:v>98.127869999999987</c:v>
                </c:pt>
                <c:pt idx="4069">
                  <c:v>98.125279999999989</c:v>
                </c:pt>
                <c:pt idx="4070">
                  <c:v>98.122759999999971</c:v>
                </c:pt>
                <c:pt idx="4071">
                  <c:v>98.120349999999988</c:v>
                </c:pt>
                <c:pt idx="4072">
                  <c:v>98.11806</c:v>
                </c:pt>
                <c:pt idx="4073">
                  <c:v>98.115960000000001</c:v>
                </c:pt>
                <c:pt idx="4074">
                  <c:v>98.114050000000006</c:v>
                </c:pt>
                <c:pt idx="4075">
                  <c:v>98.112290000000002</c:v>
                </c:pt>
                <c:pt idx="4076">
                  <c:v>98.11054</c:v>
                </c:pt>
                <c:pt idx="4077">
                  <c:v>98.10863999999998</c:v>
                </c:pt>
                <c:pt idx="4078">
                  <c:v>98.10651</c:v>
                </c:pt>
                <c:pt idx="4079">
                  <c:v>98.104079999999982</c:v>
                </c:pt>
                <c:pt idx="4080">
                  <c:v>98.10136</c:v>
                </c:pt>
                <c:pt idx="4081">
                  <c:v>98.098489999999998</c:v>
                </c:pt>
                <c:pt idx="4082">
                  <c:v>98.095579999999998</c:v>
                </c:pt>
                <c:pt idx="4083">
                  <c:v>98.092739999999978</c:v>
                </c:pt>
                <c:pt idx="4084">
                  <c:v>98.090019999999996</c:v>
                </c:pt>
                <c:pt idx="4085">
                  <c:v>98.087369999999993</c:v>
                </c:pt>
                <c:pt idx="4086">
                  <c:v>98.084819999999993</c:v>
                </c:pt>
                <c:pt idx="4087">
                  <c:v>98.082260000000005</c:v>
                </c:pt>
                <c:pt idx="4088">
                  <c:v>98.079700000000003</c:v>
                </c:pt>
                <c:pt idx="4089">
                  <c:v>98.077160000000006</c:v>
                </c:pt>
                <c:pt idx="4090">
                  <c:v>98.074650000000005</c:v>
                </c:pt>
                <c:pt idx="4091">
                  <c:v>98.072239999999979</c:v>
                </c:pt>
                <c:pt idx="4092">
                  <c:v>98.069959999999995</c:v>
                </c:pt>
                <c:pt idx="4093">
                  <c:v>98.067769999999996</c:v>
                </c:pt>
                <c:pt idx="4094">
                  <c:v>98.065699999999993</c:v>
                </c:pt>
                <c:pt idx="4095">
                  <c:v>98.063660000000027</c:v>
                </c:pt>
                <c:pt idx="4096">
                  <c:v>98.061620000000048</c:v>
                </c:pt>
                <c:pt idx="4097">
                  <c:v>98.05959</c:v>
                </c:pt>
                <c:pt idx="4098">
                  <c:v>98.057509999999994</c:v>
                </c:pt>
                <c:pt idx="4099">
                  <c:v>98.055339999999973</c:v>
                </c:pt>
                <c:pt idx="4100">
                  <c:v>98.053120000000007</c:v>
                </c:pt>
                <c:pt idx="4101">
                  <c:v>98.050739999999976</c:v>
                </c:pt>
                <c:pt idx="4102">
                  <c:v>98.048220000000029</c:v>
                </c:pt>
                <c:pt idx="4103">
                  <c:v>98.045550000000006</c:v>
                </c:pt>
                <c:pt idx="4104">
                  <c:v>98.04276999999999</c:v>
                </c:pt>
                <c:pt idx="4105">
                  <c:v>98.039990000000003</c:v>
                </c:pt>
                <c:pt idx="4106">
                  <c:v>98.037270000000007</c:v>
                </c:pt>
                <c:pt idx="4107">
                  <c:v>98.034769999999995</c:v>
                </c:pt>
                <c:pt idx="4108">
                  <c:v>98.032560000000004</c:v>
                </c:pt>
                <c:pt idx="4109">
                  <c:v>98.030620000000027</c:v>
                </c:pt>
                <c:pt idx="4110">
                  <c:v>98.028930000000003</c:v>
                </c:pt>
                <c:pt idx="4111">
                  <c:v>98.027369999999991</c:v>
                </c:pt>
                <c:pt idx="4112">
                  <c:v>98.02576999999998</c:v>
                </c:pt>
                <c:pt idx="4113">
                  <c:v>98.023969999999991</c:v>
                </c:pt>
                <c:pt idx="4114">
                  <c:v>98.021869999999993</c:v>
                </c:pt>
                <c:pt idx="4115">
                  <c:v>98.019419999999997</c:v>
                </c:pt>
                <c:pt idx="4116">
                  <c:v>98.016620000000032</c:v>
                </c:pt>
                <c:pt idx="4117">
                  <c:v>98.013549999999995</c:v>
                </c:pt>
                <c:pt idx="4118">
                  <c:v>98.010379999999998</c:v>
                </c:pt>
                <c:pt idx="4119">
                  <c:v>98.007220000000046</c:v>
                </c:pt>
                <c:pt idx="4120">
                  <c:v>98.004230000000007</c:v>
                </c:pt>
                <c:pt idx="4121">
                  <c:v>98.001480000000001</c:v>
                </c:pt>
                <c:pt idx="4122">
                  <c:v>97.99902000000003</c:v>
                </c:pt>
                <c:pt idx="4123">
                  <c:v>97.996860000000027</c:v>
                </c:pt>
                <c:pt idx="4124">
                  <c:v>97.994960000000034</c:v>
                </c:pt>
                <c:pt idx="4125">
                  <c:v>97.993309999999994</c:v>
                </c:pt>
                <c:pt idx="4126">
                  <c:v>97.991890000000026</c:v>
                </c:pt>
                <c:pt idx="4127">
                  <c:v>97.990650000000031</c:v>
                </c:pt>
                <c:pt idx="4128">
                  <c:v>97.989459999999994</c:v>
                </c:pt>
                <c:pt idx="4129">
                  <c:v>97.988309999999998</c:v>
                </c:pt>
                <c:pt idx="4130">
                  <c:v>97.987049999999996</c:v>
                </c:pt>
                <c:pt idx="4131">
                  <c:v>97.98563</c:v>
                </c:pt>
                <c:pt idx="4132">
                  <c:v>97.983970000000014</c:v>
                </c:pt>
                <c:pt idx="4133">
                  <c:v>97.982089999999999</c:v>
                </c:pt>
                <c:pt idx="4134">
                  <c:v>97.980099999999993</c:v>
                </c:pt>
                <c:pt idx="4135">
                  <c:v>97.978099999999998</c:v>
                </c:pt>
                <c:pt idx="4136">
                  <c:v>97.976230000000001</c:v>
                </c:pt>
                <c:pt idx="4137">
                  <c:v>97.974580000000003</c:v>
                </c:pt>
                <c:pt idx="4138">
                  <c:v>97.973200000000006</c:v>
                </c:pt>
                <c:pt idx="4139">
                  <c:v>97.972059999999999</c:v>
                </c:pt>
                <c:pt idx="4140">
                  <c:v>97.971050000000005</c:v>
                </c:pt>
                <c:pt idx="4141">
                  <c:v>97.970079999999982</c:v>
                </c:pt>
                <c:pt idx="4142">
                  <c:v>97.969070000000002</c:v>
                </c:pt>
                <c:pt idx="4143">
                  <c:v>97.967979999999997</c:v>
                </c:pt>
                <c:pt idx="4144">
                  <c:v>97.96687</c:v>
                </c:pt>
                <c:pt idx="4145">
                  <c:v>97.965800000000002</c:v>
                </c:pt>
                <c:pt idx="4146">
                  <c:v>97.964820000000032</c:v>
                </c:pt>
                <c:pt idx="4147">
                  <c:v>97.96401000000003</c:v>
                </c:pt>
                <c:pt idx="4148">
                  <c:v>97.963350000000005</c:v>
                </c:pt>
                <c:pt idx="4149">
                  <c:v>97.962819999999994</c:v>
                </c:pt>
                <c:pt idx="4150">
                  <c:v>97.962300000000013</c:v>
                </c:pt>
                <c:pt idx="4151">
                  <c:v>97.961749999999995</c:v>
                </c:pt>
                <c:pt idx="4152">
                  <c:v>97.961130000000026</c:v>
                </c:pt>
                <c:pt idx="4153">
                  <c:v>97.960390000000004</c:v>
                </c:pt>
                <c:pt idx="4154">
                  <c:v>97.959590000000006</c:v>
                </c:pt>
                <c:pt idx="4155">
                  <c:v>97.958759999999998</c:v>
                </c:pt>
                <c:pt idx="4156">
                  <c:v>97.957970000000003</c:v>
                </c:pt>
                <c:pt idx="4157">
                  <c:v>97.957240000000027</c:v>
                </c:pt>
                <c:pt idx="4158">
                  <c:v>97.956620000000029</c:v>
                </c:pt>
                <c:pt idx="4159">
                  <c:v>97.956100000000006</c:v>
                </c:pt>
                <c:pt idx="4160">
                  <c:v>97.955670000000012</c:v>
                </c:pt>
                <c:pt idx="4161">
                  <c:v>97.955250000000007</c:v>
                </c:pt>
                <c:pt idx="4162">
                  <c:v>97.954890000000006</c:v>
                </c:pt>
                <c:pt idx="4163">
                  <c:v>97.954490000000007</c:v>
                </c:pt>
                <c:pt idx="4164">
                  <c:v>97.954080000000005</c:v>
                </c:pt>
                <c:pt idx="4165">
                  <c:v>97.953639999999993</c:v>
                </c:pt>
                <c:pt idx="4166">
                  <c:v>97.953230000000005</c:v>
                </c:pt>
                <c:pt idx="4167">
                  <c:v>97.952799999999982</c:v>
                </c:pt>
                <c:pt idx="4168">
                  <c:v>97.952399999999983</c:v>
                </c:pt>
                <c:pt idx="4169">
                  <c:v>97.952010000000001</c:v>
                </c:pt>
                <c:pt idx="4170">
                  <c:v>97.951630000000023</c:v>
                </c:pt>
                <c:pt idx="4171">
                  <c:v>97.951270000000022</c:v>
                </c:pt>
                <c:pt idx="4172">
                  <c:v>97.950959999999995</c:v>
                </c:pt>
                <c:pt idx="4173">
                  <c:v>97.950729999999993</c:v>
                </c:pt>
                <c:pt idx="4174">
                  <c:v>97.950610000000026</c:v>
                </c:pt>
                <c:pt idx="4175">
                  <c:v>97.950640000000007</c:v>
                </c:pt>
                <c:pt idx="4176">
                  <c:v>97.950789999999998</c:v>
                </c:pt>
                <c:pt idx="4177">
                  <c:v>97.950999999999993</c:v>
                </c:pt>
                <c:pt idx="4178">
                  <c:v>97.951220000000035</c:v>
                </c:pt>
                <c:pt idx="4179">
                  <c:v>97.951260000000048</c:v>
                </c:pt>
                <c:pt idx="4180">
                  <c:v>97.951130000000006</c:v>
                </c:pt>
                <c:pt idx="4181">
                  <c:v>97.950710000000001</c:v>
                </c:pt>
                <c:pt idx="4182">
                  <c:v>97.950069999999997</c:v>
                </c:pt>
                <c:pt idx="4183">
                  <c:v>97.949260000000038</c:v>
                </c:pt>
                <c:pt idx="4184">
                  <c:v>97.948390000000003</c:v>
                </c:pt>
                <c:pt idx="4185">
                  <c:v>97.94749000000003</c:v>
                </c:pt>
                <c:pt idx="4186">
                  <c:v>97.946640000000031</c:v>
                </c:pt>
                <c:pt idx="4187">
                  <c:v>97.945769999999996</c:v>
                </c:pt>
                <c:pt idx="4188">
                  <c:v>97.944790000000026</c:v>
                </c:pt>
                <c:pt idx="4189">
                  <c:v>97.943660000000037</c:v>
                </c:pt>
                <c:pt idx="4190">
                  <c:v>97.942340000000002</c:v>
                </c:pt>
                <c:pt idx="4191">
                  <c:v>97.940830000000005</c:v>
                </c:pt>
                <c:pt idx="4192">
                  <c:v>97.93925000000003</c:v>
                </c:pt>
                <c:pt idx="4193">
                  <c:v>97.937650000000048</c:v>
                </c:pt>
                <c:pt idx="4194">
                  <c:v>97.936170000000004</c:v>
                </c:pt>
                <c:pt idx="4195">
                  <c:v>97.934799999999996</c:v>
                </c:pt>
                <c:pt idx="4196">
                  <c:v>97.933539999999994</c:v>
                </c:pt>
                <c:pt idx="4197">
                  <c:v>97.932310000000001</c:v>
                </c:pt>
                <c:pt idx="4198">
                  <c:v>97.931060000000031</c:v>
                </c:pt>
                <c:pt idx="4199">
                  <c:v>97.929749999999999</c:v>
                </c:pt>
                <c:pt idx="4200">
                  <c:v>97.928369999999987</c:v>
                </c:pt>
                <c:pt idx="4201">
                  <c:v>97.926930000000013</c:v>
                </c:pt>
                <c:pt idx="4202">
                  <c:v>97.925510000000003</c:v>
                </c:pt>
                <c:pt idx="4203">
                  <c:v>97.924130000000005</c:v>
                </c:pt>
                <c:pt idx="4204">
                  <c:v>97.922839999999979</c:v>
                </c:pt>
                <c:pt idx="4205">
                  <c:v>97.921600000000026</c:v>
                </c:pt>
                <c:pt idx="4206">
                  <c:v>97.920299999999997</c:v>
                </c:pt>
                <c:pt idx="4207">
                  <c:v>97.918880000000001</c:v>
                </c:pt>
                <c:pt idx="4208">
                  <c:v>97.91727000000003</c:v>
                </c:pt>
                <c:pt idx="4209">
                  <c:v>97.915459999999996</c:v>
                </c:pt>
                <c:pt idx="4210">
                  <c:v>97.913359999999997</c:v>
                </c:pt>
                <c:pt idx="4211">
                  <c:v>97.911030000000025</c:v>
                </c:pt>
                <c:pt idx="4212">
                  <c:v>97.908580000000001</c:v>
                </c:pt>
                <c:pt idx="4213">
                  <c:v>97.905990000000003</c:v>
                </c:pt>
                <c:pt idx="4214">
                  <c:v>97.903350000000003</c:v>
                </c:pt>
                <c:pt idx="4215">
                  <c:v>97.900760000000005</c:v>
                </c:pt>
                <c:pt idx="4216">
                  <c:v>97.898250000000004</c:v>
                </c:pt>
                <c:pt idx="4217">
                  <c:v>97.895849999999982</c:v>
                </c:pt>
                <c:pt idx="4218">
                  <c:v>97.893590000000003</c:v>
                </c:pt>
                <c:pt idx="4219">
                  <c:v>97.89143</c:v>
                </c:pt>
                <c:pt idx="4220">
                  <c:v>97.889309999999981</c:v>
                </c:pt>
                <c:pt idx="4221">
                  <c:v>97.887220000000028</c:v>
                </c:pt>
                <c:pt idx="4222">
                  <c:v>97.885089999999977</c:v>
                </c:pt>
                <c:pt idx="4223">
                  <c:v>97.882909999999981</c:v>
                </c:pt>
                <c:pt idx="4224">
                  <c:v>97.880679999999998</c:v>
                </c:pt>
                <c:pt idx="4225">
                  <c:v>97.878439999999969</c:v>
                </c:pt>
                <c:pt idx="4226">
                  <c:v>97.87621</c:v>
                </c:pt>
                <c:pt idx="4227">
                  <c:v>97.873949999999979</c:v>
                </c:pt>
                <c:pt idx="4228">
                  <c:v>97.871690000000001</c:v>
                </c:pt>
                <c:pt idx="4229">
                  <c:v>97.86933999999998</c:v>
                </c:pt>
                <c:pt idx="4230">
                  <c:v>97.866849999999999</c:v>
                </c:pt>
                <c:pt idx="4231">
                  <c:v>97.864160000000027</c:v>
                </c:pt>
                <c:pt idx="4232">
                  <c:v>97.861289999999997</c:v>
                </c:pt>
                <c:pt idx="4233">
                  <c:v>97.858260000000001</c:v>
                </c:pt>
                <c:pt idx="4234">
                  <c:v>97.855130000000003</c:v>
                </c:pt>
                <c:pt idx="4235">
                  <c:v>97.851990000000001</c:v>
                </c:pt>
                <c:pt idx="4236">
                  <c:v>97.848889999999983</c:v>
                </c:pt>
                <c:pt idx="4237">
                  <c:v>97.845889999999983</c:v>
                </c:pt>
                <c:pt idx="4238">
                  <c:v>97.842920000000007</c:v>
                </c:pt>
                <c:pt idx="4239">
                  <c:v>97.84</c:v>
                </c:pt>
                <c:pt idx="4240">
                  <c:v>97.837140000000005</c:v>
                </c:pt>
                <c:pt idx="4241">
                  <c:v>97.834329999999994</c:v>
                </c:pt>
                <c:pt idx="4242">
                  <c:v>97.831570000000013</c:v>
                </c:pt>
                <c:pt idx="4243">
                  <c:v>97.828949999999978</c:v>
                </c:pt>
                <c:pt idx="4244">
                  <c:v>97.826459999999983</c:v>
                </c:pt>
                <c:pt idx="4245">
                  <c:v>97.824100000000001</c:v>
                </c:pt>
                <c:pt idx="4246">
                  <c:v>97.821820000000002</c:v>
                </c:pt>
                <c:pt idx="4247">
                  <c:v>97.819519999999997</c:v>
                </c:pt>
                <c:pt idx="4248">
                  <c:v>97.81716000000003</c:v>
                </c:pt>
                <c:pt idx="4249">
                  <c:v>97.814600000000027</c:v>
                </c:pt>
                <c:pt idx="4250">
                  <c:v>97.811880000000002</c:v>
                </c:pt>
                <c:pt idx="4251">
                  <c:v>97.808970000000002</c:v>
                </c:pt>
                <c:pt idx="4252">
                  <c:v>97.805979999999977</c:v>
                </c:pt>
                <c:pt idx="4253">
                  <c:v>97.802959999999999</c:v>
                </c:pt>
                <c:pt idx="4254">
                  <c:v>97.800020000000004</c:v>
                </c:pt>
                <c:pt idx="4255">
                  <c:v>97.797170000000023</c:v>
                </c:pt>
                <c:pt idx="4256">
                  <c:v>97.794510000000031</c:v>
                </c:pt>
                <c:pt idx="4257">
                  <c:v>97.791979999999995</c:v>
                </c:pt>
                <c:pt idx="4258">
                  <c:v>97.789599999999993</c:v>
                </c:pt>
                <c:pt idx="4259">
                  <c:v>97.787270000000007</c:v>
                </c:pt>
                <c:pt idx="4260">
                  <c:v>97.784940000000006</c:v>
                </c:pt>
                <c:pt idx="4261">
                  <c:v>97.782550000000001</c:v>
                </c:pt>
                <c:pt idx="4262">
                  <c:v>97.780079999999998</c:v>
                </c:pt>
                <c:pt idx="4263">
                  <c:v>97.777439999999999</c:v>
                </c:pt>
                <c:pt idx="4264">
                  <c:v>97.774640000000005</c:v>
                </c:pt>
                <c:pt idx="4265">
                  <c:v>97.771690000000007</c:v>
                </c:pt>
                <c:pt idx="4266">
                  <c:v>97.768630000000002</c:v>
                </c:pt>
                <c:pt idx="4267">
                  <c:v>97.765500000000003</c:v>
                </c:pt>
                <c:pt idx="4268">
                  <c:v>97.762349999999998</c:v>
                </c:pt>
                <c:pt idx="4269">
                  <c:v>97.759260000000026</c:v>
                </c:pt>
                <c:pt idx="4270">
                  <c:v>97.756220000000027</c:v>
                </c:pt>
                <c:pt idx="4271">
                  <c:v>97.753220000000027</c:v>
                </c:pt>
                <c:pt idx="4272">
                  <c:v>97.750249999999994</c:v>
                </c:pt>
                <c:pt idx="4273">
                  <c:v>97.747270000000029</c:v>
                </c:pt>
                <c:pt idx="4274">
                  <c:v>97.744270000000029</c:v>
                </c:pt>
                <c:pt idx="4275">
                  <c:v>97.741210000000038</c:v>
                </c:pt>
                <c:pt idx="4276">
                  <c:v>97.738159999999993</c:v>
                </c:pt>
                <c:pt idx="4277">
                  <c:v>97.735159999999993</c:v>
                </c:pt>
                <c:pt idx="4278">
                  <c:v>97.732220000000027</c:v>
                </c:pt>
                <c:pt idx="4279">
                  <c:v>97.729389999999981</c:v>
                </c:pt>
                <c:pt idx="4280">
                  <c:v>97.726659999999995</c:v>
                </c:pt>
                <c:pt idx="4281">
                  <c:v>97.724010000000007</c:v>
                </c:pt>
                <c:pt idx="4282">
                  <c:v>97.721320000000006</c:v>
                </c:pt>
                <c:pt idx="4283">
                  <c:v>97.718559999999997</c:v>
                </c:pt>
                <c:pt idx="4284">
                  <c:v>97.715660000000028</c:v>
                </c:pt>
                <c:pt idx="4285">
                  <c:v>97.712540000000004</c:v>
                </c:pt>
                <c:pt idx="4286">
                  <c:v>97.709210000000027</c:v>
                </c:pt>
                <c:pt idx="4287">
                  <c:v>97.705670000000012</c:v>
                </c:pt>
                <c:pt idx="4288">
                  <c:v>97.701930000000004</c:v>
                </c:pt>
                <c:pt idx="4289">
                  <c:v>97.698009999999982</c:v>
                </c:pt>
                <c:pt idx="4290">
                  <c:v>97.693939999999998</c:v>
                </c:pt>
                <c:pt idx="4291">
                  <c:v>97.689829999999986</c:v>
                </c:pt>
                <c:pt idx="4292">
                  <c:v>97.68568999999998</c:v>
                </c:pt>
                <c:pt idx="4293">
                  <c:v>97.681659999999994</c:v>
                </c:pt>
                <c:pt idx="4294">
                  <c:v>97.677739999999972</c:v>
                </c:pt>
                <c:pt idx="4295">
                  <c:v>97.67395999999998</c:v>
                </c:pt>
                <c:pt idx="4296">
                  <c:v>97.670329999999979</c:v>
                </c:pt>
                <c:pt idx="4297">
                  <c:v>97.666809999999998</c:v>
                </c:pt>
                <c:pt idx="4298">
                  <c:v>97.663369999999986</c:v>
                </c:pt>
                <c:pt idx="4299">
                  <c:v>97.659969999999987</c:v>
                </c:pt>
                <c:pt idx="4300">
                  <c:v>97.656649999999999</c:v>
                </c:pt>
                <c:pt idx="4301">
                  <c:v>97.653419999999983</c:v>
                </c:pt>
                <c:pt idx="4302">
                  <c:v>97.650319999999979</c:v>
                </c:pt>
                <c:pt idx="4303">
                  <c:v>97.647350000000003</c:v>
                </c:pt>
                <c:pt idx="4304">
                  <c:v>97.64443</c:v>
                </c:pt>
                <c:pt idx="4305">
                  <c:v>97.641549999999995</c:v>
                </c:pt>
                <c:pt idx="4306">
                  <c:v>97.638530000000003</c:v>
                </c:pt>
                <c:pt idx="4307">
                  <c:v>97.635349999999988</c:v>
                </c:pt>
                <c:pt idx="4308">
                  <c:v>97.631889999999999</c:v>
                </c:pt>
                <c:pt idx="4309">
                  <c:v>97.628169999999983</c:v>
                </c:pt>
                <c:pt idx="4310">
                  <c:v>97.624299999999991</c:v>
                </c:pt>
                <c:pt idx="4311">
                  <c:v>97.620329999999981</c:v>
                </c:pt>
                <c:pt idx="4312">
                  <c:v>97.616420000000005</c:v>
                </c:pt>
                <c:pt idx="4313">
                  <c:v>97.612610000000004</c:v>
                </c:pt>
                <c:pt idx="4314">
                  <c:v>97.608929999999987</c:v>
                </c:pt>
                <c:pt idx="4315">
                  <c:v>97.605379999999954</c:v>
                </c:pt>
                <c:pt idx="4316">
                  <c:v>97.60187999999998</c:v>
                </c:pt>
                <c:pt idx="4317">
                  <c:v>97.598389999999981</c:v>
                </c:pt>
                <c:pt idx="4318">
                  <c:v>97.594840000000005</c:v>
                </c:pt>
                <c:pt idx="4319">
                  <c:v>97.591270000000023</c:v>
                </c:pt>
                <c:pt idx="4320">
                  <c:v>97.587649999999996</c:v>
                </c:pt>
                <c:pt idx="4321">
                  <c:v>97.584000000000003</c:v>
                </c:pt>
                <c:pt idx="4322">
                  <c:v>97.580349999999981</c:v>
                </c:pt>
                <c:pt idx="4323">
                  <c:v>97.576700000000002</c:v>
                </c:pt>
                <c:pt idx="4324">
                  <c:v>97.573069999999987</c:v>
                </c:pt>
                <c:pt idx="4325">
                  <c:v>97.569450000000003</c:v>
                </c:pt>
                <c:pt idx="4326">
                  <c:v>97.565879999999979</c:v>
                </c:pt>
                <c:pt idx="4327">
                  <c:v>97.56241</c:v>
                </c:pt>
                <c:pt idx="4328">
                  <c:v>97.558970000000002</c:v>
                </c:pt>
                <c:pt idx="4329">
                  <c:v>97.555549999999982</c:v>
                </c:pt>
                <c:pt idx="4330">
                  <c:v>97.552099999999982</c:v>
                </c:pt>
                <c:pt idx="4331">
                  <c:v>97.548540000000003</c:v>
                </c:pt>
                <c:pt idx="4332">
                  <c:v>97.54482000000003</c:v>
                </c:pt>
                <c:pt idx="4333">
                  <c:v>97.540909999999997</c:v>
                </c:pt>
                <c:pt idx="4334">
                  <c:v>97.536829999999995</c:v>
                </c:pt>
                <c:pt idx="4335">
                  <c:v>97.532600000000002</c:v>
                </c:pt>
                <c:pt idx="4336">
                  <c:v>97.528309999999976</c:v>
                </c:pt>
                <c:pt idx="4337">
                  <c:v>97.524069999999995</c:v>
                </c:pt>
                <c:pt idx="4338">
                  <c:v>97.519890000000004</c:v>
                </c:pt>
                <c:pt idx="4339">
                  <c:v>97.515829999999994</c:v>
                </c:pt>
                <c:pt idx="4340">
                  <c:v>97.511870000000002</c:v>
                </c:pt>
                <c:pt idx="4341">
                  <c:v>97.508029999999991</c:v>
                </c:pt>
                <c:pt idx="4342">
                  <c:v>97.504260000000031</c:v>
                </c:pt>
                <c:pt idx="4343">
                  <c:v>97.500579999999999</c:v>
                </c:pt>
                <c:pt idx="4344">
                  <c:v>97.496970000000005</c:v>
                </c:pt>
                <c:pt idx="4345">
                  <c:v>97.493390000000005</c:v>
                </c:pt>
                <c:pt idx="4346">
                  <c:v>97.489830000000012</c:v>
                </c:pt>
                <c:pt idx="4347">
                  <c:v>97.486270000000005</c:v>
                </c:pt>
                <c:pt idx="4348">
                  <c:v>97.482699999999994</c:v>
                </c:pt>
                <c:pt idx="4349">
                  <c:v>97.479110000000006</c:v>
                </c:pt>
                <c:pt idx="4350">
                  <c:v>97.475539999999981</c:v>
                </c:pt>
                <c:pt idx="4351">
                  <c:v>97.47202999999999</c:v>
                </c:pt>
                <c:pt idx="4352">
                  <c:v>97.468590000000006</c:v>
                </c:pt>
                <c:pt idx="4353">
                  <c:v>97.465230000000005</c:v>
                </c:pt>
                <c:pt idx="4354">
                  <c:v>97.46186000000003</c:v>
                </c:pt>
                <c:pt idx="4355">
                  <c:v>97.45847999999998</c:v>
                </c:pt>
                <c:pt idx="4356">
                  <c:v>97.454989999999995</c:v>
                </c:pt>
                <c:pt idx="4357">
                  <c:v>97.451359999999994</c:v>
                </c:pt>
                <c:pt idx="4358">
                  <c:v>97.447580000000031</c:v>
                </c:pt>
                <c:pt idx="4359">
                  <c:v>97.443700000000007</c:v>
                </c:pt>
                <c:pt idx="4360">
                  <c:v>97.439790000000002</c:v>
                </c:pt>
                <c:pt idx="4361">
                  <c:v>97.435970000000012</c:v>
                </c:pt>
                <c:pt idx="4362">
                  <c:v>97.432270000000003</c:v>
                </c:pt>
                <c:pt idx="4363">
                  <c:v>97.428789999999978</c:v>
                </c:pt>
                <c:pt idx="4364">
                  <c:v>97.4255</c:v>
                </c:pt>
                <c:pt idx="4365">
                  <c:v>97.422379999999976</c:v>
                </c:pt>
                <c:pt idx="4366">
                  <c:v>97.419360000000026</c:v>
                </c:pt>
                <c:pt idx="4367">
                  <c:v>97.416370000000001</c:v>
                </c:pt>
                <c:pt idx="4368">
                  <c:v>97.413340000000005</c:v>
                </c:pt>
                <c:pt idx="4369">
                  <c:v>97.410170000000022</c:v>
                </c:pt>
                <c:pt idx="4370">
                  <c:v>97.406819999999996</c:v>
                </c:pt>
                <c:pt idx="4371">
                  <c:v>97.403270000000006</c:v>
                </c:pt>
                <c:pt idx="4372">
                  <c:v>97.399500000000003</c:v>
                </c:pt>
                <c:pt idx="4373">
                  <c:v>97.395489999999981</c:v>
                </c:pt>
                <c:pt idx="4374">
                  <c:v>97.391360000000006</c:v>
                </c:pt>
                <c:pt idx="4375">
                  <c:v>97.387090000000001</c:v>
                </c:pt>
                <c:pt idx="4376">
                  <c:v>97.382799999999989</c:v>
                </c:pt>
                <c:pt idx="4377">
                  <c:v>97.378499999999988</c:v>
                </c:pt>
                <c:pt idx="4378">
                  <c:v>97.374200000000002</c:v>
                </c:pt>
                <c:pt idx="4379">
                  <c:v>97.369960000000006</c:v>
                </c:pt>
                <c:pt idx="4380">
                  <c:v>97.365719999999982</c:v>
                </c:pt>
                <c:pt idx="4381">
                  <c:v>97.361500000000007</c:v>
                </c:pt>
                <c:pt idx="4382">
                  <c:v>97.357249999999993</c:v>
                </c:pt>
                <c:pt idx="4383">
                  <c:v>97.353020000000001</c:v>
                </c:pt>
                <c:pt idx="4384">
                  <c:v>97.348739999999978</c:v>
                </c:pt>
                <c:pt idx="4385">
                  <c:v>97.344420000000028</c:v>
                </c:pt>
                <c:pt idx="4386">
                  <c:v>97.340090000000004</c:v>
                </c:pt>
                <c:pt idx="4387">
                  <c:v>97.335759999999979</c:v>
                </c:pt>
                <c:pt idx="4388">
                  <c:v>97.331469999999996</c:v>
                </c:pt>
                <c:pt idx="4389">
                  <c:v>97.327270000000013</c:v>
                </c:pt>
                <c:pt idx="4390">
                  <c:v>97.323220000000006</c:v>
                </c:pt>
                <c:pt idx="4391">
                  <c:v>97.319369999999992</c:v>
                </c:pt>
                <c:pt idx="4392">
                  <c:v>97.315719999999999</c:v>
                </c:pt>
                <c:pt idx="4393">
                  <c:v>97.312200000000004</c:v>
                </c:pt>
                <c:pt idx="4394">
                  <c:v>97.30871999999998</c:v>
                </c:pt>
                <c:pt idx="4395">
                  <c:v>97.305129999999991</c:v>
                </c:pt>
                <c:pt idx="4396">
                  <c:v>97.301300000000012</c:v>
                </c:pt>
                <c:pt idx="4397">
                  <c:v>97.297170000000023</c:v>
                </c:pt>
                <c:pt idx="4398">
                  <c:v>97.292720000000003</c:v>
                </c:pt>
                <c:pt idx="4399">
                  <c:v>97.288020000000003</c:v>
                </c:pt>
                <c:pt idx="4400">
                  <c:v>97.283170000000013</c:v>
                </c:pt>
                <c:pt idx="4401">
                  <c:v>97.278339999999972</c:v>
                </c:pt>
                <c:pt idx="4402">
                  <c:v>97.273619999999994</c:v>
                </c:pt>
                <c:pt idx="4403">
                  <c:v>97.269090000000006</c:v>
                </c:pt>
                <c:pt idx="4404">
                  <c:v>97.264759999999995</c:v>
                </c:pt>
                <c:pt idx="4405">
                  <c:v>97.260580000000004</c:v>
                </c:pt>
                <c:pt idx="4406">
                  <c:v>97.256540000000001</c:v>
                </c:pt>
                <c:pt idx="4407">
                  <c:v>97.252529999999993</c:v>
                </c:pt>
                <c:pt idx="4408">
                  <c:v>97.248480000000001</c:v>
                </c:pt>
                <c:pt idx="4409">
                  <c:v>97.24432000000003</c:v>
                </c:pt>
                <c:pt idx="4410">
                  <c:v>97.240000000000023</c:v>
                </c:pt>
                <c:pt idx="4411">
                  <c:v>97.235460000000003</c:v>
                </c:pt>
                <c:pt idx="4412">
                  <c:v>97.230739999999983</c:v>
                </c:pt>
                <c:pt idx="4413">
                  <c:v>97.22584999999998</c:v>
                </c:pt>
                <c:pt idx="4414">
                  <c:v>97.220889999999983</c:v>
                </c:pt>
                <c:pt idx="4415">
                  <c:v>97.216009999999997</c:v>
                </c:pt>
                <c:pt idx="4416">
                  <c:v>97.211290000000034</c:v>
                </c:pt>
                <c:pt idx="4417">
                  <c:v>97.206850000000003</c:v>
                </c:pt>
                <c:pt idx="4418">
                  <c:v>97.202719999999999</c:v>
                </c:pt>
                <c:pt idx="4419">
                  <c:v>97.198909999999998</c:v>
                </c:pt>
                <c:pt idx="4420">
                  <c:v>97.195349999999976</c:v>
                </c:pt>
                <c:pt idx="4421">
                  <c:v>97.191959999999995</c:v>
                </c:pt>
                <c:pt idx="4422">
                  <c:v>97.188589999999976</c:v>
                </c:pt>
                <c:pt idx="4423">
                  <c:v>97.185179999999988</c:v>
                </c:pt>
                <c:pt idx="4424">
                  <c:v>97.181630000000013</c:v>
                </c:pt>
                <c:pt idx="4425">
                  <c:v>97.177869999999999</c:v>
                </c:pt>
                <c:pt idx="4426">
                  <c:v>97.17383999999997</c:v>
                </c:pt>
                <c:pt idx="4427">
                  <c:v>97.169529999999995</c:v>
                </c:pt>
                <c:pt idx="4428">
                  <c:v>97.164930000000012</c:v>
                </c:pt>
                <c:pt idx="4429">
                  <c:v>97.160110000000003</c:v>
                </c:pt>
                <c:pt idx="4430">
                  <c:v>97.155169999999998</c:v>
                </c:pt>
                <c:pt idx="4431">
                  <c:v>97.150179999999978</c:v>
                </c:pt>
                <c:pt idx="4432">
                  <c:v>97.14528</c:v>
                </c:pt>
                <c:pt idx="4433">
                  <c:v>97.140530000000012</c:v>
                </c:pt>
                <c:pt idx="4434">
                  <c:v>97.135959999999983</c:v>
                </c:pt>
                <c:pt idx="4435">
                  <c:v>97.131550000000004</c:v>
                </c:pt>
                <c:pt idx="4436">
                  <c:v>97.127189999999999</c:v>
                </c:pt>
                <c:pt idx="4437">
                  <c:v>97.122829999999979</c:v>
                </c:pt>
                <c:pt idx="4438">
                  <c:v>97.118339999999989</c:v>
                </c:pt>
                <c:pt idx="4439">
                  <c:v>97.113680000000002</c:v>
                </c:pt>
                <c:pt idx="4440">
                  <c:v>97.108829999999998</c:v>
                </c:pt>
                <c:pt idx="4441">
                  <c:v>97.103830000000002</c:v>
                </c:pt>
                <c:pt idx="4442">
                  <c:v>97.098690000000005</c:v>
                </c:pt>
                <c:pt idx="4443">
                  <c:v>97.093509999999995</c:v>
                </c:pt>
                <c:pt idx="4444">
                  <c:v>97.088309999999979</c:v>
                </c:pt>
                <c:pt idx="4445">
                  <c:v>97.083179999999999</c:v>
                </c:pt>
                <c:pt idx="4446">
                  <c:v>97.078159999999983</c:v>
                </c:pt>
                <c:pt idx="4447">
                  <c:v>97.073269999999994</c:v>
                </c:pt>
                <c:pt idx="4448">
                  <c:v>97.068560000000005</c:v>
                </c:pt>
                <c:pt idx="4449">
                  <c:v>97.063999999999993</c:v>
                </c:pt>
                <c:pt idx="4450">
                  <c:v>97.059520000000006</c:v>
                </c:pt>
                <c:pt idx="4451">
                  <c:v>97.055079999999975</c:v>
                </c:pt>
                <c:pt idx="4452">
                  <c:v>97.050610000000006</c:v>
                </c:pt>
                <c:pt idx="4453">
                  <c:v>97.046040000000005</c:v>
                </c:pt>
                <c:pt idx="4454">
                  <c:v>97.041349999999994</c:v>
                </c:pt>
                <c:pt idx="4455">
                  <c:v>97.036609999999996</c:v>
                </c:pt>
                <c:pt idx="4456">
                  <c:v>97.031819999999996</c:v>
                </c:pt>
                <c:pt idx="4457">
                  <c:v>97.027029999999996</c:v>
                </c:pt>
                <c:pt idx="4458">
                  <c:v>97.022319999999979</c:v>
                </c:pt>
                <c:pt idx="4459">
                  <c:v>97.017650000000032</c:v>
                </c:pt>
                <c:pt idx="4460">
                  <c:v>97.01294</c:v>
                </c:pt>
                <c:pt idx="4461">
                  <c:v>97.008200000000002</c:v>
                </c:pt>
                <c:pt idx="4462">
                  <c:v>97.003379999999979</c:v>
                </c:pt>
                <c:pt idx="4463">
                  <c:v>96.998459999999994</c:v>
                </c:pt>
                <c:pt idx="4464">
                  <c:v>96.993449999999996</c:v>
                </c:pt>
                <c:pt idx="4465">
                  <c:v>96.988460000000003</c:v>
                </c:pt>
                <c:pt idx="4466">
                  <c:v>96.983509999999995</c:v>
                </c:pt>
                <c:pt idx="4467">
                  <c:v>96.978660000000005</c:v>
                </c:pt>
                <c:pt idx="4468">
                  <c:v>96.973979999999983</c:v>
                </c:pt>
                <c:pt idx="4469">
                  <c:v>96.969430000000003</c:v>
                </c:pt>
                <c:pt idx="4470">
                  <c:v>96.964979999999997</c:v>
                </c:pt>
                <c:pt idx="4471">
                  <c:v>96.960570000000004</c:v>
                </c:pt>
                <c:pt idx="4472">
                  <c:v>96.956120000000027</c:v>
                </c:pt>
                <c:pt idx="4473">
                  <c:v>96.951549999999997</c:v>
                </c:pt>
                <c:pt idx="4474">
                  <c:v>96.946799999999996</c:v>
                </c:pt>
                <c:pt idx="4475">
                  <c:v>96.941890000000029</c:v>
                </c:pt>
                <c:pt idx="4476">
                  <c:v>96.936930000000004</c:v>
                </c:pt>
                <c:pt idx="4477">
                  <c:v>96.931990000000027</c:v>
                </c:pt>
                <c:pt idx="4478">
                  <c:v>96.927240000000026</c:v>
                </c:pt>
                <c:pt idx="4479">
                  <c:v>96.922769999999986</c:v>
                </c:pt>
                <c:pt idx="4480">
                  <c:v>96.918589999999995</c:v>
                </c:pt>
                <c:pt idx="4481">
                  <c:v>96.914590000000047</c:v>
                </c:pt>
                <c:pt idx="4482">
                  <c:v>96.910600000000031</c:v>
                </c:pt>
                <c:pt idx="4483">
                  <c:v>96.906329999999997</c:v>
                </c:pt>
                <c:pt idx="4484">
                  <c:v>96.901610000000048</c:v>
                </c:pt>
                <c:pt idx="4485">
                  <c:v>96.896240000000006</c:v>
                </c:pt>
                <c:pt idx="4486">
                  <c:v>96.890270000000001</c:v>
                </c:pt>
                <c:pt idx="4487">
                  <c:v>96.883830000000003</c:v>
                </c:pt>
                <c:pt idx="4488">
                  <c:v>96.877179999999981</c:v>
                </c:pt>
                <c:pt idx="4489">
                  <c:v>96.87054999999998</c:v>
                </c:pt>
                <c:pt idx="4490">
                  <c:v>96.864199999999997</c:v>
                </c:pt>
                <c:pt idx="4491">
                  <c:v>96.858199999999982</c:v>
                </c:pt>
                <c:pt idx="4492">
                  <c:v>96.852579999999989</c:v>
                </c:pt>
                <c:pt idx="4493">
                  <c:v>96.847210000000047</c:v>
                </c:pt>
                <c:pt idx="4494">
                  <c:v>96.841989999999996</c:v>
                </c:pt>
                <c:pt idx="4495">
                  <c:v>96.836779999999976</c:v>
                </c:pt>
                <c:pt idx="4496">
                  <c:v>96.831490000000002</c:v>
                </c:pt>
                <c:pt idx="4497">
                  <c:v>96.826099999999983</c:v>
                </c:pt>
                <c:pt idx="4498">
                  <c:v>96.820520000000002</c:v>
                </c:pt>
                <c:pt idx="4499">
                  <c:v>96.814790000000002</c:v>
                </c:pt>
                <c:pt idx="4500">
                  <c:v>96.808879999999988</c:v>
                </c:pt>
                <c:pt idx="4501">
                  <c:v>96.802769999999981</c:v>
                </c:pt>
                <c:pt idx="4502">
                  <c:v>96.796520000000029</c:v>
                </c:pt>
                <c:pt idx="4503">
                  <c:v>96.790170000000003</c:v>
                </c:pt>
                <c:pt idx="4504">
                  <c:v>96.783810000000003</c:v>
                </c:pt>
                <c:pt idx="4505">
                  <c:v>96.777550000000005</c:v>
                </c:pt>
                <c:pt idx="4506">
                  <c:v>96.771450000000002</c:v>
                </c:pt>
                <c:pt idx="4507">
                  <c:v>96.765500000000003</c:v>
                </c:pt>
                <c:pt idx="4508">
                  <c:v>96.75967</c:v>
                </c:pt>
                <c:pt idx="4509">
                  <c:v>96.75385</c:v>
                </c:pt>
                <c:pt idx="4510">
                  <c:v>96.747920000000036</c:v>
                </c:pt>
                <c:pt idx="4511">
                  <c:v>96.741810000000029</c:v>
                </c:pt>
                <c:pt idx="4512">
                  <c:v>96.735460000000003</c:v>
                </c:pt>
                <c:pt idx="4513">
                  <c:v>96.728879999999975</c:v>
                </c:pt>
                <c:pt idx="4514">
                  <c:v>96.722149999999999</c:v>
                </c:pt>
                <c:pt idx="4515">
                  <c:v>96.715289999999996</c:v>
                </c:pt>
                <c:pt idx="4516">
                  <c:v>96.708309999999983</c:v>
                </c:pt>
                <c:pt idx="4517">
                  <c:v>96.701200000000028</c:v>
                </c:pt>
                <c:pt idx="4518">
                  <c:v>96.693950000000001</c:v>
                </c:pt>
                <c:pt idx="4519">
                  <c:v>96.686509999999998</c:v>
                </c:pt>
                <c:pt idx="4520">
                  <c:v>96.678789999999964</c:v>
                </c:pt>
                <c:pt idx="4521">
                  <c:v>96.670809999999989</c:v>
                </c:pt>
                <c:pt idx="4522">
                  <c:v>96.66249999999998</c:v>
                </c:pt>
                <c:pt idx="4523">
                  <c:v>96.653819999999982</c:v>
                </c:pt>
                <c:pt idx="4524">
                  <c:v>96.644800000000004</c:v>
                </c:pt>
                <c:pt idx="4525">
                  <c:v>96.635359999999977</c:v>
                </c:pt>
                <c:pt idx="4526">
                  <c:v>96.625499999999988</c:v>
                </c:pt>
                <c:pt idx="4527">
                  <c:v>96.615200000000002</c:v>
                </c:pt>
                <c:pt idx="4528">
                  <c:v>96.604519999999994</c:v>
                </c:pt>
                <c:pt idx="4529">
                  <c:v>96.593440000000001</c:v>
                </c:pt>
                <c:pt idx="4530">
                  <c:v>96.581980000000001</c:v>
                </c:pt>
                <c:pt idx="4531">
                  <c:v>96.570189999999982</c:v>
                </c:pt>
                <c:pt idx="4532">
                  <c:v>96.558059999999998</c:v>
                </c:pt>
                <c:pt idx="4533">
                  <c:v>96.545559999999995</c:v>
                </c:pt>
                <c:pt idx="4534">
                  <c:v>96.532699999999991</c:v>
                </c:pt>
                <c:pt idx="4535">
                  <c:v>96.519440000000003</c:v>
                </c:pt>
                <c:pt idx="4536">
                  <c:v>96.50569999999999</c:v>
                </c:pt>
                <c:pt idx="4537">
                  <c:v>96.491380000000007</c:v>
                </c:pt>
                <c:pt idx="4538">
                  <c:v>96.476349999999982</c:v>
                </c:pt>
                <c:pt idx="4539">
                  <c:v>96.460470000000001</c:v>
                </c:pt>
                <c:pt idx="4540">
                  <c:v>96.443570000000022</c:v>
                </c:pt>
                <c:pt idx="4541">
                  <c:v>96.4255</c:v>
                </c:pt>
                <c:pt idx="4542">
                  <c:v>96.406110000000027</c:v>
                </c:pt>
                <c:pt idx="4543">
                  <c:v>96.385379999999969</c:v>
                </c:pt>
                <c:pt idx="4544">
                  <c:v>96.36336</c:v>
                </c:pt>
                <c:pt idx="4545">
                  <c:v>96.340140000000005</c:v>
                </c:pt>
                <c:pt idx="4546">
                  <c:v>96.315829999999991</c:v>
                </c:pt>
                <c:pt idx="4547">
                  <c:v>96.290510000000026</c:v>
                </c:pt>
                <c:pt idx="4548">
                  <c:v>96.264179999999996</c:v>
                </c:pt>
                <c:pt idx="4549">
                  <c:v>96.236779999999982</c:v>
                </c:pt>
                <c:pt idx="4550">
                  <c:v>96.208209999999994</c:v>
                </c:pt>
                <c:pt idx="4551">
                  <c:v>96.178369999999958</c:v>
                </c:pt>
                <c:pt idx="4552">
                  <c:v>96.147270000000006</c:v>
                </c:pt>
                <c:pt idx="4553">
                  <c:v>96.115070000000003</c:v>
                </c:pt>
                <c:pt idx="4554">
                  <c:v>96.082079999999976</c:v>
                </c:pt>
                <c:pt idx="4555">
                  <c:v>96.048910000000006</c:v>
                </c:pt>
                <c:pt idx="4556">
                  <c:v>96.016310000000004</c:v>
                </c:pt>
                <c:pt idx="4557">
                  <c:v>95.985069999999993</c:v>
                </c:pt>
                <c:pt idx="4558">
                  <c:v>95.956090000000003</c:v>
                </c:pt>
                <c:pt idx="4559">
                  <c:v>95.930080000000004</c:v>
                </c:pt>
                <c:pt idx="4560">
                  <c:v>95.907680000000028</c:v>
                </c:pt>
                <c:pt idx="4561">
                  <c:v>95.889230000000012</c:v>
                </c:pt>
                <c:pt idx="4562">
                  <c:v>95.87482</c:v>
                </c:pt>
                <c:pt idx="4563">
                  <c:v>95.864350000000002</c:v>
                </c:pt>
                <c:pt idx="4564">
                  <c:v>95.857379999999978</c:v>
                </c:pt>
                <c:pt idx="4565">
                  <c:v>95.853430000000003</c:v>
                </c:pt>
                <c:pt idx="4566">
                  <c:v>95.85181</c:v>
                </c:pt>
                <c:pt idx="4567">
                  <c:v>95.851779999999977</c:v>
                </c:pt>
                <c:pt idx="4568">
                  <c:v>95.85263999999998</c:v>
                </c:pt>
                <c:pt idx="4569">
                  <c:v>95.853679999999983</c:v>
                </c:pt>
                <c:pt idx="4570">
                  <c:v>95.85432999999999</c:v>
                </c:pt>
                <c:pt idx="4571">
                  <c:v>95.854079999999982</c:v>
                </c:pt>
                <c:pt idx="4572">
                  <c:v>95.852569999999986</c:v>
                </c:pt>
                <c:pt idx="4573">
                  <c:v>95.84962000000003</c:v>
                </c:pt>
                <c:pt idx="4574">
                  <c:v>95.845119999999994</c:v>
                </c:pt>
                <c:pt idx="4575">
                  <c:v>95.839129999999997</c:v>
                </c:pt>
                <c:pt idx="4576">
                  <c:v>95.831729999999993</c:v>
                </c:pt>
                <c:pt idx="4577">
                  <c:v>95.822979999999973</c:v>
                </c:pt>
                <c:pt idx="4578">
                  <c:v>95.813000000000002</c:v>
                </c:pt>
                <c:pt idx="4579">
                  <c:v>95.801919999999996</c:v>
                </c:pt>
                <c:pt idx="4580">
                  <c:v>95.789829999999995</c:v>
                </c:pt>
                <c:pt idx="4581">
                  <c:v>95.776859999999999</c:v>
                </c:pt>
                <c:pt idx="4582">
                  <c:v>95.763180000000006</c:v>
                </c:pt>
                <c:pt idx="4583">
                  <c:v>95.74897</c:v>
                </c:pt>
                <c:pt idx="4584">
                  <c:v>95.734409999999997</c:v>
                </c:pt>
                <c:pt idx="4585">
                  <c:v>95.719630000000024</c:v>
                </c:pt>
                <c:pt idx="4586">
                  <c:v>95.704700000000003</c:v>
                </c:pt>
                <c:pt idx="4587">
                  <c:v>95.68965</c:v>
                </c:pt>
                <c:pt idx="4588">
                  <c:v>95.674499999999981</c:v>
                </c:pt>
                <c:pt idx="4589">
                  <c:v>95.659239999999983</c:v>
                </c:pt>
                <c:pt idx="4590">
                  <c:v>95.643910000000005</c:v>
                </c:pt>
                <c:pt idx="4591">
                  <c:v>95.628609999999981</c:v>
                </c:pt>
                <c:pt idx="4592">
                  <c:v>95.613510000000005</c:v>
                </c:pt>
                <c:pt idx="4593">
                  <c:v>95.598749999999981</c:v>
                </c:pt>
                <c:pt idx="4594">
                  <c:v>95.584460000000007</c:v>
                </c:pt>
                <c:pt idx="4595">
                  <c:v>95.570679999999982</c:v>
                </c:pt>
                <c:pt idx="4596">
                  <c:v>95.557389999999998</c:v>
                </c:pt>
                <c:pt idx="4597">
                  <c:v>95.544550000000029</c:v>
                </c:pt>
                <c:pt idx="4598">
                  <c:v>95.532079999999979</c:v>
                </c:pt>
                <c:pt idx="4599">
                  <c:v>95.519970000000001</c:v>
                </c:pt>
                <c:pt idx="4600">
                  <c:v>95.508269999999996</c:v>
                </c:pt>
                <c:pt idx="4601">
                  <c:v>95.497090000000028</c:v>
                </c:pt>
                <c:pt idx="4602">
                  <c:v>95.486599999999996</c:v>
                </c:pt>
                <c:pt idx="4603">
                  <c:v>95.476969999999994</c:v>
                </c:pt>
                <c:pt idx="4604">
                  <c:v>95.468339999999998</c:v>
                </c:pt>
                <c:pt idx="4605">
                  <c:v>95.46078</c:v>
                </c:pt>
                <c:pt idx="4606">
                  <c:v>95.454340000000002</c:v>
                </c:pt>
                <c:pt idx="4607">
                  <c:v>95.448970000000003</c:v>
                </c:pt>
                <c:pt idx="4608">
                  <c:v>95.444600000000037</c:v>
                </c:pt>
                <c:pt idx="4609">
                  <c:v>95.441150000000022</c:v>
                </c:pt>
                <c:pt idx="4610">
                  <c:v>95.438509999999994</c:v>
                </c:pt>
                <c:pt idx="4611">
                  <c:v>95.436670000000007</c:v>
                </c:pt>
                <c:pt idx="4612">
                  <c:v>95.435519999999997</c:v>
                </c:pt>
                <c:pt idx="4613">
                  <c:v>95.435030000000012</c:v>
                </c:pt>
                <c:pt idx="4614">
                  <c:v>95.435180000000003</c:v>
                </c:pt>
                <c:pt idx="4615">
                  <c:v>95.435919999999996</c:v>
                </c:pt>
                <c:pt idx="4616">
                  <c:v>95.437260000000038</c:v>
                </c:pt>
                <c:pt idx="4617">
                  <c:v>95.43916000000003</c:v>
                </c:pt>
                <c:pt idx="4618">
                  <c:v>95.441590000000048</c:v>
                </c:pt>
                <c:pt idx="4619">
                  <c:v>95.444570000000027</c:v>
                </c:pt>
                <c:pt idx="4620">
                  <c:v>95.448099999999997</c:v>
                </c:pt>
                <c:pt idx="4621">
                  <c:v>95.452129999999997</c:v>
                </c:pt>
                <c:pt idx="4622">
                  <c:v>95.456660000000028</c:v>
                </c:pt>
                <c:pt idx="4623">
                  <c:v>95.461650000000034</c:v>
                </c:pt>
                <c:pt idx="4624">
                  <c:v>95.467030000000022</c:v>
                </c:pt>
                <c:pt idx="4625">
                  <c:v>95.47269</c:v>
                </c:pt>
                <c:pt idx="4626">
                  <c:v>95.478499999999983</c:v>
                </c:pt>
                <c:pt idx="4627">
                  <c:v>95.48433</c:v>
                </c:pt>
                <c:pt idx="4628">
                  <c:v>95.490010000000026</c:v>
                </c:pt>
                <c:pt idx="4629">
                  <c:v>95.495430000000013</c:v>
                </c:pt>
                <c:pt idx="4630">
                  <c:v>95.500500000000002</c:v>
                </c:pt>
                <c:pt idx="4631">
                  <c:v>95.505189999999999</c:v>
                </c:pt>
                <c:pt idx="4632">
                  <c:v>95.509450000000001</c:v>
                </c:pt>
                <c:pt idx="4633">
                  <c:v>95.513270000000006</c:v>
                </c:pt>
                <c:pt idx="4634">
                  <c:v>95.516589999999994</c:v>
                </c:pt>
                <c:pt idx="4635">
                  <c:v>95.519419999999997</c:v>
                </c:pt>
                <c:pt idx="4636">
                  <c:v>95.521680000000003</c:v>
                </c:pt>
                <c:pt idx="4637">
                  <c:v>95.523420000000002</c:v>
                </c:pt>
                <c:pt idx="4638">
                  <c:v>95.524640000000005</c:v>
                </c:pt>
                <c:pt idx="4639">
                  <c:v>95.525439999999989</c:v>
                </c:pt>
                <c:pt idx="4640">
                  <c:v>95.525889999999976</c:v>
                </c:pt>
                <c:pt idx="4641">
                  <c:v>95.526079999999979</c:v>
                </c:pt>
                <c:pt idx="4642">
                  <c:v>95.5261</c:v>
                </c:pt>
                <c:pt idx="4643">
                  <c:v>95.525969999999987</c:v>
                </c:pt>
                <c:pt idx="4644">
                  <c:v>95.525629999999992</c:v>
                </c:pt>
                <c:pt idx="4645">
                  <c:v>95.525069999999999</c:v>
                </c:pt>
                <c:pt idx="4646">
                  <c:v>95.524150000000006</c:v>
                </c:pt>
                <c:pt idx="4647">
                  <c:v>95.522759999999977</c:v>
                </c:pt>
                <c:pt idx="4648">
                  <c:v>95.520820000000001</c:v>
                </c:pt>
                <c:pt idx="4649">
                  <c:v>95.518150000000006</c:v>
                </c:pt>
                <c:pt idx="4650">
                  <c:v>95.514640000000028</c:v>
                </c:pt>
                <c:pt idx="4651">
                  <c:v>95.510140000000007</c:v>
                </c:pt>
                <c:pt idx="4652">
                  <c:v>95.504610000000028</c:v>
                </c:pt>
                <c:pt idx="4653">
                  <c:v>95.498000000000005</c:v>
                </c:pt>
                <c:pt idx="4654">
                  <c:v>95.490390000000005</c:v>
                </c:pt>
                <c:pt idx="4655">
                  <c:v>95.481979999999993</c:v>
                </c:pt>
                <c:pt idx="4656">
                  <c:v>95.472979999999978</c:v>
                </c:pt>
                <c:pt idx="4657">
                  <c:v>95.463679999999997</c:v>
                </c:pt>
                <c:pt idx="4658">
                  <c:v>95.454260000000048</c:v>
                </c:pt>
                <c:pt idx="4659">
                  <c:v>95.444890000000029</c:v>
                </c:pt>
                <c:pt idx="4660">
                  <c:v>95.435540000000003</c:v>
                </c:pt>
                <c:pt idx="4661">
                  <c:v>95.426159999999996</c:v>
                </c:pt>
                <c:pt idx="4662">
                  <c:v>95.416600000000031</c:v>
                </c:pt>
                <c:pt idx="4663">
                  <c:v>95.406679999999994</c:v>
                </c:pt>
                <c:pt idx="4664">
                  <c:v>95.396220000000028</c:v>
                </c:pt>
                <c:pt idx="4665">
                  <c:v>95.385149999999982</c:v>
                </c:pt>
                <c:pt idx="4666">
                  <c:v>95.37333999999997</c:v>
                </c:pt>
                <c:pt idx="4667">
                  <c:v>95.36078999999998</c:v>
                </c:pt>
                <c:pt idx="4668">
                  <c:v>95.347460000000027</c:v>
                </c:pt>
                <c:pt idx="4669">
                  <c:v>95.333370000000002</c:v>
                </c:pt>
                <c:pt idx="4670">
                  <c:v>95.318489999999983</c:v>
                </c:pt>
                <c:pt idx="4671">
                  <c:v>95.302879999999988</c:v>
                </c:pt>
                <c:pt idx="4672">
                  <c:v>95.286540000000002</c:v>
                </c:pt>
                <c:pt idx="4673">
                  <c:v>95.269499999999994</c:v>
                </c:pt>
                <c:pt idx="4674">
                  <c:v>95.251859999999994</c:v>
                </c:pt>
                <c:pt idx="4675">
                  <c:v>95.233630000000005</c:v>
                </c:pt>
                <c:pt idx="4676">
                  <c:v>95.21486000000003</c:v>
                </c:pt>
                <c:pt idx="4677">
                  <c:v>95.19556</c:v>
                </c:pt>
                <c:pt idx="4678">
                  <c:v>95.175739999999948</c:v>
                </c:pt>
                <c:pt idx="4679">
                  <c:v>95.155409999999989</c:v>
                </c:pt>
                <c:pt idx="4680">
                  <c:v>95.134540000000001</c:v>
                </c:pt>
                <c:pt idx="4681">
                  <c:v>95.113060000000004</c:v>
                </c:pt>
                <c:pt idx="4682">
                  <c:v>95.090869999999995</c:v>
                </c:pt>
                <c:pt idx="4683">
                  <c:v>95.067850000000007</c:v>
                </c:pt>
                <c:pt idx="4684">
                  <c:v>95.043850000000006</c:v>
                </c:pt>
                <c:pt idx="4685">
                  <c:v>95.018779999999978</c:v>
                </c:pt>
                <c:pt idx="4686">
                  <c:v>94.992559999999997</c:v>
                </c:pt>
                <c:pt idx="4687">
                  <c:v>94.965170000000001</c:v>
                </c:pt>
                <c:pt idx="4688">
                  <c:v>94.936719999999994</c:v>
                </c:pt>
                <c:pt idx="4689">
                  <c:v>94.90737</c:v>
                </c:pt>
                <c:pt idx="4690">
                  <c:v>94.877409999999998</c:v>
                </c:pt>
                <c:pt idx="4691">
                  <c:v>94.847120000000047</c:v>
                </c:pt>
                <c:pt idx="4692">
                  <c:v>94.816860000000005</c:v>
                </c:pt>
                <c:pt idx="4693">
                  <c:v>94.786990000000003</c:v>
                </c:pt>
                <c:pt idx="4694">
                  <c:v>94.757869999999997</c:v>
                </c:pt>
                <c:pt idx="4695">
                  <c:v>94.729869999999991</c:v>
                </c:pt>
                <c:pt idx="4696">
                  <c:v>94.703310000000002</c:v>
                </c:pt>
                <c:pt idx="4697">
                  <c:v>94.678459999999973</c:v>
                </c:pt>
                <c:pt idx="4698">
                  <c:v>94.655529999999999</c:v>
                </c:pt>
                <c:pt idx="4699">
                  <c:v>94.634709999999998</c:v>
                </c:pt>
                <c:pt idx="4700">
                  <c:v>94.616060000000004</c:v>
                </c:pt>
                <c:pt idx="4701">
                  <c:v>94.599599999999995</c:v>
                </c:pt>
                <c:pt idx="4702">
                  <c:v>94.585300000000004</c:v>
                </c:pt>
                <c:pt idx="4703">
                  <c:v>94.573059999999998</c:v>
                </c:pt>
                <c:pt idx="4704">
                  <c:v>94.562709999999981</c:v>
                </c:pt>
                <c:pt idx="4705">
                  <c:v>94.554109999999994</c:v>
                </c:pt>
                <c:pt idx="4706">
                  <c:v>94.547030000000007</c:v>
                </c:pt>
                <c:pt idx="4707">
                  <c:v>94.541210000000035</c:v>
                </c:pt>
                <c:pt idx="4708">
                  <c:v>94.536429999999996</c:v>
                </c:pt>
                <c:pt idx="4709">
                  <c:v>94.532420000000002</c:v>
                </c:pt>
                <c:pt idx="4710">
                  <c:v>94.528969999999987</c:v>
                </c:pt>
                <c:pt idx="4711">
                  <c:v>94.525889999999976</c:v>
                </c:pt>
                <c:pt idx="4712">
                  <c:v>94.523120000000006</c:v>
                </c:pt>
                <c:pt idx="4713">
                  <c:v>94.520510000000002</c:v>
                </c:pt>
                <c:pt idx="4714">
                  <c:v>94.517990000000026</c:v>
                </c:pt>
                <c:pt idx="4715">
                  <c:v>94.515439999999998</c:v>
                </c:pt>
                <c:pt idx="4716">
                  <c:v>94.512820000000005</c:v>
                </c:pt>
                <c:pt idx="4717">
                  <c:v>94.51</c:v>
                </c:pt>
                <c:pt idx="4718">
                  <c:v>94.506929999999997</c:v>
                </c:pt>
                <c:pt idx="4719">
                  <c:v>94.503620000000026</c:v>
                </c:pt>
                <c:pt idx="4720">
                  <c:v>94.500069999999994</c:v>
                </c:pt>
                <c:pt idx="4721">
                  <c:v>94.496409999999997</c:v>
                </c:pt>
                <c:pt idx="4722">
                  <c:v>94.492710000000002</c:v>
                </c:pt>
                <c:pt idx="4723">
                  <c:v>94.489059999999995</c:v>
                </c:pt>
                <c:pt idx="4724">
                  <c:v>94.485600000000005</c:v>
                </c:pt>
                <c:pt idx="4725">
                  <c:v>94.482320000000001</c:v>
                </c:pt>
                <c:pt idx="4726">
                  <c:v>94.479339999999979</c:v>
                </c:pt>
                <c:pt idx="4727">
                  <c:v>94.476690000000005</c:v>
                </c:pt>
                <c:pt idx="4728">
                  <c:v>94.474450000000004</c:v>
                </c:pt>
                <c:pt idx="4729">
                  <c:v>94.472660000000005</c:v>
                </c:pt>
                <c:pt idx="4730">
                  <c:v>94.471369999999993</c:v>
                </c:pt>
                <c:pt idx="4731">
                  <c:v>94.47063</c:v>
                </c:pt>
                <c:pt idx="4732">
                  <c:v>94.470469999999992</c:v>
                </c:pt>
                <c:pt idx="4733">
                  <c:v>94.470910000000003</c:v>
                </c:pt>
                <c:pt idx="4734">
                  <c:v>94.471940000000004</c:v>
                </c:pt>
                <c:pt idx="4735">
                  <c:v>94.473569999999995</c:v>
                </c:pt>
                <c:pt idx="4736">
                  <c:v>94.475779999999972</c:v>
                </c:pt>
                <c:pt idx="4737">
                  <c:v>94.478650000000002</c:v>
                </c:pt>
                <c:pt idx="4738">
                  <c:v>94.482130000000012</c:v>
                </c:pt>
                <c:pt idx="4739">
                  <c:v>94.486310000000003</c:v>
                </c:pt>
                <c:pt idx="4740">
                  <c:v>94.491180000000028</c:v>
                </c:pt>
                <c:pt idx="4741">
                  <c:v>94.496790000000004</c:v>
                </c:pt>
                <c:pt idx="4742">
                  <c:v>94.503119999999996</c:v>
                </c:pt>
                <c:pt idx="4743">
                  <c:v>94.510170000000002</c:v>
                </c:pt>
                <c:pt idx="4744">
                  <c:v>94.517880000000005</c:v>
                </c:pt>
                <c:pt idx="4745">
                  <c:v>94.526169999999993</c:v>
                </c:pt>
                <c:pt idx="4746">
                  <c:v>94.534930000000003</c:v>
                </c:pt>
                <c:pt idx="4747">
                  <c:v>94.544089999999997</c:v>
                </c:pt>
                <c:pt idx="4748">
                  <c:v>94.553529999999995</c:v>
                </c:pt>
                <c:pt idx="4749">
                  <c:v>94.563199999999995</c:v>
                </c:pt>
                <c:pt idx="4750">
                  <c:v>94.573099999999982</c:v>
                </c:pt>
                <c:pt idx="4751">
                  <c:v>94.583200000000005</c:v>
                </c:pt>
                <c:pt idx="4752">
                  <c:v>94.593509999999995</c:v>
                </c:pt>
                <c:pt idx="4753">
                  <c:v>94.604010000000002</c:v>
                </c:pt>
                <c:pt idx="4754">
                  <c:v>94.614649999999997</c:v>
                </c:pt>
                <c:pt idx="4755">
                  <c:v>94.625329999999963</c:v>
                </c:pt>
                <c:pt idx="4756">
                  <c:v>94.635930000000002</c:v>
                </c:pt>
                <c:pt idx="4757">
                  <c:v>94.646349999999998</c:v>
                </c:pt>
                <c:pt idx="4758">
                  <c:v>94.65652</c:v>
                </c:pt>
                <c:pt idx="4759">
                  <c:v>94.666399999999982</c:v>
                </c:pt>
                <c:pt idx="4760">
                  <c:v>94.676059999999978</c:v>
                </c:pt>
                <c:pt idx="4761">
                  <c:v>94.685419999999979</c:v>
                </c:pt>
                <c:pt idx="4762">
                  <c:v>94.694550000000007</c:v>
                </c:pt>
                <c:pt idx="4763">
                  <c:v>94.703379999999981</c:v>
                </c:pt>
                <c:pt idx="4764">
                  <c:v>94.711870000000005</c:v>
                </c:pt>
                <c:pt idx="4765">
                  <c:v>94.720050000000001</c:v>
                </c:pt>
                <c:pt idx="4766">
                  <c:v>94.727890000000002</c:v>
                </c:pt>
                <c:pt idx="4767">
                  <c:v>94.735510000000005</c:v>
                </c:pt>
                <c:pt idx="4768">
                  <c:v>94.74297</c:v>
                </c:pt>
                <c:pt idx="4769">
                  <c:v>94.750349999999983</c:v>
                </c:pt>
                <c:pt idx="4770">
                  <c:v>94.757670000000005</c:v>
                </c:pt>
                <c:pt idx="4771">
                  <c:v>94.764830000000003</c:v>
                </c:pt>
                <c:pt idx="4772">
                  <c:v>94.771779999999978</c:v>
                </c:pt>
                <c:pt idx="4773">
                  <c:v>94.778389999999973</c:v>
                </c:pt>
                <c:pt idx="4774">
                  <c:v>94.784639999999996</c:v>
                </c:pt>
                <c:pt idx="4775">
                  <c:v>94.790570000000002</c:v>
                </c:pt>
                <c:pt idx="4776">
                  <c:v>94.796330000000012</c:v>
                </c:pt>
                <c:pt idx="4777">
                  <c:v>94.802109999999999</c:v>
                </c:pt>
                <c:pt idx="4778">
                  <c:v>94.808109999999999</c:v>
                </c:pt>
                <c:pt idx="4779">
                  <c:v>94.814420000000027</c:v>
                </c:pt>
                <c:pt idx="4780">
                  <c:v>94.821160000000006</c:v>
                </c:pt>
                <c:pt idx="4781">
                  <c:v>94.828279999999978</c:v>
                </c:pt>
                <c:pt idx="4782">
                  <c:v>94.835709999999978</c:v>
                </c:pt>
                <c:pt idx="4783">
                  <c:v>94.843459999999993</c:v>
                </c:pt>
                <c:pt idx="4784">
                  <c:v>94.851510000000005</c:v>
                </c:pt>
                <c:pt idx="4785">
                  <c:v>94.859879999999976</c:v>
                </c:pt>
                <c:pt idx="4786">
                  <c:v>94.868589999999998</c:v>
                </c:pt>
                <c:pt idx="4787">
                  <c:v>94.877650000000003</c:v>
                </c:pt>
                <c:pt idx="4788">
                  <c:v>94.886949999999999</c:v>
                </c:pt>
                <c:pt idx="4789">
                  <c:v>94.896349999999998</c:v>
                </c:pt>
                <c:pt idx="4790">
                  <c:v>94.905720000000002</c:v>
                </c:pt>
                <c:pt idx="4791">
                  <c:v>94.914990000000032</c:v>
                </c:pt>
                <c:pt idx="4792">
                  <c:v>94.924160000000029</c:v>
                </c:pt>
                <c:pt idx="4793">
                  <c:v>94.933359999999993</c:v>
                </c:pt>
                <c:pt idx="4794">
                  <c:v>94.942750000000004</c:v>
                </c:pt>
                <c:pt idx="4795">
                  <c:v>94.95247999999998</c:v>
                </c:pt>
                <c:pt idx="4796">
                  <c:v>94.962639999999993</c:v>
                </c:pt>
                <c:pt idx="4797">
                  <c:v>94.973240000000004</c:v>
                </c:pt>
                <c:pt idx="4798">
                  <c:v>94.984179999999995</c:v>
                </c:pt>
                <c:pt idx="4799">
                  <c:v>94.995289999999997</c:v>
                </c:pt>
                <c:pt idx="4800">
                  <c:v>95.006460000000004</c:v>
                </c:pt>
                <c:pt idx="4801">
                  <c:v>95.017590000000027</c:v>
                </c:pt>
                <c:pt idx="4802">
                  <c:v>95.028629999999993</c:v>
                </c:pt>
                <c:pt idx="4803">
                  <c:v>95.039660000000026</c:v>
                </c:pt>
                <c:pt idx="4804">
                  <c:v>95.050719999999998</c:v>
                </c:pt>
                <c:pt idx="4805">
                  <c:v>95.061809999999994</c:v>
                </c:pt>
                <c:pt idx="4806">
                  <c:v>95.072949999999977</c:v>
                </c:pt>
                <c:pt idx="4807">
                  <c:v>95.08408</c:v>
                </c:pt>
                <c:pt idx="4808">
                  <c:v>95.095169999999996</c:v>
                </c:pt>
                <c:pt idx="4809">
                  <c:v>95.106120000000004</c:v>
                </c:pt>
                <c:pt idx="4810">
                  <c:v>95.11694</c:v>
                </c:pt>
                <c:pt idx="4811">
                  <c:v>95.127600000000001</c:v>
                </c:pt>
                <c:pt idx="4812">
                  <c:v>95.138139999999979</c:v>
                </c:pt>
                <c:pt idx="4813">
                  <c:v>95.148629999999997</c:v>
                </c:pt>
                <c:pt idx="4814">
                  <c:v>95.15912999999999</c:v>
                </c:pt>
                <c:pt idx="4815">
                  <c:v>95.169759999999982</c:v>
                </c:pt>
                <c:pt idx="4816">
                  <c:v>95.180539999999979</c:v>
                </c:pt>
                <c:pt idx="4817">
                  <c:v>95.191540000000003</c:v>
                </c:pt>
                <c:pt idx="4818">
                  <c:v>95.202799999999982</c:v>
                </c:pt>
                <c:pt idx="4819">
                  <c:v>95.214340000000007</c:v>
                </c:pt>
                <c:pt idx="4820">
                  <c:v>95.226179999999999</c:v>
                </c:pt>
                <c:pt idx="4821">
                  <c:v>95.23827</c:v>
                </c:pt>
                <c:pt idx="4822">
                  <c:v>95.250579999999999</c:v>
                </c:pt>
                <c:pt idx="4823">
                  <c:v>95.263110000000026</c:v>
                </c:pt>
                <c:pt idx="4824">
                  <c:v>95.275889999999976</c:v>
                </c:pt>
                <c:pt idx="4825">
                  <c:v>95.288939999999982</c:v>
                </c:pt>
                <c:pt idx="4826">
                  <c:v>95.302359999999979</c:v>
                </c:pt>
                <c:pt idx="4827">
                  <c:v>95.31622000000003</c:v>
                </c:pt>
                <c:pt idx="4828">
                  <c:v>95.330550000000002</c:v>
                </c:pt>
                <c:pt idx="4829">
                  <c:v>95.345339999999979</c:v>
                </c:pt>
                <c:pt idx="4830">
                  <c:v>95.36054</c:v>
                </c:pt>
                <c:pt idx="4831">
                  <c:v>95.376079999999988</c:v>
                </c:pt>
                <c:pt idx="4832">
                  <c:v>95.391909999999996</c:v>
                </c:pt>
                <c:pt idx="4833">
                  <c:v>95.40791000000003</c:v>
                </c:pt>
                <c:pt idx="4834">
                  <c:v>95.424099999999996</c:v>
                </c:pt>
                <c:pt idx="4835">
                  <c:v>95.440439999999995</c:v>
                </c:pt>
                <c:pt idx="4836">
                  <c:v>95.456950000000006</c:v>
                </c:pt>
                <c:pt idx="4837">
                  <c:v>95.473569999999995</c:v>
                </c:pt>
                <c:pt idx="4838">
                  <c:v>95.49033</c:v>
                </c:pt>
                <c:pt idx="4839">
                  <c:v>95.507180000000005</c:v>
                </c:pt>
                <c:pt idx="4840">
                  <c:v>95.524029999999996</c:v>
                </c:pt>
                <c:pt idx="4841">
                  <c:v>95.540870000000012</c:v>
                </c:pt>
                <c:pt idx="4842">
                  <c:v>95.557649999999995</c:v>
                </c:pt>
                <c:pt idx="4843">
                  <c:v>95.574339999999978</c:v>
                </c:pt>
                <c:pt idx="4844">
                  <c:v>95.590959999999995</c:v>
                </c:pt>
                <c:pt idx="4845">
                  <c:v>95.607479999999981</c:v>
                </c:pt>
                <c:pt idx="4846">
                  <c:v>95.623909999999981</c:v>
                </c:pt>
                <c:pt idx="4847">
                  <c:v>95.640209999999996</c:v>
                </c:pt>
                <c:pt idx="4848">
                  <c:v>95.656329999999983</c:v>
                </c:pt>
                <c:pt idx="4849">
                  <c:v>95.672229999999999</c:v>
                </c:pt>
                <c:pt idx="4850">
                  <c:v>95.687860000000001</c:v>
                </c:pt>
                <c:pt idx="4851">
                  <c:v>95.703159999999997</c:v>
                </c:pt>
                <c:pt idx="4852">
                  <c:v>95.718069999999997</c:v>
                </c:pt>
                <c:pt idx="4853">
                  <c:v>95.732569999999996</c:v>
                </c:pt>
                <c:pt idx="4854">
                  <c:v>95.746630000000025</c:v>
                </c:pt>
                <c:pt idx="4855">
                  <c:v>95.760189999999994</c:v>
                </c:pt>
                <c:pt idx="4856">
                  <c:v>95.773299999999992</c:v>
                </c:pt>
                <c:pt idx="4857">
                  <c:v>95.785939999999982</c:v>
                </c:pt>
                <c:pt idx="4858">
                  <c:v>95.798119999999997</c:v>
                </c:pt>
                <c:pt idx="4859">
                  <c:v>95.809849999999983</c:v>
                </c:pt>
                <c:pt idx="4860">
                  <c:v>95.821169999999995</c:v>
                </c:pt>
                <c:pt idx="4861">
                  <c:v>95.832149999999999</c:v>
                </c:pt>
                <c:pt idx="4862">
                  <c:v>95.84281</c:v>
                </c:pt>
                <c:pt idx="4863">
                  <c:v>95.853269999999995</c:v>
                </c:pt>
                <c:pt idx="4864">
                  <c:v>95.863600000000005</c:v>
                </c:pt>
                <c:pt idx="4865">
                  <c:v>95.873889999999989</c:v>
                </c:pt>
                <c:pt idx="4866">
                  <c:v>95.884180000000001</c:v>
                </c:pt>
                <c:pt idx="4867">
                  <c:v>95.894450000000006</c:v>
                </c:pt>
                <c:pt idx="4868">
                  <c:v>95.904579999999996</c:v>
                </c:pt>
                <c:pt idx="4869">
                  <c:v>95.914470000000023</c:v>
                </c:pt>
                <c:pt idx="4870">
                  <c:v>95.923930000000013</c:v>
                </c:pt>
                <c:pt idx="4871">
                  <c:v>95.932749999999999</c:v>
                </c:pt>
                <c:pt idx="4872">
                  <c:v>95.940839999999994</c:v>
                </c:pt>
                <c:pt idx="4873">
                  <c:v>95.948089999999993</c:v>
                </c:pt>
                <c:pt idx="4874">
                  <c:v>95.954499999999996</c:v>
                </c:pt>
                <c:pt idx="4875">
                  <c:v>95.960110000000029</c:v>
                </c:pt>
                <c:pt idx="4876">
                  <c:v>95.964990000000029</c:v>
                </c:pt>
                <c:pt idx="4877">
                  <c:v>95.969210000000047</c:v>
                </c:pt>
                <c:pt idx="4878">
                  <c:v>95.972830000000002</c:v>
                </c:pt>
                <c:pt idx="4879">
                  <c:v>95.97596999999999</c:v>
                </c:pt>
                <c:pt idx="4880">
                  <c:v>95.97869</c:v>
                </c:pt>
                <c:pt idx="4881">
                  <c:v>95.981089999999995</c:v>
                </c:pt>
                <c:pt idx="4882">
                  <c:v>95.983230000000006</c:v>
                </c:pt>
                <c:pt idx="4883">
                  <c:v>95.985200000000006</c:v>
                </c:pt>
                <c:pt idx="4884">
                  <c:v>95.986999999999995</c:v>
                </c:pt>
                <c:pt idx="4885">
                  <c:v>95.988590000000002</c:v>
                </c:pt>
                <c:pt idx="4886">
                  <c:v>95.989890000000003</c:v>
                </c:pt>
                <c:pt idx="4887">
                  <c:v>95.990770000000012</c:v>
                </c:pt>
                <c:pt idx="4888">
                  <c:v>95.991180000000028</c:v>
                </c:pt>
                <c:pt idx="4889">
                  <c:v>95.991070000000022</c:v>
                </c:pt>
                <c:pt idx="4890">
                  <c:v>95.990440000000007</c:v>
                </c:pt>
                <c:pt idx="4891">
                  <c:v>95.989430000000013</c:v>
                </c:pt>
                <c:pt idx="4892">
                  <c:v>95.988110000000006</c:v>
                </c:pt>
                <c:pt idx="4893">
                  <c:v>95.986580000000004</c:v>
                </c:pt>
                <c:pt idx="4894">
                  <c:v>95.984880000000004</c:v>
                </c:pt>
                <c:pt idx="4895">
                  <c:v>95.982969999999995</c:v>
                </c:pt>
                <c:pt idx="4896">
                  <c:v>95.980800000000002</c:v>
                </c:pt>
                <c:pt idx="4897">
                  <c:v>95.978260000000006</c:v>
                </c:pt>
                <c:pt idx="4898">
                  <c:v>95.975329999999985</c:v>
                </c:pt>
                <c:pt idx="4899">
                  <c:v>95.972009999999983</c:v>
                </c:pt>
                <c:pt idx="4900">
                  <c:v>95.968369999999993</c:v>
                </c:pt>
                <c:pt idx="4901">
                  <c:v>95.964510000000047</c:v>
                </c:pt>
                <c:pt idx="4902">
                  <c:v>95.960550000000026</c:v>
                </c:pt>
                <c:pt idx="4903">
                  <c:v>95.956540000000004</c:v>
                </c:pt>
                <c:pt idx="4904">
                  <c:v>95.952469999999991</c:v>
                </c:pt>
                <c:pt idx="4905">
                  <c:v>95.948230000000024</c:v>
                </c:pt>
                <c:pt idx="4906">
                  <c:v>95.943759999999997</c:v>
                </c:pt>
                <c:pt idx="4907">
                  <c:v>95.938940000000002</c:v>
                </c:pt>
                <c:pt idx="4908">
                  <c:v>95.933719999999994</c:v>
                </c:pt>
                <c:pt idx="4909">
                  <c:v>95.928150000000002</c:v>
                </c:pt>
                <c:pt idx="4910">
                  <c:v>95.922259999999994</c:v>
                </c:pt>
                <c:pt idx="4911">
                  <c:v>95.916170000000022</c:v>
                </c:pt>
                <c:pt idx="4912">
                  <c:v>95.909930000000003</c:v>
                </c:pt>
                <c:pt idx="4913">
                  <c:v>95.903589999999994</c:v>
                </c:pt>
                <c:pt idx="4914">
                  <c:v>95.897120000000029</c:v>
                </c:pt>
                <c:pt idx="4915">
                  <c:v>95.890460000000004</c:v>
                </c:pt>
                <c:pt idx="4916">
                  <c:v>95.883600000000001</c:v>
                </c:pt>
                <c:pt idx="4917">
                  <c:v>95.876479999999972</c:v>
                </c:pt>
                <c:pt idx="4918">
                  <c:v>95.869119999999995</c:v>
                </c:pt>
                <c:pt idx="4919">
                  <c:v>95.861530000000002</c:v>
                </c:pt>
                <c:pt idx="4920">
                  <c:v>95.853729999999999</c:v>
                </c:pt>
                <c:pt idx="4921">
                  <c:v>95.845730000000003</c:v>
                </c:pt>
                <c:pt idx="4922">
                  <c:v>95.837549999999993</c:v>
                </c:pt>
                <c:pt idx="4923">
                  <c:v>95.829160000000002</c:v>
                </c:pt>
                <c:pt idx="4924">
                  <c:v>95.820589999999982</c:v>
                </c:pt>
                <c:pt idx="4925">
                  <c:v>95.811859999999996</c:v>
                </c:pt>
                <c:pt idx="4926">
                  <c:v>95.803049999999999</c:v>
                </c:pt>
                <c:pt idx="4927">
                  <c:v>95.794270000000026</c:v>
                </c:pt>
                <c:pt idx="4928">
                  <c:v>95.785630000000012</c:v>
                </c:pt>
                <c:pt idx="4929">
                  <c:v>95.777180000000001</c:v>
                </c:pt>
                <c:pt idx="4930">
                  <c:v>95.768929999999997</c:v>
                </c:pt>
                <c:pt idx="4931">
                  <c:v>95.760810000000006</c:v>
                </c:pt>
                <c:pt idx="4932">
                  <c:v>95.752759999999981</c:v>
                </c:pt>
                <c:pt idx="4933">
                  <c:v>95.744690000000034</c:v>
                </c:pt>
                <c:pt idx="4934">
                  <c:v>95.736540000000005</c:v>
                </c:pt>
                <c:pt idx="4935">
                  <c:v>95.728250000000003</c:v>
                </c:pt>
                <c:pt idx="4936">
                  <c:v>95.71987</c:v>
                </c:pt>
                <c:pt idx="4937">
                  <c:v>95.711430000000007</c:v>
                </c:pt>
                <c:pt idx="4938">
                  <c:v>95.702920000000006</c:v>
                </c:pt>
                <c:pt idx="4939">
                  <c:v>95.694360000000003</c:v>
                </c:pt>
                <c:pt idx="4940">
                  <c:v>95.685729999999978</c:v>
                </c:pt>
                <c:pt idx="4941">
                  <c:v>95.67695999999998</c:v>
                </c:pt>
                <c:pt idx="4942">
                  <c:v>95.668029999999987</c:v>
                </c:pt>
                <c:pt idx="4943">
                  <c:v>95.658889999999971</c:v>
                </c:pt>
                <c:pt idx="4944">
                  <c:v>95.649590000000003</c:v>
                </c:pt>
                <c:pt idx="4945">
                  <c:v>95.640110000000007</c:v>
                </c:pt>
                <c:pt idx="4946">
                  <c:v>95.630569999999992</c:v>
                </c:pt>
                <c:pt idx="4947">
                  <c:v>95.620989999999978</c:v>
                </c:pt>
                <c:pt idx="4948">
                  <c:v>95.611430000000013</c:v>
                </c:pt>
                <c:pt idx="4949">
                  <c:v>95.601939999999999</c:v>
                </c:pt>
                <c:pt idx="4950">
                  <c:v>95.592529999999996</c:v>
                </c:pt>
                <c:pt idx="4951">
                  <c:v>95.583179999999999</c:v>
                </c:pt>
                <c:pt idx="4952">
                  <c:v>95.573899999999981</c:v>
                </c:pt>
                <c:pt idx="4953">
                  <c:v>95.564639999999997</c:v>
                </c:pt>
                <c:pt idx="4954">
                  <c:v>95.55531999999998</c:v>
                </c:pt>
                <c:pt idx="4955">
                  <c:v>95.545910000000006</c:v>
                </c:pt>
                <c:pt idx="4956">
                  <c:v>95.536320000000003</c:v>
                </c:pt>
                <c:pt idx="4957">
                  <c:v>95.526600000000002</c:v>
                </c:pt>
                <c:pt idx="4958">
                  <c:v>95.516739999999999</c:v>
                </c:pt>
                <c:pt idx="4959">
                  <c:v>95.50685</c:v>
                </c:pt>
                <c:pt idx="4960">
                  <c:v>95.497120000000038</c:v>
                </c:pt>
                <c:pt idx="4961">
                  <c:v>95.487690000000029</c:v>
                </c:pt>
                <c:pt idx="4962">
                  <c:v>95.478679999999983</c:v>
                </c:pt>
                <c:pt idx="4963">
                  <c:v>95.470179999999999</c:v>
                </c:pt>
                <c:pt idx="4964">
                  <c:v>95.462130000000002</c:v>
                </c:pt>
                <c:pt idx="4965">
                  <c:v>95.454369999999997</c:v>
                </c:pt>
                <c:pt idx="4966">
                  <c:v>95.446690000000046</c:v>
                </c:pt>
                <c:pt idx="4967">
                  <c:v>95.438839999999999</c:v>
                </c:pt>
                <c:pt idx="4968">
                  <c:v>95.430620000000047</c:v>
                </c:pt>
                <c:pt idx="4969">
                  <c:v>95.421909999999997</c:v>
                </c:pt>
                <c:pt idx="4970">
                  <c:v>95.412729999999996</c:v>
                </c:pt>
                <c:pt idx="4971">
                  <c:v>95.403170000000003</c:v>
                </c:pt>
                <c:pt idx="4972">
                  <c:v>95.393439999999998</c:v>
                </c:pt>
                <c:pt idx="4973">
                  <c:v>95.383739999999989</c:v>
                </c:pt>
                <c:pt idx="4974">
                  <c:v>95.374210000000005</c:v>
                </c:pt>
                <c:pt idx="4975">
                  <c:v>95.36497</c:v>
                </c:pt>
                <c:pt idx="4976">
                  <c:v>95.356009999999998</c:v>
                </c:pt>
                <c:pt idx="4977">
                  <c:v>95.347210000000047</c:v>
                </c:pt>
                <c:pt idx="4978">
                  <c:v>95.338479999999976</c:v>
                </c:pt>
                <c:pt idx="4979">
                  <c:v>95.329650000000001</c:v>
                </c:pt>
                <c:pt idx="4980">
                  <c:v>95.320689999999999</c:v>
                </c:pt>
                <c:pt idx="4981">
                  <c:v>95.311549999999997</c:v>
                </c:pt>
                <c:pt idx="4982">
                  <c:v>95.302359999999979</c:v>
                </c:pt>
                <c:pt idx="4983">
                  <c:v>95.293239999999997</c:v>
                </c:pt>
                <c:pt idx="4984">
                  <c:v>95.28434</c:v>
                </c:pt>
                <c:pt idx="4985">
                  <c:v>95.27585999999998</c:v>
                </c:pt>
                <c:pt idx="4986">
                  <c:v>95.267849999999996</c:v>
                </c:pt>
                <c:pt idx="4987">
                  <c:v>95.260350000000003</c:v>
                </c:pt>
                <c:pt idx="4988">
                  <c:v>95.253329999999991</c:v>
                </c:pt>
                <c:pt idx="4989">
                  <c:v>95.246770000000012</c:v>
                </c:pt>
                <c:pt idx="4990">
                  <c:v>95.240589999999997</c:v>
                </c:pt>
                <c:pt idx="4991">
                  <c:v>95.234740000000002</c:v>
                </c:pt>
                <c:pt idx="4992">
                  <c:v>95.229159999999993</c:v>
                </c:pt>
                <c:pt idx="4993">
                  <c:v>95.223849999999999</c:v>
                </c:pt>
                <c:pt idx="4994">
                  <c:v>95.218670000000003</c:v>
                </c:pt>
                <c:pt idx="4995">
                  <c:v>95.213630000000023</c:v>
                </c:pt>
                <c:pt idx="4996">
                  <c:v>95.208560000000006</c:v>
                </c:pt>
                <c:pt idx="4997">
                  <c:v>95.203410000000005</c:v>
                </c:pt>
                <c:pt idx="4998">
                  <c:v>95.198059999999998</c:v>
                </c:pt>
                <c:pt idx="4999">
                  <c:v>95.192549999999983</c:v>
                </c:pt>
                <c:pt idx="5000">
                  <c:v>95.186939999999979</c:v>
                </c:pt>
                <c:pt idx="5001">
                  <c:v>95.181330000000003</c:v>
                </c:pt>
                <c:pt idx="5002">
                  <c:v>95.17589999999997</c:v>
                </c:pt>
                <c:pt idx="5003">
                  <c:v>95.17074999999997</c:v>
                </c:pt>
                <c:pt idx="5004">
                  <c:v>95.166020000000003</c:v>
                </c:pt>
                <c:pt idx="5005">
                  <c:v>95.161699999999996</c:v>
                </c:pt>
                <c:pt idx="5006">
                  <c:v>95.157759999999982</c:v>
                </c:pt>
                <c:pt idx="5007">
                  <c:v>95.154060000000001</c:v>
                </c:pt>
                <c:pt idx="5008">
                  <c:v>95.150479999999988</c:v>
                </c:pt>
                <c:pt idx="5009">
                  <c:v>95.146930000000012</c:v>
                </c:pt>
                <c:pt idx="5010">
                  <c:v>95.143260000000026</c:v>
                </c:pt>
                <c:pt idx="5011">
                  <c:v>95.139489999999981</c:v>
                </c:pt>
                <c:pt idx="5012">
                  <c:v>95.135699999999986</c:v>
                </c:pt>
                <c:pt idx="5013">
                  <c:v>95.131969999999995</c:v>
                </c:pt>
                <c:pt idx="5014">
                  <c:v>95.128509999999977</c:v>
                </c:pt>
                <c:pt idx="5015">
                  <c:v>95.125399999999971</c:v>
                </c:pt>
                <c:pt idx="5016">
                  <c:v>95.122839999999954</c:v>
                </c:pt>
                <c:pt idx="5017">
                  <c:v>95.120849999999976</c:v>
                </c:pt>
                <c:pt idx="5018">
                  <c:v>95.119439999999983</c:v>
                </c:pt>
                <c:pt idx="5019">
                  <c:v>95.118520000000004</c:v>
                </c:pt>
                <c:pt idx="5020">
                  <c:v>95.118020000000001</c:v>
                </c:pt>
                <c:pt idx="5021">
                  <c:v>95.117810000000006</c:v>
                </c:pt>
                <c:pt idx="5022">
                  <c:v>95.117800000000003</c:v>
                </c:pt>
                <c:pt idx="5023">
                  <c:v>95.117890000000003</c:v>
                </c:pt>
                <c:pt idx="5024">
                  <c:v>95.118020000000001</c:v>
                </c:pt>
                <c:pt idx="5025">
                  <c:v>95.118210000000005</c:v>
                </c:pt>
                <c:pt idx="5026">
                  <c:v>95.118379999999988</c:v>
                </c:pt>
                <c:pt idx="5027">
                  <c:v>95.118549999999999</c:v>
                </c:pt>
                <c:pt idx="5028">
                  <c:v>95.118679999999998</c:v>
                </c:pt>
                <c:pt idx="5029">
                  <c:v>95.118749999999977</c:v>
                </c:pt>
                <c:pt idx="5030">
                  <c:v>95.11875999999998</c:v>
                </c:pt>
                <c:pt idx="5031">
                  <c:v>95.118749999999977</c:v>
                </c:pt>
                <c:pt idx="5032">
                  <c:v>95.118799999999979</c:v>
                </c:pt>
                <c:pt idx="5033">
                  <c:v>95.119039999999998</c:v>
                </c:pt>
                <c:pt idx="5034">
                  <c:v>95.119600000000005</c:v>
                </c:pt>
                <c:pt idx="5035">
                  <c:v>95.120569999999987</c:v>
                </c:pt>
                <c:pt idx="5036">
                  <c:v>95.122059999999976</c:v>
                </c:pt>
                <c:pt idx="5037">
                  <c:v>95.124049999999983</c:v>
                </c:pt>
                <c:pt idx="5038">
                  <c:v>95.126479999999972</c:v>
                </c:pt>
                <c:pt idx="5039">
                  <c:v>95.129199999999983</c:v>
                </c:pt>
                <c:pt idx="5040">
                  <c:v>95.132029999999986</c:v>
                </c:pt>
                <c:pt idx="5041">
                  <c:v>95.134789999999981</c:v>
                </c:pt>
                <c:pt idx="5042">
                  <c:v>95.137349999999998</c:v>
                </c:pt>
                <c:pt idx="5043">
                  <c:v>95.139650000000003</c:v>
                </c:pt>
                <c:pt idx="5044">
                  <c:v>95.141679999999994</c:v>
                </c:pt>
                <c:pt idx="5045">
                  <c:v>95.143569999999997</c:v>
                </c:pt>
                <c:pt idx="5046">
                  <c:v>95.14542999999999</c:v>
                </c:pt>
                <c:pt idx="5047">
                  <c:v>95.147450000000006</c:v>
                </c:pt>
                <c:pt idx="5048">
                  <c:v>95.149709999999999</c:v>
                </c:pt>
                <c:pt idx="5049">
                  <c:v>95.152299999999983</c:v>
                </c:pt>
                <c:pt idx="5050">
                  <c:v>95.155149999999978</c:v>
                </c:pt>
                <c:pt idx="5051">
                  <c:v>95.158129999999986</c:v>
                </c:pt>
                <c:pt idx="5052">
                  <c:v>95.161150000000006</c:v>
                </c:pt>
                <c:pt idx="5053">
                  <c:v>95.164019999999994</c:v>
                </c:pt>
                <c:pt idx="5054">
                  <c:v>95.166669999999996</c:v>
                </c:pt>
                <c:pt idx="5055">
                  <c:v>95.169110000000003</c:v>
                </c:pt>
                <c:pt idx="5056">
                  <c:v>95.171419999999998</c:v>
                </c:pt>
                <c:pt idx="5057">
                  <c:v>95.173689999999979</c:v>
                </c:pt>
                <c:pt idx="5058">
                  <c:v>95.176119999999983</c:v>
                </c:pt>
                <c:pt idx="5059">
                  <c:v>95.178819999999988</c:v>
                </c:pt>
                <c:pt idx="5060">
                  <c:v>95.18186</c:v>
                </c:pt>
                <c:pt idx="5061">
                  <c:v>95.185270000000003</c:v>
                </c:pt>
                <c:pt idx="5062">
                  <c:v>95.188989999999976</c:v>
                </c:pt>
                <c:pt idx="5063">
                  <c:v>95.192920000000001</c:v>
                </c:pt>
                <c:pt idx="5064">
                  <c:v>95.196979999999982</c:v>
                </c:pt>
                <c:pt idx="5065">
                  <c:v>95.201070000000001</c:v>
                </c:pt>
                <c:pt idx="5066">
                  <c:v>95.205129999999997</c:v>
                </c:pt>
                <c:pt idx="5067">
                  <c:v>95.209109999999995</c:v>
                </c:pt>
                <c:pt idx="5068">
                  <c:v>95.213009999999997</c:v>
                </c:pt>
                <c:pt idx="5069">
                  <c:v>95.216800000000006</c:v>
                </c:pt>
                <c:pt idx="5070">
                  <c:v>95.22054</c:v>
                </c:pt>
                <c:pt idx="5071">
                  <c:v>95.224210000000028</c:v>
                </c:pt>
                <c:pt idx="5072">
                  <c:v>95.227869999999996</c:v>
                </c:pt>
                <c:pt idx="5073">
                  <c:v>95.23156000000003</c:v>
                </c:pt>
                <c:pt idx="5074">
                  <c:v>95.235339999999979</c:v>
                </c:pt>
                <c:pt idx="5075">
                  <c:v>95.239180000000005</c:v>
                </c:pt>
                <c:pt idx="5076">
                  <c:v>95.24311000000003</c:v>
                </c:pt>
                <c:pt idx="5077">
                  <c:v>95.247090000000028</c:v>
                </c:pt>
                <c:pt idx="5078">
                  <c:v>95.251050000000006</c:v>
                </c:pt>
                <c:pt idx="5079">
                  <c:v>95.25488</c:v>
                </c:pt>
                <c:pt idx="5080">
                  <c:v>95.258510000000001</c:v>
                </c:pt>
                <c:pt idx="5081">
                  <c:v>95.261889999999994</c:v>
                </c:pt>
                <c:pt idx="5082">
                  <c:v>95.265020000000007</c:v>
                </c:pt>
                <c:pt idx="5083">
                  <c:v>95.267910000000029</c:v>
                </c:pt>
                <c:pt idx="5084">
                  <c:v>95.270610000000005</c:v>
                </c:pt>
                <c:pt idx="5085">
                  <c:v>95.273210000000006</c:v>
                </c:pt>
                <c:pt idx="5086">
                  <c:v>95.275739999999971</c:v>
                </c:pt>
                <c:pt idx="5087">
                  <c:v>95.278260000000003</c:v>
                </c:pt>
                <c:pt idx="5088">
                  <c:v>95.280749999999998</c:v>
                </c:pt>
                <c:pt idx="5089">
                  <c:v>95.283190000000005</c:v>
                </c:pt>
                <c:pt idx="5090">
                  <c:v>95.285510000000002</c:v>
                </c:pt>
                <c:pt idx="5091">
                  <c:v>95.287719999999993</c:v>
                </c:pt>
                <c:pt idx="5092">
                  <c:v>95.289789999999982</c:v>
                </c:pt>
                <c:pt idx="5093">
                  <c:v>95.291690000000031</c:v>
                </c:pt>
                <c:pt idx="5094">
                  <c:v>95.293409999999994</c:v>
                </c:pt>
                <c:pt idx="5095">
                  <c:v>95.294970000000006</c:v>
                </c:pt>
                <c:pt idx="5096">
                  <c:v>95.296330000000012</c:v>
                </c:pt>
                <c:pt idx="5097">
                  <c:v>95.297420000000031</c:v>
                </c:pt>
                <c:pt idx="5098">
                  <c:v>95.298260000000028</c:v>
                </c:pt>
                <c:pt idx="5099">
                  <c:v>95.298839999999998</c:v>
                </c:pt>
                <c:pt idx="5100">
                  <c:v>95.299189999999996</c:v>
                </c:pt>
                <c:pt idx="5101">
                  <c:v>95.299390000000002</c:v>
                </c:pt>
                <c:pt idx="5102">
                  <c:v>95.299549999999996</c:v>
                </c:pt>
                <c:pt idx="5103">
                  <c:v>95.299769999999995</c:v>
                </c:pt>
                <c:pt idx="5104">
                  <c:v>95.300060000000002</c:v>
                </c:pt>
                <c:pt idx="5105">
                  <c:v>95.300389999999979</c:v>
                </c:pt>
                <c:pt idx="5106">
                  <c:v>95.300690000000003</c:v>
                </c:pt>
                <c:pt idx="5107">
                  <c:v>95.300820000000002</c:v>
                </c:pt>
                <c:pt idx="5108">
                  <c:v>95.300669999999997</c:v>
                </c:pt>
                <c:pt idx="5109">
                  <c:v>95.300179999999983</c:v>
                </c:pt>
                <c:pt idx="5110">
                  <c:v>95.299350000000004</c:v>
                </c:pt>
                <c:pt idx="5111">
                  <c:v>95.298249999999996</c:v>
                </c:pt>
                <c:pt idx="5112">
                  <c:v>95.296999999999997</c:v>
                </c:pt>
                <c:pt idx="5113">
                  <c:v>95.295649999999995</c:v>
                </c:pt>
                <c:pt idx="5114">
                  <c:v>95.294260000000037</c:v>
                </c:pt>
                <c:pt idx="5115">
                  <c:v>95.292850000000001</c:v>
                </c:pt>
                <c:pt idx="5116">
                  <c:v>95.291390000000007</c:v>
                </c:pt>
                <c:pt idx="5117">
                  <c:v>95.289839999999998</c:v>
                </c:pt>
                <c:pt idx="5118">
                  <c:v>95.28819</c:v>
                </c:pt>
                <c:pt idx="5119">
                  <c:v>95.286349999999999</c:v>
                </c:pt>
                <c:pt idx="5120">
                  <c:v>95.284400000000005</c:v>
                </c:pt>
                <c:pt idx="5121">
                  <c:v>95.28228</c:v>
                </c:pt>
                <c:pt idx="5122">
                  <c:v>95.279979999999981</c:v>
                </c:pt>
                <c:pt idx="5123">
                  <c:v>95.277429999999995</c:v>
                </c:pt>
                <c:pt idx="5124">
                  <c:v>95.274600000000007</c:v>
                </c:pt>
                <c:pt idx="5125">
                  <c:v>95.271420000000006</c:v>
                </c:pt>
                <c:pt idx="5126">
                  <c:v>95.267880000000005</c:v>
                </c:pt>
                <c:pt idx="5127">
                  <c:v>95.264049999999997</c:v>
                </c:pt>
                <c:pt idx="5128">
                  <c:v>95.26003</c:v>
                </c:pt>
                <c:pt idx="5129">
                  <c:v>95.255920000000003</c:v>
                </c:pt>
                <c:pt idx="5130">
                  <c:v>95.251830000000012</c:v>
                </c:pt>
                <c:pt idx="5131">
                  <c:v>95.24781000000003</c:v>
                </c:pt>
                <c:pt idx="5132">
                  <c:v>95.243870000000001</c:v>
                </c:pt>
                <c:pt idx="5133">
                  <c:v>95.239940000000004</c:v>
                </c:pt>
                <c:pt idx="5134">
                  <c:v>95.235929999999996</c:v>
                </c:pt>
                <c:pt idx="5135">
                  <c:v>95.231769999999997</c:v>
                </c:pt>
                <c:pt idx="5136">
                  <c:v>95.227410000000006</c:v>
                </c:pt>
                <c:pt idx="5137">
                  <c:v>95.222789999999989</c:v>
                </c:pt>
                <c:pt idx="5138">
                  <c:v>95.217930000000024</c:v>
                </c:pt>
                <c:pt idx="5139">
                  <c:v>95.212869999999995</c:v>
                </c:pt>
                <c:pt idx="5140">
                  <c:v>95.207589999999996</c:v>
                </c:pt>
                <c:pt idx="5141">
                  <c:v>95.202190000000002</c:v>
                </c:pt>
                <c:pt idx="5142">
                  <c:v>95.196690000000004</c:v>
                </c:pt>
                <c:pt idx="5143">
                  <c:v>95.191109999999995</c:v>
                </c:pt>
                <c:pt idx="5144">
                  <c:v>95.185459999999978</c:v>
                </c:pt>
                <c:pt idx="5145">
                  <c:v>95.179739999999939</c:v>
                </c:pt>
                <c:pt idx="5146">
                  <c:v>95.173939999999988</c:v>
                </c:pt>
                <c:pt idx="5147">
                  <c:v>95.168009999999981</c:v>
                </c:pt>
                <c:pt idx="5148">
                  <c:v>95.161910000000006</c:v>
                </c:pt>
                <c:pt idx="5149">
                  <c:v>95.15564999999998</c:v>
                </c:pt>
                <c:pt idx="5150">
                  <c:v>95.149220000000028</c:v>
                </c:pt>
                <c:pt idx="5151">
                  <c:v>95.142650000000003</c:v>
                </c:pt>
                <c:pt idx="5152">
                  <c:v>95.135989999999978</c:v>
                </c:pt>
                <c:pt idx="5153">
                  <c:v>95.129269999999991</c:v>
                </c:pt>
                <c:pt idx="5154">
                  <c:v>95.122559999999979</c:v>
                </c:pt>
                <c:pt idx="5155">
                  <c:v>95.115809999999982</c:v>
                </c:pt>
                <c:pt idx="5156">
                  <c:v>95.109020000000001</c:v>
                </c:pt>
                <c:pt idx="5157">
                  <c:v>95.102109999999982</c:v>
                </c:pt>
                <c:pt idx="5158">
                  <c:v>95.095079999999982</c:v>
                </c:pt>
                <c:pt idx="5159">
                  <c:v>95.08784</c:v>
                </c:pt>
                <c:pt idx="5160">
                  <c:v>95.080399999999983</c:v>
                </c:pt>
                <c:pt idx="5161">
                  <c:v>95.072789999999969</c:v>
                </c:pt>
                <c:pt idx="5162">
                  <c:v>95.064989999999995</c:v>
                </c:pt>
                <c:pt idx="5163">
                  <c:v>95.057010000000005</c:v>
                </c:pt>
                <c:pt idx="5164">
                  <c:v>95.048900000000003</c:v>
                </c:pt>
                <c:pt idx="5165">
                  <c:v>95.040660000000031</c:v>
                </c:pt>
                <c:pt idx="5166">
                  <c:v>95.032299999999992</c:v>
                </c:pt>
                <c:pt idx="5167">
                  <c:v>95.02382999999999</c:v>
                </c:pt>
                <c:pt idx="5168">
                  <c:v>95.015320000000003</c:v>
                </c:pt>
                <c:pt idx="5169">
                  <c:v>95.006860000000003</c:v>
                </c:pt>
                <c:pt idx="5170">
                  <c:v>94.998440000000002</c:v>
                </c:pt>
                <c:pt idx="5171">
                  <c:v>94.990120000000047</c:v>
                </c:pt>
                <c:pt idx="5172">
                  <c:v>94.981870000000001</c:v>
                </c:pt>
                <c:pt idx="5173">
                  <c:v>94.97363</c:v>
                </c:pt>
                <c:pt idx="5174">
                  <c:v>94.965350000000001</c:v>
                </c:pt>
                <c:pt idx="5175">
                  <c:v>94.956950000000006</c:v>
                </c:pt>
                <c:pt idx="5176">
                  <c:v>94.948359999999994</c:v>
                </c:pt>
                <c:pt idx="5177">
                  <c:v>94.939510000000027</c:v>
                </c:pt>
                <c:pt idx="5178">
                  <c:v>94.930400000000006</c:v>
                </c:pt>
                <c:pt idx="5179">
                  <c:v>94.921020000000027</c:v>
                </c:pt>
                <c:pt idx="5180">
                  <c:v>94.911350000000027</c:v>
                </c:pt>
                <c:pt idx="5181">
                  <c:v>94.901399999999995</c:v>
                </c:pt>
                <c:pt idx="5182">
                  <c:v>94.891220000000047</c:v>
                </c:pt>
                <c:pt idx="5183">
                  <c:v>94.880799999999979</c:v>
                </c:pt>
                <c:pt idx="5184">
                  <c:v>94.870199999999983</c:v>
                </c:pt>
                <c:pt idx="5185">
                  <c:v>94.859470000000002</c:v>
                </c:pt>
                <c:pt idx="5186">
                  <c:v>94.848739999999978</c:v>
                </c:pt>
                <c:pt idx="5187">
                  <c:v>94.83808999999998</c:v>
                </c:pt>
                <c:pt idx="5188">
                  <c:v>94.827610000000007</c:v>
                </c:pt>
                <c:pt idx="5189">
                  <c:v>94.817409999999995</c:v>
                </c:pt>
                <c:pt idx="5190">
                  <c:v>94.807479999999998</c:v>
                </c:pt>
                <c:pt idx="5191">
                  <c:v>94.797810000000027</c:v>
                </c:pt>
                <c:pt idx="5192">
                  <c:v>94.788290000000003</c:v>
                </c:pt>
                <c:pt idx="5193">
                  <c:v>94.778789999999972</c:v>
                </c:pt>
                <c:pt idx="5194">
                  <c:v>94.769200000000026</c:v>
                </c:pt>
                <c:pt idx="5195">
                  <c:v>94.75936999999999</c:v>
                </c:pt>
                <c:pt idx="5196">
                  <c:v>94.749240000000029</c:v>
                </c:pt>
                <c:pt idx="5197">
                  <c:v>94.738779999999977</c:v>
                </c:pt>
                <c:pt idx="5198">
                  <c:v>94.728079999999977</c:v>
                </c:pt>
                <c:pt idx="5199">
                  <c:v>94.717200000000034</c:v>
                </c:pt>
                <c:pt idx="5200">
                  <c:v>94.706260000000029</c:v>
                </c:pt>
                <c:pt idx="5201">
                  <c:v>94.695339999999973</c:v>
                </c:pt>
                <c:pt idx="5202">
                  <c:v>94.684489999999983</c:v>
                </c:pt>
                <c:pt idx="5203">
                  <c:v>94.673689999999979</c:v>
                </c:pt>
                <c:pt idx="5204">
                  <c:v>94.662930000000003</c:v>
                </c:pt>
                <c:pt idx="5205">
                  <c:v>94.652189999999976</c:v>
                </c:pt>
                <c:pt idx="5206">
                  <c:v>94.641459999999995</c:v>
                </c:pt>
                <c:pt idx="5207">
                  <c:v>94.630660000000006</c:v>
                </c:pt>
                <c:pt idx="5208">
                  <c:v>94.619869999999992</c:v>
                </c:pt>
                <c:pt idx="5209">
                  <c:v>94.609059999999999</c:v>
                </c:pt>
                <c:pt idx="5210">
                  <c:v>94.598240000000004</c:v>
                </c:pt>
                <c:pt idx="5211">
                  <c:v>94.587410000000006</c:v>
                </c:pt>
                <c:pt idx="5212">
                  <c:v>94.576549999999983</c:v>
                </c:pt>
                <c:pt idx="5213">
                  <c:v>94.565669999999997</c:v>
                </c:pt>
                <c:pt idx="5214">
                  <c:v>94.554789999999983</c:v>
                </c:pt>
                <c:pt idx="5215">
                  <c:v>94.543909999999997</c:v>
                </c:pt>
                <c:pt idx="5216">
                  <c:v>94.53304</c:v>
                </c:pt>
                <c:pt idx="5217">
                  <c:v>94.522199999999998</c:v>
                </c:pt>
                <c:pt idx="5218">
                  <c:v>94.511359999999996</c:v>
                </c:pt>
                <c:pt idx="5219">
                  <c:v>94.500469999999993</c:v>
                </c:pt>
                <c:pt idx="5220">
                  <c:v>94.489559999999997</c:v>
                </c:pt>
                <c:pt idx="5221">
                  <c:v>94.478569999999991</c:v>
                </c:pt>
                <c:pt idx="5222">
                  <c:v>94.467540000000028</c:v>
                </c:pt>
                <c:pt idx="5223">
                  <c:v>94.456530000000001</c:v>
                </c:pt>
                <c:pt idx="5224">
                  <c:v>94.445589999999996</c:v>
                </c:pt>
                <c:pt idx="5225">
                  <c:v>94.434709999999995</c:v>
                </c:pt>
                <c:pt idx="5226">
                  <c:v>94.423900000000003</c:v>
                </c:pt>
                <c:pt idx="5227">
                  <c:v>94.413070000000005</c:v>
                </c:pt>
                <c:pt idx="5228">
                  <c:v>94.402159999999995</c:v>
                </c:pt>
                <c:pt idx="5229">
                  <c:v>94.391059999999996</c:v>
                </c:pt>
                <c:pt idx="5230">
                  <c:v>94.379729999999981</c:v>
                </c:pt>
                <c:pt idx="5231">
                  <c:v>94.368210000000005</c:v>
                </c:pt>
                <c:pt idx="5232">
                  <c:v>94.35657999999998</c:v>
                </c:pt>
                <c:pt idx="5233">
                  <c:v>94.34492000000003</c:v>
                </c:pt>
                <c:pt idx="5234">
                  <c:v>94.333320000000001</c:v>
                </c:pt>
                <c:pt idx="5235">
                  <c:v>94.321849999999998</c:v>
                </c:pt>
                <c:pt idx="5236">
                  <c:v>94.310469999999995</c:v>
                </c:pt>
                <c:pt idx="5237">
                  <c:v>94.299110000000027</c:v>
                </c:pt>
                <c:pt idx="5238">
                  <c:v>94.287739999999999</c:v>
                </c:pt>
                <c:pt idx="5239">
                  <c:v>94.27628</c:v>
                </c:pt>
                <c:pt idx="5240">
                  <c:v>94.264759999999995</c:v>
                </c:pt>
                <c:pt idx="5241">
                  <c:v>94.253230000000002</c:v>
                </c:pt>
                <c:pt idx="5242">
                  <c:v>94.241780000000006</c:v>
                </c:pt>
                <c:pt idx="5243">
                  <c:v>94.230469999999997</c:v>
                </c:pt>
                <c:pt idx="5244">
                  <c:v>94.219359999999995</c:v>
                </c:pt>
                <c:pt idx="5245">
                  <c:v>94.208489999999998</c:v>
                </c:pt>
                <c:pt idx="5246">
                  <c:v>94.197829999999996</c:v>
                </c:pt>
                <c:pt idx="5247">
                  <c:v>94.187369999999987</c:v>
                </c:pt>
                <c:pt idx="5248">
                  <c:v>94.177039999999977</c:v>
                </c:pt>
                <c:pt idx="5249">
                  <c:v>94.166839999999979</c:v>
                </c:pt>
                <c:pt idx="5250">
                  <c:v>94.15667999999998</c:v>
                </c:pt>
                <c:pt idx="5251">
                  <c:v>94.146530000000013</c:v>
                </c:pt>
                <c:pt idx="5252">
                  <c:v>94.13630999999998</c:v>
                </c:pt>
                <c:pt idx="5253">
                  <c:v>94.12597999999997</c:v>
                </c:pt>
                <c:pt idx="5254">
                  <c:v>94.115520000000004</c:v>
                </c:pt>
                <c:pt idx="5255">
                  <c:v>94.104960000000005</c:v>
                </c:pt>
                <c:pt idx="5256">
                  <c:v>94.094309999999993</c:v>
                </c:pt>
                <c:pt idx="5257">
                  <c:v>94.08372</c:v>
                </c:pt>
                <c:pt idx="5258">
                  <c:v>94.073260000000005</c:v>
                </c:pt>
                <c:pt idx="5259">
                  <c:v>94.063030000000012</c:v>
                </c:pt>
                <c:pt idx="5260">
                  <c:v>94.053139999999999</c:v>
                </c:pt>
                <c:pt idx="5261">
                  <c:v>94.043499999999995</c:v>
                </c:pt>
                <c:pt idx="5262">
                  <c:v>94.034160000000028</c:v>
                </c:pt>
                <c:pt idx="5263">
                  <c:v>94.024930000000012</c:v>
                </c:pt>
                <c:pt idx="5264">
                  <c:v>94.01576</c:v>
                </c:pt>
                <c:pt idx="5265">
                  <c:v>94.006540000000001</c:v>
                </c:pt>
                <c:pt idx="5266">
                  <c:v>93.99726000000004</c:v>
                </c:pt>
                <c:pt idx="5267">
                  <c:v>93.987840000000006</c:v>
                </c:pt>
                <c:pt idx="5268">
                  <c:v>93.978389999999976</c:v>
                </c:pt>
                <c:pt idx="5269">
                  <c:v>93.96893</c:v>
                </c:pt>
                <c:pt idx="5270">
                  <c:v>93.959540000000004</c:v>
                </c:pt>
                <c:pt idx="5271">
                  <c:v>93.950270000000003</c:v>
                </c:pt>
                <c:pt idx="5272">
                  <c:v>93.941170000000028</c:v>
                </c:pt>
                <c:pt idx="5273">
                  <c:v>93.932190000000006</c:v>
                </c:pt>
                <c:pt idx="5274">
                  <c:v>93.923310000000001</c:v>
                </c:pt>
                <c:pt idx="5275">
                  <c:v>93.914460000000034</c:v>
                </c:pt>
                <c:pt idx="5276">
                  <c:v>93.905590000000004</c:v>
                </c:pt>
                <c:pt idx="5277">
                  <c:v>93.89667</c:v>
                </c:pt>
                <c:pt idx="5278">
                  <c:v>93.887709999999998</c:v>
                </c:pt>
                <c:pt idx="5279">
                  <c:v>93.878749999999954</c:v>
                </c:pt>
                <c:pt idx="5280">
                  <c:v>93.869839999999982</c:v>
                </c:pt>
                <c:pt idx="5281">
                  <c:v>93.861019999999996</c:v>
                </c:pt>
                <c:pt idx="5282">
                  <c:v>93.852389999999971</c:v>
                </c:pt>
                <c:pt idx="5283">
                  <c:v>93.84393</c:v>
                </c:pt>
                <c:pt idx="5284">
                  <c:v>93.835650000000001</c:v>
                </c:pt>
                <c:pt idx="5285">
                  <c:v>93.827510000000004</c:v>
                </c:pt>
                <c:pt idx="5286">
                  <c:v>93.81953</c:v>
                </c:pt>
                <c:pt idx="5287">
                  <c:v>93.811690000000027</c:v>
                </c:pt>
                <c:pt idx="5288">
                  <c:v>93.804019999999994</c:v>
                </c:pt>
                <c:pt idx="5289">
                  <c:v>93.796490000000006</c:v>
                </c:pt>
                <c:pt idx="5290">
                  <c:v>93.78913</c:v>
                </c:pt>
                <c:pt idx="5291">
                  <c:v>93.781859999999995</c:v>
                </c:pt>
                <c:pt idx="5292">
                  <c:v>93.774659999999997</c:v>
                </c:pt>
                <c:pt idx="5293">
                  <c:v>93.767460000000028</c:v>
                </c:pt>
                <c:pt idx="5294">
                  <c:v>93.760220000000047</c:v>
                </c:pt>
                <c:pt idx="5295">
                  <c:v>93.752939999999981</c:v>
                </c:pt>
                <c:pt idx="5296">
                  <c:v>93.745630000000006</c:v>
                </c:pt>
                <c:pt idx="5297">
                  <c:v>93.738299999999995</c:v>
                </c:pt>
                <c:pt idx="5298">
                  <c:v>93.730999999999995</c:v>
                </c:pt>
                <c:pt idx="5299">
                  <c:v>93.723749999999981</c:v>
                </c:pt>
                <c:pt idx="5300">
                  <c:v>93.716579999999993</c:v>
                </c:pt>
                <c:pt idx="5301">
                  <c:v>93.709530000000001</c:v>
                </c:pt>
                <c:pt idx="5302">
                  <c:v>93.702670000000012</c:v>
                </c:pt>
                <c:pt idx="5303">
                  <c:v>93.695979999999977</c:v>
                </c:pt>
                <c:pt idx="5304">
                  <c:v>93.689570000000003</c:v>
                </c:pt>
                <c:pt idx="5305">
                  <c:v>93.683359999999979</c:v>
                </c:pt>
                <c:pt idx="5306">
                  <c:v>93.677379999999971</c:v>
                </c:pt>
                <c:pt idx="5307">
                  <c:v>93.671539999999979</c:v>
                </c:pt>
                <c:pt idx="5308">
                  <c:v>93.665769999999981</c:v>
                </c:pt>
                <c:pt idx="5309">
                  <c:v>93.66001</c:v>
                </c:pt>
                <c:pt idx="5310">
                  <c:v>93.654240000000001</c:v>
                </c:pt>
                <c:pt idx="5311">
                  <c:v>93.648449999999983</c:v>
                </c:pt>
                <c:pt idx="5312">
                  <c:v>93.642699999999991</c:v>
                </c:pt>
                <c:pt idx="5313">
                  <c:v>93.637010000000004</c:v>
                </c:pt>
                <c:pt idx="5314">
                  <c:v>93.63136999999999</c:v>
                </c:pt>
                <c:pt idx="5315">
                  <c:v>93.625749999999954</c:v>
                </c:pt>
                <c:pt idx="5316">
                  <c:v>93.620049999999978</c:v>
                </c:pt>
                <c:pt idx="5317">
                  <c:v>93.614220000000032</c:v>
                </c:pt>
                <c:pt idx="5318">
                  <c:v>93.60821</c:v>
                </c:pt>
                <c:pt idx="5319">
                  <c:v>93.602049999999977</c:v>
                </c:pt>
                <c:pt idx="5320">
                  <c:v>93.59578999999998</c:v>
                </c:pt>
                <c:pt idx="5321">
                  <c:v>93.589579999999998</c:v>
                </c:pt>
                <c:pt idx="5322">
                  <c:v>93.583510000000004</c:v>
                </c:pt>
                <c:pt idx="5323">
                  <c:v>93.577659999999995</c:v>
                </c:pt>
                <c:pt idx="5324">
                  <c:v>93.572049999999976</c:v>
                </c:pt>
                <c:pt idx="5325">
                  <c:v>93.566689999999994</c:v>
                </c:pt>
                <c:pt idx="5326">
                  <c:v>93.561570000000003</c:v>
                </c:pt>
                <c:pt idx="5327">
                  <c:v>93.556630000000013</c:v>
                </c:pt>
                <c:pt idx="5328">
                  <c:v>93.551879999999983</c:v>
                </c:pt>
                <c:pt idx="5329">
                  <c:v>93.547270000000026</c:v>
                </c:pt>
                <c:pt idx="5330">
                  <c:v>93.542789999999982</c:v>
                </c:pt>
                <c:pt idx="5331">
                  <c:v>93.538319999999999</c:v>
                </c:pt>
                <c:pt idx="5332">
                  <c:v>93.53373999999998</c:v>
                </c:pt>
                <c:pt idx="5333">
                  <c:v>93.528869999999998</c:v>
                </c:pt>
                <c:pt idx="5334">
                  <c:v>93.523610000000005</c:v>
                </c:pt>
                <c:pt idx="5335">
                  <c:v>93.517870000000002</c:v>
                </c:pt>
                <c:pt idx="5336">
                  <c:v>93.511740000000003</c:v>
                </c:pt>
                <c:pt idx="5337">
                  <c:v>93.505349999999979</c:v>
                </c:pt>
                <c:pt idx="5338">
                  <c:v>93.498859999999993</c:v>
                </c:pt>
                <c:pt idx="5339">
                  <c:v>93.492490000000004</c:v>
                </c:pt>
                <c:pt idx="5340">
                  <c:v>93.486379999999983</c:v>
                </c:pt>
                <c:pt idx="5341">
                  <c:v>93.480639999999994</c:v>
                </c:pt>
                <c:pt idx="5342">
                  <c:v>93.475250000000003</c:v>
                </c:pt>
                <c:pt idx="5343">
                  <c:v>93.470179999999999</c:v>
                </c:pt>
                <c:pt idx="5344">
                  <c:v>93.465379999999982</c:v>
                </c:pt>
                <c:pt idx="5345">
                  <c:v>93.460750000000004</c:v>
                </c:pt>
                <c:pt idx="5346">
                  <c:v>93.45622000000003</c:v>
                </c:pt>
                <c:pt idx="5347">
                  <c:v>93.451679999999996</c:v>
                </c:pt>
                <c:pt idx="5348">
                  <c:v>93.446979999999996</c:v>
                </c:pt>
                <c:pt idx="5349">
                  <c:v>93.442000000000007</c:v>
                </c:pt>
                <c:pt idx="5350">
                  <c:v>93.436589999999995</c:v>
                </c:pt>
                <c:pt idx="5351">
                  <c:v>93.430660000000032</c:v>
                </c:pt>
                <c:pt idx="5352">
                  <c:v>93.424220000000034</c:v>
                </c:pt>
                <c:pt idx="5353">
                  <c:v>93.417290000000037</c:v>
                </c:pt>
                <c:pt idx="5354">
                  <c:v>93.410070000000005</c:v>
                </c:pt>
                <c:pt idx="5355">
                  <c:v>93.402709999999999</c:v>
                </c:pt>
                <c:pt idx="5356">
                  <c:v>93.395420000000001</c:v>
                </c:pt>
                <c:pt idx="5357">
                  <c:v>93.38827999999998</c:v>
                </c:pt>
                <c:pt idx="5358">
                  <c:v>93.381399999999999</c:v>
                </c:pt>
                <c:pt idx="5359">
                  <c:v>93.374669999999995</c:v>
                </c:pt>
                <c:pt idx="5360">
                  <c:v>93.368099999999998</c:v>
                </c:pt>
                <c:pt idx="5361">
                  <c:v>93.361540000000005</c:v>
                </c:pt>
                <c:pt idx="5362">
                  <c:v>93.354929999999996</c:v>
                </c:pt>
                <c:pt idx="5363">
                  <c:v>93.348209999999995</c:v>
                </c:pt>
                <c:pt idx="5364">
                  <c:v>93.341370000000012</c:v>
                </c:pt>
                <c:pt idx="5365">
                  <c:v>93.334350000000001</c:v>
                </c:pt>
                <c:pt idx="5366">
                  <c:v>93.327169999999995</c:v>
                </c:pt>
                <c:pt idx="5367">
                  <c:v>93.319850000000002</c:v>
                </c:pt>
                <c:pt idx="5368">
                  <c:v>93.312389999999979</c:v>
                </c:pt>
                <c:pt idx="5369">
                  <c:v>93.304839999999999</c:v>
                </c:pt>
                <c:pt idx="5370">
                  <c:v>93.297190000000029</c:v>
                </c:pt>
                <c:pt idx="5371">
                  <c:v>93.289540000000002</c:v>
                </c:pt>
                <c:pt idx="5372">
                  <c:v>93.281960000000026</c:v>
                </c:pt>
                <c:pt idx="5373">
                  <c:v>93.27449</c:v>
                </c:pt>
                <c:pt idx="5374">
                  <c:v>93.267179999999996</c:v>
                </c:pt>
                <c:pt idx="5375">
                  <c:v>93.259969999999996</c:v>
                </c:pt>
                <c:pt idx="5376">
                  <c:v>93.252769999999998</c:v>
                </c:pt>
                <c:pt idx="5377">
                  <c:v>93.245490000000004</c:v>
                </c:pt>
                <c:pt idx="5378">
                  <c:v>93.237979999999993</c:v>
                </c:pt>
                <c:pt idx="5379">
                  <c:v>93.230149999999995</c:v>
                </c:pt>
                <c:pt idx="5380">
                  <c:v>93.221970000000013</c:v>
                </c:pt>
                <c:pt idx="5381">
                  <c:v>93.213470000000001</c:v>
                </c:pt>
                <c:pt idx="5382">
                  <c:v>93.204790000000003</c:v>
                </c:pt>
                <c:pt idx="5383">
                  <c:v>93.196069999999992</c:v>
                </c:pt>
                <c:pt idx="5384">
                  <c:v>93.187449999999998</c:v>
                </c:pt>
                <c:pt idx="5385">
                  <c:v>93.178959999999989</c:v>
                </c:pt>
                <c:pt idx="5386">
                  <c:v>93.17062</c:v>
                </c:pt>
                <c:pt idx="5387">
                  <c:v>93.162329999999983</c:v>
                </c:pt>
                <c:pt idx="5388">
                  <c:v>93.153939999999977</c:v>
                </c:pt>
                <c:pt idx="5389">
                  <c:v>93.145369999999986</c:v>
                </c:pt>
                <c:pt idx="5390">
                  <c:v>93.136579999999981</c:v>
                </c:pt>
                <c:pt idx="5391">
                  <c:v>93.127589999999998</c:v>
                </c:pt>
                <c:pt idx="5392">
                  <c:v>93.118520000000004</c:v>
                </c:pt>
                <c:pt idx="5393">
                  <c:v>93.109470000000002</c:v>
                </c:pt>
                <c:pt idx="5394">
                  <c:v>93.10051</c:v>
                </c:pt>
                <c:pt idx="5395">
                  <c:v>93.091670000000022</c:v>
                </c:pt>
                <c:pt idx="5396">
                  <c:v>93.082920000000001</c:v>
                </c:pt>
                <c:pt idx="5397">
                  <c:v>93.074169999999995</c:v>
                </c:pt>
                <c:pt idx="5398">
                  <c:v>93.065349999999981</c:v>
                </c:pt>
                <c:pt idx="5399">
                  <c:v>93.056449999999998</c:v>
                </c:pt>
                <c:pt idx="5400">
                  <c:v>93.047489999999996</c:v>
                </c:pt>
                <c:pt idx="5401">
                  <c:v>93.03846999999999</c:v>
                </c:pt>
                <c:pt idx="5402">
                  <c:v>93.029429999999991</c:v>
                </c:pt>
                <c:pt idx="5403">
                  <c:v>93.020420000000001</c:v>
                </c:pt>
                <c:pt idx="5404">
                  <c:v>93.011410000000026</c:v>
                </c:pt>
                <c:pt idx="5405">
                  <c:v>93.002389999999977</c:v>
                </c:pt>
                <c:pt idx="5406">
                  <c:v>92.993370000000013</c:v>
                </c:pt>
                <c:pt idx="5407">
                  <c:v>92.984440000000006</c:v>
                </c:pt>
                <c:pt idx="5408">
                  <c:v>92.97569</c:v>
                </c:pt>
                <c:pt idx="5409">
                  <c:v>92.967200000000034</c:v>
                </c:pt>
                <c:pt idx="5410">
                  <c:v>92.95908</c:v>
                </c:pt>
                <c:pt idx="5411">
                  <c:v>92.951260000000048</c:v>
                </c:pt>
                <c:pt idx="5412">
                  <c:v>92.943660000000037</c:v>
                </c:pt>
                <c:pt idx="5413">
                  <c:v>92.936080000000004</c:v>
                </c:pt>
                <c:pt idx="5414">
                  <c:v>92.928369999999987</c:v>
                </c:pt>
                <c:pt idx="5415">
                  <c:v>92.920369999999991</c:v>
                </c:pt>
                <c:pt idx="5416">
                  <c:v>92.91212000000003</c:v>
                </c:pt>
                <c:pt idx="5417">
                  <c:v>92.903610000000029</c:v>
                </c:pt>
                <c:pt idx="5418">
                  <c:v>92.895029999999991</c:v>
                </c:pt>
                <c:pt idx="5419">
                  <c:v>92.88642999999999</c:v>
                </c:pt>
                <c:pt idx="5420">
                  <c:v>92.877889999999979</c:v>
                </c:pt>
                <c:pt idx="5421">
                  <c:v>92.869389999999981</c:v>
                </c:pt>
                <c:pt idx="5422">
                  <c:v>92.860900000000001</c:v>
                </c:pt>
                <c:pt idx="5423">
                  <c:v>92.852369999999979</c:v>
                </c:pt>
                <c:pt idx="5424">
                  <c:v>92.843869999999995</c:v>
                </c:pt>
                <c:pt idx="5425">
                  <c:v>92.835499999999982</c:v>
                </c:pt>
                <c:pt idx="5426">
                  <c:v>92.827429999999993</c:v>
                </c:pt>
                <c:pt idx="5427">
                  <c:v>92.819800000000001</c:v>
                </c:pt>
                <c:pt idx="5428">
                  <c:v>92.812709999999981</c:v>
                </c:pt>
                <c:pt idx="5429">
                  <c:v>92.806139999999999</c:v>
                </c:pt>
                <c:pt idx="5430">
                  <c:v>92.80001</c:v>
                </c:pt>
                <c:pt idx="5431">
                  <c:v>92.794120000000035</c:v>
                </c:pt>
                <c:pt idx="5432">
                  <c:v>92.788309999999981</c:v>
                </c:pt>
                <c:pt idx="5433">
                  <c:v>92.782420000000002</c:v>
                </c:pt>
                <c:pt idx="5434">
                  <c:v>92.77643999999998</c:v>
                </c:pt>
                <c:pt idx="5435">
                  <c:v>92.770359999999982</c:v>
                </c:pt>
                <c:pt idx="5436">
                  <c:v>92.764270000000025</c:v>
                </c:pt>
                <c:pt idx="5437">
                  <c:v>92.758219999999994</c:v>
                </c:pt>
                <c:pt idx="5438">
                  <c:v>92.752250000000004</c:v>
                </c:pt>
                <c:pt idx="5439">
                  <c:v>92.746350000000007</c:v>
                </c:pt>
                <c:pt idx="5440">
                  <c:v>92.740480000000005</c:v>
                </c:pt>
                <c:pt idx="5441">
                  <c:v>92.734570000000005</c:v>
                </c:pt>
                <c:pt idx="5442">
                  <c:v>92.728660000000005</c:v>
                </c:pt>
                <c:pt idx="5443">
                  <c:v>92.722729999999999</c:v>
                </c:pt>
                <c:pt idx="5444">
                  <c:v>92.716930000000005</c:v>
                </c:pt>
                <c:pt idx="5445">
                  <c:v>92.711349999999996</c:v>
                </c:pt>
                <c:pt idx="5446">
                  <c:v>92.706180000000003</c:v>
                </c:pt>
                <c:pt idx="5447">
                  <c:v>92.701520000000031</c:v>
                </c:pt>
                <c:pt idx="5448">
                  <c:v>92.697400000000002</c:v>
                </c:pt>
                <c:pt idx="5449">
                  <c:v>92.693789999999979</c:v>
                </c:pt>
                <c:pt idx="5450">
                  <c:v>92.690569999999994</c:v>
                </c:pt>
                <c:pt idx="5451">
                  <c:v>92.687539999999998</c:v>
                </c:pt>
                <c:pt idx="5452">
                  <c:v>92.68459</c:v>
                </c:pt>
                <c:pt idx="5453">
                  <c:v>92.6815</c:v>
                </c:pt>
                <c:pt idx="5454">
                  <c:v>92.678239999999988</c:v>
                </c:pt>
                <c:pt idx="5455">
                  <c:v>92.674809999999979</c:v>
                </c:pt>
                <c:pt idx="5456">
                  <c:v>92.671329999999998</c:v>
                </c:pt>
                <c:pt idx="5457">
                  <c:v>92.66789</c:v>
                </c:pt>
                <c:pt idx="5458">
                  <c:v>92.664699999999996</c:v>
                </c:pt>
                <c:pt idx="5459">
                  <c:v>92.661810000000003</c:v>
                </c:pt>
                <c:pt idx="5460">
                  <c:v>92.659279999999981</c:v>
                </c:pt>
                <c:pt idx="5461">
                  <c:v>92.6571</c:v>
                </c:pt>
                <c:pt idx="5462">
                  <c:v>92.655249999999981</c:v>
                </c:pt>
                <c:pt idx="5463">
                  <c:v>92.653620000000004</c:v>
                </c:pt>
                <c:pt idx="5464">
                  <c:v>92.652159999999981</c:v>
                </c:pt>
                <c:pt idx="5465">
                  <c:v>92.65085999999998</c:v>
                </c:pt>
                <c:pt idx="5466">
                  <c:v>92.649690000000007</c:v>
                </c:pt>
                <c:pt idx="5467">
                  <c:v>92.64864</c:v>
                </c:pt>
                <c:pt idx="5468">
                  <c:v>92.647739999999999</c:v>
                </c:pt>
                <c:pt idx="5469">
                  <c:v>92.646990000000002</c:v>
                </c:pt>
                <c:pt idx="5470">
                  <c:v>92.646429999999995</c:v>
                </c:pt>
                <c:pt idx="5471">
                  <c:v>92.646090000000001</c:v>
                </c:pt>
                <c:pt idx="5472">
                  <c:v>92.646010000000004</c:v>
                </c:pt>
                <c:pt idx="5473">
                  <c:v>92.646209999999996</c:v>
                </c:pt>
                <c:pt idx="5474">
                  <c:v>92.646709999999999</c:v>
                </c:pt>
                <c:pt idx="5475">
                  <c:v>92.647480000000002</c:v>
                </c:pt>
                <c:pt idx="5476">
                  <c:v>92.648439999999979</c:v>
                </c:pt>
                <c:pt idx="5477">
                  <c:v>92.649500000000003</c:v>
                </c:pt>
                <c:pt idx="5478">
                  <c:v>92.65058999999998</c:v>
                </c:pt>
                <c:pt idx="5479">
                  <c:v>92.651669999999996</c:v>
                </c:pt>
                <c:pt idx="5480">
                  <c:v>92.652749999999955</c:v>
                </c:pt>
                <c:pt idx="5481">
                  <c:v>92.653849999999977</c:v>
                </c:pt>
                <c:pt idx="5482">
                  <c:v>92.655019999999979</c:v>
                </c:pt>
                <c:pt idx="5483">
                  <c:v>92.656299999999987</c:v>
                </c:pt>
                <c:pt idx="5484">
                  <c:v>92.657619999999994</c:v>
                </c:pt>
                <c:pt idx="5485">
                  <c:v>92.659009999999981</c:v>
                </c:pt>
                <c:pt idx="5486">
                  <c:v>92.660429999999991</c:v>
                </c:pt>
                <c:pt idx="5487">
                  <c:v>92.661869999999993</c:v>
                </c:pt>
                <c:pt idx="5488">
                  <c:v>92.66343999999998</c:v>
                </c:pt>
                <c:pt idx="5489">
                  <c:v>92.665279999999981</c:v>
                </c:pt>
                <c:pt idx="5490">
                  <c:v>92.667519999999996</c:v>
                </c:pt>
                <c:pt idx="5491">
                  <c:v>92.670270000000002</c:v>
                </c:pt>
                <c:pt idx="5492">
                  <c:v>92.673519999999982</c:v>
                </c:pt>
                <c:pt idx="5493">
                  <c:v>92.677120000000002</c:v>
                </c:pt>
                <c:pt idx="5494">
                  <c:v>92.68092</c:v>
                </c:pt>
                <c:pt idx="5495">
                  <c:v>92.684640000000002</c:v>
                </c:pt>
                <c:pt idx="5496">
                  <c:v>92.688149999999979</c:v>
                </c:pt>
                <c:pt idx="5497">
                  <c:v>92.691379999999981</c:v>
                </c:pt>
                <c:pt idx="5498">
                  <c:v>92.694400000000002</c:v>
                </c:pt>
                <c:pt idx="5499">
                  <c:v>92.697369999999992</c:v>
                </c:pt>
                <c:pt idx="5500">
                  <c:v>92.700490000000002</c:v>
                </c:pt>
                <c:pt idx="5501">
                  <c:v>92.703890000000001</c:v>
                </c:pt>
                <c:pt idx="5502">
                  <c:v>92.707640000000026</c:v>
                </c:pt>
                <c:pt idx="5503">
                  <c:v>92.711749999999995</c:v>
                </c:pt>
                <c:pt idx="5504">
                  <c:v>92.716080000000005</c:v>
                </c:pt>
                <c:pt idx="5505">
                  <c:v>92.720569999999995</c:v>
                </c:pt>
                <c:pt idx="5506">
                  <c:v>92.725139999999982</c:v>
                </c:pt>
                <c:pt idx="5507">
                  <c:v>92.729799999999983</c:v>
                </c:pt>
                <c:pt idx="5508">
                  <c:v>92.734579999999994</c:v>
                </c:pt>
                <c:pt idx="5509">
                  <c:v>92.739559999999997</c:v>
                </c:pt>
                <c:pt idx="5510">
                  <c:v>92.744830000000007</c:v>
                </c:pt>
                <c:pt idx="5511">
                  <c:v>92.750379999999979</c:v>
                </c:pt>
                <c:pt idx="5512">
                  <c:v>92.756200000000007</c:v>
                </c:pt>
                <c:pt idx="5513">
                  <c:v>92.762180000000001</c:v>
                </c:pt>
                <c:pt idx="5514">
                  <c:v>92.768199999999993</c:v>
                </c:pt>
                <c:pt idx="5515">
                  <c:v>92.774109999999993</c:v>
                </c:pt>
                <c:pt idx="5516">
                  <c:v>92.779849999999982</c:v>
                </c:pt>
                <c:pt idx="5517">
                  <c:v>92.78534999999998</c:v>
                </c:pt>
                <c:pt idx="5518">
                  <c:v>92.790700000000001</c:v>
                </c:pt>
                <c:pt idx="5519">
                  <c:v>92.796009999999995</c:v>
                </c:pt>
                <c:pt idx="5520">
                  <c:v>92.80137999999998</c:v>
                </c:pt>
                <c:pt idx="5521">
                  <c:v>92.806979999999982</c:v>
                </c:pt>
                <c:pt idx="5522">
                  <c:v>92.812849999999983</c:v>
                </c:pt>
                <c:pt idx="5523">
                  <c:v>92.819059999999993</c:v>
                </c:pt>
                <c:pt idx="5524">
                  <c:v>92.825579999999988</c:v>
                </c:pt>
                <c:pt idx="5525">
                  <c:v>92.832239999999999</c:v>
                </c:pt>
                <c:pt idx="5526">
                  <c:v>92.839060000000003</c:v>
                </c:pt>
                <c:pt idx="5527">
                  <c:v>92.845889999999983</c:v>
                </c:pt>
                <c:pt idx="5528">
                  <c:v>92.852799999999988</c:v>
                </c:pt>
                <c:pt idx="5529">
                  <c:v>92.859789999999975</c:v>
                </c:pt>
                <c:pt idx="5530">
                  <c:v>92.866969999999995</c:v>
                </c:pt>
                <c:pt idx="5531">
                  <c:v>92.874389999999977</c:v>
                </c:pt>
                <c:pt idx="5532">
                  <c:v>92.88212</c:v>
                </c:pt>
                <c:pt idx="5533">
                  <c:v>92.890130000000013</c:v>
                </c:pt>
                <c:pt idx="5534">
                  <c:v>92.898399999999981</c:v>
                </c:pt>
                <c:pt idx="5535">
                  <c:v>92.906830000000014</c:v>
                </c:pt>
                <c:pt idx="5536">
                  <c:v>92.915360000000007</c:v>
                </c:pt>
                <c:pt idx="5537">
                  <c:v>92.923879999999983</c:v>
                </c:pt>
                <c:pt idx="5538">
                  <c:v>92.932360000000003</c:v>
                </c:pt>
                <c:pt idx="5539">
                  <c:v>92.940780000000004</c:v>
                </c:pt>
                <c:pt idx="5540">
                  <c:v>92.949130000000025</c:v>
                </c:pt>
                <c:pt idx="5541">
                  <c:v>92.957400000000007</c:v>
                </c:pt>
                <c:pt idx="5542">
                  <c:v>92.965610000000027</c:v>
                </c:pt>
                <c:pt idx="5543">
                  <c:v>92.973759999999999</c:v>
                </c:pt>
                <c:pt idx="5544">
                  <c:v>92.981939999999994</c:v>
                </c:pt>
                <c:pt idx="5545">
                  <c:v>92.990170000000006</c:v>
                </c:pt>
                <c:pt idx="5546">
                  <c:v>92.998490000000004</c:v>
                </c:pt>
                <c:pt idx="5547">
                  <c:v>93.006950000000003</c:v>
                </c:pt>
                <c:pt idx="5548">
                  <c:v>93.015590000000003</c:v>
                </c:pt>
                <c:pt idx="5549">
                  <c:v>93.024429999999995</c:v>
                </c:pt>
                <c:pt idx="5550">
                  <c:v>93.033450000000002</c:v>
                </c:pt>
                <c:pt idx="5551">
                  <c:v>93.042550000000006</c:v>
                </c:pt>
                <c:pt idx="5552">
                  <c:v>93.0518</c:v>
                </c:pt>
                <c:pt idx="5553">
                  <c:v>93.061130000000006</c:v>
                </c:pt>
                <c:pt idx="5554">
                  <c:v>93.070620000000005</c:v>
                </c:pt>
                <c:pt idx="5555">
                  <c:v>93.080280000000002</c:v>
                </c:pt>
                <c:pt idx="5556">
                  <c:v>93.090180000000004</c:v>
                </c:pt>
                <c:pt idx="5557">
                  <c:v>93.100329999999985</c:v>
                </c:pt>
                <c:pt idx="5558">
                  <c:v>93.110770000000002</c:v>
                </c:pt>
                <c:pt idx="5559">
                  <c:v>93.121430000000004</c:v>
                </c:pt>
                <c:pt idx="5560">
                  <c:v>93.132229999999993</c:v>
                </c:pt>
                <c:pt idx="5561">
                  <c:v>93.143079999999998</c:v>
                </c:pt>
                <c:pt idx="5562">
                  <c:v>93.153869999999998</c:v>
                </c:pt>
                <c:pt idx="5563">
                  <c:v>93.164530000000013</c:v>
                </c:pt>
                <c:pt idx="5564">
                  <c:v>93.175029999999978</c:v>
                </c:pt>
                <c:pt idx="5565">
                  <c:v>93.185399999999973</c:v>
                </c:pt>
                <c:pt idx="5566">
                  <c:v>93.195709999999977</c:v>
                </c:pt>
                <c:pt idx="5567">
                  <c:v>93.205979999999983</c:v>
                </c:pt>
                <c:pt idx="5568">
                  <c:v>93.216350000000006</c:v>
                </c:pt>
                <c:pt idx="5569">
                  <c:v>93.226839999999982</c:v>
                </c:pt>
                <c:pt idx="5570">
                  <c:v>93.237510000000029</c:v>
                </c:pt>
                <c:pt idx="5571">
                  <c:v>93.248339999999999</c:v>
                </c:pt>
                <c:pt idx="5572">
                  <c:v>93.259289999999993</c:v>
                </c:pt>
                <c:pt idx="5573">
                  <c:v>93.270359999999982</c:v>
                </c:pt>
                <c:pt idx="5574">
                  <c:v>93.281520000000029</c:v>
                </c:pt>
                <c:pt idx="5575">
                  <c:v>93.292810000000003</c:v>
                </c:pt>
                <c:pt idx="5576">
                  <c:v>93.304270000000002</c:v>
                </c:pt>
                <c:pt idx="5577">
                  <c:v>93.316000000000003</c:v>
                </c:pt>
                <c:pt idx="5578">
                  <c:v>93.328009999999978</c:v>
                </c:pt>
                <c:pt idx="5579">
                  <c:v>93.340289999999996</c:v>
                </c:pt>
                <c:pt idx="5580">
                  <c:v>93.352839999999972</c:v>
                </c:pt>
                <c:pt idx="5581">
                  <c:v>93.365479999999977</c:v>
                </c:pt>
                <c:pt idx="5582">
                  <c:v>93.37815999999998</c:v>
                </c:pt>
                <c:pt idx="5583">
                  <c:v>93.390779999999978</c:v>
                </c:pt>
                <c:pt idx="5584">
                  <c:v>93.403350000000003</c:v>
                </c:pt>
                <c:pt idx="5585">
                  <c:v>93.415890000000005</c:v>
                </c:pt>
                <c:pt idx="5586">
                  <c:v>93.4285</c:v>
                </c:pt>
                <c:pt idx="5587">
                  <c:v>93.441300000000027</c:v>
                </c:pt>
                <c:pt idx="5588">
                  <c:v>93.454369999999997</c:v>
                </c:pt>
                <c:pt idx="5589">
                  <c:v>93.467730000000003</c:v>
                </c:pt>
                <c:pt idx="5590">
                  <c:v>93.481390000000005</c:v>
                </c:pt>
                <c:pt idx="5591">
                  <c:v>93.495270000000005</c:v>
                </c:pt>
                <c:pt idx="5592">
                  <c:v>93.509349999999998</c:v>
                </c:pt>
                <c:pt idx="5593">
                  <c:v>93.523470000000003</c:v>
                </c:pt>
                <c:pt idx="5594">
                  <c:v>93.537540000000007</c:v>
                </c:pt>
                <c:pt idx="5595">
                  <c:v>93.551519999999996</c:v>
                </c:pt>
                <c:pt idx="5596">
                  <c:v>93.565219999999997</c:v>
                </c:pt>
                <c:pt idx="5597">
                  <c:v>93.578649999999982</c:v>
                </c:pt>
                <c:pt idx="5598">
                  <c:v>93.591700000000003</c:v>
                </c:pt>
                <c:pt idx="5599">
                  <c:v>93.604370000000003</c:v>
                </c:pt>
                <c:pt idx="5600">
                  <c:v>93.616779999999977</c:v>
                </c:pt>
                <c:pt idx="5601">
                  <c:v>93.62900999999998</c:v>
                </c:pt>
                <c:pt idx="5602">
                  <c:v>93.641300000000001</c:v>
                </c:pt>
                <c:pt idx="5603">
                  <c:v>93.653729999999982</c:v>
                </c:pt>
                <c:pt idx="5604">
                  <c:v>93.666489999999982</c:v>
                </c:pt>
                <c:pt idx="5605">
                  <c:v>93.679579999999973</c:v>
                </c:pt>
                <c:pt idx="5606">
                  <c:v>93.692959999999999</c:v>
                </c:pt>
                <c:pt idx="5607">
                  <c:v>93.706530000000001</c:v>
                </c:pt>
                <c:pt idx="5608">
                  <c:v>93.720240000000004</c:v>
                </c:pt>
                <c:pt idx="5609">
                  <c:v>93.734010000000026</c:v>
                </c:pt>
                <c:pt idx="5610">
                  <c:v>93.747830000000022</c:v>
                </c:pt>
                <c:pt idx="5611">
                  <c:v>93.761719999999997</c:v>
                </c:pt>
                <c:pt idx="5612">
                  <c:v>93.775709999999989</c:v>
                </c:pt>
                <c:pt idx="5613">
                  <c:v>93.789789999999982</c:v>
                </c:pt>
                <c:pt idx="5614">
                  <c:v>93.803960000000004</c:v>
                </c:pt>
                <c:pt idx="5615">
                  <c:v>93.818069999999992</c:v>
                </c:pt>
                <c:pt idx="5616">
                  <c:v>93.832069999999987</c:v>
                </c:pt>
                <c:pt idx="5617">
                  <c:v>93.84587999999998</c:v>
                </c:pt>
                <c:pt idx="5618">
                  <c:v>93.859520000000003</c:v>
                </c:pt>
                <c:pt idx="5619">
                  <c:v>93.873059999999981</c:v>
                </c:pt>
                <c:pt idx="5620">
                  <c:v>93.886600000000001</c:v>
                </c:pt>
                <c:pt idx="5621">
                  <c:v>93.900200000000027</c:v>
                </c:pt>
                <c:pt idx="5622">
                  <c:v>93.914020000000036</c:v>
                </c:pt>
                <c:pt idx="5623">
                  <c:v>93.927989999999994</c:v>
                </c:pt>
                <c:pt idx="5624">
                  <c:v>93.942130000000006</c:v>
                </c:pt>
                <c:pt idx="5625">
                  <c:v>93.956239999999994</c:v>
                </c:pt>
                <c:pt idx="5626">
                  <c:v>93.970259999999996</c:v>
                </c:pt>
                <c:pt idx="5627">
                  <c:v>93.984049999999996</c:v>
                </c:pt>
                <c:pt idx="5628">
                  <c:v>93.997540000000029</c:v>
                </c:pt>
                <c:pt idx="5629">
                  <c:v>94.010710000000003</c:v>
                </c:pt>
                <c:pt idx="5630">
                  <c:v>94.023610000000005</c:v>
                </c:pt>
                <c:pt idx="5631">
                  <c:v>94.036280000000005</c:v>
                </c:pt>
                <c:pt idx="5632">
                  <c:v>94.048810000000003</c:v>
                </c:pt>
                <c:pt idx="5633">
                  <c:v>94.061279999999996</c:v>
                </c:pt>
                <c:pt idx="5634">
                  <c:v>94.073779999999971</c:v>
                </c:pt>
                <c:pt idx="5635">
                  <c:v>94.086359999999999</c:v>
                </c:pt>
                <c:pt idx="5636">
                  <c:v>94.099050000000005</c:v>
                </c:pt>
                <c:pt idx="5637">
                  <c:v>94.111819999999994</c:v>
                </c:pt>
                <c:pt idx="5638">
                  <c:v>94.124639999999999</c:v>
                </c:pt>
                <c:pt idx="5639">
                  <c:v>94.137450000000001</c:v>
                </c:pt>
                <c:pt idx="5640">
                  <c:v>94.150149999999982</c:v>
                </c:pt>
                <c:pt idx="5641">
                  <c:v>94.162699999999987</c:v>
                </c:pt>
                <c:pt idx="5642">
                  <c:v>94.175029999999978</c:v>
                </c:pt>
                <c:pt idx="5643">
                  <c:v>94.187150000000003</c:v>
                </c:pt>
                <c:pt idx="5644">
                  <c:v>94.19905</c:v>
                </c:pt>
                <c:pt idx="5645">
                  <c:v>94.210769999999997</c:v>
                </c:pt>
                <c:pt idx="5646">
                  <c:v>94.222369999999998</c:v>
                </c:pt>
                <c:pt idx="5647">
                  <c:v>94.233890000000002</c:v>
                </c:pt>
                <c:pt idx="5648">
                  <c:v>94.245369999999994</c:v>
                </c:pt>
                <c:pt idx="5649">
                  <c:v>94.256839999999983</c:v>
                </c:pt>
                <c:pt idx="5650">
                  <c:v>94.268299999999996</c:v>
                </c:pt>
                <c:pt idx="5651">
                  <c:v>94.279739999999975</c:v>
                </c:pt>
                <c:pt idx="5652">
                  <c:v>94.29115000000003</c:v>
                </c:pt>
                <c:pt idx="5653">
                  <c:v>94.302439999999976</c:v>
                </c:pt>
                <c:pt idx="5654">
                  <c:v>94.313620000000029</c:v>
                </c:pt>
                <c:pt idx="5655">
                  <c:v>94.324659999999994</c:v>
                </c:pt>
                <c:pt idx="5656">
                  <c:v>94.335520000000002</c:v>
                </c:pt>
                <c:pt idx="5657">
                  <c:v>94.346220000000031</c:v>
                </c:pt>
                <c:pt idx="5658">
                  <c:v>94.356839999999977</c:v>
                </c:pt>
                <c:pt idx="5659">
                  <c:v>94.36739</c:v>
                </c:pt>
                <c:pt idx="5660">
                  <c:v>94.37791</c:v>
                </c:pt>
                <c:pt idx="5661">
                  <c:v>94.38837999999997</c:v>
                </c:pt>
                <c:pt idx="5662">
                  <c:v>94.398769999999999</c:v>
                </c:pt>
                <c:pt idx="5663">
                  <c:v>94.409000000000006</c:v>
                </c:pt>
                <c:pt idx="5664">
                  <c:v>94.418989999999994</c:v>
                </c:pt>
                <c:pt idx="5665">
                  <c:v>94.428699999999992</c:v>
                </c:pt>
                <c:pt idx="5666">
                  <c:v>94.438149999999993</c:v>
                </c:pt>
                <c:pt idx="5667">
                  <c:v>94.44740000000003</c:v>
                </c:pt>
                <c:pt idx="5668">
                  <c:v>94.456599999999995</c:v>
                </c:pt>
                <c:pt idx="5669">
                  <c:v>94.465860000000006</c:v>
                </c:pt>
                <c:pt idx="5670">
                  <c:v>94.475329999999985</c:v>
                </c:pt>
                <c:pt idx="5671">
                  <c:v>94.484989999999996</c:v>
                </c:pt>
                <c:pt idx="5672">
                  <c:v>94.494830000000007</c:v>
                </c:pt>
                <c:pt idx="5673">
                  <c:v>94.504720000000006</c:v>
                </c:pt>
                <c:pt idx="5674">
                  <c:v>94.514430000000004</c:v>
                </c:pt>
                <c:pt idx="5675">
                  <c:v>94.52382999999999</c:v>
                </c:pt>
                <c:pt idx="5676">
                  <c:v>94.532839999999979</c:v>
                </c:pt>
                <c:pt idx="5677">
                  <c:v>94.541370000000001</c:v>
                </c:pt>
                <c:pt idx="5678">
                  <c:v>94.54961000000003</c:v>
                </c:pt>
                <c:pt idx="5679">
                  <c:v>94.557720000000003</c:v>
                </c:pt>
                <c:pt idx="5680">
                  <c:v>94.565920000000006</c:v>
                </c:pt>
                <c:pt idx="5681">
                  <c:v>94.574359999999999</c:v>
                </c:pt>
                <c:pt idx="5682">
                  <c:v>94.583169999999996</c:v>
                </c:pt>
                <c:pt idx="5683">
                  <c:v>94.592290000000006</c:v>
                </c:pt>
                <c:pt idx="5684">
                  <c:v>94.601600000000005</c:v>
                </c:pt>
                <c:pt idx="5685">
                  <c:v>94.610910000000004</c:v>
                </c:pt>
                <c:pt idx="5686">
                  <c:v>94.620029999999986</c:v>
                </c:pt>
                <c:pt idx="5687">
                  <c:v>94.628839999999954</c:v>
                </c:pt>
                <c:pt idx="5688">
                  <c:v>94.63733999999998</c:v>
                </c:pt>
                <c:pt idx="5689">
                  <c:v>94.645579999999981</c:v>
                </c:pt>
                <c:pt idx="5690">
                  <c:v>94.653789999999972</c:v>
                </c:pt>
                <c:pt idx="5691">
                  <c:v>94.66216</c:v>
                </c:pt>
                <c:pt idx="5692">
                  <c:v>94.670799999999971</c:v>
                </c:pt>
                <c:pt idx="5693">
                  <c:v>94.679799999999972</c:v>
                </c:pt>
                <c:pt idx="5694">
                  <c:v>94.689099999999982</c:v>
                </c:pt>
                <c:pt idx="5695">
                  <c:v>94.698560000000001</c:v>
                </c:pt>
                <c:pt idx="5696">
                  <c:v>94.707989999999995</c:v>
                </c:pt>
                <c:pt idx="5697">
                  <c:v>94.717270000000042</c:v>
                </c:pt>
                <c:pt idx="5698">
                  <c:v>94.726259999999996</c:v>
                </c:pt>
                <c:pt idx="5699">
                  <c:v>94.734950000000026</c:v>
                </c:pt>
                <c:pt idx="5700">
                  <c:v>94.743420000000029</c:v>
                </c:pt>
                <c:pt idx="5701">
                  <c:v>94.751760000000004</c:v>
                </c:pt>
                <c:pt idx="5702">
                  <c:v>94.760130000000004</c:v>
                </c:pt>
                <c:pt idx="5703">
                  <c:v>94.768569999999997</c:v>
                </c:pt>
                <c:pt idx="5704">
                  <c:v>94.777159999999995</c:v>
                </c:pt>
                <c:pt idx="5705">
                  <c:v>94.785879999999977</c:v>
                </c:pt>
                <c:pt idx="5706">
                  <c:v>94.794690000000031</c:v>
                </c:pt>
                <c:pt idx="5707">
                  <c:v>94.803529999999995</c:v>
                </c:pt>
                <c:pt idx="5708">
                  <c:v>94.812330000000003</c:v>
                </c:pt>
                <c:pt idx="5709">
                  <c:v>94.821100000000001</c:v>
                </c:pt>
                <c:pt idx="5710">
                  <c:v>94.829859999999982</c:v>
                </c:pt>
                <c:pt idx="5711">
                  <c:v>94.838620000000006</c:v>
                </c:pt>
                <c:pt idx="5712">
                  <c:v>94.847430000000003</c:v>
                </c:pt>
                <c:pt idx="5713">
                  <c:v>94.856290000000001</c:v>
                </c:pt>
                <c:pt idx="5714">
                  <c:v>94.865210000000005</c:v>
                </c:pt>
                <c:pt idx="5715">
                  <c:v>94.874219999999994</c:v>
                </c:pt>
                <c:pt idx="5716">
                  <c:v>94.883219999999994</c:v>
                </c:pt>
                <c:pt idx="5717">
                  <c:v>94.892189999999999</c:v>
                </c:pt>
                <c:pt idx="5718">
                  <c:v>94.90106000000003</c:v>
                </c:pt>
                <c:pt idx="5719">
                  <c:v>94.909830000000014</c:v>
                </c:pt>
                <c:pt idx="5720">
                  <c:v>94.918530000000004</c:v>
                </c:pt>
                <c:pt idx="5721">
                  <c:v>94.927149999999997</c:v>
                </c:pt>
                <c:pt idx="5722">
                  <c:v>94.93577999999998</c:v>
                </c:pt>
                <c:pt idx="5723">
                  <c:v>94.944470000000024</c:v>
                </c:pt>
                <c:pt idx="5724">
                  <c:v>94.953280000000007</c:v>
                </c:pt>
                <c:pt idx="5725">
                  <c:v>94.962300000000013</c:v>
                </c:pt>
                <c:pt idx="5726">
                  <c:v>94.97157</c:v>
                </c:pt>
                <c:pt idx="5727">
                  <c:v>94.981089999999995</c:v>
                </c:pt>
                <c:pt idx="5728">
                  <c:v>94.990939999999995</c:v>
                </c:pt>
                <c:pt idx="5729">
                  <c:v>95.001050000000006</c:v>
                </c:pt>
                <c:pt idx="5730">
                  <c:v>95.011340000000004</c:v>
                </c:pt>
                <c:pt idx="5731">
                  <c:v>95.021729999999991</c:v>
                </c:pt>
                <c:pt idx="5732">
                  <c:v>95.032079999999979</c:v>
                </c:pt>
                <c:pt idx="5733">
                  <c:v>95.042220000000029</c:v>
                </c:pt>
                <c:pt idx="5734">
                  <c:v>95.052109999999999</c:v>
                </c:pt>
                <c:pt idx="5735">
                  <c:v>95.061639999999997</c:v>
                </c:pt>
                <c:pt idx="5736">
                  <c:v>95.070849999999979</c:v>
                </c:pt>
                <c:pt idx="5737">
                  <c:v>95.079829999999987</c:v>
                </c:pt>
                <c:pt idx="5738">
                  <c:v>95.088669999999993</c:v>
                </c:pt>
                <c:pt idx="5739">
                  <c:v>95.097510000000028</c:v>
                </c:pt>
                <c:pt idx="5740">
                  <c:v>95.106469999999987</c:v>
                </c:pt>
                <c:pt idx="5741">
                  <c:v>95.115569999999991</c:v>
                </c:pt>
                <c:pt idx="5742">
                  <c:v>95.12482</c:v>
                </c:pt>
                <c:pt idx="5743">
                  <c:v>95.134190000000004</c:v>
                </c:pt>
                <c:pt idx="5744">
                  <c:v>95.143609999999995</c:v>
                </c:pt>
                <c:pt idx="5745">
                  <c:v>95.153019999999998</c:v>
                </c:pt>
                <c:pt idx="5746">
                  <c:v>95.162349999999989</c:v>
                </c:pt>
                <c:pt idx="5747">
                  <c:v>95.17152999999999</c:v>
                </c:pt>
                <c:pt idx="5748">
                  <c:v>95.180549999999982</c:v>
                </c:pt>
                <c:pt idx="5749">
                  <c:v>95.189359999999979</c:v>
                </c:pt>
                <c:pt idx="5750">
                  <c:v>95.197999999999993</c:v>
                </c:pt>
                <c:pt idx="5751">
                  <c:v>95.206500000000005</c:v>
                </c:pt>
                <c:pt idx="5752">
                  <c:v>95.215000000000003</c:v>
                </c:pt>
                <c:pt idx="5753">
                  <c:v>95.223659999999995</c:v>
                </c:pt>
                <c:pt idx="5754">
                  <c:v>95.232569999999996</c:v>
                </c:pt>
                <c:pt idx="5755">
                  <c:v>95.241860000000031</c:v>
                </c:pt>
                <c:pt idx="5756">
                  <c:v>95.251509999999996</c:v>
                </c:pt>
                <c:pt idx="5757">
                  <c:v>95.261489999999995</c:v>
                </c:pt>
                <c:pt idx="5758">
                  <c:v>95.271559999999994</c:v>
                </c:pt>
                <c:pt idx="5759">
                  <c:v>95.281509999999997</c:v>
                </c:pt>
                <c:pt idx="5760">
                  <c:v>95.291170000000022</c:v>
                </c:pt>
                <c:pt idx="5761">
                  <c:v>95.300420000000003</c:v>
                </c:pt>
                <c:pt idx="5762">
                  <c:v>95.309270000000012</c:v>
                </c:pt>
                <c:pt idx="5763">
                  <c:v>95.317830000000001</c:v>
                </c:pt>
                <c:pt idx="5764">
                  <c:v>95.326309999999978</c:v>
                </c:pt>
                <c:pt idx="5765">
                  <c:v>95.334800000000001</c:v>
                </c:pt>
                <c:pt idx="5766">
                  <c:v>95.343440000000001</c:v>
                </c:pt>
                <c:pt idx="5767">
                  <c:v>95.352239999999981</c:v>
                </c:pt>
                <c:pt idx="5768">
                  <c:v>95.361170000000001</c:v>
                </c:pt>
                <c:pt idx="5769">
                  <c:v>95.370149999999981</c:v>
                </c:pt>
                <c:pt idx="5770">
                  <c:v>95.379079999999988</c:v>
                </c:pt>
                <c:pt idx="5771">
                  <c:v>95.387960000000007</c:v>
                </c:pt>
                <c:pt idx="5772">
                  <c:v>95.396869999999993</c:v>
                </c:pt>
                <c:pt idx="5773">
                  <c:v>95.405860000000004</c:v>
                </c:pt>
                <c:pt idx="5774">
                  <c:v>95.415049999999994</c:v>
                </c:pt>
                <c:pt idx="5775">
                  <c:v>95.424480000000003</c:v>
                </c:pt>
                <c:pt idx="5776">
                  <c:v>95.434180000000026</c:v>
                </c:pt>
                <c:pt idx="5777">
                  <c:v>95.444070000000025</c:v>
                </c:pt>
                <c:pt idx="5778">
                  <c:v>95.453959999999995</c:v>
                </c:pt>
                <c:pt idx="5779">
                  <c:v>95.463690000000028</c:v>
                </c:pt>
                <c:pt idx="5780">
                  <c:v>95.473110000000005</c:v>
                </c:pt>
                <c:pt idx="5781">
                  <c:v>95.482079999999982</c:v>
                </c:pt>
                <c:pt idx="5782">
                  <c:v>95.490579999999994</c:v>
                </c:pt>
                <c:pt idx="5783">
                  <c:v>95.498700000000014</c:v>
                </c:pt>
                <c:pt idx="5784">
                  <c:v>95.506649999999993</c:v>
                </c:pt>
                <c:pt idx="5785">
                  <c:v>95.514630000000025</c:v>
                </c:pt>
                <c:pt idx="5786">
                  <c:v>95.522869999999998</c:v>
                </c:pt>
                <c:pt idx="5787">
                  <c:v>95.531400000000005</c:v>
                </c:pt>
                <c:pt idx="5788">
                  <c:v>95.540270000000007</c:v>
                </c:pt>
                <c:pt idx="5789">
                  <c:v>95.549350000000004</c:v>
                </c:pt>
                <c:pt idx="5790">
                  <c:v>95.558489999999978</c:v>
                </c:pt>
                <c:pt idx="5791">
                  <c:v>95.56747</c:v>
                </c:pt>
                <c:pt idx="5792">
                  <c:v>95.576250000000002</c:v>
                </c:pt>
                <c:pt idx="5793">
                  <c:v>95.58475</c:v>
                </c:pt>
                <c:pt idx="5794">
                  <c:v>95.593069999999997</c:v>
                </c:pt>
                <c:pt idx="5795">
                  <c:v>95.601339999999979</c:v>
                </c:pt>
                <c:pt idx="5796">
                  <c:v>95.609650000000002</c:v>
                </c:pt>
                <c:pt idx="5797">
                  <c:v>95.618049999999982</c:v>
                </c:pt>
                <c:pt idx="5798">
                  <c:v>95.626489999999976</c:v>
                </c:pt>
                <c:pt idx="5799">
                  <c:v>95.634820000000005</c:v>
                </c:pt>
                <c:pt idx="5800">
                  <c:v>95.642920000000004</c:v>
                </c:pt>
                <c:pt idx="5801">
                  <c:v>95.650699999999986</c:v>
                </c:pt>
                <c:pt idx="5802">
                  <c:v>95.658149999999978</c:v>
                </c:pt>
                <c:pt idx="5803">
                  <c:v>95.665349999999989</c:v>
                </c:pt>
                <c:pt idx="5804">
                  <c:v>95.672439999999938</c:v>
                </c:pt>
                <c:pt idx="5805">
                  <c:v>95.679579999999973</c:v>
                </c:pt>
                <c:pt idx="5806">
                  <c:v>95.68689999999998</c:v>
                </c:pt>
                <c:pt idx="5807">
                  <c:v>95.694429999999997</c:v>
                </c:pt>
                <c:pt idx="5808">
                  <c:v>95.702129999999997</c:v>
                </c:pt>
                <c:pt idx="5809">
                  <c:v>95.709980000000002</c:v>
                </c:pt>
                <c:pt idx="5810">
                  <c:v>95.717839999999995</c:v>
                </c:pt>
                <c:pt idx="5811">
                  <c:v>95.72569</c:v>
                </c:pt>
                <c:pt idx="5812">
                  <c:v>95.733459999999994</c:v>
                </c:pt>
                <c:pt idx="5813">
                  <c:v>95.741130000000027</c:v>
                </c:pt>
                <c:pt idx="5814">
                  <c:v>95.748769999999993</c:v>
                </c:pt>
                <c:pt idx="5815">
                  <c:v>95.756439999999998</c:v>
                </c:pt>
                <c:pt idx="5816">
                  <c:v>95.764179999999996</c:v>
                </c:pt>
                <c:pt idx="5817">
                  <c:v>95.772059999999982</c:v>
                </c:pt>
                <c:pt idx="5818">
                  <c:v>95.780100000000004</c:v>
                </c:pt>
                <c:pt idx="5819">
                  <c:v>95.788359999999983</c:v>
                </c:pt>
                <c:pt idx="5820">
                  <c:v>95.796710000000004</c:v>
                </c:pt>
                <c:pt idx="5821">
                  <c:v>95.805099999999982</c:v>
                </c:pt>
                <c:pt idx="5822">
                  <c:v>95.813289999999995</c:v>
                </c:pt>
                <c:pt idx="5823">
                  <c:v>95.82114</c:v>
                </c:pt>
                <c:pt idx="5824">
                  <c:v>95.828529999999986</c:v>
                </c:pt>
                <c:pt idx="5825">
                  <c:v>95.835399999999979</c:v>
                </c:pt>
                <c:pt idx="5826">
                  <c:v>95.841930000000005</c:v>
                </c:pt>
                <c:pt idx="5827">
                  <c:v>95.848320000000001</c:v>
                </c:pt>
                <c:pt idx="5828">
                  <c:v>95.854829999999993</c:v>
                </c:pt>
                <c:pt idx="5829">
                  <c:v>95.861630000000005</c:v>
                </c:pt>
                <c:pt idx="5830">
                  <c:v>95.868859999999998</c:v>
                </c:pt>
                <c:pt idx="5831">
                  <c:v>95.876429999999999</c:v>
                </c:pt>
                <c:pt idx="5832">
                  <c:v>95.884220000000028</c:v>
                </c:pt>
                <c:pt idx="5833">
                  <c:v>95.892049999999998</c:v>
                </c:pt>
                <c:pt idx="5834">
                  <c:v>95.899829999999994</c:v>
                </c:pt>
                <c:pt idx="5835">
                  <c:v>95.907579999999996</c:v>
                </c:pt>
                <c:pt idx="5836">
                  <c:v>95.91534</c:v>
                </c:pt>
                <c:pt idx="5837">
                  <c:v>95.923270000000002</c:v>
                </c:pt>
                <c:pt idx="5838">
                  <c:v>95.931470000000004</c:v>
                </c:pt>
                <c:pt idx="5839">
                  <c:v>95.939930000000004</c:v>
                </c:pt>
                <c:pt idx="5840">
                  <c:v>95.948530000000005</c:v>
                </c:pt>
                <c:pt idx="5841">
                  <c:v>95.957070000000002</c:v>
                </c:pt>
                <c:pt idx="5842">
                  <c:v>95.965350000000001</c:v>
                </c:pt>
                <c:pt idx="5843">
                  <c:v>95.973230000000001</c:v>
                </c:pt>
                <c:pt idx="5844">
                  <c:v>95.980700000000013</c:v>
                </c:pt>
                <c:pt idx="5845">
                  <c:v>95.987820000000028</c:v>
                </c:pt>
                <c:pt idx="5846">
                  <c:v>95.994730000000004</c:v>
                </c:pt>
                <c:pt idx="5847">
                  <c:v>96.001589999999993</c:v>
                </c:pt>
                <c:pt idx="5848">
                  <c:v>96.008489999999981</c:v>
                </c:pt>
                <c:pt idx="5849">
                  <c:v>96.01549</c:v>
                </c:pt>
                <c:pt idx="5850">
                  <c:v>96.02252</c:v>
                </c:pt>
                <c:pt idx="5851">
                  <c:v>96.029619999999994</c:v>
                </c:pt>
                <c:pt idx="5852">
                  <c:v>96.036729999999991</c:v>
                </c:pt>
                <c:pt idx="5853">
                  <c:v>96.043899999999994</c:v>
                </c:pt>
                <c:pt idx="5854">
                  <c:v>96.051220000000029</c:v>
                </c:pt>
                <c:pt idx="5855">
                  <c:v>96.058669999999992</c:v>
                </c:pt>
                <c:pt idx="5856">
                  <c:v>96.066300000000012</c:v>
                </c:pt>
                <c:pt idx="5857">
                  <c:v>96.073999999999998</c:v>
                </c:pt>
                <c:pt idx="5858">
                  <c:v>96.08175</c:v>
                </c:pt>
                <c:pt idx="5859">
                  <c:v>96.089449999999999</c:v>
                </c:pt>
                <c:pt idx="5860">
                  <c:v>96.097020000000029</c:v>
                </c:pt>
                <c:pt idx="5861">
                  <c:v>96.104399999999998</c:v>
                </c:pt>
                <c:pt idx="5862">
                  <c:v>96.111649999999997</c:v>
                </c:pt>
                <c:pt idx="5863">
                  <c:v>96.118719999999982</c:v>
                </c:pt>
                <c:pt idx="5864">
                  <c:v>96.125629999999987</c:v>
                </c:pt>
                <c:pt idx="5865">
                  <c:v>96.13236999999998</c:v>
                </c:pt>
                <c:pt idx="5866">
                  <c:v>96.138919999999999</c:v>
                </c:pt>
                <c:pt idx="5867">
                  <c:v>96.145259999999993</c:v>
                </c:pt>
                <c:pt idx="5868">
                  <c:v>96.151499999999999</c:v>
                </c:pt>
                <c:pt idx="5869">
                  <c:v>96.157769999999999</c:v>
                </c:pt>
                <c:pt idx="5870">
                  <c:v>96.164170000000013</c:v>
                </c:pt>
                <c:pt idx="5871">
                  <c:v>96.17083999999997</c:v>
                </c:pt>
                <c:pt idx="5872">
                  <c:v>96.177879999999988</c:v>
                </c:pt>
                <c:pt idx="5873">
                  <c:v>96.18522999999999</c:v>
                </c:pt>
                <c:pt idx="5874">
                  <c:v>96.192839999999975</c:v>
                </c:pt>
                <c:pt idx="5875">
                  <c:v>96.200580000000002</c:v>
                </c:pt>
                <c:pt idx="5876">
                  <c:v>96.208339999999978</c:v>
                </c:pt>
                <c:pt idx="5877">
                  <c:v>96.216070000000002</c:v>
                </c:pt>
                <c:pt idx="5878">
                  <c:v>96.223820000000003</c:v>
                </c:pt>
                <c:pt idx="5879">
                  <c:v>96.23165000000003</c:v>
                </c:pt>
                <c:pt idx="5880">
                  <c:v>96.239680000000007</c:v>
                </c:pt>
                <c:pt idx="5881">
                  <c:v>96.247920000000036</c:v>
                </c:pt>
                <c:pt idx="5882">
                  <c:v>96.256320000000002</c:v>
                </c:pt>
                <c:pt idx="5883">
                  <c:v>96.264759999999995</c:v>
                </c:pt>
                <c:pt idx="5884">
                  <c:v>96.273089999999982</c:v>
                </c:pt>
                <c:pt idx="5885">
                  <c:v>96.281180000000006</c:v>
                </c:pt>
                <c:pt idx="5886">
                  <c:v>96.288929999999993</c:v>
                </c:pt>
                <c:pt idx="5887">
                  <c:v>96.296400000000006</c:v>
                </c:pt>
                <c:pt idx="5888">
                  <c:v>96.303630000000013</c:v>
                </c:pt>
                <c:pt idx="5889">
                  <c:v>96.310789999999983</c:v>
                </c:pt>
                <c:pt idx="5890">
                  <c:v>96.317989999999995</c:v>
                </c:pt>
                <c:pt idx="5891">
                  <c:v>96.325359999999989</c:v>
                </c:pt>
                <c:pt idx="5892">
                  <c:v>96.332920000000001</c:v>
                </c:pt>
                <c:pt idx="5893">
                  <c:v>96.340680000000006</c:v>
                </c:pt>
                <c:pt idx="5894">
                  <c:v>96.348619999999997</c:v>
                </c:pt>
                <c:pt idx="5895">
                  <c:v>96.356669999999994</c:v>
                </c:pt>
                <c:pt idx="5896">
                  <c:v>96.364850000000004</c:v>
                </c:pt>
                <c:pt idx="5897">
                  <c:v>96.373109999999983</c:v>
                </c:pt>
                <c:pt idx="5898">
                  <c:v>96.381389999999982</c:v>
                </c:pt>
                <c:pt idx="5899">
                  <c:v>96.389600000000002</c:v>
                </c:pt>
                <c:pt idx="5900">
                  <c:v>96.397710000000004</c:v>
                </c:pt>
                <c:pt idx="5901">
                  <c:v>96.405680000000004</c:v>
                </c:pt>
                <c:pt idx="5902">
                  <c:v>96.413439999999994</c:v>
                </c:pt>
                <c:pt idx="5903">
                  <c:v>96.421040000000005</c:v>
                </c:pt>
                <c:pt idx="5904">
                  <c:v>96.428529999999995</c:v>
                </c:pt>
                <c:pt idx="5905">
                  <c:v>96.435970000000012</c:v>
                </c:pt>
                <c:pt idx="5906">
                  <c:v>96.443439999999995</c:v>
                </c:pt>
                <c:pt idx="5907">
                  <c:v>96.451040000000006</c:v>
                </c:pt>
                <c:pt idx="5908">
                  <c:v>96.458779999999976</c:v>
                </c:pt>
                <c:pt idx="5909">
                  <c:v>96.466670000000022</c:v>
                </c:pt>
                <c:pt idx="5910">
                  <c:v>96.474700000000013</c:v>
                </c:pt>
                <c:pt idx="5911">
                  <c:v>96.482900000000001</c:v>
                </c:pt>
                <c:pt idx="5912">
                  <c:v>96.491300000000024</c:v>
                </c:pt>
                <c:pt idx="5913">
                  <c:v>96.499880000000005</c:v>
                </c:pt>
                <c:pt idx="5914">
                  <c:v>96.50864</c:v>
                </c:pt>
                <c:pt idx="5915">
                  <c:v>96.517489999999995</c:v>
                </c:pt>
                <c:pt idx="5916">
                  <c:v>96.52628</c:v>
                </c:pt>
                <c:pt idx="5917">
                  <c:v>96.534880000000001</c:v>
                </c:pt>
                <c:pt idx="5918">
                  <c:v>96.543139999999994</c:v>
                </c:pt>
                <c:pt idx="5919">
                  <c:v>96.550960000000003</c:v>
                </c:pt>
                <c:pt idx="5920">
                  <c:v>96.558449999999979</c:v>
                </c:pt>
                <c:pt idx="5921">
                  <c:v>96.565719999999999</c:v>
                </c:pt>
                <c:pt idx="5922">
                  <c:v>96.573049999999981</c:v>
                </c:pt>
                <c:pt idx="5923">
                  <c:v>96.580600000000004</c:v>
                </c:pt>
                <c:pt idx="5924">
                  <c:v>96.588499999999982</c:v>
                </c:pt>
                <c:pt idx="5925">
                  <c:v>96.596729999999994</c:v>
                </c:pt>
                <c:pt idx="5926">
                  <c:v>96.605220000000003</c:v>
                </c:pt>
                <c:pt idx="5927">
                  <c:v>96.613720000000001</c:v>
                </c:pt>
                <c:pt idx="5928">
                  <c:v>96.622109999999978</c:v>
                </c:pt>
                <c:pt idx="5929">
                  <c:v>96.630319999999998</c:v>
                </c:pt>
                <c:pt idx="5930">
                  <c:v>96.638359999999977</c:v>
                </c:pt>
                <c:pt idx="5931">
                  <c:v>96.64636999999999</c:v>
                </c:pt>
                <c:pt idx="5932">
                  <c:v>96.654529999999994</c:v>
                </c:pt>
                <c:pt idx="5933">
                  <c:v>96.662969999999987</c:v>
                </c:pt>
                <c:pt idx="5934">
                  <c:v>96.671769999999981</c:v>
                </c:pt>
                <c:pt idx="5935">
                  <c:v>96.680829999999986</c:v>
                </c:pt>
                <c:pt idx="5936">
                  <c:v>96.690089999999998</c:v>
                </c:pt>
                <c:pt idx="5937">
                  <c:v>96.699379999999977</c:v>
                </c:pt>
                <c:pt idx="5938">
                  <c:v>96.708590000000001</c:v>
                </c:pt>
                <c:pt idx="5939">
                  <c:v>96.717630000000028</c:v>
                </c:pt>
                <c:pt idx="5940">
                  <c:v>96.726579999999998</c:v>
                </c:pt>
                <c:pt idx="5941">
                  <c:v>96.735479999999981</c:v>
                </c:pt>
                <c:pt idx="5942">
                  <c:v>96.744439999999997</c:v>
                </c:pt>
                <c:pt idx="5943">
                  <c:v>96.753410000000002</c:v>
                </c:pt>
                <c:pt idx="5944">
                  <c:v>96.762500000000003</c:v>
                </c:pt>
                <c:pt idx="5945">
                  <c:v>96.771640000000005</c:v>
                </c:pt>
                <c:pt idx="5946">
                  <c:v>96.780810000000002</c:v>
                </c:pt>
                <c:pt idx="5947">
                  <c:v>96.789959999999994</c:v>
                </c:pt>
                <c:pt idx="5948">
                  <c:v>96.799130000000005</c:v>
                </c:pt>
                <c:pt idx="5949">
                  <c:v>96.808300000000003</c:v>
                </c:pt>
                <c:pt idx="5950">
                  <c:v>96.81747</c:v>
                </c:pt>
                <c:pt idx="5951">
                  <c:v>96.826709999999977</c:v>
                </c:pt>
                <c:pt idx="5952">
                  <c:v>96.835939999999979</c:v>
                </c:pt>
                <c:pt idx="5953">
                  <c:v>96.845220000000026</c:v>
                </c:pt>
                <c:pt idx="5954">
                  <c:v>96.854510000000005</c:v>
                </c:pt>
                <c:pt idx="5955">
                  <c:v>96.863820000000004</c:v>
                </c:pt>
                <c:pt idx="5956">
                  <c:v>96.873130000000003</c:v>
                </c:pt>
                <c:pt idx="5957">
                  <c:v>96.882449999999977</c:v>
                </c:pt>
                <c:pt idx="5958">
                  <c:v>96.891750000000002</c:v>
                </c:pt>
                <c:pt idx="5959">
                  <c:v>96.901030000000006</c:v>
                </c:pt>
                <c:pt idx="5960">
                  <c:v>96.910270000000025</c:v>
                </c:pt>
                <c:pt idx="5961">
                  <c:v>96.919489999999996</c:v>
                </c:pt>
                <c:pt idx="5962">
                  <c:v>96.92874999999998</c:v>
                </c:pt>
                <c:pt idx="5963">
                  <c:v>96.938059999999993</c:v>
                </c:pt>
                <c:pt idx="5964">
                  <c:v>96.947460000000035</c:v>
                </c:pt>
                <c:pt idx="5965">
                  <c:v>96.956959999999995</c:v>
                </c:pt>
                <c:pt idx="5966">
                  <c:v>96.966520000000031</c:v>
                </c:pt>
                <c:pt idx="5967">
                  <c:v>96.976110000000006</c:v>
                </c:pt>
                <c:pt idx="5968">
                  <c:v>96.985650000000007</c:v>
                </c:pt>
                <c:pt idx="5969">
                  <c:v>96.995059999999995</c:v>
                </c:pt>
                <c:pt idx="5970">
                  <c:v>97.004379999999998</c:v>
                </c:pt>
                <c:pt idx="5971">
                  <c:v>97.013620000000031</c:v>
                </c:pt>
                <c:pt idx="5972">
                  <c:v>97.022829999999999</c:v>
                </c:pt>
                <c:pt idx="5973">
                  <c:v>97.032110000000003</c:v>
                </c:pt>
                <c:pt idx="5974">
                  <c:v>97.041520000000034</c:v>
                </c:pt>
                <c:pt idx="5975">
                  <c:v>97.051079999999999</c:v>
                </c:pt>
                <c:pt idx="5976">
                  <c:v>97.060810000000004</c:v>
                </c:pt>
                <c:pt idx="5977">
                  <c:v>97.07071999999998</c:v>
                </c:pt>
                <c:pt idx="5978">
                  <c:v>97.080730000000003</c:v>
                </c:pt>
                <c:pt idx="5979">
                  <c:v>97.090900000000005</c:v>
                </c:pt>
                <c:pt idx="5980">
                  <c:v>97.101100000000002</c:v>
                </c:pt>
                <c:pt idx="5981">
                  <c:v>97.1113</c:v>
                </c:pt>
                <c:pt idx="5982">
                  <c:v>97.121359999999981</c:v>
                </c:pt>
                <c:pt idx="5983">
                  <c:v>97.131180000000001</c:v>
                </c:pt>
                <c:pt idx="5984">
                  <c:v>97.140729999999991</c:v>
                </c:pt>
                <c:pt idx="5985">
                  <c:v>97.149999999999991</c:v>
                </c:pt>
                <c:pt idx="5986">
                  <c:v>97.159049999999979</c:v>
                </c:pt>
                <c:pt idx="5987">
                  <c:v>97.168059999999983</c:v>
                </c:pt>
                <c:pt idx="5988">
                  <c:v>97.17716999999999</c:v>
                </c:pt>
                <c:pt idx="5989">
                  <c:v>97.186509999999998</c:v>
                </c:pt>
                <c:pt idx="5990">
                  <c:v>97.19614</c:v>
                </c:pt>
                <c:pt idx="5991">
                  <c:v>97.205969999999994</c:v>
                </c:pt>
                <c:pt idx="5992">
                  <c:v>97.215860000000006</c:v>
                </c:pt>
                <c:pt idx="5993">
                  <c:v>97.225610000000003</c:v>
                </c:pt>
                <c:pt idx="5994">
                  <c:v>97.235150000000004</c:v>
                </c:pt>
                <c:pt idx="5995">
                  <c:v>97.244470000000007</c:v>
                </c:pt>
                <c:pt idx="5996">
                  <c:v>97.253699999999995</c:v>
                </c:pt>
                <c:pt idx="5997">
                  <c:v>97.263030000000001</c:v>
                </c:pt>
                <c:pt idx="5998">
                  <c:v>97.272620000000003</c:v>
                </c:pt>
                <c:pt idx="5999">
                  <c:v>97.282640000000001</c:v>
                </c:pt>
                <c:pt idx="6000">
                  <c:v>97.293090000000007</c:v>
                </c:pt>
                <c:pt idx="6001">
                  <c:v>97.303920000000005</c:v>
                </c:pt>
                <c:pt idx="6002">
                  <c:v>97.315000000000012</c:v>
                </c:pt>
                <c:pt idx="6003">
                  <c:v>97.326189999999983</c:v>
                </c:pt>
                <c:pt idx="6004">
                  <c:v>97.337329999999994</c:v>
                </c:pt>
                <c:pt idx="6005">
                  <c:v>97.34832999999999</c:v>
                </c:pt>
                <c:pt idx="6006">
                  <c:v>97.359120000000004</c:v>
                </c:pt>
                <c:pt idx="6007">
                  <c:v>97.369609999999994</c:v>
                </c:pt>
                <c:pt idx="6008">
                  <c:v>97.379779999999954</c:v>
                </c:pt>
                <c:pt idx="6009">
                  <c:v>97.389529999999993</c:v>
                </c:pt>
                <c:pt idx="6010">
                  <c:v>97.398910000000001</c:v>
                </c:pt>
                <c:pt idx="6011">
                  <c:v>97.407970000000006</c:v>
                </c:pt>
                <c:pt idx="6012">
                  <c:v>97.416839999999993</c:v>
                </c:pt>
                <c:pt idx="6013">
                  <c:v>97.425769999999986</c:v>
                </c:pt>
                <c:pt idx="6014">
                  <c:v>97.434880000000007</c:v>
                </c:pt>
                <c:pt idx="6015">
                  <c:v>97.444280000000035</c:v>
                </c:pt>
                <c:pt idx="6016">
                  <c:v>97.454030000000003</c:v>
                </c:pt>
                <c:pt idx="6017">
                  <c:v>97.464030000000022</c:v>
                </c:pt>
                <c:pt idx="6018">
                  <c:v>97.474109999999996</c:v>
                </c:pt>
                <c:pt idx="6019">
                  <c:v>97.484150000000028</c:v>
                </c:pt>
                <c:pt idx="6020">
                  <c:v>97.49405000000003</c:v>
                </c:pt>
                <c:pt idx="6021">
                  <c:v>97.50372999999999</c:v>
                </c:pt>
                <c:pt idx="6022">
                  <c:v>97.513350000000003</c:v>
                </c:pt>
                <c:pt idx="6023">
                  <c:v>97.522969999999987</c:v>
                </c:pt>
                <c:pt idx="6024">
                  <c:v>97.532789999999977</c:v>
                </c:pt>
                <c:pt idx="6025">
                  <c:v>97.542869999999994</c:v>
                </c:pt>
                <c:pt idx="6026">
                  <c:v>97.553280000000001</c:v>
                </c:pt>
                <c:pt idx="6027">
                  <c:v>97.563959999999994</c:v>
                </c:pt>
                <c:pt idx="6028">
                  <c:v>97.574809999999999</c:v>
                </c:pt>
                <c:pt idx="6029">
                  <c:v>97.585610000000003</c:v>
                </c:pt>
                <c:pt idx="6030">
                  <c:v>97.596239999999995</c:v>
                </c:pt>
                <c:pt idx="6031">
                  <c:v>97.606539999999981</c:v>
                </c:pt>
                <c:pt idx="6032">
                  <c:v>97.616429999999994</c:v>
                </c:pt>
                <c:pt idx="6033">
                  <c:v>97.62588999999997</c:v>
                </c:pt>
                <c:pt idx="6034">
                  <c:v>97.634960000000007</c:v>
                </c:pt>
                <c:pt idx="6035">
                  <c:v>97.643829999999994</c:v>
                </c:pt>
                <c:pt idx="6036">
                  <c:v>97.652619999999999</c:v>
                </c:pt>
                <c:pt idx="6037">
                  <c:v>97.661530000000013</c:v>
                </c:pt>
                <c:pt idx="6038">
                  <c:v>97.67074999999997</c:v>
                </c:pt>
                <c:pt idx="6039">
                  <c:v>97.68031999999998</c:v>
                </c:pt>
                <c:pt idx="6040">
                  <c:v>97.690339999999978</c:v>
                </c:pt>
                <c:pt idx="6041">
                  <c:v>97.700810000000004</c:v>
                </c:pt>
                <c:pt idx="6042">
                  <c:v>97.711740000000006</c:v>
                </c:pt>
                <c:pt idx="6043">
                  <c:v>97.723050000000001</c:v>
                </c:pt>
                <c:pt idx="6044">
                  <c:v>97.734759999999994</c:v>
                </c:pt>
                <c:pt idx="6045">
                  <c:v>97.746740000000003</c:v>
                </c:pt>
                <c:pt idx="6046">
                  <c:v>97.758879999999976</c:v>
                </c:pt>
                <c:pt idx="6047">
                  <c:v>97.770939999999982</c:v>
                </c:pt>
                <c:pt idx="6048">
                  <c:v>97.782589999999999</c:v>
                </c:pt>
                <c:pt idx="6049">
                  <c:v>97.793510000000026</c:v>
                </c:pt>
                <c:pt idx="6050">
                  <c:v>97.803439999999981</c:v>
                </c:pt>
                <c:pt idx="6051">
                  <c:v>97.812179999999998</c:v>
                </c:pt>
                <c:pt idx="6052">
                  <c:v>97.819729999999993</c:v>
                </c:pt>
                <c:pt idx="6053">
                  <c:v>97.826319999999981</c:v>
                </c:pt>
                <c:pt idx="6054">
                  <c:v>97.832339999999988</c:v>
                </c:pt>
                <c:pt idx="6055">
                  <c:v>97.838200000000001</c:v>
                </c:pt>
                <c:pt idx="6056">
                  <c:v>97.844260000000034</c:v>
                </c:pt>
                <c:pt idx="6057">
                  <c:v>97.850779999999972</c:v>
                </c:pt>
                <c:pt idx="6058">
                  <c:v>97.857860000000002</c:v>
                </c:pt>
                <c:pt idx="6059">
                  <c:v>97.86539999999998</c:v>
                </c:pt>
                <c:pt idx="6060">
                  <c:v>97.873309999999989</c:v>
                </c:pt>
                <c:pt idx="6061">
                  <c:v>97.881439999999998</c:v>
                </c:pt>
                <c:pt idx="6062">
                  <c:v>97.889729999999986</c:v>
                </c:pt>
                <c:pt idx="6063">
                  <c:v>97.898160000000004</c:v>
                </c:pt>
                <c:pt idx="6064">
                  <c:v>97.906850000000006</c:v>
                </c:pt>
                <c:pt idx="6065">
                  <c:v>97.915819999999997</c:v>
                </c:pt>
                <c:pt idx="6066">
                  <c:v>97.925129999999996</c:v>
                </c:pt>
                <c:pt idx="6067">
                  <c:v>97.934690000000046</c:v>
                </c:pt>
                <c:pt idx="6068">
                  <c:v>97.944339999999997</c:v>
                </c:pt>
                <c:pt idx="6069">
                  <c:v>97.953869999999995</c:v>
                </c:pt>
                <c:pt idx="6070">
                  <c:v>97.963040000000007</c:v>
                </c:pt>
                <c:pt idx="6071">
                  <c:v>97.971700000000013</c:v>
                </c:pt>
                <c:pt idx="6072">
                  <c:v>97.979860000000002</c:v>
                </c:pt>
                <c:pt idx="6073">
                  <c:v>97.987520000000046</c:v>
                </c:pt>
                <c:pt idx="6074">
                  <c:v>97.994780000000006</c:v>
                </c:pt>
                <c:pt idx="6075">
                  <c:v>98.001819999999995</c:v>
                </c:pt>
                <c:pt idx="6076">
                  <c:v>98.008679999999998</c:v>
                </c:pt>
                <c:pt idx="6077">
                  <c:v>98.015439999999998</c:v>
                </c:pt>
                <c:pt idx="6078">
                  <c:v>98.022059999999982</c:v>
                </c:pt>
                <c:pt idx="6079">
                  <c:v>98.028549999999981</c:v>
                </c:pt>
                <c:pt idx="6080">
                  <c:v>98.034870000000012</c:v>
                </c:pt>
                <c:pt idx="6081">
                  <c:v>98.041079999999994</c:v>
                </c:pt>
                <c:pt idx="6082">
                  <c:v>98.047330000000002</c:v>
                </c:pt>
                <c:pt idx="6083">
                  <c:v>98.053729999999987</c:v>
                </c:pt>
                <c:pt idx="6084">
                  <c:v>98.060429999999997</c:v>
                </c:pt>
                <c:pt idx="6085">
                  <c:v>98.06747</c:v>
                </c:pt>
                <c:pt idx="6086">
                  <c:v>98.074879999999979</c:v>
                </c:pt>
                <c:pt idx="6087">
                  <c:v>98.082509999999999</c:v>
                </c:pt>
                <c:pt idx="6088">
                  <c:v>98.090199999999996</c:v>
                </c:pt>
                <c:pt idx="6089">
                  <c:v>98.097660000000047</c:v>
                </c:pt>
                <c:pt idx="6090">
                  <c:v>98.104619999999997</c:v>
                </c:pt>
                <c:pt idx="6091">
                  <c:v>98.110770000000002</c:v>
                </c:pt>
                <c:pt idx="6092">
                  <c:v>98.115949999999998</c:v>
                </c:pt>
                <c:pt idx="6093">
                  <c:v>98.119960000000006</c:v>
                </c:pt>
                <c:pt idx="6094">
                  <c:v>98.122859999999989</c:v>
                </c:pt>
                <c:pt idx="6095">
                  <c:v>98.124759999999981</c:v>
                </c:pt>
                <c:pt idx="6096">
                  <c:v>98.126049999999978</c:v>
                </c:pt>
                <c:pt idx="6097">
                  <c:v>98.127160000000003</c:v>
                </c:pt>
                <c:pt idx="6098">
                  <c:v>98.128499999999988</c:v>
                </c:pt>
                <c:pt idx="6099">
                  <c:v>98.130529999999993</c:v>
                </c:pt>
                <c:pt idx="6100">
                  <c:v>98.133449999999982</c:v>
                </c:pt>
                <c:pt idx="6101">
                  <c:v>98.13733999999998</c:v>
                </c:pt>
                <c:pt idx="6102">
                  <c:v>98.142009999999999</c:v>
                </c:pt>
                <c:pt idx="6103">
                  <c:v>98.147200000000026</c:v>
                </c:pt>
                <c:pt idx="6104">
                  <c:v>98.152630000000002</c:v>
                </c:pt>
                <c:pt idx="6105">
                  <c:v>98.157999999999987</c:v>
                </c:pt>
                <c:pt idx="6106">
                  <c:v>98.163219999999995</c:v>
                </c:pt>
                <c:pt idx="6107">
                  <c:v>98.168239999999983</c:v>
                </c:pt>
                <c:pt idx="6108">
                  <c:v>98.173099999999977</c:v>
                </c:pt>
                <c:pt idx="6109">
                  <c:v>98.177930000000003</c:v>
                </c:pt>
                <c:pt idx="6110">
                  <c:v>98.182819999999978</c:v>
                </c:pt>
                <c:pt idx="6111">
                  <c:v>98.187820000000002</c:v>
                </c:pt>
                <c:pt idx="6112">
                  <c:v>98.193049999999999</c:v>
                </c:pt>
                <c:pt idx="6113">
                  <c:v>98.198660000000004</c:v>
                </c:pt>
                <c:pt idx="6114">
                  <c:v>98.204759999999993</c:v>
                </c:pt>
                <c:pt idx="6115">
                  <c:v>98.211520000000021</c:v>
                </c:pt>
                <c:pt idx="6116">
                  <c:v>98.219020000000029</c:v>
                </c:pt>
                <c:pt idx="6117">
                  <c:v>98.227250000000026</c:v>
                </c:pt>
                <c:pt idx="6118">
                  <c:v>98.236109999999996</c:v>
                </c:pt>
                <c:pt idx="6119">
                  <c:v>98.245410000000007</c:v>
                </c:pt>
                <c:pt idx="6120">
                  <c:v>98.25497</c:v>
                </c:pt>
                <c:pt idx="6121">
                  <c:v>98.264590000000027</c:v>
                </c:pt>
                <c:pt idx="6122">
                  <c:v>98.274230000000003</c:v>
                </c:pt>
                <c:pt idx="6123">
                  <c:v>98.283919999999995</c:v>
                </c:pt>
                <c:pt idx="6124">
                  <c:v>98.293859999999995</c:v>
                </c:pt>
                <c:pt idx="6125">
                  <c:v>98.304239999999993</c:v>
                </c:pt>
                <c:pt idx="6126">
                  <c:v>98.315219999999997</c:v>
                </c:pt>
                <c:pt idx="6127">
                  <c:v>98.327029999999993</c:v>
                </c:pt>
                <c:pt idx="6128">
                  <c:v>98.339829999999992</c:v>
                </c:pt>
                <c:pt idx="6129">
                  <c:v>98.353679999999983</c:v>
                </c:pt>
                <c:pt idx="6130">
                  <c:v>98.368709999999979</c:v>
                </c:pt>
                <c:pt idx="6131">
                  <c:v>98.384919999999994</c:v>
                </c:pt>
                <c:pt idx="6132">
                  <c:v>98.402150000000006</c:v>
                </c:pt>
                <c:pt idx="6133">
                  <c:v>98.420170000000013</c:v>
                </c:pt>
                <c:pt idx="6134">
                  <c:v>98.438559999999995</c:v>
                </c:pt>
                <c:pt idx="6135">
                  <c:v>98.456879999999998</c:v>
                </c:pt>
                <c:pt idx="6136">
                  <c:v>98.474670000000003</c:v>
                </c:pt>
                <c:pt idx="6137">
                  <c:v>98.49162000000004</c:v>
                </c:pt>
                <c:pt idx="6138">
                  <c:v>98.507599999999996</c:v>
                </c:pt>
                <c:pt idx="6139">
                  <c:v>98.52261</c:v>
                </c:pt>
                <c:pt idx="6140">
                  <c:v>98.536670000000001</c:v>
                </c:pt>
                <c:pt idx="6141">
                  <c:v>98.549769999999995</c:v>
                </c:pt>
                <c:pt idx="6142">
                  <c:v>98.561690000000027</c:v>
                </c:pt>
                <c:pt idx="6143">
                  <c:v>98.572009999999977</c:v>
                </c:pt>
                <c:pt idx="6144">
                  <c:v>98.580259999999996</c:v>
                </c:pt>
                <c:pt idx="6145">
                  <c:v>98.586069999999992</c:v>
                </c:pt>
                <c:pt idx="6146">
                  <c:v>98.589219999999997</c:v>
                </c:pt>
                <c:pt idx="6147">
                  <c:v>98.589960000000005</c:v>
                </c:pt>
                <c:pt idx="6148">
                  <c:v>98.588679999999982</c:v>
                </c:pt>
                <c:pt idx="6149">
                  <c:v>98.586110000000005</c:v>
                </c:pt>
                <c:pt idx="6150">
                  <c:v>98.58296</c:v>
                </c:pt>
                <c:pt idx="6151">
                  <c:v>98.579889999999978</c:v>
                </c:pt>
                <c:pt idx="6152">
                  <c:v>98.577250000000006</c:v>
                </c:pt>
                <c:pt idx="6153">
                  <c:v>98.575209999999998</c:v>
                </c:pt>
                <c:pt idx="6154">
                  <c:v>98.573669999999993</c:v>
                </c:pt>
                <c:pt idx="6155">
                  <c:v>98.572429999999983</c:v>
                </c:pt>
                <c:pt idx="6156">
                  <c:v>98.57114</c:v>
                </c:pt>
                <c:pt idx="6157">
                  <c:v>98.569410000000005</c:v>
                </c:pt>
                <c:pt idx="6158">
                  <c:v>98.566990000000004</c:v>
                </c:pt>
                <c:pt idx="6159">
                  <c:v>98.563670000000002</c:v>
                </c:pt>
                <c:pt idx="6160">
                  <c:v>98.559429999999992</c:v>
                </c:pt>
                <c:pt idx="6161">
                  <c:v>98.55453</c:v>
                </c:pt>
                <c:pt idx="6162">
                  <c:v>98.549390000000002</c:v>
                </c:pt>
                <c:pt idx="6163">
                  <c:v>98.54464000000003</c:v>
                </c:pt>
                <c:pt idx="6164">
                  <c:v>98.540859999999995</c:v>
                </c:pt>
                <c:pt idx="6165">
                  <c:v>98.538569999999993</c:v>
                </c:pt>
                <c:pt idx="6166">
                  <c:v>98.538110000000003</c:v>
                </c:pt>
                <c:pt idx="6167">
                  <c:v>98.539369999999991</c:v>
                </c:pt>
                <c:pt idx="6168">
                  <c:v>98.542329999999993</c:v>
                </c:pt>
                <c:pt idx="6169">
                  <c:v>98.546880000000002</c:v>
                </c:pt>
                <c:pt idx="6170">
                  <c:v>98.553110000000004</c:v>
                </c:pt>
                <c:pt idx="6171">
                  <c:v>98.561270000000007</c:v>
                </c:pt>
                <c:pt idx="6172">
                  <c:v>98.571739999999977</c:v>
                </c:pt>
                <c:pt idx="6173">
                  <c:v>98.58475</c:v>
                </c:pt>
                <c:pt idx="6174">
                  <c:v>98.600160000000002</c:v>
                </c:pt>
                <c:pt idx="6175">
                  <c:v>98.61726000000003</c:v>
                </c:pt>
                <c:pt idx="6176">
                  <c:v>98.634789999999981</c:v>
                </c:pt>
                <c:pt idx="6177">
                  <c:v>98.651139999999998</c:v>
                </c:pt>
                <c:pt idx="6178">
                  <c:v>98.664919999999995</c:v>
                </c:pt>
                <c:pt idx="6179">
                  <c:v>98.675139999999971</c:v>
                </c:pt>
                <c:pt idx="6180">
                  <c:v>98.681659999999994</c:v>
                </c:pt>
                <c:pt idx="6181">
                  <c:v>98.685139999999976</c:v>
                </c:pt>
                <c:pt idx="6182">
                  <c:v>98.686970000000002</c:v>
                </c:pt>
                <c:pt idx="6183">
                  <c:v>98.688609999999983</c:v>
                </c:pt>
                <c:pt idx="6184">
                  <c:v>98.691469999999995</c:v>
                </c:pt>
                <c:pt idx="6185">
                  <c:v>98.696369999999987</c:v>
                </c:pt>
                <c:pt idx="6186">
                  <c:v>98.703590000000005</c:v>
                </c:pt>
                <c:pt idx="6187">
                  <c:v>98.712869999999995</c:v>
                </c:pt>
                <c:pt idx="6188">
                  <c:v>98.723619999999997</c:v>
                </c:pt>
                <c:pt idx="6189">
                  <c:v>98.735220000000027</c:v>
                </c:pt>
                <c:pt idx="6190">
                  <c:v>98.747220000000041</c:v>
                </c:pt>
                <c:pt idx="6191">
                  <c:v>98.759249999999994</c:v>
                </c:pt>
                <c:pt idx="6192">
                  <c:v>98.771289999999993</c:v>
                </c:pt>
                <c:pt idx="6193">
                  <c:v>98.783360000000002</c:v>
                </c:pt>
                <c:pt idx="6194">
                  <c:v>98.795490000000001</c:v>
                </c:pt>
                <c:pt idx="6195">
                  <c:v>98.807720000000003</c:v>
                </c:pt>
                <c:pt idx="6196">
                  <c:v>98.820049999999981</c:v>
                </c:pt>
                <c:pt idx="6197">
                  <c:v>98.832409999999982</c:v>
                </c:pt>
                <c:pt idx="6198">
                  <c:v>98.844759999999994</c:v>
                </c:pt>
                <c:pt idx="6199">
                  <c:v>98.857029999999995</c:v>
                </c:pt>
                <c:pt idx="6200">
                  <c:v>98.869130000000013</c:v>
                </c:pt>
                <c:pt idx="6201">
                  <c:v>98.880969999999991</c:v>
                </c:pt>
                <c:pt idx="6202">
                  <c:v>98.892389999999978</c:v>
                </c:pt>
                <c:pt idx="6203">
                  <c:v>98.903279999999995</c:v>
                </c:pt>
                <c:pt idx="6204">
                  <c:v>98.913550000000029</c:v>
                </c:pt>
                <c:pt idx="6205">
                  <c:v>98.923190000000005</c:v>
                </c:pt>
                <c:pt idx="6206">
                  <c:v>98.932270000000003</c:v>
                </c:pt>
                <c:pt idx="6207">
                  <c:v>98.940990000000028</c:v>
                </c:pt>
                <c:pt idx="6208">
                  <c:v>98.949620000000039</c:v>
                </c:pt>
                <c:pt idx="6209">
                  <c:v>98.958500000000001</c:v>
                </c:pt>
                <c:pt idx="6210">
                  <c:v>98.967990000000029</c:v>
                </c:pt>
                <c:pt idx="6211">
                  <c:v>98.978329999999985</c:v>
                </c:pt>
                <c:pt idx="6212">
                  <c:v>98.989639999999994</c:v>
                </c:pt>
                <c:pt idx="6213">
                  <c:v>99.001900000000006</c:v>
                </c:pt>
                <c:pt idx="6214">
                  <c:v>99.014960000000031</c:v>
                </c:pt>
                <c:pt idx="6215">
                  <c:v>99.02837999999997</c:v>
                </c:pt>
                <c:pt idx="6216">
                  <c:v>99.041690000000031</c:v>
                </c:pt>
                <c:pt idx="6217">
                  <c:v>99.054270000000002</c:v>
                </c:pt>
                <c:pt idx="6218">
                  <c:v>99.065539999999999</c:v>
                </c:pt>
                <c:pt idx="6219">
                  <c:v>99.074950000000001</c:v>
                </c:pt>
                <c:pt idx="6220">
                  <c:v>99.082059999999998</c:v>
                </c:pt>
                <c:pt idx="6221">
                  <c:v>99.086569999999995</c:v>
                </c:pt>
                <c:pt idx="6222">
                  <c:v>99.088469999999987</c:v>
                </c:pt>
                <c:pt idx="6223">
                  <c:v>99.087990000000005</c:v>
                </c:pt>
                <c:pt idx="6224">
                  <c:v>99.085679999999982</c:v>
                </c:pt>
                <c:pt idx="6225">
                  <c:v>99.082339999999988</c:v>
                </c:pt>
                <c:pt idx="6226">
                  <c:v>99.079030000000003</c:v>
                </c:pt>
                <c:pt idx="6227">
                  <c:v>99.076819999999998</c:v>
                </c:pt>
                <c:pt idx="6228">
                  <c:v>99.076610000000002</c:v>
                </c:pt>
                <c:pt idx="6229">
                  <c:v>99.078959999999981</c:v>
                </c:pt>
                <c:pt idx="6230">
                  <c:v>99.083759999999998</c:v>
                </c:pt>
                <c:pt idx="6231">
                  <c:v>99.090509999999995</c:v>
                </c:pt>
                <c:pt idx="6232">
                  <c:v>99.098140000000001</c:v>
                </c:pt>
                <c:pt idx="6233">
                  <c:v>99.105389999999971</c:v>
                </c:pt>
                <c:pt idx="6234">
                  <c:v>99.111210000000028</c:v>
                </c:pt>
                <c:pt idx="6235">
                  <c:v>99.114900000000006</c:v>
                </c:pt>
                <c:pt idx="6236">
                  <c:v>99.116290000000006</c:v>
                </c:pt>
                <c:pt idx="6237">
                  <c:v>99.115839999999977</c:v>
                </c:pt>
                <c:pt idx="6238">
                  <c:v>99.114400000000003</c:v>
                </c:pt>
                <c:pt idx="6239">
                  <c:v>99.112830000000002</c:v>
                </c:pt>
                <c:pt idx="6240">
                  <c:v>99.111920000000026</c:v>
                </c:pt>
                <c:pt idx="6241">
                  <c:v>99.112139999999982</c:v>
                </c:pt>
                <c:pt idx="6242">
                  <c:v>99.113560000000007</c:v>
                </c:pt>
                <c:pt idx="6243">
                  <c:v>99.116039999999998</c:v>
                </c:pt>
                <c:pt idx="6244">
                  <c:v>99.119200000000006</c:v>
                </c:pt>
                <c:pt idx="6245">
                  <c:v>99.122629999999987</c:v>
                </c:pt>
                <c:pt idx="6246">
                  <c:v>99.126079999999988</c:v>
                </c:pt>
                <c:pt idx="6247">
                  <c:v>99.129269999999991</c:v>
                </c:pt>
                <c:pt idx="6248">
                  <c:v>99.13218999999998</c:v>
                </c:pt>
                <c:pt idx="6249">
                  <c:v>99.134789999999981</c:v>
                </c:pt>
                <c:pt idx="6250">
                  <c:v>99.137159999999994</c:v>
                </c:pt>
                <c:pt idx="6251">
                  <c:v>99.139379999999989</c:v>
                </c:pt>
                <c:pt idx="6252">
                  <c:v>99.141639999999995</c:v>
                </c:pt>
                <c:pt idx="6253">
                  <c:v>99.144200000000026</c:v>
                </c:pt>
                <c:pt idx="6254">
                  <c:v>99.14734</c:v>
                </c:pt>
                <c:pt idx="6255">
                  <c:v>99.151489999999981</c:v>
                </c:pt>
                <c:pt idx="6256">
                  <c:v>99.157020000000003</c:v>
                </c:pt>
                <c:pt idx="6257">
                  <c:v>99.164289999999994</c:v>
                </c:pt>
                <c:pt idx="6258">
                  <c:v>99.173389999999969</c:v>
                </c:pt>
                <c:pt idx="6259">
                  <c:v>99.184160000000006</c:v>
                </c:pt>
                <c:pt idx="6260">
                  <c:v>99.196010000000001</c:v>
                </c:pt>
                <c:pt idx="6261">
                  <c:v>99.207840000000004</c:v>
                </c:pt>
                <c:pt idx="6262">
                  <c:v>99.218379999999982</c:v>
                </c:pt>
                <c:pt idx="6263">
                  <c:v>99.226200000000006</c:v>
                </c:pt>
                <c:pt idx="6264">
                  <c:v>99.230360000000005</c:v>
                </c:pt>
                <c:pt idx="6265">
                  <c:v>99.230580000000003</c:v>
                </c:pt>
                <c:pt idx="6266">
                  <c:v>99.227450000000005</c:v>
                </c:pt>
                <c:pt idx="6267">
                  <c:v>99.222520000000003</c:v>
                </c:pt>
                <c:pt idx="6268">
                  <c:v>99.217810000000028</c:v>
                </c:pt>
                <c:pt idx="6269">
                  <c:v>99.215310000000002</c:v>
                </c:pt>
                <c:pt idx="6270">
                  <c:v>99.216370000000012</c:v>
                </c:pt>
                <c:pt idx="6271">
                  <c:v>99.221160000000026</c:v>
                </c:pt>
                <c:pt idx="6272">
                  <c:v>99.228679999999983</c:v>
                </c:pt>
                <c:pt idx="6273">
                  <c:v>99.23702000000003</c:v>
                </c:pt>
                <c:pt idx="6274">
                  <c:v>99.243880000000004</c:v>
                </c:pt>
                <c:pt idx="6275">
                  <c:v>99.24726000000004</c:v>
                </c:pt>
                <c:pt idx="6276">
                  <c:v>99.246120000000047</c:v>
                </c:pt>
                <c:pt idx="6277">
                  <c:v>99.240610000000046</c:v>
                </c:pt>
                <c:pt idx="6278">
                  <c:v>99.231939999999994</c:v>
                </c:pt>
                <c:pt idx="6279">
                  <c:v>99.221890000000002</c:v>
                </c:pt>
                <c:pt idx="6280">
                  <c:v>99.21217</c:v>
                </c:pt>
                <c:pt idx="6281">
                  <c:v>99.204089999999994</c:v>
                </c:pt>
                <c:pt idx="6282">
                  <c:v>99.198129999999992</c:v>
                </c:pt>
                <c:pt idx="6283">
                  <c:v>99.194100000000006</c:v>
                </c:pt>
                <c:pt idx="6284">
                  <c:v>99.191379999999981</c:v>
                </c:pt>
                <c:pt idx="6285">
                  <c:v>99.189269999999993</c:v>
                </c:pt>
                <c:pt idx="6286">
                  <c:v>99.187160000000006</c:v>
                </c:pt>
                <c:pt idx="6287">
                  <c:v>99.184730000000002</c:v>
                </c:pt>
                <c:pt idx="6288">
                  <c:v>99.18183999999998</c:v>
                </c:pt>
                <c:pt idx="6289">
                  <c:v>99.178519999999978</c:v>
                </c:pt>
                <c:pt idx="6290">
                  <c:v>99.174809999999979</c:v>
                </c:pt>
                <c:pt idx="6291">
                  <c:v>99.170949999999976</c:v>
                </c:pt>
                <c:pt idx="6292">
                  <c:v>99.167270000000002</c:v>
                </c:pt>
                <c:pt idx="6293">
                  <c:v>99.164230000000003</c:v>
                </c:pt>
                <c:pt idx="6294">
                  <c:v>99.162509999999983</c:v>
                </c:pt>
                <c:pt idx="6295">
                  <c:v>99.162729999999982</c:v>
                </c:pt>
                <c:pt idx="6296">
                  <c:v>99.165260000000004</c:v>
                </c:pt>
                <c:pt idx="6297">
                  <c:v>99.169939999999983</c:v>
                </c:pt>
                <c:pt idx="6298">
                  <c:v>99.17598999999997</c:v>
                </c:pt>
                <c:pt idx="6299">
                  <c:v>99.182159999999982</c:v>
                </c:pt>
                <c:pt idx="6300">
                  <c:v>99.186849999999978</c:v>
                </c:pt>
                <c:pt idx="6301">
                  <c:v>99.188659999999999</c:v>
                </c:pt>
                <c:pt idx="6302">
                  <c:v>99.186679999999981</c:v>
                </c:pt>
                <c:pt idx="6303">
                  <c:v>99.180709999999976</c:v>
                </c:pt>
                <c:pt idx="6304">
                  <c:v>99.171339999999972</c:v>
                </c:pt>
                <c:pt idx="6305">
                  <c:v>99.159579999999977</c:v>
                </c:pt>
                <c:pt idx="6306">
                  <c:v>99.146749999999983</c:v>
                </c:pt>
                <c:pt idx="6307">
                  <c:v>99.133939999999981</c:v>
                </c:pt>
                <c:pt idx="6308">
                  <c:v>99.121920000000003</c:v>
                </c:pt>
                <c:pt idx="6309">
                  <c:v>99.111019999999996</c:v>
                </c:pt>
                <c:pt idx="6310">
                  <c:v>99.10127</c:v>
                </c:pt>
                <c:pt idx="6311">
                  <c:v>99.092500000000001</c:v>
                </c:pt>
                <c:pt idx="6312">
                  <c:v>99.084469999999996</c:v>
                </c:pt>
                <c:pt idx="6313">
                  <c:v>99.077020000000005</c:v>
                </c:pt>
                <c:pt idx="6314">
                  <c:v>99.07002</c:v>
                </c:pt>
                <c:pt idx="6315">
                  <c:v>99.063519999999997</c:v>
                </c:pt>
                <c:pt idx="6316">
                  <c:v>99.057400000000001</c:v>
                </c:pt>
                <c:pt idx="6317">
                  <c:v>99.051729999999992</c:v>
                </c:pt>
                <c:pt idx="6318">
                  <c:v>99.046480000000003</c:v>
                </c:pt>
                <c:pt idx="6319">
                  <c:v>99.041630000000026</c:v>
                </c:pt>
                <c:pt idx="6320">
                  <c:v>99.037319999999994</c:v>
                </c:pt>
                <c:pt idx="6321">
                  <c:v>99.033660000000026</c:v>
                </c:pt>
                <c:pt idx="6322">
                  <c:v>99.030749999999998</c:v>
                </c:pt>
                <c:pt idx="6323">
                  <c:v>99.028709999999975</c:v>
                </c:pt>
                <c:pt idx="6324">
                  <c:v>99.027500000000003</c:v>
                </c:pt>
                <c:pt idx="6325">
                  <c:v>99.026910000000001</c:v>
                </c:pt>
                <c:pt idx="6326">
                  <c:v>99.02664</c:v>
                </c:pt>
                <c:pt idx="6327">
                  <c:v>99.026389999999978</c:v>
                </c:pt>
                <c:pt idx="6328">
                  <c:v>99.025899999999979</c:v>
                </c:pt>
                <c:pt idx="6329">
                  <c:v>99.024990000000003</c:v>
                </c:pt>
                <c:pt idx="6330">
                  <c:v>99.023679999999999</c:v>
                </c:pt>
                <c:pt idx="6331">
                  <c:v>99.022199999999998</c:v>
                </c:pt>
                <c:pt idx="6332">
                  <c:v>99.020839999999978</c:v>
                </c:pt>
                <c:pt idx="6333">
                  <c:v>99.019970000000001</c:v>
                </c:pt>
                <c:pt idx="6334">
                  <c:v>99.019940000000005</c:v>
                </c:pt>
                <c:pt idx="6335">
                  <c:v>99.021000000000001</c:v>
                </c:pt>
                <c:pt idx="6336">
                  <c:v>99.023349999999979</c:v>
                </c:pt>
                <c:pt idx="6337">
                  <c:v>99.027029999999996</c:v>
                </c:pt>
                <c:pt idx="6338">
                  <c:v>99.032139999999998</c:v>
                </c:pt>
                <c:pt idx="6339">
                  <c:v>99.038729999999987</c:v>
                </c:pt>
                <c:pt idx="6340">
                  <c:v>99.046779999999998</c:v>
                </c:pt>
                <c:pt idx="6341">
                  <c:v>99.056420000000003</c:v>
                </c:pt>
                <c:pt idx="6342">
                  <c:v>99.067760000000007</c:v>
                </c:pt>
                <c:pt idx="6343">
                  <c:v>99.080829999999992</c:v>
                </c:pt>
                <c:pt idx="6344">
                  <c:v>99.095619999999997</c:v>
                </c:pt>
                <c:pt idx="6345">
                  <c:v>99.111920000000026</c:v>
                </c:pt>
                <c:pt idx="6346">
                  <c:v>99.129329999999982</c:v>
                </c:pt>
                <c:pt idx="6347">
                  <c:v>99.147230000000022</c:v>
                </c:pt>
                <c:pt idx="6348">
                  <c:v>99.16476999999999</c:v>
                </c:pt>
                <c:pt idx="6349">
                  <c:v>99.181060000000002</c:v>
                </c:pt>
                <c:pt idx="6350">
                  <c:v>99.195120000000003</c:v>
                </c:pt>
                <c:pt idx="6351">
                  <c:v>99.206230000000005</c:v>
                </c:pt>
                <c:pt idx="6352">
                  <c:v>99.21401000000003</c:v>
                </c:pt>
                <c:pt idx="6353">
                  <c:v>99.218279999999993</c:v>
                </c:pt>
                <c:pt idx="6354">
                  <c:v>99.219260000000034</c:v>
                </c:pt>
                <c:pt idx="6355">
                  <c:v>99.217260000000039</c:v>
                </c:pt>
                <c:pt idx="6356">
                  <c:v>99.212680000000006</c:v>
                </c:pt>
                <c:pt idx="6357">
                  <c:v>99.205849999999998</c:v>
                </c:pt>
                <c:pt idx="6358">
                  <c:v>99.196910000000003</c:v>
                </c:pt>
                <c:pt idx="6359">
                  <c:v>99.185969999999998</c:v>
                </c:pt>
                <c:pt idx="6360">
                  <c:v>99.17319999999998</c:v>
                </c:pt>
                <c:pt idx="6361">
                  <c:v>99.15882999999998</c:v>
                </c:pt>
                <c:pt idx="6362">
                  <c:v>99.143199999999993</c:v>
                </c:pt>
                <c:pt idx="6363">
                  <c:v>99.126909999999981</c:v>
                </c:pt>
                <c:pt idx="6364">
                  <c:v>99.110529999999997</c:v>
                </c:pt>
                <c:pt idx="6365">
                  <c:v>99.094600000000028</c:v>
                </c:pt>
                <c:pt idx="6366">
                  <c:v>99.079439999999977</c:v>
                </c:pt>
                <c:pt idx="6367">
                  <c:v>99.06514</c:v>
                </c:pt>
                <c:pt idx="6368">
                  <c:v>99.051630000000003</c:v>
                </c:pt>
                <c:pt idx="6369">
                  <c:v>99.03870999999998</c:v>
                </c:pt>
                <c:pt idx="6370">
                  <c:v>99.02619</c:v>
                </c:pt>
                <c:pt idx="6371">
                  <c:v>99.013999999999996</c:v>
                </c:pt>
                <c:pt idx="6372">
                  <c:v>99.002250000000004</c:v>
                </c:pt>
                <c:pt idx="6373">
                  <c:v>98.991090000000028</c:v>
                </c:pt>
                <c:pt idx="6374">
                  <c:v>98.980800000000002</c:v>
                </c:pt>
                <c:pt idx="6375">
                  <c:v>98.971520000000027</c:v>
                </c:pt>
                <c:pt idx="6376">
                  <c:v>98.963330000000013</c:v>
                </c:pt>
                <c:pt idx="6377">
                  <c:v>98.956210000000027</c:v>
                </c:pt>
                <c:pt idx="6378">
                  <c:v>98.949940000000026</c:v>
                </c:pt>
                <c:pt idx="6379">
                  <c:v>98.944320000000047</c:v>
                </c:pt>
                <c:pt idx="6380">
                  <c:v>98.939120000000031</c:v>
                </c:pt>
                <c:pt idx="6381">
                  <c:v>98.934190000000029</c:v>
                </c:pt>
                <c:pt idx="6382">
                  <c:v>98.929599999999994</c:v>
                </c:pt>
                <c:pt idx="6383">
                  <c:v>98.925619999999995</c:v>
                </c:pt>
                <c:pt idx="6384">
                  <c:v>98.922820000000002</c:v>
                </c:pt>
                <c:pt idx="6385">
                  <c:v>98.921809999999994</c:v>
                </c:pt>
                <c:pt idx="6386">
                  <c:v>98.923190000000005</c:v>
                </c:pt>
                <c:pt idx="6387">
                  <c:v>98.927369999999996</c:v>
                </c:pt>
                <c:pt idx="6388">
                  <c:v>98.934290000000047</c:v>
                </c:pt>
                <c:pt idx="6389">
                  <c:v>98.943500000000029</c:v>
                </c:pt>
                <c:pt idx="6390">
                  <c:v>98.954120000000032</c:v>
                </c:pt>
                <c:pt idx="6391">
                  <c:v>98.965090000000004</c:v>
                </c:pt>
                <c:pt idx="6392">
                  <c:v>98.975660000000005</c:v>
                </c:pt>
                <c:pt idx="6393">
                  <c:v>98.985309999999998</c:v>
                </c:pt>
                <c:pt idx="6394">
                  <c:v>98.994210000000038</c:v>
                </c:pt>
                <c:pt idx="6395">
                  <c:v>99.002849999999981</c:v>
                </c:pt>
                <c:pt idx="6396">
                  <c:v>99.011920000000046</c:v>
                </c:pt>
                <c:pt idx="6397">
                  <c:v>99.021919999999994</c:v>
                </c:pt>
                <c:pt idx="6398">
                  <c:v>99.032870000000003</c:v>
                </c:pt>
                <c:pt idx="6399">
                  <c:v>99.044300000000007</c:v>
                </c:pt>
                <c:pt idx="6400">
                  <c:v>99.055469999999985</c:v>
                </c:pt>
                <c:pt idx="6401">
                  <c:v>99.065539999999999</c:v>
                </c:pt>
                <c:pt idx="6402">
                  <c:v>99.07405</c:v>
                </c:pt>
                <c:pt idx="6403">
                  <c:v>99.081010000000006</c:v>
                </c:pt>
                <c:pt idx="6404">
                  <c:v>99.086820000000003</c:v>
                </c:pt>
                <c:pt idx="6405">
                  <c:v>99.092119999999994</c:v>
                </c:pt>
                <c:pt idx="6406">
                  <c:v>99.097620000000035</c:v>
                </c:pt>
                <c:pt idx="6407">
                  <c:v>99.103889999999978</c:v>
                </c:pt>
                <c:pt idx="6408">
                  <c:v>99.1113</c:v>
                </c:pt>
                <c:pt idx="6409">
                  <c:v>99.120379999999955</c:v>
                </c:pt>
                <c:pt idx="6410">
                  <c:v>99.131680000000003</c:v>
                </c:pt>
                <c:pt idx="6411">
                  <c:v>99.145830000000004</c:v>
                </c:pt>
                <c:pt idx="6412">
                  <c:v>99.163339999999977</c:v>
                </c:pt>
                <c:pt idx="6413">
                  <c:v>99.184169999999995</c:v>
                </c:pt>
                <c:pt idx="6414">
                  <c:v>99.207390000000004</c:v>
                </c:pt>
                <c:pt idx="6415">
                  <c:v>99.231080000000006</c:v>
                </c:pt>
                <c:pt idx="6416">
                  <c:v>99.252549999999999</c:v>
                </c:pt>
                <c:pt idx="6417">
                  <c:v>99.269090000000006</c:v>
                </c:pt>
                <c:pt idx="6418">
                  <c:v>99.278719999999979</c:v>
                </c:pt>
                <c:pt idx="6419">
                  <c:v>99.280959999999993</c:v>
                </c:pt>
                <c:pt idx="6420">
                  <c:v>99.277079999999998</c:v>
                </c:pt>
                <c:pt idx="6421">
                  <c:v>99.269760000000005</c:v>
                </c:pt>
                <c:pt idx="6422">
                  <c:v>99.262280000000004</c:v>
                </c:pt>
                <c:pt idx="6423">
                  <c:v>99.257480000000001</c:v>
                </c:pt>
                <c:pt idx="6424">
                  <c:v>99.257130000000004</c:v>
                </c:pt>
                <c:pt idx="6425">
                  <c:v>99.261460000000028</c:v>
                </c:pt>
                <c:pt idx="6426">
                  <c:v>99.269440000000003</c:v>
                </c:pt>
                <c:pt idx="6427">
                  <c:v>99.279250000000005</c:v>
                </c:pt>
                <c:pt idx="6428">
                  <c:v>99.289050000000003</c:v>
                </c:pt>
                <c:pt idx="6429">
                  <c:v>99.297340000000005</c:v>
                </c:pt>
                <c:pt idx="6430">
                  <c:v>99.303309999999982</c:v>
                </c:pt>
                <c:pt idx="6431">
                  <c:v>99.306659999999994</c:v>
                </c:pt>
                <c:pt idx="6432">
                  <c:v>99.307249999999996</c:v>
                </c:pt>
                <c:pt idx="6433">
                  <c:v>99.305079999999975</c:v>
                </c:pt>
                <c:pt idx="6434">
                  <c:v>99.300060000000002</c:v>
                </c:pt>
                <c:pt idx="6435">
                  <c:v>99.292220000000029</c:v>
                </c:pt>
                <c:pt idx="6436">
                  <c:v>99.281940000000006</c:v>
                </c:pt>
                <c:pt idx="6437">
                  <c:v>99.270089999999982</c:v>
                </c:pt>
                <c:pt idx="6438">
                  <c:v>99.257930000000002</c:v>
                </c:pt>
                <c:pt idx="6439">
                  <c:v>99.246910000000028</c:v>
                </c:pt>
                <c:pt idx="6440">
                  <c:v>99.238190000000003</c:v>
                </c:pt>
                <c:pt idx="6441">
                  <c:v>99.232410000000002</c:v>
                </c:pt>
                <c:pt idx="6442">
                  <c:v>99.229569999999995</c:v>
                </c:pt>
                <c:pt idx="6443">
                  <c:v>99.229060000000004</c:v>
                </c:pt>
                <c:pt idx="6444">
                  <c:v>99.230090000000004</c:v>
                </c:pt>
                <c:pt idx="6445">
                  <c:v>99.231790000000004</c:v>
                </c:pt>
                <c:pt idx="6446">
                  <c:v>99.233559999999997</c:v>
                </c:pt>
                <c:pt idx="6447">
                  <c:v>99.234979999999993</c:v>
                </c:pt>
                <c:pt idx="6448">
                  <c:v>99.235860000000002</c:v>
                </c:pt>
                <c:pt idx="6449">
                  <c:v>99.235979999999998</c:v>
                </c:pt>
                <c:pt idx="6450">
                  <c:v>99.235150000000004</c:v>
                </c:pt>
                <c:pt idx="6451">
                  <c:v>99.233250000000027</c:v>
                </c:pt>
                <c:pt idx="6452">
                  <c:v>99.230329999999995</c:v>
                </c:pt>
                <c:pt idx="6453">
                  <c:v>99.226829999999993</c:v>
                </c:pt>
                <c:pt idx="6454">
                  <c:v>99.223349999999982</c:v>
                </c:pt>
                <c:pt idx="6455">
                  <c:v>99.220699999999994</c:v>
                </c:pt>
                <c:pt idx="6456">
                  <c:v>99.219449999999995</c:v>
                </c:pt>
                <c:pt idx="6457">
                  <c:v>99.219719999999995</c:v>
                </c:pt>
                <c:pt idx="6458">
                  <c:v>99.221140000000005</c:v>
                </c:pt>
                <c:pt idx="6459">
                  <c:v>99.223020000000005</c:v>
                </c:pt>
                <c:pt idx="6460">
                  <c:v>99.224559999999997</c:v>
                </c:pt>
                <c:pt idx="6461">
                  <c:v>99.225200000000001</c:v>
                </c:pt>
                <c:pt idx="6462">
                  <c:v>99.224860000000007</c:v>
                </c:pt>
                <c:pt idx="6463">
                  <c:v>99.223950000000002</c:v>
                </c:pt>
                <c:pt idx="6464">
                  <c:v>99.223179999999999</c:v>
                </c:pt>
                <c:pt idx="6465">
                  <c:v>99.223179999999999</c:v>
                </c:pt>
                <c:pt idx="6466">
                  <c:v>99.224350000000001</c:v>
                </c:pt>
                <c:pt idx="6467">
                  <c:v>99.226529999999997</c:v>
                </c:pt>
                <c:pt idx="6468">
                  <c:v>99.229179999999999</c:v>
                </c:pt>
                <c:pt idx="6469">
                  <c:v>99.23156000000003</c:v>
                </c:pt>
                <c:pt idx="6470">
                  <c:v>99.233000000000004</c:v>
                </c:pt>
                <c:pt idx="6471">
                  <c:v>99.233109999999996</c:v>
                </c:pt>
                <c:pt idx="6472">
                  <c:v>99.231899999999996</c:v>
                </c:pt>
                <c:pt idx="6473">
                  <c:v>99.229650000000007</c:v>
                </c:pt>
                <c:pt idx="6474">
                  <c:v>99.22687999999998</c:v>
                </c:pt>
                <c:pt idx="6475">
                  <c:v>99.223950000000002</c:v>
                </c:pt>
                <c:pt idx="6476">
                  <c:v>99.221239999999995</c:v>
                </c:pt>
                <c:pt idx="6477">
                  <c:v>99.218860000000006</c:v>
                </c:pt>
                <c:pt idx="6478">
                  <c:v>99.21678</c:v>
                </c:pt>
                <c:pt idx="6479">
                  <c:v>99.214900000000029</c:v>
                </c:pt>
                <c:pt idx="6480">
                  <c:v>99.213150000000027</c:v>
                </c:pt>
                <c:pt idx="6481">
                  <c:v>99.211490000000026</c:v>
                </c:pt>
                <c:pt idx="6482">
                  <c:v>99.209950000000006</c:v>
                </c:pt>
                <c:pt idx="6483">
                  <c:v>99.208759999999998</c:v>
                </c:pt>
                <c:pt idx="6484">
                  <c:v>99.20805</c:v>
                </c:pt>
                <c:pt idx="6485">
                  <c:v>99.20805</c:v>
                </c:pt>
                <c:pt idx="6486">
                  <c:v>99.208820000000003</c:v>
                </c:pt>
                <c:pt idx="6487">
                  <c:v>99.210270000000023</c:v>
                </c:pt>
                <c:pt idx="6488">
                  <c:v>99.21217</c:v>
                </c:pt>
                <c:pt idx="6489">
                  <c:v>99.214039999999997</c:v>
                </c:pt>
                <c:pt idx="6490">
                  <c:v>99.215430000000012</c:v>
                </c:pt>
                <c:pt idx="6491">
                  <c:v>99.215959999999995</c:v>
                </c:pt>
                <c:pt idx="6492">
                  <c:v>99.215479999999999</c:v>
                </c:pt>
                <c:pt idx="6493">
                  <c:v>99.214160000000035</c:v>
                </c:pt>
                <c:pt idx="6494">
                  <c:v>99.212419999999995</c:v>
                </c:pt>
                <c:pt idx="6495">
                  <c:v>99.210750000000004</c:v>
                </c:pt>
                <c:pt idx="6496">
                  <c:v>99.209530000000001</c:v>
                </c:pt>
                <c:pt idx="6497">
                  <c:v>99.209030000000013</c:v>
                </c:pt>
                <c:pt idx="6498">
                  <c:v>99.209050000000005</c:v>
                </c:pt>
                <c:pt idx="6499">
                  <c:v>99.209310000000002</c:v>
                </c:pt>
                <c:pt idx="6500">
                  <c:v>99.209400000000002</c:v>
                </c:pt>
                <c:pt idx="6501">
                  <c:v>99.209010000000006</c:v>
                </c:pt>
                <c:pt idx="6502">
                  <c:v>99.208060000000003</c:v>
                </c:pt>
                <c:pt idx="6503">
                  <c:v>99.206630000000004</c:v>
                </c:pt>
                <c:pt idx="6504">
                  <c:v>99.204989999999995</c:v>
                </c:pt>
                <c:pt idx="6505">
                  <c:v>99.203329999999994</c:v>
                </c:pt>
                <c:pt idx="6506">
                  <c:v>99.201769999999996</c:v>
                </c:pt>
                <c:pt idx="6507">
                  <c:v>99.200260000000029</c:v>
                </c:pt>
                <c:pt idx="6508">
                  <c:v>99.198759999999979</c:v>
                </c:pt>
                <c:pt idx="6509">
                  <c:v>99.19722000000003</c:v>
                </c:pt>
                <c:pt idx="6510">
                  <c:v>99.195660000000004</c:v>
                </c:pt>
                <c:pt idx="6511">
                  <c:v>99.194239999999994</c:v>
                </c:pt>
                <c:pt idx="6512">
                  <c:v>99.193179999999998</c:v>
                </c:pt>
                <c:pt idx="6513">
                  <c:v>99.192579999999978</c:v>
                </c:pt>
                <c:pt idx="6514">
                  <c:v>99.192469999999986</c:v>
                </c:pt>
                <c:pt idx="6515">
                  <c:v>99.192769999999982</c:v>
                </c:pt>
                <c:pt idx="6516">
                  <c:v>99.193309999999983</c:v>
                </c:pt>
                <c:pt idx="6517">
                  <c:v>99.194019999999995</c:v>
                </c:pt>
                <c:pt idx="6518">
                  <c:v>99.194850000000002</c:v>
                </c:pt>
                <c:pt idx="6519">
                  <c:v>99.195949999999982</c:v>
                </c:pt>
                <c:pt idx="6520">
                  <c:v>99.19744</c:v>
                </c:pt>
                <c:pt idx="6521">
                  <c:v>99.199299999999994</c:v>
                </c:pt>
                <c:pt idx="6522">
                  <c:v>99.201310000000007</c:v>
                </c:pt>
                <c:pt idx="6523">
                  <c:v>99.203050000000005</c:v>
                </c:pt>
                <c:pt idx="6524">
                  <c:v>99.204099999999997</c:v>
                </c:pt>
                <c:pt idx="6525">
                  <c:v>99.20416000000003</c:v>
                </c:pt>
                <c:pt idx="6526">
                  <c:v>99.203339999999983</c:v>
                </c:pt>
                <c:pt idx="6527">
                  <c:v>99.202190000000002</c:v>
                </c:pt>
                <c:pt idx="6528">
                  <c:v>99.201630000000023</c:v>
                </c:pt>
                <c:pt idx="6529">
                  <c:v>99.202709999999982</c:v>
                </c:pt>
                <c:pt idx="6530">
                  <c:v>99.206289999999996</c:v>
                </c:pt>
                <c:pt idx="6531">
                  <c:v>99.212580000000003</c:v>
                </c:pt>
                <c:pt idx="6532">
                  <c:v>99.22099</c:v>
                </c:pt>
                <c:pt idx="6533">
                  <c:v>99.230250000000026</c:v>
                </c:pt>
                <c:pt idx="6534">
                  <c:v>99.238569999999996</c:v>
                </c:pt>
                <c:pt idx="6535">
                  <c:v>99.244120000000038</c:v>
                </c:pt>
                <c:pt idx="6536">
                  <c:v>99.245570000000001</c:v>
                </c:pt>
                <c:pt idx="6537">
                  <c:v>99.242440000000002</c:v>
                </c:pt>
                <c:pt idx="6538">
                  <c:v>99.235339999999979</c:v>
                </c:pt>
                <c:pt idx="6539">
                  <c:v>99.225809999999981</c:v>
                </c:pt>
                <c:pt idx="6540">
                  <c:v>99.21593</c:v>
                </c:pt>
                <c:pt idx="6541">
                  <c:v>99.207820000000027</c:v>
                </c:pt>
                <c:pt idx="6542">
                  <c:v>99.203019999999995</c:v>
                </c:pt>
                <c:pt idx="6543">
                  <c:v>99.202129999999997</c:v>
                </c:pt>
                <c:pt idx="6544">
                  <c:v>99.204700000000003</c:v>
                </c:pt>
                <c:pt idx="6545">
                  <c:v>99.209339999999983</c:v>
                </c:pt>
                <c:pt idx="6546">
                  <c:v>99.214190000000031</c:v>
                </c:pt>
                <c:pt idx="6547">
                  <c:v>99.217479999999995</c:v>
                </c:pt>
                <c:pt idx="6548">
                  <c:v>99.21795000000003</c:v>
                </c:pt>
                <c:pt idx="6549">
                  <c:v>99.215170000000001</c:v>
                </c:pt>
                <c:pt idx="6550">
                  <c:v>99.209649999999996</c:v>
                </c:pt>
                <c:pt idx="6551">
                  <c:v>99.202379999999977</c:v>
                </c:pt>
                <c:pt idx="6552">
                  <c:v>99.194599999999994</c:v>
                </c:pt>
                <c:pt idx="6553">
                  <c:v>99.18732</c:v>
                </c:pt>
                <c:pt idx="6554">
                  <c:v>99.181110000000004</c:v>
                </c:pt>
                <c:pt idx="6555">
                  <c:v>99.176220000000001</c:v>
                </c:pt>
                <c:pt idx="6556">
                  <c:v>99.172609999999978</c:v>
                </c:pt>
                <c:pt idx="6557">
                  <c:v>99.170349999999971</c:v>
                </c:pt>
                <c:pt idx="6558">
                  <c:v>99.169690000000003</c:v>
                </c:pt>
                <c:pt idx="6559">
                  <c:v>99.171120000000002</c:v>
                </c:pt>
                <c:pt idx="6560">
                  <c:v>99.175109999999989</c:v>
                </c:pt>
                <c:pt idx="6561">
                  <c:v>99.181820000000002</c:v>
                </c:pt>
                <c:pt idx="6562">
                  <c:v>99.190889999999982</c:v>
                </c:pt>
                <c:pt idx="6563">
                  <c:v>99.201230000000024</c:v>
                </c:pt>
                <c:pt idx="6564">
                  <c:v>99.211240000000046</c:v>
                </c:pt>
                <c:pt idx="6565">
                  <c:v>99.219130000000007</c:v>
                </c:pt>
                <c:pt idx="6566">
                  <c:v>99.223560000000006</c:v>
                </c:pt>
                <c:pt idx="6567">
                  <c:v>99.223920000000007</c:v>
                </c:pt>
                <c:pt idx="6568">
                  <c:v>99.220650000000006</c:v>
                </c:pt>
                <c:pt idx="6569">
                  <c:v>99.215100000000007</c:v>
                </c:pt>
                <c:pt idx="6570">
                  <c:v>99.209090000000003</c:v>
                </c:pt>
                <c:pt idx="6571">
                  <c:v>99.204390000000004</c:v>
                </c:pt>
                <c:pt idx="6572">
                  <c:v>99.202190000000002</c:v>
                </c:pt>
                <c:pt idx="6573">
                  <c:v>99.202769999999987</c:v>
                </c:pt>
                <c:pt idx="6574">
                  <c:v>99.205439999999982</c:v>
                </c:pt>
                <c:pt idx="6575">
                  <c:v>99.208769999999987</c:v>
                </c:pt>
                <c:pt idx="6576">
                  <c:v>99.211160000000035</c:v>
                </c:pt>
                <c:pt idx="6577">
                  <c:v>99.211140000000029</c:v>
                </c:pt>
                <c:pt idx="6578">
                  <c:v>99.208119999999994</c:v>
                </c:pt>
                <c:pt idx="6579">
                  <c:v>99.20223</c:v>
                </c:pt>
                <c:pt idx="6580">
                  <c:v>99.194389999999999</c:v>
                </c:pt>
                <c:pt idx="6581">
                  <c:v>99.185939999999988</c:v>
                </c:pt>
                <c:pt idx="6582">
                  <c:v>99.178279999999972</c:v>
                </c:pt>
                <c:pt idx="6583">
                  <c:v>99.172389999999936</c:v>
                </c:pt>
                <c:pt idx="6584">
                  <c:v>99.168620000000004</c:v>
                </c:pt>
                <c:pt idx="6585">
                  <c:v>99.166769999999985</c:v>
                </c:pt>
                <c:pt idx="6586">
                  <c:v>99.166160000000005</c:v>
                </c:pt>
                <c:pt idx="6587">
                  <c:v>99.166039999999981</c:v>
                </c:pt>
                <c:pt idx="6588">
                  <c:v>99.165739999999971</c:v>
                </c:pt>
                <c:pt idx="6589">
                  <c:v>99.164990000000003</c:v>
                </c:pt>
                <c:pt idx="6590">
                  <c:v>99.163799999999981</c:v>
                </c:pt>
                <c:pt idx="6591">
                  <c:v>99.162469999999999</c:v>
                </c:pt>
                <c:pt idx="6592">
                  <c:v>99.161349999999999</c:v>
                </c:pt>
                <c:pt idx="6593">
                  <c:v>99.160699999999991</c:v>
                </c:pt>
                <c:pt idx="6594">
                  <c:v>99.160669999999996</c:v>
                </c:pt>
                <c:pt idx="6595">
                  <c:v>99.161240000000006</c:v>
                </c:pt>
                <c:pt idx="6596">
                  <c:v>99.162189999999981</c:v>
                </c:pt>
                <c:pt idx="6597">
                  <c:v>99.163319999999999</c:v>
                </c:pt>
                <c:pt idx="6598">
                  <c:v>99.164479999999998</c:v>
                </c:pt>
                <c:pt idx="6599">
                  <c:v>99.16552999999999</c:v>
                </c:pt>
                <c:pt idx="6600">
                  <c:v>99.16643999999998</c:v>
                </c:pt>
                <c:pt idx="6601">
                  <c:v>99.167260000000027</c:v>
                </c:pt>
                <c:pt idx="6602">
                  <c:v>99.168210000000002</c:v>
                </c:pt>
                <c:pt idx="6603">
                  <c:v>99.169630000000012</c:v>
                </c:pt>
                <c:pt idx="6604">
                  <c:v>99.171999999999983</c:v>
                </c:pt>
                <c:pt idx="6605">
                  <c:v>99.175769999999957</c:v>
                </c:pt>
                <c:pt idx="6606">
                  <c:v>99.181190000000001</c:v>
                </c:pt>
                <c:pt idx="6607">
                  <c:v>99.188129999999987</c:v>
                </c:pt>
                <c:pt idx="6608">
                  <c:v>99.196010000000001</c:v>
                </c:pt>
                <c:pt idx="6609">
                  <c:v>99.203649999999996</c:v>
                </c:pt>
                <c:pt idx="6610">
                  <c:v>99.209689999999995</c:v>
                </c:pt>
                <c:pt idx="6611">
                  <c:v>99.212890000000002</c:v>
                </c:pt>
                <c:pt idx="6612">
                  <c:v>99.212329999999994</c:v>
                </c:pt>
                <c:pt idx="6613">
                  <c:v>99.207949999999997</c:v>
                </c:pt>
                <c:pt idx="6614">
                  <c:v>99.200419999999994</c:v>
                </c:pt>
                <c:pt idx="6615">
                  <c:v>99.190939999999998</c:v>
                </c:pt>
                <c:pt idx="6616">
                  <c:v>99.181039999999982</c:v>
                </c:pt>
                <c:pt idx="6617">
                  <c:v>99.171970000000002</c:v>
                </c:pt>
                <c:pt idx="6618">
                  <c:v>99.164550000000006</c:v>
                </c:pt>
                <c:pt idx="6619">
                  <c:v>99.159029999999987</c:v>
                </c:pt>
                <c:pt idx="6620">
                  <c:v>99.155189999999976</c:v>
                </c:pt>
                <c:pt idx="6621">
                  <c:v>99.152499999999989</c:v>
                </c:pt>
                <c:pt idx="6622">
                  <c:v>99.150469999999999</c:v>
                </c:pt>
                <c:pt idx="6623">
                  <c:v>99.148669999999996</c:v>
                </c:pt>
                <c:pt idx="6624">
                  <c:v>99.146940000000001</c:v>
                </c:pt>
                <c:pt idx="6625">
                  <c:v>99.145160000000004</c:v>
                </c:pt>
                <c:pt idx="6626">
                  <c:v>99.143339999999981</c:v>
                </c:pt>
                <c:pt idx="6627">
                  <c:v>99.141490000000005</c:v>
                </c:pt>
                <c:pt idx="6628">
                  <c:v>99.139610000000005</c:v>
                </c:pt>
                <c:pt idx="6629">
                  <c:v>99.137729999999991</c:v>
                </c:pt>
                <c:pt idx="6630">
                  <c:v>99.136020000000002</c:v>
                </c:pt>
                <c:pt idx="6631">
                  <c:v>99.134739999999979</c:v>
                </c:pt>
                <c:pt idx="6632">
                  <c:v>99.134320000000002</c:v>
                </c:pt>
                <c:pt idx="6633">
                  <c:v>99.135139999999978</c:v>
                </c:pt>
                <c:pt idx="6634">
                  <c:v>99.137749999999983</c:v>
                </c:pt>
                <c:pt idx="6635">
                  <c:v>99.14255</c:v>
                </c:pt>
                <c:pt idx="6636">
                  <c:v>99.149959999999993</c:v>
                </c:pt>
                <c:pt idx="6637">
                  <c:v>99.160259999999994</c:v>
                </c:pt>
                <c:pt idx="6638">
                  <c:v>99.173399999999972</c:v>
                </c:pt>
                <c:pt idx="6639">
                  <c:v>99.18895999999998</c:v>
                </c:pt>
                <c:pt idx="6640">
                  <c:v>99.205960000000005</c:v>
                </c:pt>
                <c:pt idx="6641">
                  <c:v>99.22275999999998</c:v>
                </c:pt>
                <c:pt idx="6642">
                  <c:v>99.237319999999997</c:v>
                </c:pt>
                <c:pt idx="6643">
                  <c:v>99.247479999999996</c:v>
                </c:pt>
                <c:pt idx="6644">
                  <c:v>99.251430000000013</c:v>
                </c:pt>
                <c:pt idx="6645">
                  <c:v>99.2483</c:v>
                </c:pt>
                <c:pt idx="6646">
                  <c:v>99.238309999999998</c:v>
                </c:pt>
                <c:pt idx="6647">
                  <c:v>99.222830000000002</c:v>
                </c:pt>
                <c:pt idx="6648">
                  <c:v>99.204070000000002</c:v>
                </c:pt>
                <c:pt idx="6649">
                  <c:v>99.184420000000003</c:v>
                </c:pt>
                <c:pt idx="6650">
                  <c:v>99.1661</c:v>
                </c:pt>
                <c:pt idx="6651">
                  <c:v>99.150620000000004</c:v>
                </c:pt>
                <c:pt idx="6652">
                  <c:v>99.13873999999997</c:v>
                </c:pt>
                <c:pt idx="6653">
                  <c:v>99.130459999999999</c:v>
                </c:pt>
                <c:pt idx="6654">
                  <c:v>99.125379999999964</c:v>
                </c:pt>
                <c:pt idx="6655">
                  <c:v>99.12276999999996</c:v>
                </c:pt>
                <c:pt idx="6656">
                  <c:v>99.122019999999978</c:v>
                </c:pt>
                <c:pt idx="6657">
                  <c:v>99.122499999999988</c:v>
                </c:pt>
                <c:pt idx="6658">
                  <c:v>99.123799999999989</c:v>
                </c:pt>
                <c:pt idx="6659">
                  <c:v>99.125619999999998</c:v>
                </c:pt>
                <c:pt idx="6660">
                  <c:v>99.12769999999999</c:v>
                </c:pt>
                <c:pt idx="6661">
                  <c:v>99.129889999999989</c:v>
                </c:pt>
                <c:pt idx="6662">
                  <c:v>99.132109999999983</c:v>
                </c:pt>
                <c:pt idx="6663">
                  <c:v>99.134270000000001</c:v>
                </c:pt>
                <c:pt idx="6664">
                  <c:v>99.136299999999991</c:v>
                </c:pt>
                <c:pt idx="6665">
                  <c:v>99.137990000000002</c:v>
                </c:pt>
                <c:pt idx="6666">
                  <c:v>99.139099999999999</c:v>
                </c:pt>
                <c:pt idx="6667">
                  <c:v>99.139359999999982</c:v>
                </c:pt>
                <c:pt idx="6668">
                  <c:v>99.138599999999983</c:v>
                </c:pt>
                <c:pt idx="6669">
                  <c:v>99.136989999999983</c:v>
                </c:pt>
                <c:pt idx="6670">
                  <c:v>99.135089999999977</c:v>
                </c:pt>
                <c:pt idx="6671">
                  <c:v>99.133679999999998</c:v>
                </c:pt>
                <c:pt idx="6672">
                  <c:v>99.13364</c:v>
                </c:pt>
                <c:pt idx="6673">
                  <c:v>99.135479999999973</c:v>
                </c:pt>
                <c:pt idx="6674">
                  <c:v>99.139210000000006</c:v>
                </c:pt>
                <c:pt idx="6675">
                  <c:v>99.144120000000029</c:v>
                </c:pt>
                <c:pt idx="6676">
                  <c:v>99.149010000000004</c:v>
                </c:pt>
                <c:pt idx="6677">
                  <c:v>99.15243999999997</c:v>
                </c:pt>
                <c:pt idx="6678">
                  <c:v>99.153369999999981</c:v>
                </c:pt>
                <c:pt idx="6679">
                  <c:v>99.151379999999989</c:v>
                </c:pt>
                <c:pt idx="6680">
                  <c:v>99.146839999999983</c:v>
                </c:pt>
                <c:pt idx="6681">
                  <c:v>99.140789999999981</c:v>
                </c:pt>
                <c:pt idx="6682">
                  <c:v>99.134540000000001</c:v>
                </c:pt>
                <c:pt idx="6683">
                  <c:v>99.129170000000002</c:v>
                </c:pt>
                <c:pt idx="6684">
                  <c:v>99.125279999999989</c:v>
                </c:pt>
                <c:pt idx="6685">
                  <c:v>99.12279999999997</c:v>
                </c:pt>
                <c:pt idx="6686">
                  <c:v>99.121189999999999</c:v>
                </c:pt>
                <c:pt idx="6687">
                  <c:v>99.119720000000001</c:v>
                </c:pt>
                <c:pt idx="6688">
                  <c:v>99.117750000000001</c:v>
                </c:pt>
                <c:pt idx="6689">
                  <c:v>99.115070000000003</c:v>
                </c:pt>
                <c:pt idx="6690">
                  <c:v>99.111819999999994</c:v>
                </c:pt>
                <c:pt idx="6691">
                  <c:v>99.108539999999977</c:v>
                </c:pt>
                <c:pt idx="6692">
                  <c:v>99.105769999999978</c:v>
                </c:pt>
                <c:pt idx="6693">
                  <c:v>99.10396999999999</c:v>
                </c:pt>
                <c:pt idx="6694">
                  <c:v>99.103389999999976</c:v>
                </c:pt>
                <c:pt idx="6695">
                  <c:v>99.103889999999978</c:v>
                </c:pt>
                <c:pt idx="6696">
                  <c:v>99.105159999999998</c:v>
                </c:pt>
                <c:pt idx="6697">
                  <c:v>99.106679999999983</c:v>
                </c:pt>
                <c:pt idx="6698">
                  <c:v>99.107929999999996</c:v>
                </c:pt>
                <c:pt idx="6699">
                  <c:v>99.108439999999973</c:v>
                </c:pt>
                <c:pt idx="6700">
                  <c:v>99.107969999999995</c:v>
                </c:pt>
                <c:pt idx="6701">
                  <c:v>99.106539999999981</c:v>
                </c:pt>
                <c:pt idx="6702">
                  <c:v>99.104479999999981</c:v>
                </c:pt>
                <c:pt idx="6703">
                  <c:v>99.102439999999973</c:v>
                </c:pt>
                <c:pt idx="6704">
                  <c:v>99.101089999999999</c:v>
                </c:pt>
                <c:pt idx="6705">
                  <c:v>99.101100000000002</c:v>
                </c:pt>
                <c:pt idx="6706">
                  <c:v>99.102779999999939</c:v>
                </c:pt>
                <c:pt idx="6707">
                  <c:v>99.10590999999998</c:v>
                </c:pt>
                <c:pt idx="6708">
                  <c:v>99.109839999999977</c:v>
                </c:pt>
                <c:pt idx="6709">
                  <c:v>99.113500000000002</c:v>
                </c:pt>
                <c:pt idx="6710">
                  <c:v>99.115819999999999</c:v>
                </c:pt>
                <c:pt idx="6711">
                  <c:v>99.116010000000003</c:v>
                </c:pt>
                <c:pt idx="6712">
                  <c:v>99.113929999999996</c:v>
                </c:pt>
                <c:pt idx="6713">
                  <c:v>99.110039999999998</c:v>
                </c:pt>
                <c:pt idx="6714">
                  <c:v>99.105409999999978</c:v>
                </c:pt>
                <c:pt idx="6715">
                  <c:v>99.101299999999995</c:v>
                </c:pt>
                <c:pt idx="6716">
                  <c:v>99.098749999999981</c:v>
                </c:pt>
                <c:pt idx="6717">
                  <c:v>99.098320000000001</c:v>
                </c:pt>
                <c:pt idx="6718">
                  <c:v>99.099850000000004</c:v>
                </c:pt>
                <c:pt idx="6719">
                  <c:v>99.102599999999981</c:v>
                </c:pt>
                <c:pt idx="6720">
                  <c:v>99.105489999999989</c:v>
                </c:pt>
                <c:pt idx="6721">
                  <c:v>99.107399999999998</c:v>
                </c:pt>
                <c:pt idx="6722">
                  <c:v>99.107560000000007</c:v>
                </c:pt>
                <c:pt idx="6723">
                  <c:v>99.105679999999978</c:v>
                </c:pt>
                <c:pt idx="6724">
                  <c:v>99.101939999999999</c:v>
                </c:pt>
                <c:pt idx="6725">
                  <c:v>99.096980000000002</c:v>
                </c:pt>
                <c:pt idx="6726">
                  <c:v>99.091589999999997</c:v>
                </c:pt>
                <c:pt idx="6727">
                  <c:v>99.086560000000006</c:v>
                </c:pt>
                <c:pt idx="6728">
                  <c:v>99.082409999999982</c:v>
                </c:pt>
                <c:pt idx="6729">
                  <c:v>99.079459999999983</c:v>
                </c:pt>
                <c:pt idx="6730">
                  <c:v>99.077839999999981</c:v>
                </c:pt>
                <c:pt idx="6731">
                  <c:v>99.077420000000004</c:v>
                </c:pt>
                <c:pt idx="6732">
                  <c:v>99.078000000000003</c:v>
                </c:pt>
                <c:pt idx="6733">
                  <c:v>99.079389999999989</c:v>
                </c:pt>
                <c:pt idx="6734">
                  <c:v>99.081360000000004</c:v>
                </c:pt>
                <c:pt idx="6735">
                  <c:v>99.083690000000004</c:v>
                </c:pt>
                <c:pt idx="6736">
                  <c:v>99.086200000000005</c:v>
                </c:pt>
                <c:pt idx="6737">
                  <c:v>99.088679999999982</c:v>
                </c:pt>
                <c:pt idx="6738">
                  <c:v>99.090990000000005</c:v>
                </c:pt>
                <c:pt idx="6739">
                  <c:v>99.09299</c:v>
                </c:pt>
                <c:pt idx="6740">
                  <c:v>99.094589999999997</c:v>
                </c:pt>
                <c:pt idx="6741">
                  <c:v>99.09578999999998</c:v>
                </c:pt>
                <c:pt idx="6742">
                  <c:v>99.096660000000028</c:v>
                </c:pt>
                <c:pt idx="6743">
                  <c:v>99.097350000000006</c:v>
                </c:pt>
                <c:pt idx="6744">
                  <c:v>99.097890000000007</c:v>
                </c:pt>
                <c:pt idx="6745">
                  <c:v>99.098270000000014</c:v>
                </c:pt>
                <c:pt idx="6746">
                  <c:v>99.098339999999979</c:v>
                </c:pt>
                <c:pt idx="6747">
                  <c:v>99.097910000000027</c:v>
                </c:pt>
                <c:pt idx="6748">
                  <c:v>99.096700000000013</c:v>
                </c:pt>
                <c:pt idx="6749">
                  <c:v>99.094539999999995</c:v>
                </c:pt>
                <c:pt idx="6750">
                  <c:v>99.091409999999996</c:v>
                </c:pt>
                <c:pt idx="6751">
                  <c:v>99.087440000000001</c:v>
                </c:pt>
                <c:pt idx="6752">
                  <c:v>99.082999999999998</c:v>
                </c:pt>
                <c:pt idx="6753">
                  <c:v>99.078459999999978</c:v>
                </c:pt>
                <c:pt idx="6754">
                  <c:v>99.07432</c:v>
                </c:pt>
                <c:pt idx="6755">
                  <c:v>99.070819999999998</c:v>
                </c:pt>
                <c:pt idx="6756">
                  <c:v>99.06814</c:v>
                </c:pt>
                <c:pt idx="6757">
                  <c:v>99.066199999999995</c:v>
                </c:pt>
                <c:pt idx="6758">
                  <c:v>99.064930000000004</c:v>
                </c:pt>
                <c:pt idx="6759">
                  <c:v>99.064049999999995</c:v>
                </c:pt>
                <c:pt idx="6760">
                  <c:v>99.063400000000001</c:v>
                </c:pt>
                <c:pt idx="6761">
                  <c:v>99.062799999999982</c:v>
                </c:pt>
                <c:pt idx="6762">
                  <c:v>99.062139999999999</c:v>
                </c:pt>
                <c:pt idx="6763">
                  <c:v>99.061330000000012</c:v>
                </c:pt>
                <c:pt idx="6764">
                  <c:v>99.060280000000006</c:v>
                </c:pt>
                <c:pt idx="6765">
                  <c:v>99.058999999999983</c:v>
                </c:pt>
                <c:pt idx="6766">
                  <c:v>99.057509999999994</c:v>
                </c:pt>
                <c:pt idx="6767">
                  <c:v>99.055959999999999</c:v>
                </c:pt>
                <c:pt idx="6768">
                  <c:v>99.054620000000028</c:v>
                </c:pt>
                <c:pt idx="6769">
                  <c:v>99.05374999999998</c:v>
                </c:pt>
                <c:pt idx="6770">
                  <c:v>99.053539999999998</c:v>
                </c:pt>
                <c:pt idx="6771">
                  <c:v>99.054109999999994</c:v>
                </c:pt>
                <c:pt idx="6772">
                  <c:v>99.055339999999973</c:v>
                </c:pt>
                <c:pt idx="6773">
                  <c:v>99.056969999999993</c:v>
                </c:pt>
                <c:pt idx="6774">
                  <c:v>99.058639999999983</c:v>
                </c:pt>
                <c:pt idx="6775">
                  <c:v>99.059929999999994</c:v>
                </c:pt>
                <c:pt idx="6776">
                  <c:v>99.060649999999995</c:v>
                </c:pt>
                <c:pt idx="6777">
                  <c:v>99.060670000000002</c:v>
                </c:pt>
                <c:pt idx="6778">
                  <c:v>99.060190000000006</c:v>
                </c:pt>
                <c:pt idx="6779">
                  <c:v>99.059369999999987</c:v>
                </c:pt>
                <c:pt idx="6780">
                  <c:v>99.058489999999978</c:v>
                </c:pt>
                <c:pt idx="6781">
                  <c:v>99.057660000000027</c:v>
                </c:pt>
                <c:pt idx="6782">
                  <c:v>99.056920000000005</c:v>
                </c:pt>
                <c:pt idx="6783">
                  <c:v>99.056240000000003</c:v>
                </c:pt>
                <c:pt idx="6784">
                  <c:v>99.055489999999978</c:v>
                </c:pt>
                <c:pt idx="6785">
                  <c:v>99.054630000000003</c:v>
                </c:pt>
                <c:pt idx="6786">
                  <c:v>99.053699999999992</c:v>
                </c:pt>
                <c:pt idx="6787">
                  <c:v>99.052799999999976</c:v>
                </c:pt>
                <c:pt idx="6788">
                  <c:v>99.051959999999994</c:v>
                </c:pt>
                <c:pt idx="6789">
                  <c:v>99.051270000000002</c:v>
                </c:pt>
                <c:pt idx="6790">
                  <c:v>99.050659999999993</c:v>
                </c:pt>
                <c:pt idx="6791">
                  <c:v>99.049989999999994</c:v>
                </c:pt>
                <c:pt idx="6792">
                  <c:v>99.049090000000007</c:v>
                </c:pt>
                <c:pt idx="6793">
                  <c:v>99.047870000000003</c:v>
                </c:pt>
                <c:pt idx="6794">
                  <c:v>99.046340000000001</c:v>
                </c:pt>
                <c:pt idx="6795">
                  <c:v>99.044660000000022</c:v>
                </c:pt>
                <c:pt idx="6796">
                  <c:v>99.04307</c:v>
                </c:pt>
                <c:pt idx="6797">
                  <c:v>99.041839999999993</c:v>
                </c:pt>
                <c:pt idx="6798">
                  <c:v>99.041160000000048</c:v>
                </c:pt>
                <c:pt idx="6799">
                  <c:v>99.041110000000046</c:v>
                </c:pt>
                <c:pt idx="6800">
                  <c:v>99.041570000000007</c:v>
                </c:pt>
                <c:pt idx="6801">
                  <c:v>99.042249999999996</c:v>
                </c:pt>
                <c:pt idx="6802">
                  <c:v>99.042850000000001</c:v>
                </c:pt>
                <c:pt idx="6803">
                  <c:v>99.043090000000007</c:v>
                </c:pt>
                <c:pt idx="6804">
                  <c:v>99.042810000000003</c:v>
                </c:pt>
                <c:pt idx="6805">
                  <c:v>99.041979999999995</c:v>
                </c:pt>
                <c:pt idx="6806">
                  <c:v>99.040790000000001</c:v>
                </c:pt>
                <c:pt idx="6807">
                  <c:v>99.039369999999991</c:v>
                </c:pt>
                <c:pt idx="6808">
                  <c:v>99.037930000000003</c:v>
                </c:pt>
                <c:pt idx="6809">
                  <c:v>99.036580000000001</c:v>
                </c:pt>
                <c:pt idx="6810">
                  <c:v>99.035319999999999</c:v>
                </c:pt>
                <c:pt idx="6811">
                  <c:v>99.034110000000027</c:v>
                </c:pt>
                <c:pt idx="6812">
                  <c:v>99.03282999999999</c:v>
                </c:pt>
                <c:pt idx="6813">
                  <c:v>99.031480000000002</c:v>
                </c:pt>
                <c:pt idx="6814">
                  <c:v>99.030010000000004</c:v>
                </c:pt>
                <c:pt idx="6815">
                  <c:v>99.028599999999983</c:v>
                </c:pt>
                <c:pt idx="6816">
                  <c:v>99.02737999999998</c:v>
                </c:pt>
                <c:pt idx="6817">
                  <c:v>99.026470000000003</c:v>
                </c:pt>
                <c:pt idx="6818">
                  <c:v>99.025999999999982</c:v>
                </c:pt>
                <c:pt idx="6819">
                  <c:v>99.025959999999998</c:v>
                </c:pt>
                <c:pt idx="6820">
                  <c:v>99.026219999999995</c:v>
                </c:pt>
                <c:pt idx="6821">
                  <c:v>99.026629999999997</c:v>
                </c:pt>
                <c:pt idx="6822">
                  <c:v>99.027060000000006</c:v>
                </c:pt>
                <c:pt idx="6823">
                  <c:v>99.0274</c:v>
                </c:pt>
                <c:pt idx="6824">
                  <c:v>99.027630000000002</c:v>
                </c:pt>
                <c:pt idx="6825">
                  <c:v>99.027760000000001</c:v>
                </c:pt>
                <c:pt idx="6826">
                  <c:v>99.027839999999998</c:v>
                </c:pt>
                <c:pt idx="6827">
                  <c:v>99.027810000000002</c:v>
                </c:pt>
                <c:pt idx="6828">
                  <c:v>99.027569999999997</c:v>
                </c:pt>
                <c:pt idx="6829">
                  <c:v>99.02697999999998</c:v>
                </c:pt>
                <c:pt idx="6830">
                  <c:v>99.025909999999982</c:v>
                </c:pt>
                <c:pt idx="6831">
                  <c:v>99.024260000000027</c:v>
                </c:pt>
                <c:pt idx="6832">
                  <c:v>99.02216</c:v>
                </c:pt>
                <c:pt idx="6833">
                  <c:v>99.019750000000002</c:v>
                </c:pt>
                <c:pt idx="6834">
                  <c:v>99.017380000000003</c:v>
                </c:pt>
                <c:pt idx="6835">
                  <c:v>99.01536999999999</c:v>
                </c:pt>
                <c:pt idx="6836">
                  <c:v>99.013959999999997</c:v>
                </c:pt>
                <c:pt idx="6837">
                  <c:v>99.013260000000031</c:v>
                </c:pt>
                <c:pt idx="6838">
                  <c:v>99.013200000000026</c:v>
                </c:pt>
                <c:pt idx="6839">
                  <c:v>99.013589999999994</c:v>
                </c:pt>
                <c:pt idx="6840">
                  <c:v>99.014190000000028</c:v>
                </c:pt>
                <c:pt idx="6841">
                  <c:v>99.014700000000005</c:v>
                </c:pt>
                <c:pt idx="6842">
                  <c:v>99.015020000000007</c:v>
                </c:pt>
                <c:pt idx="6843">
                  <c:v>99.015090000000001</c:v>
                </c:pt>
                <c:pt idx="6844">
                  <c:v>99.014930000000007</c:v>
                </c:pt>
                <c:pt idx="6845">
                  <c:v>99.014570000000006</c:v>
                </c:pt>
                <c:pt idx="6846">
                  <c:v>99.014039999999994</c:v>
                </c:pt>
                <c:pt idx="6847">
                  <c:v>99.013310000000004</c:v>
                </c:pt>
                <c:pt idx="6848">
                  <c:v>99.012349999999998</c:v>
                </c:pt>
                <c:pt idx="6849">
                  <c:v>99.011049999999997</c:v>
                </c:pt>
                <c:pt idx="6850">
                  <c:v>99.009479999999982</c:v>
                </c:pt>
                <c:pt idx="6851">
                  <c:v>99.007670000000005</c:v>
                </c:pt>
                <c:pt idx="6852">
                  <c:v>99.005809999999983</c:v>
                </c:pt>
                <c:pt idx="6853">
                  <c:v>99.004050000000007</c:v>
                </c:pt>
                <c:pt idx="6854">
                  <c:v>99.002569999999992</c:v>
                </c:pt>
                <c:pt idx="6855">
                  <c:v>99.001440000000002</c:v>
                </c:pt>
                <c:pt idx="6856">
                  <c:v>99.000690000000006</c:v>
                </c:pt>
                <c:pt idx="6857">
                  <c:v>99.000190000000003</c:v>
                </c:pt>
                <c:pt idx="6858">
                  <c:v>98.999860000000027</c:v>
                </c:pt>
                <c:pt idx="6859">
                  <c:v>98.999579999999995</c:v>
                </c:pt>
                <c:pt idx="6860">
                  <c:v>98.99929000000003</c:v>
                </c:pt>
                <c:pt idx="6861">
                  <c:v>98.998949999999994</c:v>
                </c:pt>
                <c:pt idx="6862">
                  <c:v>98.998639999999995</c:v>
                </c:pt>
                <c:pt idx="6863">
                  <c:v>98.998329999999996</c:v>
                </c:pt>
                <c:pt idx="6864">
                  <c:v>98.998070000000013</c:v>
                </c:pt>
                <c:pt idx="6865">
                  <c:v>98.99781000000003</c:v>
                </c:pt>
                <c:pt idx="6866">
                  <c:v>98.997520000000037</c:v>
                </c:pt>
                <c:pt idx="6867">
                  <c:v>98.997180000000029</c:v>
                </c:pt>
                <c:pt idx="6868">
                  <c:v>98.996820000000028</c:v>
                </c:pt>
                <c:pt idx="6869">
                  <c:v>98.996430000000004</c:v>
                </c:pt>
                <c:pt idx="6870">
                  <c:v>98.996150000000029</c:v>
                </c:pt>
                <c:pt idx="6871">
                  <c:v>98.99602000000003</c:v>
                </c:pt>
                <c:pt idx="6872">
                  <c:v>98.996089999999995</c:v>
                </c:pt>
                <c:pt idx="6873">
                  <c:v>98.99633</c:v>
                </c:pt>
                <c:pt idx="6874">
                  <c:v>98.996640000000028</c:v>
                </c:pt>
                <c:pt idx="6875">
                  <c:v>98.99696000000003</c:v>
                </c:pt>
                <c:pt idx="6876">
                  <c:v>98.997180000000029</c:v>
                </c:pt>
                <c:pt idx="6877">
                  <c:v>98.997220000000041</c:v>
                </c:pt>
                <c:pt idx="6878">
                  <c:v>98.997079999999997</c:v>
                </c:pt>
                <c:pt idx="6879">
                  <c:v>98.996700000000004</c:v>
                </c:pt>
                <c:pt idx="6880">
                  <c:v>98.996150000000029</c:v>
                </c:pt>
                <c:pt idx="6881">
                  <c:v>98.995410000000007</c:v>
                </c:pt>
                <c:pt idx="6882">
                  <c:v>98.994510000000034</c:v>
                </c:pt>
                <c:pt idx="6883">
                  <c:v>98.993449999999996</c:v>
                </c:pt>
                <c:pt idx="6884">
                  <c:v>98.992230000000006</c:v>
                </c:pt>
                <c:pt idx="6885">
                  <c:v>98.990939999999995</c:v>
                </c:pt>
                <c:pt idx="6886">
                  <c:v>98.989710000000002</c:v>
                </c:pt>
                <c:pt idx="6887">
                  <c:v>98.988590000000002</c:v>
                </c:pt>
                <c:pt idx="6888">
                  <c:v>98.987700000000004</c:v>
                </c:pt>
                <c:pt idx="6889">
                  <c:v>98.987030000000004</c:v>
                </c:pt>
                <c:pt idx="6890">
                  <c:v>98.986599999999996</c:v>
                </c:pt>
                <c:pt idx="6891">
                  <c:v>98.986339999999998</c:v>
                </c:pt>
                <c:pt idx="6892">
                  <c:v>98.986180000000004</c:v>
                </c:pt>
                <c:pt idx="6893">
                  <c:v>98.986070000000012</c:v>
                </c:pt>
                <c:pt idx="6894">
                  <c:v>98.985929999999996</c:v>
                </c:pt>
                <c:pt idx="6895">
                  <c:v>98.985770000000002</c:v>
                </c:pt>
                <c:pt idx="6896">
                  <c:v>98.985560000000007</c:v>
                </c:pt>
                <c:pt idx="6897">
                  <c:v>98.985249999999994</c:v>
                </c:pt>
                <c:pt idx="6898">
                  <c:v>98.984790000000004</c:v>
                </c:pt>
                <c:pt idx="6899">
                  <c:v>98.984130000000007</c:v>
                </c:pt>
                <c:pt idx="6900">
                  <c:v>98.983239999999995</c:v>
                </c:pt>
                <c:pt idx="6901">
                  <c:v>98.982140000000001</c:v>
                </c:pt>
                <c:pt idx="6902">
                  <c:v>98.980900000000005</c:v>
                </c:pt>
                <c:pt idx="6903">
                  <c:v>98.979609999999994</c:v>
                </c:pt>
                <c:pt idx="6904">
                  <c:v>98.978449999999981</c:v>
                </c:pt>
                <c:pt idx="6905">
                  <c:v>98.977459999999994</c:v>
                </c:pt>
                <c:pt idx="6906">
                  <c:v>98.976690000000005</c:v>
                </c:pt>
                <c:pt idx="6907">
                  <c:v>98.976140000000001</c:v>
                </c:pt>
                <c:pt idx="6908">
                  <c:v>98.97569</c:v>
                </c:pt>
                <c:pt idx="6909">
                  <c:v>98.975279999999998</c:v>
                </c:pt>
                <c:pt idx="6910">
                  <c:v>98.974779999999981</c:v>
                </c:pt>
                <c:pt idx="6911">
                  <c:v>98.974239999999995</c:v>
                </c:pt>
                <c:pt idx="6912">
                  <c:v>98.973569999999995</c:v>
                </c:pt>
                <c:pt idx="6913">
                  <c:v>98.97284999999998</c:v>
                </c:pt>
                <c:pt idx="6914">
                  <c:v>98.97217999999998</c:v>
                </c:pt>
                <c:pt idx="6915">
                  <c:v>98.971599999999995</c:v>
                </c:pt>
                <c:pt idx="6916">
                  <c:v>98.971160000000026</c:v>
                </c:pt>
                <c:pt idx="6917">
                  <c:v>98.9709</c:v>
                </c:pt>
                <c:pt idx="6918">
                  <c:v>98.970829999999992</c:v>
                </c:pt>
                <c:pt idx="6919">
                  <c:v>98.9709</c:v>
                </c:pt>
                <c:pt idx="6920">
                  <c:v>98.971000000000004</c:v>
                </c:pt>
                <c:pt idx="6921">
                  <c:v>98.971019999999996</c:v>
                </c:pt>
                <c:pt idx="6922">
                  <c:v>98.970860000000002</c:v>
                </c:pt>
                <c:pt idx="6923">
                  <c:v>98.970349999999982</c:v>
                </c:pt>
                <c:pt idx="6924">
                  <c:v>98.969489999999993</c:v>
                </c:pt>
                <c:pt idx="6925">
                  <c:v>98.968320000000006</c:v>
                </c:pt>
                <c:pt idx="6926">
                  <c:v>98.966960000000029</c:v>
                </c:pt>
                <c:pt idx="6927">
                  <c:v>98.965530000000001</c:v>
                </c:pt>
                <c:pt idx="6928">
                  <c:v>98.964290000000034</c:v>
                </c:pt>
                <c:pt idx="6929">
                  <c:v>98.963340000000002</c:v>
                </c:pt>
                <c:pt idx="6930">
                  <c:v>98.96275</c:v>
                </c:pt>
                <c:pt idx="6931">
                  <c:v>98.962459999999993</c:v>
                </c:pt>
                <c:pt idx="6932">
                  <c:v>98.962389999999999</c:v>
                </c:pt>
                <c:pt idx="6933">
                  <c:v>98.962339999999998</c:v>
                </c:pt>
                <c:pt idx="6934">
                  <c:v>98.962230000000005</c:v>
                </c:pt>
                <c:pt idx="6935">
                  <c:v>98.961900000000028</c:v>
                </c:pt>
                <c:pt idx="6936">
                  <c:v>98.961300000000023</c:v>
                </c:pt>
                <c:pt idx="6937">
                  <c:v>98.960400000000007</c:v>
                </c:pt>
                <c:pt idx="6938">
                  <c:v>98.959260000000029</c:v>
                </c:pt>
                <c:pt idx="6939">
                  <c:v>98.957949999999997</c:v>
                </c:pt>
                <c:pt idx="6940">
                  <c:v>98.956670000000003</c:v>
                </c:pt>
                <c:pt idx="6941">
                  <c:v>98.955590000000001</c:v>
                </c:pt>
                <c:pt idx="6942">
                  <c:v>98.954899999999995</c:v>
                </c:pt>
                <c:pt idx="6943">
                  <c:v>98.954769999999996</c:v>
                </c:pt>
                <c:pt idx="6944">
                  <c:v>98.955280000000002</c:v>
                </c:pt>
                <c:pt idx="6945">
                  <c:v>98.956360000000004</c:v>
                </c:pt>
                <c:pt idx="6946">
                  <c:v>98.957809999999995</c:v>
                </c:pt>
                <c:pt idx="6947">
                  <c:v>98.959369999999993</c:v>
                </c:pt>
                <c:pt idx="6948">
                  <c:v>98.960700000000003</c:v>
                </c:pt>
              </c:numCache>
            </c:numRef>
          </c:yVal>
          <c:smooth val="1"/>
        </c:ser>
        <c:axId val="72023424"/>
        <c:axId val="72627712"/>
      </c:scatterChart>
      <c:valAx>
        <c:axId val="72023424"/>
        <c:scaling>
          <c:orientation val="maxMin"/>
          <c:max val="4000"/>
          <c:min val="650"/>
        </c:scaling>
        <c:axPos val="b"/>
        <c:title>
          <c:tx>
            <c:rich>
              <a:bodyPr/>
              <a:lstStyle/>
              <a:p>
                <a:pPr>
                  <a:defRPr sz="2000" baseline="0">
                    <a:latin typeface="Arial" pitchFamily="34" charset="0"/>
                  </a:defRPr>
                </a:pPr>
                <a:r>
                  <a:rPr lang="en-US" sz="2000" baseline="0">
                    <a:latin typeface="Arial" pitchFamily="34" charset="0"/>
                  </a:rPr>
                  <a:t>Wavenumbers (cm</a:t>
                </a:r>
                <a:r>
                  <a:rPr lang="en-US" sz="2000" baseline="30000">
                    <a:latin typeface="Arial" pitchFamily="34" charset="0"/>
                  </a:rPr>
                  <a:t>-1</a:t>
                </a:r>
                <a:r>
                  <a:rPr lang="en-US" sz="2000" baseline="0">
                    <a:latin typeface="Arial" pitchFamily="34" charset="0"/>
                  </a:rPr>
                  <a:t>)</a:t>
                </a:r>
              </a:p>
            </c:rich>
          </c:tx>
          <c:layout>
            <c:manualLayout>
              <c:xMode val="edge"/>
              <c:yMode val="edge"/>
              <c:x val="0.40090616797900264"/>
              <c:y val="0.913768115942029"/>
            </c:manualLayout>
          </c:layout>
        </c:title>
        <c:numFmt formatCode="General" sourceLinked="0"/>
        <c:tickLblPos val="nextTo"/>
        <c:spPr>
          <a:ln w="25400">
            <a:solidFill>
              <a:schemeClr val="tx1"/>
            </a:solidFill>
          </a:ln>
        </c:spPr>
        <c:txPr>
          <a:bodyPr/>
          <a:lstStyle/>
          <a:p>
            <a:pPr>
              <a:defRPr sz="1400" b="1" i="0" baseline="0">
                <a:latin typeface="Arial" pitchFamily="34" charset="0"/>
              </a:defRPr>
            </a:pPr>
            <a:endParaRPr lang="en-US"/>
          </a:p>
        </c:txPr>
        <c:crossAx val="72627712"/>
        <c:crosses val="autoZero"/>
        <c:crossBetween val="midCat"/>
        <c:majorUnit val="1000"/>
        <c:minorUnit val="200"/>
      </c:valAx>
      <c:valAx>
        <c:axId val="72627712"/>
        <c:scaling>
          <c:orientation val="minMax"/>
          <c:max val="100"/>
          <c:min val="80"/>
        </c:scaling>
        <c:axPos val="l"/>
        <c:title>
          <c:tx>
            <c:rich>
              <a:bodyPr rot="-5400000" vert="horz"/>
              <a:lstStyle/>
              <a:p>
                <a:pPr>
                  <a:defRPr sz="2000" baseline="0">
                    <a:latin typeface="Arial" pitchFamily="34" charset="0"/>
                  </a:defRPr>
                </a:pPr>
                <a:r>
                  <a:rPr lang="en-US" sz="2000" baseline="0">
                    <a:latin typeface="Arial" pitchFamily="34" charset="0"/>
                  </a:rPr>
                  <a:t>%Transmittance</a:t>
                </a:r>
              </a:p>
            </c:rich>
          </c:tx>
          <c:layout/>
        </c:title>
        <c:numFmt formatCode="General" sourceLinked="0"/>
        <c:tickLblPos val="nextTo"/>
        <c:spPr>
          <a:ln w="25400">
            <a:solidFill>
              <a:schemeClr val="tx1"/>
            </a:solidFill>
          </a:ln>
        </c:spPr>
        <c:txPr>
          <a:bodyPr/>
          <a:lstStyle/>
          <a:p>
            <a:pPr>
              <a:defRPr sz="1400" b="1" i="0" baseline="0">
                <a:latin typeface="Arial" pitchFamily="34" charset="0"/>
              </a:defRPr>
            </a:pPr>
            <a:endParaRPr lang="en-US"/>
          </a:p>
        </c:txPr>
        <c:crossAx val="72023424"/>
        <c:crosses val="max"/>
        <c:crossBetween val="midCat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"/>
  <c:chart>
    <c:autoTitleDeleted val="1"/>
    <c:plotArea>
      <c:layout>
        <c:manualLayout>
          <c:layoutTarget val="inner"/>
          <c:xMode val="edge"/>
          <c:yMode val="edge"/>
          <c:x val="6.1359764239996339E-2"/>
          <c:y val="2.7833005249343849E-2"/>
          <c:w val="0.9244859813084112"/>
          <c:h val="0.86181592039801014"/>
        </c:manualLayout>
      </c:layout>
      <c:scatterChart>
        <c:scatterStyle val="lineMarker"/>
        <c:ser>
          <c:idx val="0"/>
          <c:order val="0"/>
          <c:spPr>
            <a:ln w="28575">
              <a:noFill/>
            </a:ln>
          </c:spPr>
          <c:marker>
            <c:symbol val="square"/>
            <c:size val="6"/>
            <c:spPr>
              <a:solidFill>
                <a:sysClr val="windowText" lastClr="000000"/>
              </a:solidFill>
            </c:spPr>
          </c:marker>
          <c:xVal>
            <c:numRef>
              <c:f>'Bulk Sample (10 U mTG)'!$A$2:$A$12</c:f>
              <c:numCache>
                <c:formatCode>General</c:formatCode>
                <c:ptCount val="11"/>
                <c:pt idx="0">
                  <c:v>-5</c:v>
                </c:pt>
                <c:pt idx="1">
                  <c:v>-4</c:v>
                </c:pt>
                <c:pt idx="2">
                  <c:v>-3</c:v>
                </c:pt>
                <c:pt idx="3">
                  <c:v>-2</c:v>
                </c:pt>
                <c:pt idx="4">
                  <c:v>-1</c:v>
                </c:pt>
                <c:pt idx="5">
                  <c:v>0</c:v>
                </c:pt>
                <c:pt idx="6">
                  <c:v>1</c:v>
                </c:pt>
                <c:pt idx="7">
                  <c:v>2</c:v>
                </c:pt>
                <c:pt idx="8">
                  <c:v>3</c:v>
                </c:pt>
                <c:pt idx="9">
                  <c:v>4</c:v>
                </c:pt>
                <c:pt idx="10">
                  <c:v>5</c:v>
                </c:pt>
              </c:numCache>
            </c:numRef>
          </c:xVal>
          <c:yVal>
            <c:numRef>
              <c:f>'Bulk Sample (10 U mTG)'!$B$2:$B$12</c:f>
              <c:numCache>
                <c:formatCode>General</c:formatCode>
                <c:ptCount val="11"/>
                <c:pt idx="0">
                  <c:v>-1.7890000000000004E-3</c:v>
                </c:pt>
                <c:pt idx="1">
                  <c:v>-1.0124000000000001E-3</c:v>
                </c:pt>
                <c:pt idx="2">
                  <c:v>-6.7756000000000044E-4</c:v>
                </c:pt>
                <c:pt idx="3">
                  <c:v>-3.5246700000000019E-4</c:v>
                </c:pt>
                <c:pt idx="4">
                  <c:v>-5.5272500000000017E-5</c:v>
                </c:pt>
                <c:pt idx="5">
                  <c:v>-2.8095000000000016E-6</c:v>
                </c:pt>
                <c:pt idx="6">
                  <c:v>2.2188900000000014E-5</c:v>
                </c:pt>
                <c:pt idx="7">
                  <c:v>3.4218800000000011E-4</c:v>
                </c:pt>
                <c:pt idx="8">
                  <c:v>8.8314700000000036E-4</c:v>
                </c:pt>
                <c:pt idx="9">
                  <c:v>1.3069900000000001E-3</c:v>
                </c:pt>
                <c:pt idx="10">
                  <c:v>1.5904100000000009E-3</c:v>
                </c:pt>
              </c:numCache>
            </c:numRef>
          </c:yVal>
        </c:ser>
        <c:axId val="72651136"/>
        <c:axId val="72653440"/>
      </c:scatterChart>
      <c:valAx>
        <c:axId val="7265113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2000" baseline="0">
                    <a:latin typeface="Arial" pitchFamily="34" charset="0"/>
                    <a:cs typeface="Arial" pitchFamily="34" charset="0"/>
                  </a:defRPr>
                </a:pPr>
                <a:r>
                  <a:rPr lang="en-US" sz="2000" baseline="0">
                    <a:latin typeface="Arial" pitchFamily="34" charset="0"/>
                    <a:cs typeface="Arial" pitchFamily="34" charset="0"/>
                  </a:rPr>
                  <a:t>Voltage (V)</a:t>
                </a:r>
              </a:p>
            </c:rich>
          </c:tx>
          <c:layout>
            <c:manualLayout>
              <c:xMode val="edge"/>
              <c:yMode val="edge"/>
              <c:x val="0.45704442318541977"/>
              <c:y val="0.9549759078622635"/>
            </c:manualLayout>
          </c:layout>
        </c:title>
        <c:numFmt formatCode="General" sourceLinked="1"/>
        <c:tickLblPos val="nextTo"/>
        <c:spPr>
          <a:ln w="25400">
            <a:solidFill>
              <a:schemeClr val="tx1"/>
            </a:solidFill>
          </a:ln>
        </c:spPr>
        <c:txPr>
          <a:bodyPr/>
          <a:lstStyle/>
          <a:p>
            <a:pPr>
              <a:defRPr b="1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72653440"/>
        <c:crosses val="autoZero"/>
        <c:crossBetween val="midCat"/>
        <c:majorUnit val="1"/>
      </c:valAx>
      <c:valAx>
        <c:axId val="72653440"/>
        <c:scaling>
          <c:orientation val="minMax"/>
          <c:max val="3.000000000000004E-3"/>
          <c:min val="-3.000000000000004E-3"/>
        </c:scaling>
        <c:axPos val="l"/>
        <c:title>
          <c:tx>
            <c:rich>
              <a:bodyPr rot="-5400000" vert="horz"/>
              <a:lstStyle/>
              <a:p>
                <a:pPr>
                  <a:defRPr sz="2000" baseline="0">
                    <a:latin typeface="Arial" pitchFamily="34" charset="0"/>
                    <a:cs typeface="Arial" pitchFamily="34" charset="0"/>
                  </a:defRPr>
                </a:pPr>
                <a:r>
                  <a:rPr lang="en-US" sz="2000" baseline="0">
                    <a:latin typeface="Arial" pitchFamily="34" charset="0"/>
                    <a:cs typeface="Arial" pitchFamily="34" charset="0"/>
                  </a:rPr>
                  <a:t>Current (A)</a:t>
                </a:r>
              </a:p>
            </c:rich>
          </c:tx>
          <c:layout>
            <c:manualLayout>
              <c:xMode val="edge"/>
              <c:yMode val="edge"/>
              <c:x val="1.7543859649122812E-3"/>
              <c:y val="0.33925528539701788"/>
            </c:manualLayout>
          </c:layout>
        </c:title>
        <c:numFmt formatCode="0.E+00" sourceLinked="0"/>
        <c:tickLblPos val="nextTo"/>
        <c:spPr>
          <a:ln w="25400">
            <a:solidFill>
              <a:schemeClr val="tx1"/>
            </a:solidFill>
          </a:ln>
        </c:spPr>
        <c:txPr>
          <a:bodyPr/>
          <a:lstStyle/>
          <a:p>
            <a:pPr>
              <a:defRPr sz="1400" b="1" baseline="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72651136"/>
        <c:crosses val="autoZero"/>
        <c:crossBetween val="midCat"/>
      </c:valAx>
    </c:plotArea>
    <c:plotVisOnly val="1"/>
    <c:dispBlanksAs val="gap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5A84459-2357-427E-AB9C-07AFD9FFC34E}" type="datetimeFigureOut">
              <a:rPr lang="en-US"/>
              <a:pPr>
                <a:defRPr/>
              </a:pPr>
              <a:t>4/18/2016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B9E872F-505B-4900-9E26-530DF45846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 defTabSz="4598060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 defTabSz="4598060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D9B4ADD5-E26A-4DEC-9600-4CDA2F3FED0C}" type="datetimeFigureOut">
              <a:rPr lang="en-US"/>
              <a:pPr>
                <a:defRPr/>
              </a:pPr>
              <a:t>4/18/2016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560888"/>
            <a:ext cx="5851525" cy="4319587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 defTabSz="4598060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 defTabSz="4598060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02BFB467-5C4F-41AE-86BC-099FF10655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97400" rtl="0" eaLnBrk="0" fontAlgn="base" hangingPunct="0">
      <a:spcBef>
        <a:spcPct val="30000"/>
      </a:spcBef>
      <a:spcAft>
        <a:spcPct val="0"/>
      </a:spcAft>
      <a:defRPr sz="6000" kern="1200">
        <a:solidFill>
          <a:schemeClr val="tx1"/>
        </a:solidFill>
        <a:latin typeface="+mn-lt"/>
        <a:ea typeface="+mn-ea"/>
        <a:cs typeface="+mn-cs"/>
      </a:defRPr>
    </a:lvl1pPr>
    <a:lvl2pPr marL="2298700" algn="l" defTabSz="4597400" rtl="0" eaLnBrk="0" fontAlgn="base" hangingPunct="0">
      <a:spcBef>
        <a:spcPct val="30000"/>
      </a:spcBef>
      <a:spcAft>
        <a:spcPct val="0"/>
      </a:spcAft>
      <a:defRPr sz="6000" kern="1200">
        <a:solidFill>
          <a:schemeClr val="tx1"/>
        </a:solidFill>
        <a:latin typeface="+mn-lt"/>
        <a:ea typeface="+mn-ea"/>
        <a:cs typeface="+mn-cs"/>
      </a:defRPr>
    </a:lvl2pPr>
    <a:lvl3pPr marL="4597400" algn="l" defTabSz="4597400" rtl="0" eaLnBrk="0" fontAlgn="base" hangingPunct="0">
      <a:spcBef>
        <a:spcPct val="30000"/>
      </a:spcBef>
      <a:spcAft>
        <a:spcPct val="0"/>
      </a:spcAft>
      <a:defRPr sz="6000" kern="1200">
        <a:solidFill>
          <a:schemeClr val="tx1"/>
        </a:solidFill>
        <a:latin typeface="+mn-lt"/>
        <a:ea typeface="+mn-ea"/>
        <a:cs typeface="+mn-cs"/>
      </a:defRPr>
    </a:lvl3pPr>
    <a:lvl4pPr marL="6896100" algn="l" defTabSz="4597400" rtl="0" eaLnBrk="0" fontAlgn="base" hangingPunct="0">
      <a:spcBef>
        <a:spcPct val="30000"/>
      </a:spcBef>
      <a:spcAft>
        <a:spcPct val="0"/>
      </a:spcAft>
      <a:defRPr sz="6000" kern="1200">
        <a:solidFill>
          <a:schemeClr val="tx1"/>
        </a:solidFill>
        <a:latin typeface="+mn-lt"/>
        <a:ea typeface="+mn-ea"/>
        <a:cs typeface="+mn-cs"/>
      </a:defRPr>
    </a:lvl4pPr>
    <a:lvl5pPr marL="9194800" algn="l" defTabSz="4597400" rtl="0" eaLnBrk="0" fontAlgn="base" hangingPunct="0">
      <a:spcBef>
        <a:spcPct val="30000"/>
      </a:spcBef>
      <a:spcAft>
        <a:spcPct val="0"/>
      </a:spcAft>
      <a:defRPr sz="6000" kern="1200">
        <a:solidFill>
          <a:schemeClr val="tx1"/>
        </a:solidFill>
        <a:latin typeface="+mn-lt"/>
        <a:ea typeface="+mn-ea"/>
        <a:cs typeface="+mn-cs"/>
      </a:defRPr>
    </a:lvl5pPr>
    <a:lvl6pPr marL="11495151" algn="l" defTabSz="4598060" rtl="0" eaLnBrk="1" latinLnBrk="0" hangingPunct="1">
      <a:defRPr sz="6000" kern="1200">
        <a:solidFill>
          <a:schemeClr val="tx1"/>
        </a:solidFill>
        <a:latin typeface="+mn-lt"/>
        <a:ea typeface="+mn-ea"/>
        <a:cs typeface="+mn-cs"/>
      </a:defRPr>
    </a:lvl6pPr>
    <a:lvl7pPr marL="13794181" algn="l" defTabSz="4598060" rtl="0" eaLnBrk="1" latinLnBrk="0" hangingPunct="1">
      <a:defRPr sz="6000" kern="1200">
        <a:solidFill>
          <a:schemeClr val="tx1"/>
        </a:solidFill>
        <a:latin typeface="+mn-lt"/>
        <a:ea typeface="+mn-ea"/>
        <a:cs typeface="+mn-cs"/>
      </a:defRPr>
    </a:lvl7pPr>
    <a:lvl8pPr marL="16093211" algn="l" defTabSz="4598060" rtl="0" eaLnBrk="1" latinLnBrk="0" hangingPunct="1">
      <a:defRPr sz="6000" kern="1200">
        <a:solidFill>
          <a:schemeClr val="tx1"/>
        </a:solidFill>
        <a:latin typeface="+mn-lt"/>
        <a:ea typeface="+mn-ea"/>
        <a:cs typeface="+mn-cs"/>
      </a:defRPr>
    </a:lvl8pPr>
    <a:lvl9pPr marL="18392242" algn="l" defTabSz="4598060" rtl="0" eaLnBrk="1" latinLnBrk="0" hangingPunct="1">
      <a:defRPr sz="6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4597400" fontAlgn="base">
              <a:spcBef>
                <a:spcPct val="0"/>
              </a:spcBef>
              <a:spcAft>
                <a:spcPct val="0"/>
              </a:spcAft>
              <a:defRPr/>
            </a:pPr>
            <a:fld id="{AD272D64-4A37-44BF-92D3-F32799CF3181}" type="slidenum">
              <a:rPr lang="en-US" smtClean="0">
                <a:solidFill>
                  <a:srgbClr val="000000"/>
                </a:solidFill>
              </a:rPr>
              <a:pPr defTabSz="4597400"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3800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574" y="10226678"/>
            <a:ext cx="37308063" cy="70548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141" y="18653129"/>
            <a:ext cx="30724929" cy="8413752"/>
          </a:xfrm>
        </p:spPr>
        <p:txBody>
          <a:bodyPr/>
          <a:lstStyle>
            <a:lvl1pPr marL="0" indent="0" algn="ctr">
              <a:buNone/>
              <a:defRPr/>
            </a:lvl1pPr>
            <a:lvl2pPr marL="437273" indent="0" algn="ctr">
              <a:buNone/>
              <a:defRPr/>
            </a:lvl2pPr>
            <a:lvl3pPr marL="874552" indent="0" algn="ctr">
              <a:buNone/>
              <a:defRPr/>
            </a:lvl3pPr>
            <a:lvl4pPr marL="1311825" indent="0" algn="ctr">
              <a:buNone/>
              <a:defRPr/>
            </a:lvl4pPr>
            <a:lvl5pPr marL="1749103" indent="0" algn="ctr">
              <a:buNone/>
              <a:defRPr/>
            </a:lvl5pPr>
            <a:lvl6pPr marL="2186377" indent="0" algn="ctr">
              <a:buNone/>
              <a:defRPr/>
            </a:lvl6pPr>
            <a:lvl7pPr marL="2623655" indent="0" algn="ctr">
              <a:buNone/>
              <a:defRPr/>
            </a:lvl7pPr>
            <a:lvl8pPr marL="3060928" indent="0" algn="ctr">
              <a:buNone/>
              <a:defRPr/>
            </a:lvl8pPr>
            <a:lvl9pPr marL="3498207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DF61B54-0DC1-4F82-9734-C47FE15E1A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BBCE8BA-DCF4-4DB0-BC2B-704B3E3DCB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6" y="21153444"/>
            <a:ext cx="37308063" cy="653732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6" y="13952540"/>
            <a:ext cx="37308063" cy="7200902"/>
          </a:xfrm>
        </p:spPr>
        <p:txBody>
          <a:bodyPr anchor="b"/>
          <a:lstStyle>
            <a:lvl1pPr marL="0" indent="0">
              <a:buNone/>
              <a:defRPr sz="2000"/>
            </a:lvl1pPr>
            <a:lvl2pPr marL="437273" indent="0">
              <a:buNone/>
              <a:defRPr sz="1500"/>
            </a:lvl2pPr>
            <a:lvl3pPr marL="874552" indent="0">
              <a:buNone/>
              <a:defRPr sz="1500"/>
            </a:lvl3pPr>
            <a:lvl4pPr marL="1311825" indent="0">
              <a:buNone/>
              <a:defRPr sz="1500"/>
            </a:lvl4pPr>
            <a:lvl5pPr marL="1749103" indent="0">
              <a:buNone/>
              <a:defRPr sz="1500"/>
            </a:lvl5pPr>
            <a:lvl6pPr marL="2186377" indent="0">
              <a:buNone/>
              <a:defRPr sz="1500"/>
            </a:lvl6pPr>
            <a:lvl7pPr marL="2623655" indent="0">
              <a:buNone/>
              <a:defRPr sz="1500"/>
            </a:lvl7pPr>
            <a:lvl8pPr marL="3060928" indent="0">
              <a:buNone/>
              <a:defRPr sz="1500"/>
            </a:lvl8pPr>
            <a:lvl9pPr marL="3498207" indent="0">
              <a:buNone/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C53F8DC-4471-4308-8243-64F4926973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475" y="7681911"/>
            <a:ext cx="19686816" cy="21723350"/>
          </a:xfrm>
        </p:spPr>
        <p:txBody>
          <a:bodyPr/>
          <a:lstStyle>
            <a:lvl1pPr>
              <a:defRPr sz="2500"/>
            </a:lvl1pPr>
            <a:lvl2pPr>
              <a:defRPr sz="2500"/>
            </a:lvl2pPr>
            <a:lvl3pPr>
              <a:defRPr sz="20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10919" y="7681911"/>
            <a:ext cx="19686816" cy="21723350"/>
          </a:xfrm>
        </p:spPr>
        <p:txBody>
          <a:bodyPr/>
          <a:lstStyle>
            <a:lvl1pPr>
              <a:defRPr sz="2500"/>
            </a:lvl1pPr>
            <a:lvl2pPr>
              <a:defRPr sz="2500"/>
            </a:lvl2pPr>
            <a:lvl3pPr>
              <a:defRPr sz="20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2051E9F-5F79-46FE-850E-34EEBA4034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837" y="1317624"/>
            <a:ext cx="39501537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833" y="7369180"/>
            <a:ext cx="19392903" cy="3070224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37273" indent="0">
              <a:buNone/>
              <a:defRPr sz="2000" b="1"/>
            </a:lvl2pPr>
            <a:lvl3pPr marL="874552" indent="0">
              <a:buNone/>
              <a:defRPr sz="1500" b="1"/>
            </a:lvl3pPr>
            <a:lvl4pPr marL="1311825" indent="0">
              <a:buNone/>
              <a:defRPr sz="1500" b="1"/>
            </a:lvl4pPr>
            <a:lvl5pPr marL="1749103" indent="0">
              <a:buNone/>
              <a:defRPr sz="1500" b="1"/>
            </a:lvl5pPr>
            <a:lvl6pPr marL="2186377" indent="0">
              <a:buNone/>
              <a:defRPr sz="1500" b="1"/>
            </a:lvl6pPr>
            <a:lvl7pPr marL="2623655" indent="0">
              <a:buNone/>
              <a:defRPr sz="1500" b="1"/>
            </a:lvl7pPr>
            <a:lvl8pPr marL="3060928" indent="0">
              <a:buNone/>
              <a:defRPr sz="1500" b="1"/>
            </a:lvl8pPr>
            <a:lvl9pPr marL="3498207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833" y="10439403"/>
            <a:ext cx="19392903" cy="18965860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666" y="7369180"/>
            <a:ext cx="19399704" cy="3070224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37273" indent="0">
              <a:buNone/>
              <a:defRPr sz="2000" b="1"/>
            </a:lvl2pPr>
            <a:lvl3pPr marL="874552" indent="0">
              <a:buNone/>
              <a:defRPr sz="1500" b="1"/>
            </a:lvl3pPr>
            <a:lvl4pPr marL="1311825" indent="0">
              <a:buNone/>
              <a:defRPr sz="1500" b="1"/>
            </a:lvl4pPr>
            <a:lvl5pPr marL="1749103" indent="0">
              <a:buNone/>
              <a:defRPr sz="1500" b="1"/>
            </a:lvl5pPr>
            <a:lvl6pPr marL="2186377" indent="0">
              <a:buNone/>
              <a:defRPr sz="1500" b="1"/>
            </a:lvl6pPr>
            <a:lvl7pPr marL="2623655" indent="0">
              <a:buNone/>
              <a:defRPr sz="1500" b="1"/>
            </a:lvl7pPr>
            <a:lvl8pPr marL="3060928" indent="0">
              <a:buNone/>
              <a:defRPr sz="1500" b="1"/>
            </a:lvl8pPr>
            <a:lvl9pPr marL="3498207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666" y="10439403"/>
            <a:ext cx="19399704" cy="18965860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D73139C-F177-47FB-9CD9-89F668E213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53386BD-0D47-4B43-B007-94918C0CAA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3DB6AE1-ABA4-4052-919B-DE9D46854C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836" y="1311273"/>
            <a:ext cx="14439903" cy="557689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59967" y="1311274"/>
            <a:ext cx="24536400" cy="280939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836" y="6888166"/>
            <a:ext cx="14439903" cy="22517102"/>
          </a:xfrm>
        </p:spPr>
        <p:txBody>
          <a:bodyPr/>
          <a:lstStyle>
            <a:lvl1pPr marL="0" indent="0">
              <a:buNone/>
              <a:defRPr sz="1500"/>
            </a:lvl1pPr>
            <a:lvl2pPr marL="437273" indent="0">
              <a:buNone/>
              <a:defRPr sz="1000"/>
            </a:lvl2pPr>
            <a:lvl3pPr marL="874552" indent="0">
              <a:buNone/>
              <a:defRPr sz="1000"/>
            </a:lvl3pPr>
            <a:lvl4pPr marL="1311825" indent="0">
              <a:buNone/>
              <a:defRPr sz="1000"/>
            </a:lvl4pPr>
            <a:lvl5pPr marL="1749103" indent="0">
              <a:buNone/>
              <a:defRPr sz="1000"/>
            </a:lvl5pPr>
            <a:lvl6pPr marL="2186377" indent="0">
              <a:buNone/>
              <a:defRPr sz="1000"/>
            </a:lvl6pPr>
            <a:lvl7pPr marL="2623655" indent="0">
              <a:buNone/>
              <a:defRPr sz="1000"/>
            </a:lvl7pPr>
            <a:lvl8pPr marL="3060928" indent="0">
              <a:buNone/>
              <a:defRPr sz="1000"/>
            </a:lvl8pPr>
            <a:lvl9pPr marL="3498207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54B5010-5729-476C-A9A7-3D107247D5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443" y="23042568"/>
            <a:ext cx="26335263" cy="27209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443" y="2941645"/>
            <a:ext cx="26335263" cy="19750084"/>
          </a:xfrm>
        </p:spPr>
        <p:txBody>
          <a:bodyPr/>
          <a:lstStyle>
            <a:lvl1pPr marL="0" indent="0">
              <a:buNone/>
              <a:defRPr sz="3000"/>
            </a:lvl1pPr>
            <a:lvl2pPr marL="437273" indent="0">
              <a:buNone/>
              <a:defRPr sz="2500"/>
            </a:lvl2pPr>
            <a:lvl3pPr marL="874552" indent="0">
              <a:buNone/>
              <a:defRPr sz="2500"/>
            </a:lvl3pPr>
            <a:lvl4pPr marL="1311825" indent="0">
              <a:buNone/>
              <a:defRPr sz="2000"/>
            </a:lvl4pPr>
            <a:lvl5pPr marL="1749103" indent="0">
              <a:buNone/>
              <a:defRPr sz="2000"/>
            </a:lvl5pPr>
            <a:lvl6pPr marL="2186377" indent="0">
              <a:buNone/>
              <a:defRPr sz="2000"/>
            </a:lvl6pPr>
            <a:lvl7pPr marL="2623655" indent="0">
              <a:buNone/>
              <a:defRPr sz="2000"/>
            </a:lvl7pPr>
            <a:lvl8pPr marL="3060928" indent="0">
              <a:buNone/>
              <a:defRPr sz="2000"/>
            </a:lvl8pPr>
            <a:lvl9pPr marL="3498207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443" y="25763539"/>
            <a:ext cx="26335263" cy="3862388"/>
          </a:xfrm>
        </p:spPr>
        <p:txBody>
          <a:bodyPr/>
          <a:lstStyle>
            <a:lvl1pPr marL="0" indent="0">
              <a:buNone/>
              <a:defRPr sz="1500"/>
            </a:lvl1pPr>
            <a:lvl2pPr marL="437273" indent="0">
              <a:buNone/>
              <a:defRPr sz="1000"/>
            </a:lvl2pPr>
            <a:lvl3pPr marL="874552" indent="0">
              <a:buNone/>
              <a:defRPr sz="1000"/>
            </a:lvl3pPr>
            <a:lvl4pPr marL="1311825" indent="0">
              <a:buNone/>
              <a:defRPr sz="1000"/>
            </a:lvl4pPr>
            <a:lvl5pPr marL="1749103" indent="0">
              <a:buNone/>
              <a:defRPr sz="1000"/>
            </a:lvl5pPr>
            <a:lvl6pPr marL="2186377" indent="0">
              <a:buNone/>
              <a:defRPr sz="1000"/>
            </a:lvl6pPr>
            <a:lvl7pPr marL="2623655" indent="0">
              <a:buNone/>
              <a:defRPr sz="1000"/>
            </a:lvl7pPr>
            <a:lvl8pPr marL="3060928" indent="0">
              <a:buNone/>
              <a:defRPr sz="1000"/>
            </a:lvl8pPr>
            <a:lvl9pPr marL="3498207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DC99D88-E1F4-4B57-92BC-8536AC76DC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2CDD644-81A0-4D9B-8B2F-9737A1405E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670" y="1319213"/>
            <a:ext cx="9876063" cy="2808604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476" y="1319213"/>
            <a:ext cx="29497565" cy="2808604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9B9218C-F4AE-4579-89EC-22245A6A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3473" y="1319420"/>
            <a:ext cx="39504257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2604" tIns="251304" rIns="502604" bIns="2513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3473" y="7681706"/>
            <a:ext cx="39504257" cy="2172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2604" tIns="251304" rIns="502604" bIns="2513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3473" y="29976417"/>
            <a:ext cx="10243457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02604" tIns="251304" rIns="502604" bIns="251304" numCol="1" anchor="t" anchorCtr="0" compatLnSpc="1">
            <a:prstTxWarp prst="textNoShape">
              <a:avLst/>
            </a:prstTxWarp>
          </a:bodyPr>
          <a:lstStyle>
            <a:lvl1pPr defTabSz="4598060">
              <a:defRPr sz="75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073" y="29976417"/>
            <a:ext cx="13901057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02604" tIns="251304" rIns="502604" bIns="251304" numCol="1" anchor="t" anchorCtr="0" compatLnSpc="1">
            <a:prstTxWarp prst="textNoShape">
              <a:avLst/>
            </a:prstTxWarp>
          </a:bodyPr>
          <a:lstStyle>
            <a:lvl1pPr algn="ctr" defTabSz="4598060">
              <a:defRPr sz="75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4273" y="29976417"/>
            <a:ext cx="10243457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02604" tIns="251304" rIns="502604" bIns="251304" numCol="1" anchor="t" anchorCtr="0" compatLnSpc="1">
            <a:prstTxWarp prst="textNoShape">
              <a:avLst/>
            </a:prstTxWarp>
          </a:bodyPr>
          <a:lstStyle>
            <a:lvl1pPr algn="r" defTabSz="4598060">
              <a:defRPr sz="75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93DF22-0711-4C24-B509-1CC9798E6A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p:txStyles>
    <p:titleStyle>
      <a:lvl1pPr algn="ctr" defTabSz="5024438" rtl="0" eaLnBrk="0" fontAlgn="base" hangingPunct="0">
        <a:spcBef>
          <a:spcPct val="0"/>
        </a:spcBef>
        <a:spcAft>
          <a:spcPct val="0"/>
        </a:spcAft>
        <a:defRPr sz="24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5024438" rtl="0" eaLnBrk="0" fontAlgn="base" hangingPunct="0">
        <a:spcBef>
          <a:spcPct val="0"/>
        </a:spcBef>
        <a:spcAft>
          <a:spcPct val="0"/>
        </a:spcAft>
        <a:defRPr sz="24100">
          <a:solidFill>
            <a:schemeClr val="tx2"/>
          </a:solidFill>
          <a:latin typeface="Arial" charset="0"/>
        </a:defRPr>
      </a:lvl2pPr>
      <a:lvl3pPr algn="ctr" defTabSz="5024438" rtl="0" eaLnBrk="0" fontAlgn="base" hangingPunct="0">
        <a:spcBef>
          <a:spcPct val="0"/>
        </a:spcBef>
        <a:spcAft>
          <a:spcPct val="0"/>
        </a:spcAft>
        <a:defRPr sz="24100">
          <a:solidFill>
            <a:schemeClr val="tx2"/>
          </a:solidFill>
          <a:latin typeface="Arial" charset="0"/>
        </a:defRPr>
      </a:lvl3pPr>
      <a:lvl4pPr algn="ctr" defTabSz="5024438" rtl="0" eaLnBrk="0" fontAlgn="base" hangingPunct="0">
        <a:spcBef>
          <a:spcPct val="0"/>
        </a:spcBef>
        <a:spcAft>
          <a:spcPct val="0"/>
        </a:spcAft>
        <a:defRPr sz="24100">
          <a:solidFill>
            <a:schemeClr val="tx2"/>
          </a:solidFill>
          <a:latin typeface="Arial" charset="0"/>
        </a:defRPr>
      </a:lvl4pPr>
      <a:lvl5pPr algn="ctr" defTabSz="5024438" rtl="0" eaLnBrk="0" fontAlgn="base" hangingPunct="0">
        <a:spcBef>
          <a:spcPct val="0"/>
        </a:spcBef>
        <a:spcAft>
          <a:spcPct val="0"/>
        </a:spcAft>
        <a:defRPr sz="24100">
          <a:solidFill>
            <a:schemeClr val="tx2"/>
          </a:solidFill>
          <a:latin typeface="Arial" charset="0"/>
        </a:defRPr>
      </a:lvl5pPr>
      <a:lvl6pPr marL="437273" algn="ctr" defTabSz="5025634" rtl="0" fontAlgn="base">
        <a:spcBef>
          <a:spcPct val="0"/>
        </a:spcBef>
        <a:spcAft>
          <a:spcPct val="0"/>
        </a:spcAft>
        <a:defRPr sz="24100">
          <a:solidFill>
            <a:schemeClr val="tx2"/>
          </a:solidFill>
          <a:latin typeface="Arial" charset="0"/>
        </a:defRPr>
      </a:lvl6pPr>
      <a:lvl7pPr marL="874552" algn="ctr" defTabSz="5025634" rtl="0" fontAlgn="base">
        <a:spcBef>
          <a:spcPct val="0"/>
        </a:spcBef>
        <a:spcAft>
          <a:spcPct val="0"/>
        </a:spcAft>
        <a:defRPr sz="24100">
          <a:solidFill>
            <a:schemeClr val="tx2"/>
          </a:solidFill>
          <a:latin typeface="Arial" charset="0"/>
        </a:defRPr>
      </a:lvl7pPr>
      <a:lvl8pPr marL="1311825" algn="ctr" defTabSz="5025634" rtl="0" fontAlgn="base">
        <a:spcBef>
          <a:spcPct val="0"/>
        </a:spcBef>
        <a:spcAft>
          <a:spcPct val="0"/>
        </a:spcAft>
        <a:defRPr sz="24100">
          <a:solidFill>
            <a:schemeClr val="tx2"/>
          </a:solidFill>
          <a:latin typeface="Arial" charset="0"/>
        </a:defRPr>
      </a:lvl8pPr>
      <a:lvl9pPr marL="1749103" algn="ctr" defTabSz="5025634" rtl="0" fontAlgn="base">
        <a:spcBef>
          <a:spcPct val="0"/>
        </a:spcBef>
        <a:spcAft>
          <a:spcPct val="0"/>
        </a:spcAft>
        <a:defRPr sz="24100">
          <a:solidFill>
            <a:schemeClr val="tx2"/>
          </a:solidFill>
          <a:latin typeface="Arial" charset="0"/>
        </a:defRPr>
      </a:lvl9pPr>
    </p:titleStyle>
    <p:bodyStyle>
      <a:lvl1pPr marL="515938" indent="-515938" algn="l" defTabSz="5024438" rtl="0" eaLnBrk="0" fontAlgn="base" hangingPunct="0">
        <a:spcBef>
          <a:spcPct val="20000"/>
        </a:spcBef>
        <a:spcAft>
          <a:spcPct val="0"/>
        </a:spcAft>
        <a:buChar char="•"/>
        <a:defRPr sz="17600">
          <a:solidFill>
            <a:schemeClr val="tx1"/>
          </a:solidFill>
          <a:latin typeface="+mn-lt"/>
          <a:ea typeface="+mn-ea"/>
          <a:cs typeface="+mn-cs"/>
        </a:defRPr>
      </a:lvl1pPr>
      <a:lvl2pPr marL="1408113" indent="-420688" algn="l" defTabSz="5024438" rtl="0" eaLnBrk="0" fontAlgn="base" hangingPunct="0">
        <a:spcBef>
          <a:spcPct val="20000"/>
        </a:spcBef>
        <a:spcAft>
          <a:spcPct val="0"/>
        </a:spcAft>
        <a:buChar char="–"/>
        <a:defRPr sz="15600">
          <a:solidFill>
            <a:schemeClr val="tx1"/>
          </a:solidFill>
          <a:latin typeface="+mn-lt"/>
        </a:defRPr>
      </a:lvl2pPr>
      <a:lvl3pPr marL="3663950" indent="-611188" algn="l" defTabSz="5024438" rtl="0" eaLnBrk="0" fontAlgn="base" hangingPunct="0">
        <a:spcBef>
          <a:spcPct val="20000"/>
        </a:spcBef>
        <a:spcAft>
          <a:spcPct val="0"/>
        </a:spcAft>
        <a:buChar char="•"/>
        <a:defRPr sz="13100">
          <a:solidFill>
            <a:schemeClr val="tx1"/>
          </a:solidFill>
          <a:latin typeface="+mn-lt"/>
        </a:defRPr>
      </a:lvl3pPr>
      <a:lvl4pPr marL="8794750" indent="-1255713" algn="l" defTabSz="5024438" rtl="0" eaLnBrk="0" fontAlgn="base" hangingPunct="0">
        <a:spcBef>
          <a:spcPct val="20000"/>
        </a:spcBef>
        <a:spcAft>
          <a:spcPct val="0"/>
        </a:spcAft>
        <a:buChar char="–"/>
        <a:defRPr sz="11100">
          <a:solidFill>
            <a:schemeClr val="tx1"/>
          </a:solidFill>
          <a:latin typeface="+mn-lt"/>
        </a:defRPr>
      </a:lvl4pPr>
      <a:lvl5pPr marL="11307763" indent="-1254125" algn="l" defTabSz="5024438" rtl="0" eaLnBrk="0" fontAlgn="base" hangingPunct="0">
        <a:spcBef>
          <a:spcPct val="20000"/>
        </a:spcBef>
        <a:spcAft>
          <a:spcPct val="0"/>
        </a:spcAft>
        <a:buChar char="»"/>
        <a:defRPr sz="11100">
          <a:solidFill>
            <a:schemeClr val="tx1"/>
          </a:solidFill>
          <a:latin typeface="+mn-lt"/>
        </a:defRPr>
      </a:lvl5pPr>
      <a:lvl6pPr marL="11745706" indent="-1255652" algn="l" defTabSz="5025634" rtl="0" fontAlgn="base">
        <a:spcBef>
          <a:spcPct val="20000"/>
        </a:spcBef>
        <a:spcAft>
          <a:spcPct val="0"/>
        </a:spcAft>
        <a:buChar char="»"/>
        <a:defRPr sz="11100">
          <a:solidFill>
            <a:schemeClr val="tx1"/>
          </a:solidFill>
          <a:latin typeface="+mn-lt"/>
        </a:defRPr>
      </a:lvl6pPr>
      <a:lvl7pPr marL="12182984" indent="-1255652" algn="l" defTabSz="5025634" rtl="0" fontAlgn="base">
        <a:spcBef>
          <a:spcPct val="20000"/>
        </a:spcBef>
        <a:spcAft>
          <a:spcPct val="0"/>
        </a:spcAft>
        <a:buChar char="»"/>
        <a:defRPr sz="11100">
          <a:solidFill>
            <a:schemeClr val="tx1"/>
          </a:solidFill>
          <a:latin typeface="+mn-lt"/>
        </a:defRPr>
      </a:lvl7pPr>
      <a:lvl8pPr marL="12620258" indent="-1255652" algn="l" defTabSz="5025634" rtl="0" fontAlgn="base">
        <a:spcBef>
          <a:spcPct val="20000"/>
        </a:spcBef>
        <a:spcAft>
          <a:spcPct val="0"/>
        </a:spcAft>
        <a:buChar char="»"/>
        <a:defRPr sz="11100">
          <a:solidFill>
            <a:schemeClr val="tx1"/>
          </a:solidFill>
          <a:latin typeface="+mn-lt"/>
        </a:defRPr>
      </a:lvl8pPr>
      <a:lvl9pPr marL="13057536" indent="-1255652" algn="l" defTabSz="5025634" rtl="0" fontAlgn="base">
        <a:spcBef>
          <a:spcPct val="20000"/>
        </a:spcBef>
        <a:spcAft>
          <a:spcPct val="0"/>
        </a:spcAft>
        <a:buChar char="»"/>
        <a:defRPr sz="111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8745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37273" algn="l" defTabSz="8745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74552" algn="l" defTabSz="8745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311825" algn="l" defTabSz="8745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49103" algn="l" defTabSz="8745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186377" algn="l" defTabSz="8745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623655" algn="l" defTabSz="8745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3060928" algn="l" defTabSz="8745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498207" algn="l" defTabSz="8745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chart" Target="../charts/chart1.xml"/><Relationship Id="rId18" Type="http://schemas.openxmlformats.org/officeDocument/2006/relationships/image" Target="../media/image12.jpeg"/><Relationship Id="rId26" Type="http://schemas.openxmlformats.org/officeDocument/2006/relationships/image" Target="../media/image20.jpeg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15.jpeg"/><Relationship Id="rId7" Type="http://schemas.openxmlformats.org/officeDocument/2006/relationships/image" Target="../media/image5.jpeg"/><Relationship Id="rId12" Type="http://schemas.openxmlformats.org/officeDocument/2006/relationships/oleObject" Target="../embeddings/oleObject2.bin"/><Relationship Id="rId17" Type="http://schemas.openxmlformats.org/officeDocument/2006/relationships/image" Target="../media/image11.jpeg"/><Relationship Id="rId25" Type="http://schemas.openxmlformats.org/officeDocument/2006/relationships/image" Target="../media/image19.jpeg"/><Relationship Id="rId2" Type="http://schemas.openxmlformats.org/officeDocument/2006/relationships/slideLayout" Target="../slideLayouts/slideLayout1.xml"/><Relationship Id="rId16" Type="http://schemas.openxmlformats.org/officeDocument/2006/relationships/chart" Target="../charts/chart3.xml"/><Relationship Id="rId20" Type="http://schemas.openxmlformats.org/officeDocument/2006/relationships/image" Target="../media/image14.jpeg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24" Type="http://schemas.openxmlformats.org/officeDocument/2006/relationships/image" Target="../media/image18.jpeg"/><Relationship Id="rId5" Type="http://schemas.openxmlformats.org/officeDocument/2006/relationships/image" Target="../media/image3.png"/><Relationship Id="rId15" Type="http://schemas.openxmlformats.org/officeDocument/2006/relationships/chart" Target="../charts/chart2.xml"/><Relationship Id="rId23" Type="http://schemas.openxmlformats.org/officeDocument/2006/relationships/image" Target="../media/image17.jpeg"/><Relationship Id="rId28" Type="http://schemas.openxmlformats.org/officeDocument/2006/relationships/image" Target="../media/image22.jpeg"/><Relationship Id="rId10" Type="http://schemas.openxmlformats.org/officeDocument/2006/relationships/image" Target="../media/image8.jpeg"/><Relationship Id="rId19" Type="http://schemas.openxmlformats.org/officeDocument/2006/relationships/image" Target="../media/image13.jpeg"/><Relationship Id="rId4" Type="http://schemas.openxmlformats.org/officeDocument/2006/relationships/oleObject" Target="../embeddings/oleObject1.bin"/><Relationship Id="rId9" Type="http://schemas.openxmlformats.org/officeDocument/2006/relationships/image" Target="../media/image7.jpeg"/><Relationship Id="rId14" Type="http://schemas.openxmlformats.org/officeDocument/2006/relationships/image" Target="../media/image10.gif"/><Relationship Id="rId22" Type="http://schemas.openxmlformats.org/officeDocument/2006/relationships/image" Target="../media/image16.jpeg"/><Relationship Id="rId27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46" name="Object 34"/>
          <p:cNvGraphicFramePr>
            <a:graphicFrameLocks noChangeAspect="1"/>
          </p:cNvGraphicFramePr>
          <p:nvPr/>
        </p:nvGraphicFramePr>
        <p:xfrm>
          <a:off x="914400" y="13944600"/>
          <a:ext cx="7848600" cy="3856887"/>
        </p:xfrm>
        <a:graphic>
          <a:graphicData uri="http://schemas.openxmlformats.org/presentationml/2006/ole">
            <p:oleObj spid="_x0000_s13346" name="CS ChemDraw Drawing" r:id="rId4" imgW="6433771" imgH="4486296" progId="ChemDraw.Document.6.0">
              <p:embed/>
            </p:oleObj>
          </a:graphicData>
        </a:graphic>
      </p:graphicFrame>
      <p:sp>
        <p:nvSpPr>
          <p:cNvPr id="13315" name="Text Box 17"/>
          <p:cNvSpPr txBox="1">
            <a:spLocks noChangeArrowheads="1"/>
          </p:cNvSpPr>
          <p:nvPr/>
        </p:nvSpPr>
        <p:spPr bwMode="auto">
          <a:xfrm>
            <a:off x="609600" y="238539"/>
            <a:ext cx="42584914" cy="3458817"/>
          </a:xfrm>
          <a:prstGeom prst="rect">
            <a:avLst/>
          </a:prstGeom>
          <a:solidFill>
            <a:srgbClr val="003591"/>
          </a:solidFill>
          <a:ln w="9525">
            <a:noFill/>
            <a:miter lim="800000"/>
            <a:headEnd/>
            <a:tailEnd/>
          </a:ln>
        </p:spPr>
        <p:txBody>
          <a:bodyPr lIns="437228" tIns="56375" rIns="437228" bIns="56375" anchor="ctr"/>
          <a:lstStyle/>
          <a:p>
            <a:pPr algn="ctr"/>
            <a:r>
              <a:rPr lang="en-US" sz="8400" b="1" dirty="0">
                <a:solidFill>
                  <a:schemeClr val="bg1"/>
                </a:solidFill>
              </a:rPr>
              <a:t>Preparation of </a:t>
            </a:r>
            <a:r>
              <a:rPr lang="en-US" sz="8400" b="1" dirty="0" smtClean="0">
                <a:solidFill>
                  <a:schemeClr val="bg1"/>
                </a:solidFill>
              </a:rPr>
              <a:t>a </a:t>
            </a:r>
            <a:r>
              <a:rPr lang="en-US" sz="8400" b="1" dirty="0">
                <a:solidFill>
                  <a:schemeClr val="bg1"/>
                </a:solidFill>
              </a:rPr>
              <a:t>Biologically-Based, </a:t>
            </a:r>
            <a:r>
              <a:rPr lang="en-US" sz="8400" b="1" dirty="0" smtClean="0">
                <a:solidFill>
                  <a:schemeClr val="bg1"/>
                </a:solidFill>
              </a:rPr>
              <a:t>Printable </a:t>
            </a:r>
            <a:r>
              <a:rPr lang="en-US" sz="8400" b="1" dirty="0">
                <a:solidFill>
                  <a:schemeClr val="bg1"/>
                </a:solidFill>
              </a:rPr>
              <a:t>Hydrogel</a:t>
            </a:r>
            <a:r>
              <a:rPr lang="en-US" sz="8800" dirty="0"/>
              <a:t/>
            </a:r>
            <a:br>
              <a:rPr lang="en-US" sz="8800" dirty="0"/>
            </a:br>
            <a:r>
              <a:rPr lang="en-US" sz="5400" b="1" u="sng" dirty="0">
                <a:solidFill>
                  <a:srgbClr val="FFFFFF"/>
                </a:solidFill>
              </a:rPr>
              <a:t>Patrick Curley</a:t>
            </a:r>
            <a:r>
              <a:rPr lang="en-US" altLang="en-US" sz="5400" b="1" dirty="0">
                <a:solidFill>
                  <a:srgbClr val="FFFFFF"/>
                </a:solidFill>
              </a:rPr>
              <a:t>, Alec </a:t>
            </a:r>
            <a:r>
              <a:rPr lang="en-US" altLang="en-US" sz="5400" b="1" dirty="0" err="1">
                <a:solidFill>
                  <a:srgbClr val="FFFFFF"/>
                </a:solidFill>
              </a:rPr>
              <a:t>Maddaus</a:t>
            </a:r>
            <a:r>
              <a:rPr lang="en-US" altLang="en-US" sz="5400" b="1" dirty="0">
                <a:solidFill>
                  <a:srgbClr val="FFFFFF"/>
                </a:solidFill>
              </a:rPr>
              <a:t> and Leila F. </a:t>
            </a:r>
            <a:r>
              <a:rPr lang="en-US" altLang="en-US" sz="5400" b="1" dirty="0" err="1" smtClean="0">
                <a:solidFill>
                  <a:srgbClr val="FFFFFF"/>
                </a:solidFill>
              </a:rPr>
              <a:t>Deravi</a:t>
            </a:r>
            <a:endParaRPr lang="en-US" altLang="en-US" sz="4800" dirty="0">
              <a:solidFill>
                <a:srgbClr val="FFFFFF"/>
              </a:solidFill>
            </a:endParaRPr>
          </a:p>
          <a:p>
            <a:pPr algn="ctr" eaLnBrk="0" hangingPunct="0"/>
            <a:r>
              <a:rPr lang="en-US" altLang="en-US" sz="4400" b="1" dirty="0">
                <a:solidFill>
                  <a:srgbClr val="FFFFFF"/>
                </a:solidFill>
              </a:rPr>
              <a:t>Biomaterials Design Group, Department of Chemistry and Materials Science </a:t>
            </a:r>
          </a:p>
          <a:p>
            <a:pPr algn="ctr" eaLnBrk="0" hangingPunct="0"/>
            <a:r>
              <a:rPr lang="en-US" altLang="en-US" sz="4400" b="1" dirty="0">
                <a:solidFill>
                  <a:srgbClr val="FFFFFF"/>
                </a:solidFill>
              </a:rPr>
              <a:t>University of New </a:t>
            </a:r>
            <a:r>
              <a:rPr lang="en-US" altLang="en-US" sz="4400" b="1" dirty="0" smtClean="0">
                <a:solidFill>
                  <a:srgbClr val="FFFFFF"/>
                </a:solidFill>
              </a:rPr>
              <a:t>Hampshire, Durham  NH, 03824</a:t>
            </a:r>
            <a:endParaRPr lang="en-US" altLang="en-US" sz="4400" b="1" dirty="0">
              <a:solidFill>
                <a:srgbClr val="FFFFFF"/>
              </a:solidFill>
            </a:endParaRPr>
          </a:p>
        </p:txBody>
      </p:sp>
      <p:sp>
        <p:nvSpPr>
          <p:cNvPr id="2354" name="Text Box 306"/>
          <p:cNvSpPr txBox="1">
            <a:spLocks noChangeArrowheads="1"/>
          </p:cNvSpPr>
          <p:nvPr/>
        </p:nvSpPr>
        <p:spPr bwMode="auto">
          <a:xfrm>
            <a:off x="609600" y="3816626"/>
            <a:ext cx="20900571" cy="1344957"/>
          </a:xfrm>
          <a:prstGeom prst="rect">
            <a:avLst/>
          </a:prstGeom>
          <a:gradFill flip="none" rotWithShape="1">
            <a:gsLst>
              <a:gs pos="0">
                <a:srgbClr val="003591">
                  <a:shade val="30000"/>
                  <a:satMod val="115000"/>
                </a:srgbClr>
              </a:gs>
              <a:gs pos="50000">
                <a:srgbClr val="003591">
                  <a:shade val="67500"/>
                  <a:satMod val="115000"/>
                </a:srgbClr>
              </a:gs>
              <a:gs pos="100000">
                <a:srgbClr val="003591">
                  <a:shade val="100000"/>
                  <a:satMod val="115000"/>
                </a:srgbClr>
              </a:gs>
            </a:gsLst>
            <a:lin ang="2700000" scaled="0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lIns="112754" tIns="56375" rIns="112754" bIns="56375">
            <a:spAutoFit/>
          </a:bodyPr>
          <a:lstStyle/>
          <a:p>
            <a:pPr defTabSz="1127998" eaLnBrk="0" hangingPunct="0">
              <a:defRPr/>
            </a:pPr>
            <a:r>
              <a:rPr lang="en-US" sz="8000" b="1" dirty="0">
                <a:solidFill>
                  <a:srgbClr val="FFFFFF"/>
                </a:solidFill>
                <a:latin typeface="+mn-lt"/>
                <a:cs typeface="+mn-cs"/>
              </a:rPr>
              <a:t>Background</a:t>
            </a:r>
          </a:p>
        </p:txBody>
      </p:sp>
      <p:sp>
        <p:nvSpPr>
          <p:cNvPr id="2358" name="Text Box 310"/>
          <p:cNvSpPr txBox="1">
            <a:spLocks noChangeArrowheads="1"/>
          </p:cNvSpPr>
          <p:nvPr/>
        </p:nvSpPr>
        <p:spPr bwMode="auto">
          <a:xfrm>
            <a:off x="22293943" y="3816626"/>
            <a:ext cx="20900571" cy="1344957"/>
          </a:xfrm>
          <a:prstGeom prst="rect">
            <a:avLst/>
          </a:prstGeom>
          <a:gradFill flip="none" rotWithShape="1">
            <a:gsLst>
              <a:gs pos="0">
                <a:srgbClr val="003591">
                  <a:shade val="30000"/>
                  <a:satMod val="115000"/>
                </a:srgbClr>
              </a:gs>
              <a:gs pos="50000">
                <a:srgbClr val="003591">
                  <a:shade val="67500"/>
                  <a:satMod val="115000"/>
                </a:srgbClr>
              </a:gs>
              <a:gs pos="100000">
                <a:srgbClr val="003591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lIns="112754" tIns="56375" rIns="112754" bIns="56375">
            <a:spAutoFit/>
          </a:bodyPr>
          <a:lstStyle/>
          <a:p>
            <a:pPr defTabSz="1127998" eaLnBrk="0" hangingPunct="0">
              <a:defRPr/>
            </a:pPr>
            <a:r>
              <a:rPr lang="en-US" sz="8000" b="1" dirty="0">
                <a:solidFill>
                  <a:srgbClr val="FFFFFF"/>
                </a:solidFill>
                <a:latin typeface="+mn-lt"/>
                <a:cs typeface="+mn-cs"/>
              </a:rPr>
              <a:t>Results: </a:t>
            </a:r>
            <a:r>
              <a:rPr lang="en-US" sz="8000" b="1" dirty="0" smtClean="0">
                <a:solidFill>
                  <a:srgbClr val="FFFFFF"/>
                </a:solidFill>
                <a:latin typeface="+mn-lt"/>
                <a:cs typeface="+mn-cs"/>
              </a:rPr>
              <a:t>Swelling Ratio and Actuation</a:t>
            </a:r>
            <a:endParaRPr lang="en-US" sz="7000" b="1" dirty="0">
              <a:solidFill>
                <a:srgbClr val="FFFFFF"/>
              </a:solidFill>
              <a:latin typeface="+mn-lt"/>
              <a:cs typeface="+mn-cs"/>
            </a:endParaRPr>
          </a:p>
        </p:txBody>
      </p:sp>
      <p:sp>
        <p:nvSpPr>
          <p:cNvPr id="2359" name="Text Box 311"/>
          <p:cNvSpPr txBox="1">
            <a:spLocks noChangeArrowheads="1"/>
          </p:cNvSpPr>
          <p:nvPr/>
        </p:nvSpPr>
        <p:spPr bwMode="auto">
          <a:xfrm>
            <a:off x="22098000" y="29641800"/>
            <a:ext cx="20900571" cy="606294"/>
          </a:xfrm>
          <a:prstGeom prst="rect">
            <a:avLst/>
          </a:prstGeom>
          <a:gradFill flip="none" rotWithShape="1">
            <a:gsLst>
              <a:gs pos="0">
                <a:srgbClr val="003591">
                  <a:shade val="30000"/>
                  <a:satMod val="115000"/>
                </a:srgbClr>
              </a:gs>
              <a:gs pos="50000">
                <a:srgbClr val="003591">
                  <a:shade val="67500"/>
                  <a:satMod val="115000"/>
                </a:srgbClr>
              </a:gs>
              <a:gs pos="100000">
                <a:srgbClr val="003591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lIns="112754" tIns="56375" rIns="112754" bIns="56375">
            <a:spAutoFit/>
          </a:bodyPr>
          <a:lstStyle/>
          <a:p>
            <a:pPr defTabSz="1127998" eaLnBrk="0" hangingPunct="0">
              <a:defRPr/>
            </a:pPr>
            <a:r>
              <a:rPr lang="en-US" sz="3200" b="1" dirty="0">
                <a:solidFill>
                  <a:srgbClr val="FFFFFF"/>
                </a:solidFill>
                <a:latin typeface="+mn-lt"/>
                <a:cs typeface="+mn-cs"/>
              </a:rPr>
              <a:t>Acknowledgments</a:t>
            </a:r>
          </a:p>
        </p:txBody>
      </p:sp>
      <p:sp>
        <p:nvSpPr>
          <p:cNvPr id="2355" name="Text Box 307"/>
          <p:cNvSpPr txBox="1">
            <a:spLocks noChangeArrowheads="1"/>
          </p:cNvSpPr>
          <p:nvPr/>
        </p:nvSpPr>
        <p:spPr bwMode="auto">
          <a:xfrm>
            <a:off x="609600" y="11628783"/>
            <a:ext cx="20900571" cy="1344957"/>
          </a:xfrm>
          <a:prstGeom prst="rect">
            <a:avLst/>
          </a:prstGeom>
          <a:gradFill flip="none" rotWithShape="1">
            <a:gsLst>
              <a:gs pos="0">
                <a:srgbClr val="003591">
                  <a:shade val="30000"/>
                  <a:satMod val="115000"/>
                </a:srgbClr>
              </a:gs>
              <a:gs pos="50000">
                <a:srgbClr val="003591">
                  <a:shade val="67500"/>
                  <a:satMod val="115000"/>
                </a:srgbClr>
              </a:gs>
              <a:gs pos="100000">
                <a:srgbClr val="003591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lIns="112754" tIns="56375" rIns="112754" bIns="56375">
            <a:spAutoFit/>
          </a:bodyPr>
          <a:lstStyle/>
          <a:p>
            <a:pPr defTabSz="1127998" eaLnBrk="0" hangingPunct="0">
              <a:defRPr/>
            </a:pPr>
            <a:r>
              <a:rPr lang="en-US" sz="8000" b="1" dirty="0">
                <a:solidFill>
                  <a:srgbClr val="FFFFFF"/>
                </a:solidFill>
                <a:latin typeface="+mn-lt"/>
                <a:cs typeface="+mn-cs"/>
              </a:rPr>
              <a:t>Methods</a:t>
            </a:r>
          </a:p>
        </p:txBody>
      </p:sp>
      <p:sp>
        <p:nvSpPr>
          <p:cNvPr id="49" name="Text Box 310"/>
          <p:cNvSpPr txBox="1">
            <a:spLocks noChangeArrowheads="1"/>
          </p:cNvSpPr>
          <p:nvPr/>
        </p:nvSpPr>
        <p:spPr bwMode="auto">
          <a:xfrm>
            <a:off x="685800" y="21793200"/>
            <a:ext cx="20813486" cy="1344957"/>
          </a:xfrm>
          <a:prstGeom prst="rect">
            <a:avLst/>
          </a:prstGeom>
          <a:gradFill flip="none" rotWithShape="1">
            <a:gsLst>
              <a:gs pos="0">
                <a:srgbClr val="003591">
                  <a:shade val="30000"/>
                  <a:satMod val="115000"/>
                </a:srgbClr>
              </a:gs>
              <a:gs pos="50000">
                <a:srgbClr val="003591">
                  <a:shade val="67500"/>
                  <a:satMod val="115000"/>
                </a:srgbClr>
              </a:gs>
              <a:gs pos="100000">
                <a:srgbClr val="003591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square" lIns="112754" tIns="56375" rIns="112754" bIns="56375">
            <a:spAutoFit/>
          </a:bodyPr>
          <a:lstStyle/>
          <a:p>
            <a:pPr defTabSz="1127998" eaLnBrk="0" hangingPunct="0">
              <a:defRPr/>
            </a:pPr>
            <a:r>
              <a:rPr lang="en-US" sz="8000" b="1" dirty="0">
                <a:solidFill>
                  <a:srgbClr val="FFFFFF"/>
                </a:solidFill>
                <a:latin typeface="+mn-lt"/>
                <a:cs typeface="+mn-cs"/>
              </a:rPr>
              <a:t>Results: </a:t>
            </a:r>
            <a:r>
              <a:rPr lang="en-US" sz="8000" b="1" dirty="0" smtClean="0">
                <a:solidFill>
                  <a:srgbClr val="FFFFFF"/>
                </a:solidFill>
                <a:latin typeface="+mn-lt"/>
                <a:cs typeface="+mn-cs"/>
              </a:rPr>
              <a:t>FT-IR </a:t>
            </a:r>
            <a:r>
              <a:rPr lang="en-US" sz="8000" b="1" dirty="0" smtClean="0">
                <a:solidFill>
                  <a:srgbClr val="FFFFFF"/>
                </a:solidFill>
                <a:latin typeface="+mn-lt"/>
                <a:cs typeface="+mn-cs"/>
              </a:rPr>
              <a:t>and Conductivity </a:t>
            </a:r>
            <a:endParaRPr lang="en-US" sz="7000" b="1" dirty="0">
              <a:solidFill>
                <a:srgbClr val="FFFFFF"/>
              </a:solidFill>
              <a:latin typeface="+mn-lt"/>
              <a:cs typeface="+mn-cs"/>
            </a:endParaRPr>
          </a:p>
        </p:txBody>
      </p:sp>
      <p:pic>
        <p:nvPicPr>
          <p:cNvPr id="13324" name="Picture 81" descr="C:\Users\Leila\Downloads\10_unhlogo_web_outline_hr.png"/>
          <p:cNvPicPr>
            <a:picLocks noChangeAspect="1" noChangeArrowheads="1"/>
          </p:cNvPicPr>
          <p:nvPr/>
        </p:nvPicPr>
        <p:blipFill>
          <a:blip r:embed="rId5" cstate="print"/>
          <a:srcRect l="38666" r="36237" b="33533"/>
          <a:stretch>
            <a:fillRect/>
          </a:stretch>
        </p:blipFill>
        <p:spPr bwMode="auto">
          <a:xfrm>
            <a:off x="609600" y="477078"/>
            <a:ext cx="5573486" cy="2981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5" name="TextBox 78"/>
          <p:cNvSpPr txBox="1">
            <a:spLocks noChangeArrowheads="1"/>
          </p:cNvSpPr>
          <p:nvPr/>
        </p:nvSpPr>
        <p:spPr bwMode="auto">
          <a:xfrm>
            <a:off x="609600" y="5181600"/>
            <a:ext cx="14173200" cy="6504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800"/>
              </a:spcAft>
              <a:buFont typeface="Arial" pitchFamily="34" charset="0"/>
              <a:buChar char="•"/>
            </a:pPr>
            <a:r>
              <a:rPr lang="en-US" sz="3000" b="1" dirty="0" smtClean="0"/>
              <a:t>Biomaterials are substances that have been synthesized to interact with biological systems. These include contact lenses, dentures, cardiac assistive devices, and </a:t>
            </a:r>
            <a:r>
              <a:rPr lang="en-US" sz="3000" b="1" dirty="0" smtClean="0"/>
              <a:t>prosthetics.</a:t>
            </a:r>
            <a:endParaRPr lang="en-US" sz="3000" b="1" dirty="0" smtClean="0"/>
          </a:p>
          <a:p>
            <a:pPr marL="457200" indent="-457200" algn="just">
              <a:spcAft>
                <a:spcPts val="800"/>
              </a:spcAft>
              <a:buFont typeface="Arial" pitchFamily="34" charset="0"/>
              <a:buChar char="•"/>
            </a:pPr>
            <a:r>
              <a:rPr lang="en-US" sz="3000" b="1" dirty="0" smtClean="0"/>
              <a:t>The ability to miniaturize biomaterials with ink-jet printing shows great promise for interfacing directly with cells, tissues, and organs in the </a:t>
            </a:r>
            <a:r>
              <a:rPr lang="en-US" sz="3000" b="1" dirty="0" smtClean="0"/>
              <a:t>body.</a:t>
            </a:r>
            <a:endParaRPr lang="en-US" sz="3000" b="1" dirty="0" smtClean="0"/>
          </a:p>
          <a:p>
            <a:pPr marL="457200" indent="-457200">
              <a:spcAft>
                <a:spcPts val="800"/>
              </a:spcAft>
              <a:buFont typeface="Arial" pitchFamily="34" charset="0"/>
              <a:buChar char="•"/>
            </a:pPr>
            <a:r>
              <a:rPr lang="en-US" sz="3000" b="1" dirty="0" smtClean="0"/>
              <a:t>The goal of this research is to create </a:t>
            </a:r>
            <a:r>
              <a:rPr lang="en-US" sz="3000" b="1" dirty="0" smtClean="0"/>
              <a:t>an electro-responsive </a:t>
            </a:r>
            <a:r>
              <a:rPr lang="en-US" sz="3000" b="1" dirty="0" smtClean="0"/>
              <a:t>hydrogel that can  be </a:t>
            </a:r>
            <a:r>
              <a:rPr lang="en-US" sz="3000" b="1" dirty="0" smtClean="0"/>
              <a:t>inkjet printed </a:t>
            </a:r>
            <a:endParaRPr lang="en-US" sz="3000" b="1" dirty="0" smtClean="0"/>
          </a:p>
          <a:p>
            <a:pPr marL="457200" indent="-457200" algn="just">
              <a:spcAft>
                <a:spcPts val="800"/>
              </a:spcAft>
              <a:buFont typeface="Arial" pitchFamily="34" charset="0"/>
              <a:buChar char="•"/>
            </a:pPr>
            <a:r>
              <a:rPr lang="en-US" sz="3000" b="1" dirty="0" smtClean="0"/>
              <a:t>To do so, we must first develop </a:t>
            </a:r>
            <a:r>
              <a:rPr lang="en-US" sz="3000" b="1" dirty="0" smtClean="0"/>
              <a:t>protein-based </a:t>
            </a:r>
            <a:r>
              <a:rPr lang="en-US" sz="3000" b="1" dirty="0" smtClean="0"/>
              <a:t>materials that are amenable to printing.</a:t>
            </a:r>
          </a:p>
          <a:p>
            <a:pPr marL="457200" indent="-457200" algn="just">
              <a:spcAft>
                <a:spcPts val="800"/>
              </a:spcAft>
              <a:buFont typeface="Arial" pitchFamily="34" charset="0"/>
              <a:buChar char="•"/>
            </a:pPr>
            <a:r>
              <a:rPr lang="en-US" sz="3000" b="1" dirty="0" smtClean="0"/>
              <a:t>In our study, </a:t>
            </a:r>
            <a:r>
              <a:rPr lang="en-US" sz="3000" b="1" dirty="0" smtClean="0"/>
              <a:t>we use </a:t>
            </a:r>
            <a:r>
              <a:rPr lang="en-US" sz="3000" b="1" dirty="0" smtClean="0"/>
              <a:t>gelatin,  a denatured form of collagen. Gelatin </a:t>
            </a:r>
            <a:r>
              <a:rPr lang="en-US" sz="3000" b="1" dirty="0" smtClean="0"/>
              <a:t>is cross-linked </a:t>
            </a:r>
            <a:r>
              <a:rPr lang="en-US" sz="3000" b="1" dirty="0" smtClean="0"/>
              <a:t>and functionalized using an enzyme, microbial </a:t>
            </a:r>
            <a:r>
              <a:rPr lang="en-US" sz="3000" b="1" dirty="0" err="1" smtClean="0"/>
              <a:t>transglutaminase</a:t>
            </a:r>
            <a:r>
              <a:rPr lang="en-US" sz="3000" b="1" dirty="0" smtClean="0"/>
              <a:t> (</a:t>
            </a:r>
            <a:r>
              <a:rPr lang="en-US" sz="3000" b="1" dirty="0" err="1" smtClean="0"/>
              <a:t>mTG</a:t>
            </a:r>
            <a:r>
              <a:rPr lang="en-US" sz="3000" b="1" dirty="0" smtClean="0"/>
              <a:t>) and single walled carbon nanotubes (CNT), respectively.</a:t>
            </a:r>
            <a:endParaRPr lang="en-US" sz="3000" b="1" dirty="0"/>
          </a:p>
        </p:txBody>
      </p:sp>
      <p:sp>
        <p:nvSpPr>
          <p:cNvPr id="84" name="Text Box 317"/>
          <p:cNvSpPr txBox="1">
            <a:spLocks noChangeArrowheads="1"/>
          </p:cNvSpPr>
          <p:nvPr/>
        </p:nvSpPr>
        <p:spPr bwMode="auto">
          <a:xfrm>
            <a:off x="22250400" y="23698200"/>
            <a:ext cx="20900571" cy="1344957"/>
          </a:xfrm>
          <a:prstGeom prst="rect">
            <a:avLst/>
          </a:prstGeom>
          <a:gradFill flip="none" rotWithShape="1">
            <a:gsLst>
              <a:gs pos="0">
                <a:srgbClr val="003591">
                  <a:shade val="30000"/>
                  <a:satMod val="115000"/>
                </a:srgbClr>
              </a:gs>
              <a:gs pos="50000">
                <a:srgbClr val="003591">
                  <a:shade val="67500"/>
                  <a:satMod val="115000"/>
                </a:srgbClr>
              </a:gs>
              <a:gs pos="100000">
                <a:srgbClr val="003591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lIns="112754" tIns="56375" rIns="112754" bIns="56375">
            <a:spAutoFit/>
          </a:bodyPr>
          <a:lstStyle/>
          <a:p>
            <a:pPr defTabSz="1127998" eaLnBrk="0" hangingPunct="0">
              <a:defRPr/>
            </a:pPr>
            <a:r>
              <a:rPr lang="en-US" sz="8000" b="1" dirty="0" smtClean="0">
                <a:solidFill>
                  <a:srgbClr val="FFFFFF"/>
                </a:solidFill>
                <a:latin typeface="+mn-lt"/>
                <a:cs typeface="+mn-cs"/>
              </a:rPr>
              <a:t>Summary and Future </a:t>
            </a:r>
            <a:r>
              <a:rPr lang="en-US" sz="8000" b="1" dirty="0">
                <a:solidFill>
                  <a:srgbClr val="FFFFFF"/>
                </a:solidFill>
                <a:latin typeface="+mn-lt"/>
                <a:cs typeface="+mn-cs"/>
              </a:rPr>
              <a:t>Work: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63200" y="23088600"/>
            <a:ext cx="1104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u="sng" dirty="0" smtClean="0"/>
              <a:t>Electrical Properties of Bulk Gels</a:t>
            </a:r>
            <a:endParaRPr lang="en-US" sz="5400" b="1" u="sng" dirty="0"/>
          </a:p>
        </p:txBody>
      </p:sp>
      <p:sp>
        <p:nvSpPr>
          <p:cNvPr id="19" name="TextBox 18"/>
          <p:cNvSpPr txBox="1"/>
          <p:nvPr/>
        </p:nvSpPr>
        <p:spPr>
          <a:xfrm>
            <a:off x="22326600" y="13792200"/>
            <a:ext cx="7848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u="sng" dirty="0" smtClean="0"/>
              <a:t>Hydrogel Actuation</a:t>
            </a:r>
            <a:endParaRPr lang="en-US" sz="5400" b="1" u="sng" dirty="0"/>
          </a:p>
        </p:txBody>
      </p:sp>
      <p:sp>
        <p:nvSpPr>
          <p:cNvPr id="22" name="TextBox 78"/>
          <p:cNvSpPr txBox="1">
            <a:spLocks noChangeArrowheads="1"/>
          </p:cNvSpPr>
          <p:nvPr/>
        </p:nvSpPr>
        <p:spPr bwMode="auto">
          <a:xfrm>
            <a:off x="10668000" y="23926800"/>
            <a:ext cx="108966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3200" b="1" dirty="0" smtClean="0"/>
              <a:t>The current of the gels </a:t>
            </a:r>
            <a:r>
              <a:rPr lang="en-US" sz="3200" b="1" dirty="0" smtClean="0"/>
              <a:t>was </a:t>
            </a:r>
            <a:r>
              <a:rPr lang="en-US" sz="3200" b="1" dirty="0" smtClean="0"/>
              <a:t>measured </a:t>
            </a:r>
            <a:r>
              <a:rPr lang="en-US" sz="3200" b="1" dirty="0" smtClean="0"/>
              <a:t>as a function of applied voltage using a 4-point resistivity probe </a:t>
            </a:r>
            <a:endParaRPr lang="en-US" sz="3200" b="1" dirty="0"/>
          </a:p>
        </p:txBody>
      </p:sp>
      <p:sp>
        <p:nvSpPr>
          <p:cNvPr id="23" name="TextBox 78"/>
          <p:cNvSpPr txBox="1">
            <a:spLocks noChangeArrowheads="1"/>
          </p:cNvSpPr>
          <p:nvPr/>
        </p:nvSpPr>
        <p:spPr bwMode="auto">
          <a:xfrm>
            <a:off x="22860000" y="15240000"/>
            <a:ext cx="8077200" cy="7909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spcAft>
                <a:spcPts val="1800"/>
              </a:spcAft>
              <a:buFont typeface="Arial" pitchFamily="34" charset="0"/>
              <a:buChar char="•"/>
            </a:pPr>
            <a:r>
              <a:rPr lang="en-US" sz="3200" b="1" dirty="0" smtClean="0"/>
              <a:t>Developed a chamber to suspend </a:t>
            </a:r>
            <a:r>
              <a:rPr lang="en-US" sz="3200" b="1" dirty="0" smtClean="0"/>
              <a:t>Gel/</a:t>
            </a:r>
            <a:r>
              <a:rPr lang="en-US" sz="3200" b="1" dirty="0" err="1" smtClean="0"/>
              <a:t>mTG</a:t>
            </a:r>
            <a:r>
              <a:rPr lang="en-US" sz="3200" b="1" dirty="0" smtClean="0"/>
              <a:t>/CNT in phosphate buffer solution (pH = 7.4) </a:t>
            </a:r>
            <a:endParaRPr lang="en-US" sz="3200" b="1" dirty="0" smtClean="0"/>
          </a:p>
          <a:p>
            <a:pPr marL="457200" indent="-457200">
              <a:spcAft>
                <a:spcPts val="1800"/>
              </a:spcAft>
              <a:buFont typeface="Arial" pitchFamily="34" charset="0"/>
              <a:buChar char="•"/>
            </a:pPr>
            <a:r>
              <a:rPr lang="en-US" sz="3200" b="1" dirty="0" smtClean="0"/>
              <a:t>Sample used was </a:t>
            </a:r>
            <a:r>
              <a:rPr lang="en-US" sz="3200" b="1" dirty="0" smtClean="0"/>
              <a:t>7</a:t>
            </a:r>
            <a:r>
              <a:rPr lang="en-US" sz="3200" b="1" dirty="0" smtClean="0"/>
              <a:t> </a:t>
            </a:r>
            <a:r>
              <a:rPr lang="en-US" sz="3200" b="1" dirty="0" smtClean="0"/>
              <a:t>mm wide x </a:t>
            </a:r>
            <a:r>
              <a:rPr lang="en-US" sz="3200" b="1" dirty="0" smtClean="0"/>
              <a:t>30 </a:t>
            </a:r>
            <a:r>
              <a:rPr lang="en-US" sz="3200" b="1" dirty="0" smtClean="0"/>
              <a:t>mm long </a:t>
            </a:r>
            <a:r>
              <a:rPr lang="en-US" sz="3200" b="1" dirty="0" smtClean="0"/>
              <a:t>and contained 10 units of </a:t>
            </a:r>
            <a:r>
              <a:rPr lang="en-US" sz="3200" b="1" dirty="0" err="1" smtClean="0"/>
              <a:t>mTG</a:t>
            </a:r>
            <a:r>
              <a:rPr lang="en-US" sz="3200" b="1" dirty="0" smtClean="0"/>
              <a:t> </a:t>
            </a:r>
            <a:r>
              <a:rPr lang="en-US" sz="3200" b="1" dirty="0" smtClean="0"/>
              <a:t>per gram of gelatin</a:t>
            </a:r>
            <a:endParaRPr lang="en-US" sz="3200" b="1" dirty="0" smtClean="0"/>
          </a:p>
          <a:p>
            <a:pPr marL="457200" indent="-457200">
              <a:spcAft>
                <a:spcPts val="1800"/>
              </a:spcAft>
              <a:buFont typeface="Arial" pitchFamily="34" charset="0"/>
              <a:buChar char="•"/>
            </a:pPr>
            <a:r>
              <a:rPr lang="en-US" sz="3200" b="1" dirty="0" smtClean="0"/>
              <a:t>Applied a 12 V potential  gradient through Pt electrodes connected to </a:t>
            </a:r>
            <a:r>
              <a:rPr lang="en-US" sz="3200" b="1" dirty="0" err="1" smtClean="0"/>
              <a:t>Keithley</a:t>
            </a:r>
            <a:r>
              <a:rPr lang="en-US" sz="3200" b="1" dirty="0" smtClean="0"/>
              <a:t> source meter</a:t>
            </a:r>
          </a:p>
          <a:p>
            <a:pPr marL="457200" indent="-457200">
              <a:spcAft>
                <a:spcPts val="1800"/>
              </a:spcAft>
              <a:buFont typeface="Arial" pitchFamily="34" charset="0"/>
              <a:buChar char="•"/>
            </a:pPr>
            <a:r>
              <a:rPr lang="en-US" sz="3200" b="1" dirty="0" smtClean="0"/>
              <a:t>Images were collected every 5 min over 40 min and deflection of the gel was monitored</a:t>
            </a:r>
          </a:p>
          <a:p>
            <a:pPr marL="457200" indent="-457200">
              <a:spcAft>
                <a:spcPts val="1800"/>
              </a:spcAft>
              <a:buFont typeface="Arial" pitchFamily="34" charset="0"/>
              <a:buChar char="•"/>
            </a:pPr>
            <a:r>
              <a:rPr lang="en-US" sz="3200" b="1" dirty="0" smtClean="0"/>
              <a:t>Returned to initial state within 20 minutes of no applied voltage</a:t>
            </a:r>
            <a:endParaRPr lang="en-US" sz="3200" b="1" dirty="0"/>
          </a:p>
        </p:txBody>
      </p:sp>
      <p:sp>
        <p:nvSpPr>
          <p:cNvPr id="24" name="TextBox 78"/>
          <p:cNvSpPr txBox="1">
            <a:spLocks noChangeArrowheads="1"/>
          </p:cNvSpPr>
          <p:nvPr/>
        </p:nvSpPr>
        <p:spPr bwMode="auto">
          <a:xfrm>
            <a:off x="22860000" y="25069800"/>
            <a:ext cx="12877800" cy="4262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3200" b="1" dirty="0" smtClean="0"/>
              <a:t>We have created a repeatable procedure that produces a bulk hydrogel that has been functionalized and characterized.</a:t>
            </a:r>
          </a:p>
          <a:p>
            <a:pPr marL="457200" indent="-4572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3200" b="1" dirty="0" smtClean="0"/>
              <a:t>The printing process has begun and initial samples have been made.</a:t>
            </a:r>
          </a:p>
          <a:p>
            <a:pPr marL="457200" indent="-4572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3200" b="1" dirty="0" smtClean="0"/>
              <a:t>Future </a:t>
            </a:r>
            <a:r>
              <a:rPr lang="en-US" sz="3200" b="1" smtClean="0"/>
              <a:t>work </a:t>
            </a:r>
            <a:r>
              <a:rPr lang="en-US" sz="3200" b="1" smtClean="0"/>
              <a:t>includes </a:t>
            </a:r>
            <a:r>
              <a:rPr lang="en-US" sz="3200" b="1" dirty="0" smtClean="0"/>
              <a:t>optimization of the printing process and in turn further optimization of the bulk hydrogel synthesis</a:t>
            </a:r>
            <a:r>
              <a:rPr lang="en-US" sz="3200" b="1" dirty="0" smtClean="0"/>
              <a:t>.</a:t>
            </a:r>
          </a:p>
          <a:p>
            <a:pPr marL="457200" indent="-4572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3200" b="1" dirty="0" smtClean="0"/>
              <a:t>Cell culture studies are currently being performed for biological compatibility.</a:t>
            </a:r>
            <a:endParaRPr lang="en-US" sz="32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85800" y="12877800"/>
            <a:ext cx="168075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u="sng" dirty="0" smtClean="0"/>
              <a:t>Synthesizing Protein-based Hydrogels</a:t>
            </a:r>
            <a:endParaRPr lang="en-US" sz="5400" b="1" u="sng" dirty="0"/>
          </a:p>
        </p:txBody>
      </p:sp>
      <p:sp>
        <p:nvSpPr>
          <p:cNvPr id="27" name="TextBox 26"/>
          <p:cNvSpPr txBox="1"/>
          <p:nvPr/>
        </p:nvSpPr>
        <p:spPr>
          <a:xfrm>
            <a:off x="762000" y="23012400"/>
            <a:ext cx="88174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u="sng" dirty="0" smtClean="0"/>
              <a:t>Chemical Characterization</a:t>
            </a:r>
            <a:endParaRPr lang="en-US" sz="5400" b="1" u="sng" dirty="0"/>
          </a:p>
        </p:txBody>
      </p:sp>
      <p:sp>
        <p:nvSpPr>
          <p:cNvPr id="28" name="TextBox 78"/>
          <p:cNvSpPr txBox="1">
            <a:spLocks noChangeArrowheads="1"/>
          </p:cNvSpPr>
          <p:nvPr/>
        </p:nvSpPr>
        <p:spPr bwMode="auto">
          <a:xfrm>
            <a:off x="838200" y="23850600"/>
            <a:ext cx="874122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3200" b="1" dirty="0" smtClean="0"/>
              <a:t>Fourier </a:t>
            </a:r>
            <a:r>
              <a:rPr lang="en-US" sz="3200" b="1" dirty="0" smtClean="0"/>
              <a:t>Transform–Infrared Spectroscopy </a:t>
            </a:r>
            <a:r>
              <a:rPr lang="en-US" sz="3200" b="1" dirty="0" smtClean="0"/>
              <a:t>was used to characterize hydrogels</a:t>
            </a:r>
            <a:endParaRPr lang="en-US" sz="32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9448800" y="17068800"/>
            <a:ext cx="6019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Single-walled carbon nanotubes (CNT)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Provides additional structure stability and functionality (33%</a:t>
            </a:r>
            <a:r>
              <a:rPr kumimoji="0" lang="en-US" sz="240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v/v)</a:t>
            </a:r>
            <a:endParaRPr kumimoji="0" lang="en-US" sz="24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40" name="Picture 2" descr="C:\Users\Public\Documents\UNH\UNH Senior\Research\Lab Pictures\DSC_0480.JPG"/>
          <p:cNvPicPr>
            <a:picLocks noChangeAspect="1" noChangeArrowheads="1"/>
          </p:cNvPicPr>
          <p:nvPr/>
        </p:nvPicPr>
        <p:blipFill>
          <a:blip r:embed="rId6" cstate="print"/>
          <a:srcRect l="17923" t="28710" r="22587" b="25676"/>
          <a:stretch>
            <a:fillRect/>
          </a:stretch>
        </p:blipFill>
        <p:spPr bwMode="auto">
          <a:xfrm rot="5400000">
            <a:off x="10332155" y="14446955"/>
            <a:ext cx="3033889" cy="1905000"/>
          </a:xfrm>
          <a:prstGeom prst="rect">
            <a:avLst/>
          </a:prstGeom>
          <a:noFill/>
        </p:spPr>
      </p:pic>
      <p:sp>
        <p:nvSpPr>
          <p:cNvPr id="43" name="TextBox 42"/>
          <p:cNvSpPr txBox="1"/>
          <p:nvPr/>
        </p:nvSpPr>
        <p:spPr>
          <a:xfrm>
            <a:off x="22326600" y="5257800"/>
            <a:ext cx="11658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u="sng" dirty="0" smtClean="0"/>
              <a:t>Hydrogel Swelling Ratios</a:t>
            </a:r>
            <a:endParaRPr lang="en-US" sz="5400" b="1" u="sng" dirty="0"/>
          </a:p>
        </p:txBody>
      </p:sp>
      <p:sp>
        <p:nvSpPr>
          <p:cNvPr id="44" name="TextBox 78"/>
          <p:cNvSpPr txBox="1">
            <a:spLocks noChangeArrowheads="1"/>
          </p:cNvSpPr>
          <p:nvPr/>
        </p:nvSpPr>
        <p:spPr bwMode="auto">
          <a:xfrm>
            <a:off x="22936200" y="6172200"/>
            <a:ext cx="8077200" cy="7478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3200" b="1" dirty="0" smtClean="0"/>
              <a:t>The ability of the hydrogels to swell was assessed with swelling ratio </a:t>
            </a:r>
            <a:r>
              <a:rPr lang="en-US" sz="3200" b="1" dirty="0" smtClean="0"/>
              <a:t>experiments.</a:t>
            </a:r>
            <a:endParaRPr lang="en-US" sz="3200" b="1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3200" b="1" dirty="0" smtClean="0"/>
              <a:t>The swelling ratio is defined as: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3200" b="1" dirty="0" smtClean="0"/>
          </a:p>
          <a:p>
            <a:pPr marL="457200" indent="-457200">
              <a:buFont typeface="Arial" pitchFamily="34" charset="0"/>
              <a:buChar char="•"/>
            </a:pPr>
            <a:endParaRPr lang="en-US" sz="3200" b="1" dirty="0" smtClean="0"/>
          </a:p>
          <a:p>
            <a:pPr marL="457200" indent="-457200" algn="just">
              <a:buFont typeface="Arial" pitchFamily="34" charset="0"/>
              <a:buChar char="•"/>
            </a:pPr>
            <a:endParaRPr lang="en-US" sz="3200" b="1" dirty="0" smtClean="0"/>
          </a:p>
          <a:p>
            <a:pPr marL="457200" indent="-457200">
              <a:buFont typeface="Arial" pitchFamily="34" charset="0"/>
              <a:buChar char="•"/>
            </a:pPr>
            <a:endParaRPr lang="en-US" sz="3200" b="1" dirty="0"/>
          </a:p>
          <a:p>
            <a:pPr marL="457200" indent="-457200">
              <a:buFont typeface="Arial" pitchFamily="34" charset="0"/>
              <a:buChar char="•"/>
            </a:pPr>
            <a:r>
              <a:rPr lang="en-US" sz="3200" b="1" dirty="0" smtClean="0"/>
              <a:t>Where </a:t>
            </a:r>
            <a:r>
              <a:rPr lang="en-US" sz="3200" i="1" dirty="0" smtClean="0"/>
              <a:t>W</a:t>
            </a:r>
            <a:r>
              <a:rPr lang="en-US" sz="3200" i="1" baseline="-25000" dirty="0"/>
              <a:t>s</a:t>
            </a:r>
            <a:r>
              <a:rPr lang="en-US" sz="3200" i="1" dirty="0" smtClean="0"/>
              <a:t> </a:t>
            </a:r>
            <a:r>
              <a:rPr lang="en-US" sz="3200" i="1" baseline="-25000" dirty="0" smtClean="0"/>
              <a:t> </a:t>
            </a:r>
            <a:r>
              <a:rPr lang="en-US" sz="3200" i="1" dirty="0" smtClean="0"/>
              <a:t> </a:t>
            </a:r>
            <a:r>
              <a:rPr lang="en-US" sz="3200" b="1" dirty="0" smtClean="0"/>
              <a:t>is the weight </a:t>
            </a:r>
            <a:r>
              <a:rPr lang="en-US" sz="3200" b="1" dirty="0"/>
              <a:t>i</a:t>
            </a:r>
            <a:r>
              <a:rPr lang="en-US" sz="3200" b="1" dirty="0" smtClean="0"/>
              <a:t>s the swollen sample and</a:t>
            </a:r>
            <a:r>
              <a:rPr lang="en-US" sz="3200" i="1" dirty="0" smtClean="0"/>
              <a:t> W</a:t>
            </a:r>
            <a:r>
              <a:rPr lang="en-US" sz="3200" i="1" baseline="-25000" dirty="0" smtClean="0"/>
              <a:t>d</a:t>
            </a:r>
            <a:r>
              <a:rPr lang="en-US" sz="3200" i="1" dirty="0" smtClean="0"/>
              <a:t> </a:t>
            </a:r>
            <a:r>
              <a:rPr lang="en-US" sz="3200" b="1" dirty="0" smtClean="0"/>
              <a:t>is the weight of the dried </a:t>
            </a:r>
            <a:r>
              <a:rPr lang="en-US" sz="3200" b="1" dirty="0" smtClean="0"/>
              <a:t>sample.</a:t>
            </a:r>
            <a:endParaRPr lang="en-US" sz="3200" b="1" dirty="0" smtClean="0"/>
          </a:p>
          <a:p>
            <a:pPr marL="457200" indent="-457200"/>
            <a:endParaRPr lang="en-US" sz="3200" b="1" dirty="0"/>
          </a:p>
          <a:p>
            <a:pPr marL="457200" indent="-457200">
              <a:buFont typeface="Arial" pitchFamily="34" charset="0"/>
              <a:buChar char="•"/>
            </a:pPr>
            <a:r>
              <a:rPr lang="en-US" sz="3200" b="1" dirty="0" smtClean="0"/>
              <a:t>As we decrease the concentration of </a:t>
            </a:r>
            <a:r>
              <a:rPr lang="en-US" sz="3200" b="1" dirty="0" err="1" smtClean="0"/>
              <a:t>mTG</a:t>
            </a:r>
            <a:r>
              <a:rPr lang="en-US" sz="3200" b="1" dirty="0" smtClean="0"/>
              <a:t>, we see less swelling, which indicates less </a:t>
            </a:r>
            <a:r>
              <a:rPr lang="en-US" sz="3200" b="1" dirty="0" smtClean="0"/>
              <a:t>crosslinking.</a:t>
            </a:r>
            <a:endParaRPr lang="en-US" sz="3200" b="1" dirty="0"/>
          </a:p>
        </p:txBody>
      </p:sp>
      <p:pic>
        <p:nvPicPr>
          <p:cNvPr id="48" name="Picture 47" descr="gel figur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935200" y="5665620"/>
            <a:ext cx="7010400" cy="4926180"/>
          </a:xfrm>
          <a:prstGeom prst="rect">
            <a:avLst/>
          </a:prstGeom>
        </p:spPr>
      </p:pic>
      <p:cxnSp>
        <p:nvCxnSpPr>
          <p:cNvPr id="107" name="Straight Arrow Connector 106"/>
          <p:cNvCxnSpPr/>
          <p:nvPr/>
        </p:nvCxnSpPr>
        <p:spPr bwMode="auto">
          <a:xfrm>
            <a:off x="13639800" y="15468600"/>
            <a:ext cx="1219200" cy="0"/>
          </a:xfrm>
          <a:prstGeom prst="straightConnector1">
            <a:avLst/>
          </a:prstGeom>
          <a:solidFill>
            <a:schemeClr val="accent1"/>
          </a:solidFill>
          <a:ln w="635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3329" name="Picture 17" descr="C:\Users\Public\Documents\UNH\UNH Senior\Research\Lab Pictures\DSC_0491.JPG"/>
          <p:cNvPicPr>
            <a:picLocks noChangeAspect="1" noChangeArrowheads="1"/>
          </p:cNvPicPr>
          <p:nvPr/>
        </p:nvPicPr>
        <p:blipFill>
          <a:blip r:embed="rId8" cstate="print"/>
          <a:srcRect l="22712" t="17635" r="27580" b="11404"/>
          <a:stretch>
            <a:fillRect/>
          </a:stretch>
        </p:blipFill>
        <p:spPr bwMode="auto">
          <a:xfrm>
            <a:off x="15392400" y="14554200"/>
            <a:ext cx="2673292" cy="2123661"/>
          </a:xfrm>
          <a:prstGeom prst="rect">
            <a:avLst/>
          </a:prstGeom>
          <a:noFill/>
        </p:spPr>
      </p:pic>
      <p:cxnSp>
        <p:nvCxnSpPr>
          <p:cNvPr id="109" name="Straight Arrow Connector 108"/>
          <p:cNvCxnSpPr/>
          <p:nvPr/>
        </p:nvCxnSpPr>
        <p:spPr bwMode="auto">
          <a:xfrm>
            <a:off x="17145000" y="16992600"/>
            <a:ext cx="533400" cy="1143000"/>
          </a:xfrm>
          <a:prstGeom prst="straightConnector1">
            <a:avLst/>
          </a:prstGeom>
          <a:solidFill>
            <a:schemeClr val="accent1"/>
          </a:solidFill>
          <a:ln w="635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3330" name="Picture 18" descr="C:\Users\Public\Documents\UNH\UNH Senior\Research\Lab Pictures\DSC_0584.JPG"/>
          <p:cNvPicPr>
            <a:picLocks noChangeAspect="1" noChangeArrowheads="1"/>
          </p:cNvPicPr>
          <p:nvPr/>
        </p:nvPicPr>
        <p:blipFill>
          <a:blip r:embed="rId9" cstate="print"/>
          <a:srcRect l="24329" t="8958" r="24970" b="13542"/>
          <a:stretch>
            <a:fillRect/>
          </a:stretch>
        </p:blipFill>
        <p:spPr bwMode="auto">
          <a:xfrm>
            <a:off x="16840200" y="18364200"/>
            <a:ext cx="3432862" cy="2971800"/>
          </a:xfrm>
          <a:prstGeom prst="rect">
            <a:avLst/>
          </a:prstGeom>
          <a:noFill/>
        </p:spPr>
      </p:pic>
      <p:cxnSp>
        <p:nvCxnSpPr>
          <p:cNvPr id="116" name="Straight Arrow Connector 115"/>
          <p:cNvCxnSpPr/>
          <p:nvPr/>
        </p:nvCxnSpPr>
        <p:spPr bwMode="auto">
          <a:xfrm flipH="1">
            <a:off x="15621000" y="19659600"/>
            <a:ext cx="1066800" cy="0"/>
          </a:xfrm>
          <a:prstGeom prst="straightConnector1">
            <a:avLst/>
          </a:prstGeom>
          <a:solidFill>
            <a:schemeClr val="accent1"/>
          </a:solidFill>
          <a:ln w="635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26" name="TextBox 125"/>
          <p:cNvSpPr txBox="1"/>
          <p:nvPr/>
        </p:nvSpPr>
        <p:spPr>
          <a:xfrm>
            <a:off x="16840200" y="21336000"/>
            <a:ext cx="3222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 = 10 hrs drying</a:t>
            </a:r>
            <a:endParaRPr lang="en-US" sz="2400" dirty="0"/>
          </a:p>
        </p:txBody>
      </p:sp>
      <p:pic>
        <p:nvPicPr>
          <p:cNvPr id="13332" name="Picture 20" descr="C:\Users\Public\Documents\UNH\UNH Senior\Research\Lab Pictures\DSC_0588.JPG"/>
          <p:cNvPicPr>
            <a:picLocks noChangeAspect="1" noChangeArrowheads="1"/>
          </p:cNvPicPr>
          <p:nvPr/>
        </p:nvPicPr>
        <p:blipFill>
          <a:blip r:embed="rId10" cstate="print"/>
          <a:srcRect l="26006" t="14222" r="26709" b="18222"/>
          <a:stretch>
            <a:fillRect/>
          </a:stretch>
        </p:blipFill>
        <p:spPr bwMode="auto">
          <a:xfrm>
            <a:off x="12039600" y="18364200"/>
            <a:ext cx="3531478" cy="2971800"/>
          </a:xfrm>
          <a:prstGeom prst="rect">
            <a:avLst/>
          </a:prstGeom>
          <a:noFill/>
        </p:spPr>
      </p:pic>
      <p:sp>
        <p:nvSpPr>
          <p:cNvPr id="129" name="TextBox 128"/>
          <p:cNvSpPr txBox="1"/>
          <p:nvPr/>
        </p:nvSpPr>
        <p:spPr>
          <a:xfrm>
            <a:off x="12268200" y="21336000"/>
            <a:ext cx="3222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 = 12 hrs drying</a:t>
            </a:r>
            <a:endParaRPr lang="en-US" sz="2400" dirty="0"/>
          </a:p>
        </p:txBody>
      </p:sp>
      <p:sp>
        <p:nvSpPr>
          <p:cNvPr id="139" name="TextBox 138"/>
          <p:cNvSpPr txBox="1"/>
          <p:nvPr/>
        </p:nvSpPr>
        <p:spPr>
          <a:xfrm>
            <a:off x="7467600" y="21259800"/>
            <a:ext cx="3222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 = 15 hrs drying</a:t>
            </a:r>
            <a:endParaRPr lang="en-US" sz="2400" dirty="0"/>
          </a:p>
        </p:txBody>
      </p:sp>
      <p:cxnSp>
        <p:nvCxnSpPr>
          <p:cNvPr id="146" name="Straight Arrow Connector 145"/>
          <p:cNvCxnSpPr/>
          <p:nvPr/>
        </p:nvCxnSpPr>
        <p:spPr bwMode="auto">
          <a:xfrm flipH="1">
            <a:off x="10744200" y="19659600"/>
            <a:ext cx="1219200" cy="0"/>
          </a:xfrm>
          <a:prstGeom prst="straightConnector1">
            <a:avLst/>
          </a:prstGeom>
          <a:solidFill>
            <a:schemeClr val="accent1"/>
          </a:solidFill>
          <a:ln w="635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7" name="Straight Arrow Connector 146"/>
          <p:cNvCxnSpPr/>
          <p:nvPr/>
        </p:nvCxnSpPr>
        <p:spPr bwMode="auto">
          <a:xfrm flipH="1">
            <a:off x="5943600" y="19659600"/>
            <a:ext cx="1219200" cy="0"/>
          </a:xfrm>
          <a:prstGeom prst="straightConnector1">
            <a:avLst/>
          </a:prstGeom>
          <a:solidFill>
            <a:schemeClr val="accent1"/>
          </a:solidFill>
          <a:ln w="635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3335" name="Picture 23" descr="C:\Users\Public\Documents\UNH\UNH Senior\Research\Lab Pictures\DSC_0470.JPG"/>
          <p:cNvPicPr>
            <a:picLocks noChangeAspect="1" noChangeArrowheads="1"/>
          </p:cNvPicPr>
          <p:nvPr/>
        </p:nvPicPr>
        <p:blipFill>
          <a:blip r:embed="rId11" cstate="print"/>
          <a:srcRect l="16622" r="11488" b="14375"/>
          <a:stretch>
            <a:fillRect/>
          </a:stretch>
        </p:blipFill>
        <p:spPr bwMode="auto">
          <a:xfrm>
            <a:off x="1295400" y="18364200"/>
            <a:ext cx="4618721" cy="2869096"/>
          </a:xfrm>
          <a:prstGeom prst="rect">
            <a:avLst/>
          </a:prstGeom>
          <a:noFill/>
        </p:spPr>
      </p:pic>
      <p:sp>
        <p:nvSpPr>
          <p:cNvPr id="149" name="TextBox 148"/>
          <p:cNvSpPr txBox="1"/>
          <p:nvPr/>
        </p:nvSpPr>
        <p:spPr>
          <a:xfrm>
            <a:off x="2209800" y="21259800"/>
            <a:ext cx="3222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After rehydration </a:t>
            </a:r>
            <a:endParaRPr lang="en-US" sz="2400" dirty="0"/>
          </a:p>
        </p:txBody>
      </p:sp>
      <p:graphicFrame>
        <p:nvGraphicFramePr>
          <p:cNvPr id="13338" name="Object 26"/>
          <p:cNvGraphicFramePr>
            <a:graphicFrameLocks noChangeAspect="1"/>
          </p:cNvGraphicFramePr>
          <p:nvPr/>
        </p:nvGraphicFramePr>
        <p:xfrm>
          <a:off x="18249900" y="13387388"/>
          <a:ext cx="3325813" cy="4622800"/>
        </p:xfrm>
        <a:graphic>
          <a:graphicData uri="http://schemas.openxmlformats.org/presentationml/2006/ole">
            <p:oleObj spid="_x0000_s13338" name="CS ChemDraw Drawing" r:id="rId12" imgW="2688071" imgH="3847903" progId="ChemDraw.Document.6.0">
              <p:embed/>
            </p:oleObj>
          </a:graphicData>
        </a:graphic>
      </p:graphicFrame>
      <p:graphicFrame>
        <p:nvGraphicFramePr>
          <p:cNvPr id="205" name="Chart 204"/>
          <p:cNvGraphicFramePr/>
          <p:nvPr/>
        </p:nvGraphicFramePr>
        <p:xfrm>
          <a:off x="31013400" y="5334000"/>
          <a:ext cx="12192000" cy="906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pic>
        <p:nvPicPr>
          <p:cNvPr id="13342" name="Picture 30" descr="http://pubs.rsc.org/services/images/RSCpubs.ePlatform.Service.FreeContent.ImageService.svc/ImageService/Articleimage/2014/RA/c4ra07576e/c4ra07576e-t1_hi-res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841200" y="8382000"/>
            <a:ext cx="4191000" cy="1368624"/>
          </a:xfrm>
          <a:prstGeom prst="rect">
            <a:avLst/>
          </a:prstGeom>
          <a:noFill/>
        </p:spPr>
      </p:pic>
      <p:cxnSp>
        <p:nvCxnSpPr>
          <p:cNvPr id="213" name="Straight Arrow Connector 212"/>
          <p:cNvCxnSpPr/>
          <p:nvPr/>
        </p:nvCxnSpPr>
        <p:spPr bwMode="auto">
          <a:xfrm>
            <a:off x="4572000" y="15544800"/>
            <a:ext cx="1219200" cy="0"/>
          </a:xfrm>
          <a:prstGeom prst="straightConnector1">
            <a:avLst/>
          </a:prstGeom>
          <a:solidFill>
            <a:schemeClr val="accent1"/>
          </a:solidFill>
          <a:ln w="508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14" name="TextBox 213"/>
          <p:cNvSpPr txBox="1"/>
          <p:nvPr/>
        </p:nvSpPr>
        <p:spPr>
          <a:xfrm>
            <a:off x="4419600" y="15011400"/>
            <a:ext cx="1600200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800"/>
              </a:spcAft>
            </a:pPr>
            <a:r>
              <a:rPr lang="en-US" sz="2400" b="1" dirty="0" smtClean="0"/>
              <a:t> </a:t>
            </a:r>
            <a:r>
              <a:rPr lang="en-US" sz="2400" b="1" dirty="0" err="1" smtClean="0"/>
              <a:t>mTG</a:t>
            </a:r>
            <a:r>
              <a:rPr lang="en-US" sz="2400" b="1" dirty="0" smtClean="0"/>
              <a:t> </a:t>
            </a:r>
            <a:endParaRPr lang="en-US" sz="2400" b="1" dirty="0"/>
          </a:p>
          <a:p>
            <a:pPr algn="ctr">
              <a:spcAft>
                <a:spcPts val="1000"/>
              </a:spcAft>
            </a:pPr>
            <a:r>
              <a:rPr lang="en-US" sz="2400" b="1" dirty="0" smtClean="0"/>
              <a:t>Incubate 1 </a:t>
            </a:r>
            <a:r>
              <a:rPr lang="en-US" sz="2400" b="1" dirty="0" smtClean="0"/>
              <a:t>hr, 45</a:t>
            </a:r>
            <a:r>
              <a:rPr lang="en-US" sz="2400" b="1" dirty="0" smtClean="0"/>
              <a:t>˚C</a:t>
            </a:r>
            <a:endParaRPr lang="en-US" sz="2400" b="1" dirty="0"/>
          </a:p>
        </p:txBody>
      </p:sp>
      <p:sp>
        <p:nvSpPr>
          <p:cNvPr id="220" name="TextBox 219"/>
          <p:cNvSpPr txBox="1"/>
          <p:nvPr/>
        </p:nvSpPr>
        <p:spPr>
          <a:xfrm>
            <a:off x="9220200" y="14935200"/>
            <a:ext cx="533400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+</a:t>
            </a:r>
            <a:endParaRPr lang="en-US" dirty="0"/>
          </a:p>
        </p:txBody>
      </p:sp>
      <p:graphicFrame>
        <p:nvGraphicFramePr>
          <p:cNvPr id="221" name="Chart 220"/>
          <p:cNvGraphicFramePr/>
          <p:nvPr/>
        </p:nvGraphicFramePr>
        <p:xfrm>
          <a:off x="1066800" y="24841200"/>
          <a:ext cx="91440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graphicFrame>
        <p:nvGraphicFramePr>
          <p:cNvPr id="223" name="Chart 222"/>
          <p:cNvGraphicFramePr/>
          <p:nvPr/>
        </p:nvGraphicFramePr>
        <p:xfrm>
          <a:off x="12039600" y="25069800"/>
          <a:ext cx="8686800" cy="655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graphicFrame>
        <p:nvGraphicFramePr>
          <p:cNvPr id="228" name="Table 227"/>
          <p:cNvGraphicFramePr>
            <a:graphicFrameLocks noGrp="1"/>
          </p:cNvGraphicFramePr>
          <p:nvPr/>
        </p:nvGraphicFramePr>
        <p:xfrm>
          <a:off x="914400" y="30022800"/>
          <a:ext cx="9525000" cy="213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62500"/>
                <a:gridCol w="4762500"/>
              </a:tblGrid>
              <a:tr h="3556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Peak 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A0A8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Assignment 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A0A8C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3290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N-H bend in gelatin 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2930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C-</a:t>
                      </a:r>
                      <a:r>
                        <a:rPr lang="en-US" baseline="0" dirty="0" smtClean="0"/>
                        <a:t> H stretch in gelatin, Carbon Nanotubes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1630 cm</a:t>
                      </a:r>
                      <a:r>
                        <a:rPr lang="en-US" baseline="30000" dirty="0" smtClean="0"/>
                        <a:t>-1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Amide</a:t>
                      </a:r>
                      <a:r>
                        <a:rPr lang="en-US" baseline="0" dirty="0" smtClean="0"/>
                        <a:t> 1 in gelatin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1530 cm</a:t>
                      </a:r>
                      <a:r>
                        <a:rPr lang="en-US" baseline="30000" dirty="0" smtClean="0"/>
                        <a:t>-1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Amide 2 in gelatin ,</a:t>
                      </a:r>
                      <a:r>
                        <a:rPr lang="en-US" baseline="0" dirty="0" smtClean="0"/>
                        <a:t> Carbon Nanotubes 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1450-1050 cm</a:t>
                      </a:r>
                      <a:r>
                        <a:rPr lang="en-US" baseline="30000" dirty="0" smtClean="0"/>
                        <a:t>-1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Side chain interactions</a:t>
                      </a:r>
                      <a:r>
                        <a:rPr lang="en-US" baseline="0" dirty="0" smtClean="0"/>
                        <a:t> in gelatin 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3351" name="Picture 39" descr="D:\DCIM\100D3200\DSC_0503.JPG"/>
          <p:cNvPicPr>
            <a:picLocks noChangeAspect="1" noChangeArrowheads="1"/>
          </p:cNvPicPr>
          <p:nvPr/>
        </p:nvPicPr>
        <p:blipFill>
          <a:blip r:embed="rId17" cstate="print">
            <a:lum bright="-10000" contrast="40000"/>
          </a:blip>
          <a:srcRect l="39611" t="45000" r="37118" b="26875"/>
          <a:stretch>
            <a:fillRect/>
          </a:stretch>
        </p:blipFill>
        <p:spPr bwMode="auto">
          <a:xfrm>
            <a:off x="40081200" y="25527000"/>
            <a:ext cx="3129280" cy="2819400"/>
          </a:xfrm>
          <a:prstGeom prst="rect">
            <a:avLst/>
          </a:prstGeom>
          <a:noFill/>
        </p:spPr>
      </p:pic>
      <p:sp>
        <p:nvSpPr>
          <p:cNvPr id="231" name="TextBox 230"/>
          <p:cNvSpPr txBox="1"/>
          <p:nvPr/>
        </p:nvSpPr>
        <p:spPr>
          <a:xfrm>
            <a:off x="22250400" y="30480000"/>
            <a:ext cx="20726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We the authors would like to thank the University Instrumentation Center, the Biomaterials Design group, specifically Matthew Griswold for help with the design of the molding </a:t>
            </a:r>
            <a:r>
              <a:rPr lang="en-US" sz="2800" b="1" dirty="0" smtClean="0"/>
              <a:t>scheme, and the </a:t>
            </a:r>
            <a:r>
              <a:rPr lang="en-US" sz="2800" b="1" dirty="0" smtClean="0"/>
              <a:t>Department of Chemistry.</a:t>
            </a:r>
            <a:endParaRPr lang="en-US" sz="2800" b="1" dirty="0"/>
          </a:p>
        </p:txBody>
      </p:sp>
      <p:sp>
        <p:nvSpPr>
          <p:cNvPr id="57" name="TextBox 56"/>
          <p:cNvSpPr txBox="1"/>
          <p:nvPr/>
        </p:nvSpPr>
        <p:spPr>
          <a:xfrm>
            <a:off x="1066800" y="17754600"/>
            <a:ext cx="3124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Gelatin, 1% w/w</a:t>
            </a:r>
            <a:endParaRPr lang="en-US" sz="2800" b="1" dirty="0"/>
          </a:p>
        </p:txBody>
      </p:sp>
      <p:pic>
        <p:nvPicPr>
          <p:cNvPr id="80" name="Picture 79" descr="C:\Users\Public\Documents\UNH\UNH Senior\Research\Lab Pictures\Actaution\DSC_0564.JPG"/>
          <p:cNvPicPr>
            <a:picLocks noChangeAspect="1" noChangeArrowheads="1"/>
          </p:cNvPicPr>
          <p:nvPr/>
        </p:nvPicPr>
        <p:blipFill>
          <a:blip r:embed="rId18" cstate="print"/>
          <a:srcRect l="27500" r="19617" b="27139"/>
          <a:stretch>
            <a:fillRect/>
          </a:stretch>
        </p:blipFill>
        <p:spPr bwMode="auto">
          <a:xfrm>
            <a:off x="31165800" y="14706600"/>
            <a:ext cx="3886200" cy="276453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pic>
        <p:nvPicPr>
          <p:cNvPr id="81" name="Picture 15" descr="C:\Users\Public\Documents\UNH\UNH Senior\Research\Lab Pictures\Actaution\DSC_0572.JPG"/>
          <p:cNvPicPr>
            <a:picLocks noChangeAspect="1" noChangeArrowheads="1"/>
          </p:cNvPicPr>
          <p:nvPr/>
        </p:nvPicPr>
        <p:blipFill>
          <a:blip r:embed="rId19" cstate="print"/>
          <a:srcRect l="29167" r="19445" b="27110"/>
          <a:stretch>
            <a:fillRect/>
          </a:stretch>
        </p:blipFill>
        <p:spPr bwMode="auto">
          <a:xfrm>
            <a:off x="39014400" y="20269201"/>
            <a:ext cx="3995928" cy="28194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pic>
        <p:nvPicPr>
          <p:cNvPr id="82" name="Picture 2" descr="C:\Users\Public\Documents\UNH\UNH Senior\Research\Lab Pictures\Actaution\DSC_0571.JPG"/>
          <p:cNvPicPr>
            <a:picLocks noChangeAspect="1" noChangeArrowheads="1"/>
          </p:cNvPicPr>
          <p:nvPr/>
        </p:nvPicPr>
        <p:blipFill>
          <a:blip r:embed="rId20" cstate="print"/>
          <a:srcRect l="27500" r="20000" b="24933"/>
          <a:stretch>
            <a:fillRect/>
          </a:stretch>
        </p:blipFill>
        <p:spPr bwMode="auto">
          <a:xfrm>
            <a:off x="35052000" y="20269200"/>
            <a:ext cx="3995928" cy="281543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pic>
        <p:nvPicPr>
          <p:cNvPr id="83" name="Picture 2" descr="C:\Users\Public\Documents\UNH\UNH Senior\Research\Lab Pictures\Actaution\DSC_0570.JPG"/>
          <p:cNvPicPr>
            <a:picLocks noChangeAspect="1" noChangeArrowheads="1"/>
          </p:cNvPicPr>
          <p:nvPr/>
        </p:nvPicPr>
        <p:blipFill>
          <a:blip r:embed="rId21" cstate="print"/>
          <a:srcRect l="27094" r="19139" b="23680"/>
          <a:stretch>
            <a:fillRect/>
          </a:stretch>
        </p:blipFill>
        <p:spPr bwMode="auto">
          <a:xfrm>
            <a:off x="31165800" y="20269200"/>
            <a:ext cx="3886200" cy="281543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pic>
        <p:nvPicPr>
          <p:cNvPr id="85" name="Picture 2" descr="C:\Users\Public\Documents\UNH\UNH Senior\Research\Lab Pictures\Actaution\DSC_0569.JPG"/>
          <p:cNvPicPr>
            <a:picLocks noChangeAspect="1" noChangeArrowheads="1"/>
          </p:cNvPicPr>
          <p:nvPr/>
        </p:nvPicPr>
        <p:blipFill>
          <a:blip r:embed="rId22" cstate="print"/>
          <a:srcRect l="28333" t="1120" r="21838" b="26019"/>
          <a:stretch>
            <a:fillRect/>
          </a:stretch>
        </p:blipFill>
        <p:spPr bwMode="auto">
          <a:xfrm>
            <a:off x="39014400" y="17526000"/>
            <a:ext cx="3995928" cy="274320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pic>
        <p:nvPicPr>
          <p:cNvPr id="86" name="Picture 2" descr="C:\Users\Public\Documents\UNH\UNH Senior\Research\Lab Pictures\Actaution\DSC_0568.JPG"/>
          <p:cNvPicPr>
            <a:picLocks noChangeAspect="1" noChangeArrowheads="1"/>
          </p:cNvPicPr>
          <p:nvPr/>
        </p:nvPicPr>
        <p:blipFill>
          <a:blip r:embed="rId23" cstate="print"/>
          <a:srcRect l="25166" r="19301" b="23490"/>
          <a:stretch>
            <a:fillRect/>
          </a:stretch>
        </p:blipFill>
        <p:spPr bwMode="auto">
          <a:xfrm>
            <a:off x="35052000" y="17526000"/>
            <a:ext cx="3999472" cy="27432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pic>
        <p:nvPicPr>
          <p:cNvPr id="87" name="Picture 2" descr="C:\Users\Public\Documents\UNH\UNH Senior\Research\Lab Pictures\Actaution\DSC_0567.JPG"/>
          <p:cNvPicPr>
            <a:picLocks noChangeAspect="1" noChangeArrowheads="1"/>
          </p:cNvPicPr>
          <p:nvPr/>
        </p:nvPicPr>
        <p:blipFill>
          <a:blip r:embed="rId24" cstate="print"/>
          <a:srcRect l="27500" r="17850" b="24707"/>
          <a:stretch>
            <a:fillRect/>
          </a:stretch>
        </p:blipFill>
        <p:spPr bwMode="auto">
          <a:xfrm>
            <a:off x="31165801" y="17526000"/>
            <a:ext cx="3886200" cy="27432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pic>
        <p:nvPicPr>
          <p:cNvPr id="88" name="Picture 2" descr="C:\Users\Public\Documents\UNH\UNH Senior\Research\Lab Pictures\Actaution\DSC_0566.JPG"/>
          <p:cNvPicPr>
            <a:picLocks noChangeAspect="1" noChangeArrowheads="1"/>
          </p:cNvPicPr>
          <p:nvPr/>
        </p:nvPicPr>
        <p:blipFill>
          <a:blip r:embed="rId25" cstate="print"/>
          <a:srcRect l="25833" r="19423" b="26565"/>
          <a:stretch>
            <a:fillRect/>
          </a:stretch>
        </p:blipFill>
        <p:spPr bwMode="auto">
          <a:xfrm>
            <a:off x="39014400" y="14706600"/>
            <a:ext cx="3995928" cy="274126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pic>
        <p:nvPicPr>
          <p:cNvPr id="89" name="Picture 2" descr="C:\Users\Public\Documents\UNH\UNH Senior\Research\Lab Pictures\Actaution\DSC_0565.JPG"/>
          <p:cNvPicPr>
            <a:picLocks noChangeAspect="1" noChangeArrowheads="1"/>
          </p:cNvPicPr>
          <p:nvPr/>
        </p:nvPicPr>
        <p:blipFill>
          <a:blip r:embed="rId26" cstate="print"/>
          <a:srcRect l="27500" r="18733" b="28109"/>
          <a:stretch>
            <a:fillRect/>
          </a:stretch>
        </p:blipFill>
        <p:spPr bwMode="auto">
          <a:xfrm>
            <a:off x="35052000" y="14706600"/>
            <a:ext cx="4038600" cy="276664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sp>
        <p:nvSpPr>
          <p:cNvPr id="90" name="TextBox 89"/>
          <p:cNvSpPr txBox="1"/>
          <p:nvPr/>
        </p:nvSpPr>
        <p:spPr>
          <a:xfrm>
            <a:off x="31165800" y="16840200"/>
            <a:ext cx="373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t = 0 </a:t>
            </a:r>
            <a:r>
              <a:rPr lang="en-US" sz="3200" b="1" dirty="0" err="1" smtClean="0">
                <a:solidFill>
                  <a:schemeClr val="bg1"/>
                </a:solidFill>
              </a:rPr>
              <a:t>mins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31165800" y="19659600"/>
            <a:ext cx="373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t = 15 </a:t>
            </a:r>
            <a:r>
              <a:rPr lang="en-US" sz="3200" b="1" dirty="0" err="1" smtClean="0">
                <a:solidFill>
                  <a:schemeClr val="bg1"/>
                </a:solidFill>
              </a:rPr>
              <a:t>mins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31242000" y="22479000"/>
            <a:ext cx="373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t = 30 </a:t>
            </a:r>
            <a:r>
              <a:rPr lang="en-US" sz="3200" b="1" dirty="0" err="1" smtClean="0">
                <a:solidFill>
                  <a:schemeClr val="bg1"/>
                </a:solidFill>
              </a:rPr>
              <a:t>mins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35128200" y="22479000"/>
            <a:ext cx="373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t = 35 </a:t>
            </a:r>
            <a:r>
              <a:rPr lang="en-US" sz="3200" b="1" dirty="0" err="1" smtClean="0">
                <a:solidFill>
                  <a:schemeClr val="bg1"/>
                </a:solidFill>
              </a:rPr>
              <a:t>mins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35128200" y="19735800"/>
            <a:ext cx="373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t = 20 </a:t>
            </a:r>
            <a:r>
              <a:rPr lang="en-US" sz="3200" b="1" dirty="0" err="1" smtClean="0">
                <a:solidFill>
                  <a:schemeClr val="bg1"/>
                </a:solidFill>
              </a:rPr>
              <a:t>mins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9166800" y="22555200"/>
            <a:ext cx="373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t = 40 </a:t>
            </a:r>
            <a:r>
              <a:rPr lang="en-US" sz="3200" b="1" dirty="0" err="1" smtClean="0">
                <a:solidFill>
                  <a:schemeClr val="bg1"/>
                </a:solidFill>
              </a:rPr>
              <a:t>mins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9090600" y="19735800"/>
            <a:ext cx="373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t = 25 </a:t>
            </a:r>
            <a:r>
              <a:rPr lang="en-US" sz="3200" b="1" dirty="0" err="1" smtClean="0">
                <a:solidFill>
                  <a:schemeClr val="bg1"/>
                </a:solidFill>
              </a:rPr>
              <a:t>mins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39166800" y="16992600"/>
            <a:ext cx="373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t = 10 </a:t>
            </a:r>
            <a:r>
              <a:rPr lang="en-US" sz="3200" b="1" dirty="0" err="1" smtClean="0">
                <a:solidFill>
                  <a:schemeClr val="bg1"/>
                </a:solidFill>
              </a:rPr>
              <a:t>mins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35052000" y="16916400"/>
            <a:ext cx="373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t = 5 </a:t>
            </a:r>
            <a:r>
              <a:rPr lang="en-US" sz="3200" b="1" dirty="0" err="1" smtClean="0">
                <a:solidFill>
                  <a:schemeClr val="bg1"/>
                </a:solidFill>
              </a:rPr>
              <a:t>mins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41681400" y="21488400"/>
            <a:ext cx="7620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+</a:t>
            </a:r>
            <a:endParaRPr lang="en-US" sz="5400" dirty="0"/>
          </a:p>
        </p:txBody>
      </p:sp>
      <p:sp>
        <p:nvSpPr>
          <p:cNvPr id="101" name="TextBox 100"/>
          <p:cNvSpPr txBox="1"/>
          <p:nvPr/>
        </p:nvSpPr>
        <p:spPr>
          <a:xfrm>
            <a:off x="41681400" y="18592800"/>
            <a:ext cx="7620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+</a:t>
            </a:r>
            <a:endParaRPr lang="en-US" sz="5400" dirty="0"/>
          </a:p>
        </p:txBody>
      </p:sp>
      <p:sp>
        <p:nvSpPr>
          <p:cNvPr id="102" name="TextBox 101"/>
          <p:cNvSpPr txBox="1"/>
          <p:nvPr/>
        </p:nvSpPr>
        <p:spPr>
          <a:xfrm>
            <a:off x="37566600" y="18669000"/>
            <a:ext cx="7620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+</a:t>
            </a:r>
            <a:endParaRPr lang="en-US" sz="5400" dirty="0"/>
          </a:p>
        </p:txBody>
      </p:sp>
      <p:sp>
        <p:nvSpPr>
          <p:cNvPr id="103" name="TextBox 102"/>
          <p:cNvSpPr txBox="1"/>
          <p:nvPr/>
        </p:nvSpPr>
        <p:spPr>
          <a:xfrm>
            <a:off x="37642800" y="21336000"/>
            <a:ext cx="7620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+</a:t>
            </a:r>
            <a:endParaRPr lang="en-US" sz="5400" dirty="0"/>
          </a:p>
        </p:txBody>
      </p:sp>
      <p:sp>
        <p:nvSpPr>
          <p:cNvPr id="104" name="TextBox 103"/>
          <p:cNvSpPr txBox="1"/>
          <p:nvPr/>
        </p:nvSpPr>
        <p:spPr>
          <a:xfrm>
            <a:off x="33528000" y="18592800"/>
            <a:ext cx="7620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+</a:t>
            </a:r>
            <a:endParaRPr lang="en-US" sz="5400" dirty="0"/>
          </a:p>
        </p:txBody>
      </p:sp>
      <p:sp>
        <p:nvSpPr>
          <p:cNvPr id="105" name="TextBox 104"/>
          <p:cNvSpPr txBox="1"/>
          <p:nvPr/>
        </p:nvSpPr>
        <p:spPr>
          <a:xfrm>
            <a:off x="33756600" y="21259800"/>
            <a:ext cx="7620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+</a:t>
            </a:r>
            <a:endParaRPr lang="en-US" sz="5400" dirty="0"/>
          </a:p>
        </p:txBody>
      </p:sp>
      <p:sp>
        <p:nvSpPr>
          <p:cNvPr id="106" name="TextBox 105"/>
          <p:cNvSpPr txBox="1"/>
          <p:nvPr/>
        </p:nvSpPr>
        <p:spPr>
          <a:xfrm>
            <a:off x="41605200" y="15849600"/>
            <a:ext cx="7620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+</a:t>
            </a:r>
            <a:endParaRPr lang="en-US" sz="5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37642800" y="15925800"/>
            <a:ext cx="7620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+</a:t>
            </a:r>
            <a:endParaRPr lang="en-US" sz="5400" dirty="0"/>
          </a:p>
        </p:txBody>
      </p:sp>
      <p:sp>
        <p:nvSpPr>
          <p:cNvPr id="110" name="TextBox 109"/>
          <p:cNvSpPr txBox="1"/>
          <p:nvPr/>
        </p:nvSpPr>
        <p:spPr>
          <a:xfrm>
            <a:off x="33680400" y="16002000"/>
            <a:ext cx="7620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+</a:t>
            </a:r>
            <a:endParaRPr lang="en-US" sz="5400" dirty="0"/>
          </a:p>
        </p:txBody>
      </p:sp>
      <p:sp>
        <p:nvSpPr>
          <p:cNvPr id="111" name="TextBox 110"/>
          <p:cNvSpPr txBox="1"/>
          <p:nvPr/>
        </p:nvSpPr>
        <p:spPr>
          <a:xfrm>
            <a:off x="39471600" y="15773400"/>
            <a:ext cx="76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-</a:t>
            </a:r>
            <a:endParaRPr lang="en-US" sz="5400" dirty="0"/>
          </a:p>
        </p:txBody>
      </p:sp>
      <p:sp>
        <p:nvSpPr>
          <p:cNvPr id="112" name="TextBox 111"/>
          <p:cNvSpPr txBox="1"/>
          <p:nvPr/>
        </p:nvSpPr>
        <p:spPr>
          <a:xfrm>
            <a:off x="35280600" y="15773400"/>
            <a:ext cx="76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-</a:t>
            </a:r>
            <a:endParaRPr lang="en-US" sz="5400" dirty="0"/>
          </a:p>
        </p:txBody>
      </p:sp>
      <p:sp>
        <p:nvSpPr>
          <p:cNvPr id="113" name="TextBox 112"/>
          <p:cNvSpPr txBox="1"/>
          <p:nvPr/>
        </p:nvSpPr>
        <p:spPr>
          <a:xfrm>
            <a:off x="31470600" y="15773400"/>
            <a:ext cx="76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-</a:t>
            </a:r>
            <a:endParaRPr lang="en-US" sz="5400" dirty="0"/>
          </a:p>
        </p:txBody>
      </p:sp>
      <p:sp>
        <p:nvSpPr>
          <p:cNvPr id="114" name="TextBox 113"/>
          <p:cNvSpPr txBox="1"/>
          <p:nvPr/>
        </p:nvSpPr>
        <p:spPr>
          <a:xfrm>
            <a:off x="35433000" y="18516600"/>
            <a:ext cx="76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-</a:t>
            </a:r>
            <a:endParaRPr lang="en-US" sz="5400" dirty="0"/>
          </a:p>
        </p:txBody>
      </p:sp>
      <p:sp>
        <p:nvSpPr>
          <p:cNvPr id="115" name="TextBox 114"/>
          <p:cNvSpPr txBox="1"/>
          <p:nvPr/>
        </p:nvSpPr>
        <p:spPr>
          <a:xfrm>
            <a:off x="31470600" y="18592800"/>
            <a:ext cx="76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-</a:t>
            </a:r>
            <a:endParaRPr lang="en-US" sz="5400" dirty="0"/>
          </a:p>
        </p:txBody>
      </p:sp>
      <p:sp>
        <p:nvSpPr>
          <p:cNvPr id="117" name="TextBox 116"/>
          <p:cNvSpPr txBox="1"/>
          <p:nvPr/>
        </p:nvSpPr>
        <p:spPr>
          <a:xfrm>
            <a:off x="31318200" y="21183600"/>
            <a:ext cx="76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-</a:t>
            </a:r>
            <a:endParaRPr lang="en-US" sz="5400" dirty="0"/>
          </a:p>
        </p:txBody>
      </p:sp>
      <p:sp>
        <p:nvSpPr>
          <p:cNvPr id="118" name="TextBox 117"/>
          <p:cNvSpPr txBox="1"/>
          <p:nvPr/>
        </p:nvSpPr>
        <p:spPr>
          <a:xfrm>
            <a:off x="39319200" y="18592800"/>
            <a:ext cx="76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-</a:t>
            </a:r>
            <a:endParaRPr lang="en-US" sz="5400" dirty="0"/>
          </a:p>
        </p:txBody>
      </p:sp>
      <p:sp>
        <p:nvSpPr>
          <p:cNvPr id="119" name="TextBox 118"/>
          <p:cNvSpPr txBox="1"/>
          <p:nvPr/>
        </p:nvSpPr>
        <p:spPr>
          <a:xfrm>
            <a:off x="39243000" y="21336000"/>
            <a:ext cx="76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-</a:t>
            </a:r>
            <a:endParaRPr lang="en-US" sz="5400" dirty="0"/>
          </a:p>
        </p:txBody>
      </p:sp>
      <p:sp>
        <p:nvSpPr>
          <p:cNvPr id="120" name="TextBox 119"/>
          <p:cNvSpPr txBox="1"/>
          <p:nvPr/>
        </p:nvSpPr>
        <p:spPr>
          <a:xfrm>
            <a:off x="35433000" y="21183600"/>
            <a:ext cx="76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-</a:t>
            </a:r>
            <a:endParaRPr lang="en-US" sz="5400" dirty="0"/>
          </a:p>
        </p:txBody>
      </p:sp>
      <p:pic>
        <p:nvPicPr>
          <p:cNvPr id="13348" name="Picture 36" descr="C:\Users\Public\Documents\UNH\UNH Senior\Research\Lab Pictures\DSC_0451.JPG"/>
          <p:cNvPicPr>
            <a:picLocks noChangeAspect="1" noChangeArrowheads="1"/>
          </p:cNvPicPr>
          <p:nvPr/>
        </p:nvPicPr>
        <p:blipFill>
          <a:blip r:embed="rId27" cstate="print"/>
          <a:srcRect l="16593" t="8495" r="15653" b="4575"/>
          <a:stretch>
            <a:fillRect/>
          </a:stretch>
        </p:blipFill>
        <p:spPr bwMode="auto">
          <a:xfrm>
            <a:off x="7086600" y="18364200"/>
            <a:ext cx="3733800" cy="2895600"/>
          </a:xfrm>
          <a:prstGeom prst="rect">
            <a:avLst/>
          </a:prstGeom>
          <a:noFill/>
        </p:spPr>
      </p:pic>
      <p:pic>
        <p:nvPicPr>
          <p:cNvPr id="13349" name="Picture 37" descr="D:\DCIM\100D3200\DSC_0614.JPG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5966400" y="25527000"/>
            <a:ext cx="3781724" cy="2819400"/>
          </a:xfrm>
          <a:prstGeom prst="rect">
            <a:avLst/>
          </a:prstGeom>
          <a:noFill/>
        </p:spPr>
      </p:pic>
      <p:sp>
        <p:nvSpPr>
          <p:cNvPr id="121" name="TextBox 120"/>
          <p:cNvSpPr txBox="1"/>
          <p:nvPr/>
        </p:nvSpPr>
        <p:spPr>
          <a:xfrm>
            <a:off x="35585400" y="28575000"/>
            <a:ext cx="472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Dimatix</a:t>
            </a:r>
            <a:r>
              <a:rPr lang="en-US" sz="2800" dirty="0" smtClean="0"/>
              <a:t> DMP-2831 printer</a:t>
            </a:r>
            <a:endParaRPr lang="en-US" sz="2800" dirty="0"/>
          </a:p>
        </p:txBody>
      </p:sp>
      <p:sp>
        <p:nvSpPr>
          <p:cNvPr id="122" name="TextBox 121"/>
          <p:cNvSpPr txBox="1"/>
          <p:nvPr/>
        </p:nvSpPr>
        <p:spPr>
          <a:xfrm>
            <a:off x="40157400" y="28346400"/>
            <a:ext cx="2895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2mm x 2mm printed  sample </a:t>
            </a:r>
            <a:endParaRPr lang="en-US" sz="2800" dirty="0"/>
          </a:p>
        </p:txBody>
      </p:sp>
      <p:sp>
        <p:nvSpPr>
          <p:cNvPr id="123" name="TextBox 122"/>
          <p:cNvSpPr txBox="1"/>
          <p:nvPr/>
        </p:nvSpPr>
        <p:spPr>
          <a:xfrm>
            <a:off x="5791200" y="17678400"/>
            <a:ext cx="381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/>
              <a:t>Crosslinked</a:t>
            </a:r>
            <a:r>
              <a:rPr lang="en-US" sz="2800" b="1" dirty="0" smtClean="0"/>
              <a:t> gelatin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525462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525462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7272</TotalTime>
  <Words>471</Words>
  <Application>Microsoft Office PowerPoint</Application>
  <PresentationFormat>Custom</PresentationFormat>
  <Paragraphs>99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Default Design</vt:lpstr>
      <vt:lpstr>CS ChemDraw Drawing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Leila</dc:creator>
  <cp:lastModifiedBy>Pat</cp:lastModifiedBy>
  <cp:revision>124</cp:revision>
  <dcterms:created xsi:type="dcterms:W3CDTF">2010-11-10T19:46:33Z</dcterms:created>
  <dcterms:modified xsi:type="dcterms:W3CDTF">2016-04-18T22:50:17Z</dcterms:modified>
</cp:coreProperties>
</file>