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DEE5C-ED3A-4D83-94AD-E5F01383A7A4}" type="datetimeFigureOut">
              <a:rPr lang="en-US" smtClean="0"/>
              <a:t>2/6/2015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6D862-36B8-4651-8C43-11BF3B98B8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9761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3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2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0DEE5C-ED3A-4D83-94AD-E5F01383A7A4}" type="datetimeFigureOut">
              <a:rPr lang="en-US" smtClean="0"/>
              <a:t>2/6/2015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2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2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46D862-36B8-4651-8C43-11BF3B98B8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63466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3291840" rtl="0" eaLnBrk="1" latinLnBrk="0" hangingPunct="1">
        <a:lnSpc>
          <a:spcPct val="90000"/>
        </a:lnSpc>
        <a:spcBef>
          <a:spcPct val="0"/>
        </a:spcBef>
        <a:buNone/>
        <a:defRPr sz="158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22960" indent="-822960" algn="l" defTabSz="3291840" rtl="0" eaLnBrk="1" latinLnBrk="0" hangingPunct="1">
        <a:lnSpc>
          <a:spcPct val="90000"/>
        </a:lnSpc>
        <a:spcBef>
          <a:spcPts val="3600"/>
        </a:spcBef>
        <a:buFont typeface="Arial" panose="020B0604020202020204" pitchFamily="34" charset="0"/>
        <a:buChar char="•"/>
        <a:defRPr sz="10080" kern="1200">
          <a:solidFill>
            <a:schemeClr val="tx1"/>
          </a:solidFill>
          <a:latin typeface="+mn-lt"/>
          <a:ea typeface="+mn-ea"/>
          <a:cs typeface="+mn-cs"/>
        </a:defRPr>
      </a:lvl1pPr>
      <a:lvl2pPr marL="24688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1148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3pPr>
      <a:lvl4pPr marL="57607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740664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905256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23444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9903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1pPr>
      <a:lvl2pPr marL="16459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2pPr>
      <a:lvl3pPr marL="32918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3pPr>
      <a:lvl4pPr marL="49377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658368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822960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98755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15214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1673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3891200" cy="3291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45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Custom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Owner</dc:creator>
  <cp:lastModifiedBy>Owner</cp:lastModifiedBy>
  <cp:revision>1</cp:revision>
  <dcterms:created xsi:type="dcterms:W3CDTF">2015-02-06T16:09:07Z</dcterms:created>
  <dcterms:modified xsi:type="dcterms:W3CDTF">2015-02-06T16:09:07Z</dcterms:modified>
</cp:coreProperties>
</file>