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877" r:id="rId1"/>
  </p:sldMasterIdLst>
  <p:notesMasterIdLst>
    <p:notesMasterId r:id="rId3"/>
  </p:notesMasterIdLst>
  <p:handoutMasterIdLst>
    <p:handoutMasterId r:id="rId4"/>
  </p:handoutMasterIdLst>
  <p:sldIdLst>
    <p:sldId id="256" r:id="rId2"/>
  </p:sldIdLst>
  <p:sldSz cx="34137600" cy="25603200"/>
  <p:notesSz cx="42833925" cy="31642050"/>
  <p:defaultTextStyle>
    <a:defPPr>
      <a:defRPr lang="en-US"/>
    </a:defPPr>
    <a:lvl1pPr algn="l" rtl="0" eaLnBrk="0" fontAlgn="base" hangingPunct="0">
      <a:spcBef>
        <a:spcPct val="0"/>
      </a:spcBef>
      <a:spcAft>
        <a:spcPct val="0"/>
      </a:spcAft>
      <a:defRPr sz="2300" kern="1200">
        <a:solidFill>
          <a:schemeClr val="tx1"/>
        </a:solidFill>
        <a:latin typeface="Times New Roman" pitchFamily="18" charset="0"/>
        <a:ea typeface="+mn-ea"/>
        <a:cs typeface="+mn-cs"/>
      </a:defRPr>
    </a:lvl1pPr>
    <a:lvl2pPr marL="457193" algn="l" rtl="0" eaLnBrk="0" fontAlgn="base" hangingPunct="0">
      <a:spcBef>
        <a:spcPct val="0"/>
      </a:spcBef>
      <a:spcAft>
        <a:spcPct val="0"/>
      </a:spcAft>
      <a:defRPr sz="2300" kern="1200">
        <a:solidFill>
          <a:schemeClr val="tx1"/>
        </a:solidFill>
        <a:latin typeface="Times New Roman" pitchFamily="18" charset="0"/>
        <a:ea typeface="+mn-ea"/>
        <a:cs typeface="+mn-cs"/>
      </a:defRPr>
    </a:lvl2pPr>
    <a:lvl3pPr marL="914386" algn="l" rtl="0" eaLnBrk="0" fontAlgn="base" hangingPunct="0">
      <a:spcBef>
        <a:spcPct val="0"/>
      </a:spcBef>
      <a:spcAft>
        <a:spcPct val="0"/>
      </a:spcAft>
      <a:defRPr sz="2300" kern="1200">
        <a:solidFill>
          <a:schemeClr val="tx1"/>
        </a:solidFill>
        <a:latin typeface="Times New Roman" pitchFamily="18" charset="0"/>
        <a:ea typeface="+mn-ea"/>
        <a:cs typeface="+mn-cs"/>
      </a:defRPr>
    </a:lvl3pPr>
    <a:lvl4pPr marL="1371579" algn="l" rtl="0" eaLnBrk="0" fontAlgn="base" hangingPunct="0">
      <a:spcBef>
        <a:spcPct val="0"/>
      </a:spcBef>
      <a:spcAft>
        <a:spcPct val="0"/>
      </a:spcAft>
      <a:defRPr sz="2300" kern="1200">
        <a:solidFill>
          <a:schemeClr val="tx1"/>
        </a:solidFill>
        <a:latin typeface="Times New Roman" pitchFamily="18" charset="0"/>
        <a:ea typeface="+mn-ea"/>
        <a:cs typeface="+mn-cs"/>
      </a:defRPr>
    </a:lvl4pPr>
    <a:lvl5pPr marL="1828773" algn="l" rtl="0" eaLnBrk="0" fontAlgn="base" hangingPunct="0">
      <a:spcBef>
        <a:spcPct val="0"/>
      </a:spcBef>
      <a:spcAft>
        <a:spcPct val="0"/>
      </a:spcAft>
      <a:defRPr sz="2300" kern="1200">
        <a:solidFill>
          <a:schemeClr val="tx1"/>
        </a:solidFill>
        <a:latin typeface="Times New Roman" pitchFamily="18" charset="0"/>
        <a:ea typeface="+mn-ea"/>
        <a:cs typeface="+mn-cs"/>
      </a:defRPr>
    </a:lvl5pPr>
    <a:lvl6pPr marL="2285966" algn="l" defTabSz="914386" rtl="0" eaLnBrk="1" latinLnBrk="0" hangingPunct="1">
      <a:defRPr sz="2300" kern="1200">
        <a:solidFill>
          <a:schemeClr val="tx1"/>
        </a:solidFill>
        <a:latin typeface="Times New Roman" pitchFamily="18" charset="0"/>
        <a:ea typeface="+mn-ea"/>
        <a:cs typeface="+mn-cs"/>
      </a:defRPr>
    </a:lvl6pPr>
    <a:lvl7pPr marL="2743159" algn="l" defTabSz="914386" rtl="0" eaLnBrk="1" latinLnBrk="0" hangingPunct="1">
      <a:defRPr sz="2300" kern="1200">
        <a:solidFill>
          <a:schemeClr val="tx1"/>
        </a:solidFill>
        <a:latin typeface="Times New Roman" pitchFamily="18" charset="0"/>
        <a:ea typeface="+mn-ea"/>
        <a:cs typeface="+mn-cs"/>
      </a:defRPr>
    </a:lvl7pPr>
    <a:lvl8pPr marL="3200352" algn="l" defTabSz="914386" rtl="0" eaLnBrk="1" latinLnBrk="0" hangingPunct="1">
      <a:defRPr sz="2300" kern="1200">
        <a:solidFill>
          <a:schemeClr val="tx1"/>
        </a:solidFill>
        <a:latin typeface="Times New Roman" pitchFamily="18" charset="0"/>
        <a:ea typeface="+mn-ea"/>
        <a:cs typeface="+mn-cs"/>
      </a:defRPr>
    </a:lvl8pPr>
    <a:lvl9pPr marL="3657545" algn="l" defTabSz="914386" rtl="0" eaLnBrk="1" latinLnBrk="0" hangingPunct="1">
      <a:defRPr sz="23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8064" userDrawn="1">
          <p15:clr>
            <a:srgbClr val="A4A3A4"/>
          </p15:clr>
        </p15:guide>
        <p15:guide id="2" pos="1075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E51B"/>
    <a:srgbClr val="00CCFF"/>
    <a:srgbClr val="0066FF"/>
    <a:srgbClr val="FF0066"/>
    <a:srgbClr val="000099"/>
    <a:srgbClr val="FFFF99"/>
    <a:srgbClr val="33CC33"/>
    <a:srgbClr val="FFFF00"/>
    <a:srgbClr val="3399FF"/>
    <a:srgbClr val="33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912" autoAdjust="0"/>
    <p:restoredTop sz="94660" autoAdjust="0"/>
  </p:normalViewPr>
  <p:slideViewPr>
    <p:cSldViewPr>
      <p:cViewPr varScale="1">
        <p:scale>
          <a:sx n="20" d="100"/>
          <a:sy n="20" d="100"/>
        </p:scale>
        <p:origin x="1620" y="78"/>
      </p:cViewPr>
      <p:guideLst>
        <p:guide orient="horz" pos="8064"/>
        <p:guide pos="1075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18561050" cy="1762125"/>
          </a:xfrm>
          <a:prstGeom prst="rect">
            <a:avLst/>
          </a:prstGeom>
          <a:noFill/>
          <a:ln w="9525">
            <a:noFill/>
            <a:miter lim="800000"/>
            <a:headEnd/>
            <a:tailEnd/>
          </a:ln>
          <a:effectLst/>
        </p:spPr>
        <p:txBody>
          <a:bodyPr vert="horz" wrap="square" lIns="424838" tIns="212414" rIns="424838" bIns="212414" numCol="1" anchor="t" anchorCtr="0" compatLnSpc="1">
            <a:prstTxWarp prst="textNoShape">
              <a:avLst/>
            </a:prstTxWarp>
          </a:bodyPr>
          <a:lstStyle>
            <a:lvl1pPr defTabSz="4251325">
              <a:defRPr sz="5500">
                <a:latin typeface="Times New Roman" charset="0"/>
              </a:defRPr>
            </a:lvl1pPr>
          </a:lstStyle>
          <a:p>
            <a:pPr>
              <a:defRPr/>
            </a:pPr>
            <a:endParaRPr lang="en-US"/>
          </a:p>
        </p:txBody>
      </p:sp>
      <p:sp>
        <p:nvSpPr>
          <p:cNvPr id="4099" name="Rectangle 3"/>
          <p:cNvSpPr>
            <a:spLocks noGrp="1" noChangeArrowheads="1"/>
          </p:cNvSpPr>
          <p:nvPr>
            <p:ph type="dt" sz="quarter" idx="1"/>
          </p:nvPr>
        </p:nvSpPr>
        <p:spPr bwMode="auto">
          <a:xfrm>
            <a:off x="24272875" y="0"/>
            <a:ext cx="18561050" cy="1762125"/>
          </a:xfrm>
          <a:prstGeom prst="rect">
            <a:avLst/>
          </a:prstGeom>
          <a:noFill/>
          <a:ln w="9525">
            <a:noFill/>
            <a:miter lim="800000"/>
            <a:headEnd/>
            <a:tailEnd/>
          </a:ln>
          <a:effectLst/>
        </p:spPr>
        <p:txBody>
          <a:bodyPr vert="horz" wrap="square" lIns="424838" tIns="212414" rIns="424838" bIns="212414" numCol="1" anchor="t" anchorCtr="0" compatLnSpc="1">
            <a:prstTxWarp prst="textNoShape">
              <a:avLst/>
            </a:prstTxWarp>
          </a:bodyPr>
          <a:lstStyle>
            <a:lvl1pPr algn="r" defTabSz="4251325">
              <a:defRPr sz="5500">
                <a:latin typeface="Times New Roman" charset="0"/>
              </a:defRPr>
            </a:lvl1pPr>
          </a:lstStyle>
          <a:p>
            <a:pPr>
              <a:defRPr/>
            </a:pPr>
            <a:endParaRPr lang="en-US"/>
          </a:p>
        </p:txBody>
      </p:sp>
      <p:sp>
        <p:nvSpPr>
          <p:cNvPr id="4100" name="Rectangle 4"/>
          <p:cNvSpPr>
            <a:spLocks noGrp="1" noChangeArrowheads="1"/>
          </p:cNvSpPr>
          <p:nvPr>
            <p:ph type="ftr" sz="quarter" idx="2"/>
          </p:nvPr>
        </p:nvSpPr>
        <p:spPr bwMode="auto">
          <a:xfrm>
            <a:off x="0" y="29879925"/>
            <a:ext cx="18561050" cy="1762125"/>
          </a:xfrm>
          <a:prstGeom prst="rect">
            <a:avLst/>
          </a:prstGeom>
          <a:noFill/>
          <a:ln w="9525">
            <a:noFill/>
            <a:miter lim="800000"/>
            <a:headEnd/>
            <a:tailEnd/>
          </a:ln>
          <a:effectLst/>
        </p:spPr>
        <p:txBody>
          <a:bodyPr vert="horz" wrap="square" lIns="424838" tIns="212414" rIns="424838" bIns="212414" numCol="1" anchor="b" anchorCtr="0" compatLnSpc="1">
            <a:prstTxWarp prst="textNoShape">
              <a:avLst/>
            </a:prstTxWarp>
          </a:bodyPr>
          <a:lstStyle>
            <a:lvl1pPr defTabSz="4251325">
              <a:defRPr sz="5500">
                <a:latin typeface="Times New Roman" charset="0"/>
              </a:defRPr>
            </a:lvl1pPr>
          </a:lstStyle>
          <a:p>
            <a:pPr>
              <a:defRPr/>
            </a:pPr>
            <a:endParaRPr lang="en-US"/>
          </a:p>
        </p:txBody>
      </p:sp>
      <p:sp>
        <p:nvSpPr>
          <p:cNvPr id="4101" name="Rectangle 5"/>
          <p:cNvSpPr>
            <a:spLocks noGrp="1" noChangeArrowheads="1"/>
          </p:cNvSpPr>
          <p:nvPr>
            <p:ph type="sldNum" sz="quarter" idx="3"/>
          </p:nvPr>
        </p:nvSpPr>
        <p:spPr bwMode="auto">
          <a:xfrm>
            <a:off x="24272875" y="29879925"/>
            <a:ext cx="18561050" cy="1762125"/>
          </a:xfrm>
          <a:prstGeom prst="rect">
            <a:avLst/>
          </a:prstGeom>
          <a:noFill/>
          <a:ln w="9525">
            <a:noFill/>
            <a:miter lim="800000"/>
            <a:headEnd/>
            <a:tailEnd/>
          </a:ln>
          <a:effectLst/>
        </p:spPr>
        <p:txBody>
          <a:bodyPr vert="horz" wrap="square" lIns="424838" tIns="212414" rIns="424838" bIns="212414" numCol="1" anchor="b" anchorCtr="0" compatLnSpc="1">
            <a:prstTxWarp prst="textNoShape">
              <a:avLst/>
            </a:prstTxWarp>
          </a:bodyPr>
          <a:lstStyle>
            <a:lvl1pPr algn="r" defTabSz="4251325">
              <a:defRPr sz="5500">
                <a:latin typeface="Times New Roman" charset="0"/>
              </a:defRPr>
            </a:lvl1pPr>
          </a:lstStyle>
          <a:p>
            <a:pPr>
              <a:defRPr/>
            </a:pPr>
            <a:fld id="{047645DD-600E-4A6C-96E5-84C8CDA86A72}" type="slidenum">
              <a:rPr lang="en-US"/>
              <a:pPr>
                <a:defRPr/>
              </a:pPr>
              <a:t>‹#›</a:t>
            </a:fld>
            <a:endParaRPr lang="en-US"/>
          </a:p>
        </p:txBody>
      </p:sp>
    </p:spTree>
    <p:extLst>
      <p:ext uri="{BB962C8B-B14F-4D97-AF65-F5344CB8AC3E}">
        <p14:creationId xmlns:p14="http://schemas.microsoft.com/office/powerpoint/2010/main" val="223646786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18561050" cy="1582738"/>
          </a:xfrm>
          <a:prstGeom prst="rect">
            <a:avLst/>
          </a:prstGeom>
        </p:spPr>
        <p:txBody>
          <a:bodyPr vert="horz" lIns="91440" tIns="45720" rIns="91440" bIns="45720" rtlCol="0"/>
          <a:lstStyle>
            <a:lvl1pPr algn="l">
              <a:defRPr sz="1200" smtClean="0"/>
            </a:lvl1pPr>
          </a:lstStyle>
          <a:p>
            <a:pPr>
              <a:defRPr/>
            </a:pPr>
            <a:endParaRPr lang="en-US"/>
          </a:p>
        </p:txBody>
      </p:sp>
      <p:sp>
        <p:nvSpPr>
          <p:cNvPr id="3" name="Date Placeholder 2"/>
          <p:cNvSpPr>
            <a:spLocks noGrp="1"/>
          </p:cNvSpPr>
          <p:nvPr>
            <p:ph type="dt" idx="1"/>
          </p:nvPr>
        </p:nvSpPr>
        <p:spPr>
          <a:xfrm>
            <a:off x="24263350" y="0"/>
            <a:ext cx="18561050" cy="1582738"/>
          </a:xfrm>
          <a:prstGeom prst="rect">
            <a:avLst/>
          </a:prstGeom>
        </p:spPr>
        <p:txBody>
          <a:bodyPr vert="horz" lIns="91440" tIns="45720" rIns="91440" bIns="45720" rtlCol="0"/>
          <a:lstStyle>
            <a:lvl1pPr algn="r">
              <a:defRPr sz="1200" smtClean="0"/>
            </a:lvl1pPr>
          </a:lstStyle>
          <a:p>
            <a:pPr>
              <a:defRPr/>
            </a:pPr>
            <a:fld id="{4F0A338E-2399-4099-81F0-0CCAFF4515F0}" type="datetimeFigureOut">
              <a:rPr lang="en-US"/>
              <a:pPr>
                <a:defRPr/>
              </a:pPr>
              <a:t>4/13/2015</a:t>
            </a:fld>
            <a:endParaRPr lang="en-US"/>
          </a:p>
        </p:txBody>
      </p:sp>
      <p:sp>
        <p:nvSpPr>
          <p:cNvPr id="4" name="Slide Image Placeholder 3"/>
          <p:cNvSpPr>
            <a:spLocks noGrp="1" noRot="1" noChangeAspect="1"/>
          </p:cNvSpPr>
          <p:nvPr>
            <p:ph type="sldImg" idx="2"/>
          </p:nvPr>
        </p:nvSpPr>
        <p:spPr>
          <a:xfrm>
            <a:off x="13508038" y="2373313"/>
            <a:ext cx="15817850" cy="11864975"/>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4283075" y="15030450"/>
            <a:ext cx="34267775" cy="14238288"/>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30054550"/>
            <a:ext cx="18561050" cy="1582738"/>
          </a:xfrm>
          <a:prstGeom prst="rect">
            <a:avLst/>
          </a:prstGeom>
        </p:spPr>
        <p:txBody>
          <a:bodyPr vert="horz" lIns="91440" tIns="45720" rIns="91440" bIns="45720" rtlCol="0" anchor="b"/>
          <a:lstStyle>
            <a:lvl1pPr algn="l">
              <a:defRPr sz="1200" smtClean="0"/>
            </a:lvl1pPr>
          </a:lstStyle>
          <a:p>
            <a:pPr>
              <a:defRPr/>
            </a:pPr>
            <a:endParaRPr lang="en-US"/>
          </a:p>
        </p:txBody>
      </p:sp>
      <p:sp>
        <p:nvSpPr>
          <p:cNvPr id="7" name="Slide Number Placeholder 6"/>
          <p:cNvSpPr>
            <a:spLocks noGrp="1"/>
          </p:cNvSpPr>
          <p:nvPr>
            <p:ph type="sldNum" sz="quarter" idx="5"/>
          </p:nvPr>
        </p:nvSpPr>
        <p:spPr>
          <a:xfrm>
            <a:off x="24263350" y="30054550"/>
            <a:ext cx="18561050" cy="1582738"/>
          </a:xfrm>
          <a:prstGeom prst="rect">
            <a:avLst/>
          </a:prstGeom>
        </p:spPr>
        <p:txBody>
          <a:bodyPr vert="horz" lIns="91440" tIns="45720" rIns="91440" bIns="45720" rtlCol="0" anchor="b"/>
          <a:lstStyle>
            <a:lvl1pPr algn="r">
              <a:defRPr sz="1200" smtClean="0"/>
            </a:lvl1pPr>
          </a:lstStyle>
          <a:p>
            <a:pPr>
              <a:defRPr/>
            </a:pPr>
            <a:fld id="{2D6029BA-C73A-4D84-8D93-5E8E43E1A480}" type="slidenum">
              <a:rPr lang="en-US"/>
              <a:pPr>
                <a:defRPr/>
              </a:pPr>
              <a:t>‹#›</a:t>
            </a:fld>
            <a:endParaRPr lang="en-US"/>
          </a:p>
        </p:txBody>
      </p:sp>
    </p:spTree>
    <p:extLst>
      <p:ext uri="{BB962C8B-B14F-4D97-AF65-F5344CB8AC3E}">
        <p14:creationId xmlns:p14="http://schemas.microsoft.com/office/powerpoint/2010/main" val="308232027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100" kern="1200">
        <a:solidFill>
          <a:schemeClr val="tx1"/>
        </a:solidFill>
        <a:latin typeface="+mn-lt"/>
        <a:ea typeface="+mn-ea"/>
        <a:cs typeface="+mn-cs"/>
      </a:defRPr>
    </a:lvl1pPr>
    <a:lvl2pPr marL="457193" algn="l" rtl="0" fontAlgn="base">
      <a:spcBef>
        <a:spcPct val="30000"/>
      </a:spcBef>
      <a:spcAft>
        <a:spcPct val="0"/>
      </a:spcAft>
      <a:defRPr sz="1100" kern="1200">
        <a:solidFill>
          <a:schemeClr val="tx1"/>
        </a:solidFill>
        <a:latin typeface="+mn-lt"/>
        <a:ea typeface="+mn-ea"/>
        <a:cs typeface="+mn-cs"/>
      </a:defRPr>
    </a:lvl2pPr>
    <a:lvl3pPr marL="914386" algn="l" rtl="0" fontAlgn="base">
      <a:spcBef>
        <a:spcPct val="30000"/>
      </a:spcBef>
      <a:spcAft>
        <a:spcPct val="0"/>
      </a:spcAft>
      <a:defRPr sz="1100" kern="1200">
        <a:solidFill>
          <a:schemeClr val="tx1"/>
        </a:solidFill>
        <a:latin typeface="+mn-lt"/>
        <a:ea typeface="+mn-ea"/>
        <a:cs typeface="+mn-cs"/>
      </a:defRPr>
    </a:lvl3pPr>
    <a:lvl4pPr marL="1371579" algn="l" rtl="0" fontAlgn="base">
      <a:spcBef>
        <a:spcPct val="30000"/>
      </a:spcBef>
      <a:spcAft>
        <a:spcPct val="0"/>
      </a:spcAft>
      <a:defRPr sz="1100" kern="1200">
        <a:solidFill>
          <a:schemeClr val="tx1"/>
        </a:solidFill>
        <a:latin typeface="+mn-lt"/>
        <a:ea typeface="+mn-ea"/>
        <a:cs typeface="+mn-cs"/>
      </a:defRPr>
    </a:lvl4pPr>
    <a:lvl5pPr marL="1828773" algn="l" rtl="0" fontAlgn="base">
      <a:spcBef>
        <a:spcPct val="30000"/>
      </a:spcBef>
      <a:spcAft>
        <a:spcPct val="0"/>
      </a:spcAft>
      <a:defRPr sz="1100" kern="1200">
        <a:solidFill>
          <a:schemeClr val="tx1"/>
        </a:solidFill>
        <a:latin typeface="+mn-lt"/>
        <a:ea typeface="+mn-ea"/>
        <a:cs typeface="+mn-cs"/>
      </a:defRPr>
    </a:lvl5pPr>
    <a:lvl6pPr marL="2285966" algn="l" defTabSz="914386" rtl="0" eaLnBrk="1" latinLnBrk="0" hangingPunct="1">
      <a:defRPr sz="1100" kern="1200">
        <a:solidFill>
          <a:schemeClr val="tx1"/>
        </a:solidFill>
        <a:latin typeface="+mn-lt"/>
        <a:ea typeface="+mn-ea"/>
        <a:cs typeface="+mn-cs"/>
      </a:defRPr>
    </a:lvl6pPr>
    <a:lvl7pPr marL="2743159" algn="l" defTabSz="914386" rtl="0" eaLnBrk="1" latinLnBrk="0" hangingPunct="1">
      <a:defRPr sz="1100" kern="1200">
        <a:solidFill>
          <a:schemeClr val="tx1"/>
        </a:solidFill>
        <a:latin typeface="+mn-lt"/>
        <a:ea typeface="+mn-ea"/>
        <a:cs typeface="+mn-cs"/>
      </a:defRPr>
    </a:lvl7pPr>
    <a:lvl8pPr marL="3200352" algn="l" defTabSz="914386" rtl="0" eaLnBrk="1" latinLnBrk="0" hangingPunct="1">
      <a:defRPr sz="1100" kern="1200">
        <a:solidFill>
          <a:schemeClr val="tx1"/>
        </a:solidFill>
        <a:latin typeface="+mn-lt"/>
        <a:ea typeface="+mn-ea"/>
        <a:cs typeface="+mn-cs"/>
      </a:defRPr>
    </a:lvl8pPr>
    <a:lvl9pPr marL="3657545" algn="l" defTabSz="914386"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p:cNvSpPr>
            <a:spLocks noGrp="1" noRot="1" noChangeAspect="1" noTextEdit="1"/>
          </p:cNvSpPr>
          <p:nvPr>
            <p:ph type="sldImg"/>
          </p:nvPr>
        </p:nvSpPr>
        <p:spPr bwMode="auto">
          <a:xfrm>
            <a:off x="13508038" y="2373313"/>
            <a:ext cx="15817850" cy="11864975"/>
          </a:xfrm>
          <a:noFill/>
          <a:ln>
            <a:solidFill>
              <a:srgbClr val="000000"/>
            </a:solidFill>
            <a:miter lim="800000"/>
            <a:headEnd/>
            <a:tailEnd/>
          </a:ln>
        </p:spPr>
      </p:sp>
      <p:sp>
        <p:nvSpPr>
          <p:cNvPr id="512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51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89B9CA7-E5FB-4DEB-8BE2-D8A092131284}" type="slidenum">
              <a:rPr lang="en-US"/>
              <a:pPr/>
              <a:t>1</a:t>
            </a:fld>
            <a:endParaRPr lang="en-US"/>
          </a:p>
        </p:txBody>
      </p:sp>
    </p:spTree>
    <p:extLst>
      <p:ext uri="{BB962C8B-B14F-4D97-AF65-F5344CB8AC3E}">
        <p14:creationId xmlns:p14="http://schemas.microsoft.com/office/powerpoint/2010/main" val="22294220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25034240"/>
            <a:ext cx="34137600" cy="56896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19" name="Rectangle 18"/>
          <p:cNvSpPr>
            <a:spLocks noChangeArrowheads="1"/>
          </p:cNvSpPr>
          <p:nvPr/>
        </p:nvSpPr>
        <p:spPr bwMode="white">
          <a:xfrm>
            <a:off x="33568640" y="11379"/>
            <a:ext cx="56896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18" name="Rectangle 17"/>
          <p:cNvSpPr>
            <a:spLocks noChangeArrowheads="1"/>
          </p:cNvSpPr>
          <p:nvPr/>
        </p:nvSpPr>
        <p:spPr bwMode="white">
          <a:xfrm>
            <a:off x="0" y="0"/>
            <a:ext cx="56896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16" name="Rectangle 15"/>
          <p:cNvSpPr>
            <a:spLocks noChangeArrowheads="1"/>
          </p:cNvSpPr>
          <p:nvPr/>
        </p:nvSpPr>
        <p:spPr bwMode="white">
          <a:xfrm>
            <a:off x="0" y="0"/>
            <a:ext cx="34137600" cy="938784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12" name="Rectangle 11"/>
          <p:cNvSpPr>
            <a:spLocks noChangeArrowheads="1"/>
          </p:cNvSpPr>
          <p:nvPr/>
        </p:nvSpPr>
        <p:spPr bwMode="auto">
          <a:xfrm>
            <a:off x="546206" y="23862187"/>
            <a:ext cx="32976922" cy="115570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9" name="Subtitle 8"/>
          <p:cNvSpPr>
            <a:spLocks noGrp="1"/>
          </p:cNvSpPr>
          <p:nvPr>
            <p:ph type="subTitle" idx="1"/>
          </p:nvPr>
        </p:nvSpPr>
        <p:spPr>
          <a:xfrm>
            <a:off x="5120640" y="10525760"/>
            <a:ext cx="23896320" cy="6543040"/>
          </a:xfrm>
        </p:spPr>
        <p:txBody>
          <a:bodyPr/>
          <a:lstStyle>
            <a:lvl1pPr marL="0" indent="0" algn="ctr">
              <a:buNone/>
              <a:defRPr sz="4599" b="1" cap="all" spc="714" baseline="0">
                <a:solidFill>
                  <a:schemeClr val="tx2"/>
                </a:solidFill>
              </a:defRPr>
            </a:lvl1pPr>
            <a:lvl2pPr marL="1306214" indent="0" algn="ctr">
              <a:buNone/>
            </a:lvl2pPr>
            <a:lvl3pPr marL="2612428" indent="0" algn="ctr">
              <a:buNone/>
            </a:lvl3pPr>
            <a:lvl4pPr marL="3918643" indent="0" algn="ctr">
              <a:buNone/>
            </a:lvl4pPr>
            <a:lvl5pPr marL="5224857" indent="0" algn="ctr">
              <a:buNone/>
            </a:lvl5pPr>
            <a:lvl6pPr marL="6531072" indent="0" algn="ctr">
              <a:buNone/>
            </a:lvl6pPr>
            <a:lvl7pPr marL="7837287" indent="0" algn="ctr">
              <a:buNone/>
            </a:lvl7pPr>
            <a:lvl8pPr marL="9143500" indent="0" algn="ctr">
              <a:buNone/>
            </a:lvl8pPr>
            <a:lvl9pPr marL="10449715"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pPr>
              <a:defRPr/>
            </a:pPr>
            <a:endParaRPr lang="en-US"/>
          </a:p>
        </p:txBody>
      </p:sp>
      <p:sp>
        <p:nvSpPr>
          <p:cNvPr id="17" name="Footer Placeholder 16"/>
          <p:cNvSpPr>
            <a:spLocks noGrp="1"/>
          </p:cNvSpPr>
          <p:nvPr>
            <p:ph type="ftr" sz="quarter" idx="11"/>
          </p:nvPr>
        </p:nvSpPr>
        <p:spPr/>
        <p:txBody>
          <a:bodyPr/>
          <a:lstStyle/>
          <a:p>
            <a:pPr>
              <a:defRPr/>
            </a:pPr>
            <a:endParaRPr lang="en-US"/>
          </a:p>
        </p:txBody>
      </p:sp>
      <p:sp>
        <p:nvSpPr>
          <p:cNvPr id="7" name="Straight Connector 6"/>
          <p:cNvSpPr>
            <a:spLocks noChangeShapeType="1"/>
          </p:cNvSpPr>
          <p:nvPr/>
        </p:nvSpPr>
        <p:spPr bwMode="auto">
          <a:xfrm>
            <a:off x="580344" y="9035085"/>
            <a:ext cx="32976922"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261253" tIns="130627" rIns="261253" bIns="130627" anchor="ctr" compatLnSpc="1"/>
          <a:lstStyle/>
          <a:p>
            <a:endParaRPr kumimoji="0" lang="en-US" sz="2300"/>
          </a:p>
        </p:txBody>
      </p:sp>
      <p:sp>
        <p:nvSpPr>
          <p:cNvPr id="10" name="Rectangle 9"/>
          <p:cNvSpPr>
            <a:spLocks noChangeArrowheads="1"/>
          </p:cNvSpPr>
          <p:nvPr/>
        </p:nvSpPr>
        <p:spPr bwMode="auto">
          <a:xfrm>
            <a:off x="568964" y="568961"/>
            <a:ext cx="32976922" cy="24442522"/>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261253" tIns="130627" rIns="261253" bIns="130627" anchor="ctr" compatLnSpc="1"/>
          <a:lstStyle/>
          <a:p>
            <a:endParaRPr kumimoji="0" lang="en-US" sz="2300" dirty="0"/>
          </a:p>
        </p:txBody>
      </p:sp>
      <p:sp>
        <p:nvSpPr>
          <p:cNvPr id="13" name="Oval 12"/>
          <p:cNvSpPr/>
          <p:nvPr/>
        </p:nvSpPr>
        <p:spPr>
          <a:xfrm>
            <a:off x="15930880" y="7897165"/>
            <a:ext cx="2275840" cy="227584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sz="2300"/>
          </a:p>
        </p:txBody>
      </p:sp>
      <p:sp>
        <p:nvSpPr>
          <p:cNvPr id="14" name="Oval 13"/>
          <p:cNvSpPr/>
          <p:nvPr/>
        </p:nvSpPr>
        <p:spPr>
          <a:xfrm>
            <a:off x="16283640" y="8249921"/>
            <a:ext cx="1570330" cy="157033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sz="2300"/>
          </a:p>
        </p:txBody>
      </p:sp>
      <p:sp>
        <p:nvSpPr>
          <p:cNvPr id="29" name="Slide Number Placeholder 28"/>
          <p:cNvSpPr>
            <a:spLocks noGrp="1"/>
          </p:cNvSpPr>
          <p:nvPr>
            <p:ph type="sldNum" sz="quarter" idx="12"/>
          </p:nvPr>
        </p:nvSpPr>
        <p:spPr>
          <a:xfrm>
            <a:off x="16215360" y="8211289"/>
            <a:ext cx="1706880" cy="1647613"/>
          </a:xfrm>
        </p:spPr>
        <p:txBody>
          <a:bodyPr/>
          <a:lstStyle>
            <a:lvl1pPr>
              <a:defRPr>
                <a:solidFill>
                  <a:schemeClr val="accent3">
                    <a:shade val="75000"/>
                  </a:schemeClr>
                </a:solidFill>
              </a:defRPr>
            </a:lvl1pPr>
          </a:lstStyle>
          <a:p>
            <a:pPr>
              <a:defRPr/>
            </a:pPr>
            <a:fld id="{763B3CA1-BF93-490C-97C1-5BEEA5E50A6B}" type="slidenum">
              <a:rPr lang="en-US" smtClean="0"/>
              <a:pPr>
                <a:defRPr/>
              </a:pPr>
              <a:t>‹#›</a:t>
            </a:fld>
            <a:endParaRPr lang="en-US"/>
          </a:p>
        </p:txBody>
      </p:sp>
      <p:sp>
        <p:nvSpPr>
          <p:cNvPr id="8" name="Title 7"/>
          <p:cNvSpPr>
            <a:spLocks noGrp="1"/>
          </p:cNvSpPr>
          <p:nvPr>
            <p:ph type="ctrTitle"/>
          </p:nvPr>
        </p:nvSpPr>
        <p:spPr>
          <a:xfrm>
            <a:off x="2560320" y="1422400"/>
            <a:ext cx="29016960" cy="6543040"/>
          </a:xfrm>
        </p:spPr>
        <p:txBody>
          <a:bodyPr anchor="b"/>
          <a:lstStyle>
            <a:lvl1pPr>
              <a:defRPr sz="11999">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a:xfrm>
            <a:off x="16283636" y="3831797"/>
            <a:ext cx="1706880" cy="1647613"/>
          </a:xfrm>
        </p:spPr>
        <p:txBody>
          <a:bodyPr/>
          <a:lstStyle/>
          <a:p>
            <a:pPr>
              <a:defRPr/>
            </a:pPr>
            <a:fld id="{1F2B31DF-4356-401B-B3CF-24096CBB895C}" type="slidenum">
              <a:rPr lang="en-US" smtClean="0"/>
              <a:pPr>
                <a:defRPr/>
              </a:pPr>
              <a:t>‹#›</a:t>
            </a:fld>
            <a:endParaRPr lang="en-US"/>
          </a:p>
        </p:txBody>
      </p:sp>
      <p:sp>
        <p:nvSpPr>
          <p:cNvPr id="8" name="Content Placeholder 7"/>
          <p:cNvSpPr>
            <a:spLocks noGrp="1"/>
          </p:cNvSpPr>
          <p:nvPr>
            <p:ph sz="quarter" idx="1"/>
          </p:nvPr>
        </p:nvSpPr>
        <p:spPr>
          <a:xfrm>
            <a:off x="1126540" y="5700979"/>
            <a:ext cx="31747968" cy="17068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56896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15" name="Rectangle 14"/>
          <p:cNvSpPr>
            <a:spLocks noChangeArrowheads="1"/>
          </p:cNvSpPr>
          <p:nvPr/>
        </p:nvSpPr>
        <p:spPr bwMode="white">
          <a:xfrm>
            <a:off x="0" y="25034240"/>
            <a:ext cx="34137600" cy="56896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16" name="Rectangle 15"/>
          <p:cNvSpPr>
            <a:spLocks noChangeArrowheads="1"/>
          </p:cNvSpPr>
          <p:nvPr/>
        </p:nvSpPr>
        <p:spPr bwMode="white">
          <a:xfrm>
            <a:off x="0" y="0"/>
            <a:ext cx="34137600" cy="56896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18" name="Rectangle 17"/>
          <p:cNvSpPr>
            <a:spLocks noChangeArrowheads="1"/>
          </p:cNvSpPr>
          <p:nvPr/>
        </p:nvSpPr>
        <p:spPr bwMode="white">
          <a:xfrm>
            <a:off x="33568640" y="71120"/>
            <a:ext cx="56896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19" name="Rectangle 18"/>
          <p:cNvSpPr>
            <a:spLocks noChangeArrowheads="1"/>
          </p:cNvSpPr>
          <p:nvPr/>
        </p:nvSpPr>
        <p:spPr bwMode="white">
          <a:xfrm>
            <a:off x="568964" y="8534400"/>
            <a:ext cx="32976922" cy="113792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12" name="Rectangle 11"/>
          <p:cNvSpPr>
            <a:spLocks noChangeArrowheads="1"/>
          </p:cNvSpPr>
          <p:nvPr/>
        </p:nvSpPr>
        <p:spPr bwMode="auto">
          <a:xfrm>
            <a:off x="580344" y="531448"/>
            <a:ext cx="32976922" cy="7988198"/>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3" name="Text Placeholder 2"/>
          <p:cNvSpPr>
            <a:spLocks noGrp="1"/>
          </p:cNvSpPr>
          <p:nvPr>
            <p:ph type="body" idx="1"/>
          </p:nvPr>
        </p:nvSpPr>
        <p:spPr>
          <a:xfrm>
            <a:off x="5108794" y="10241289"/>
            <a:ext cx="24192650" cy="6246707"/>
          </a:xfrm>
        </p:spPr>
        <p:txBody>
          <a:bodyPr anchor="t"/>
          <a:lstStyle>
            <a:lvl1pPr marL="0" indent="0" algn="ctr">
              <a:buNone/>
              <a:defRPr sz="4599" b="1" cap="all" spc="714" baseline="0">
                <a:solidFill>
                  <a:schemeClr val="tx2"/>
                </a:solidFill>
              </a:defRPr>
            </a:lvl1pPr>
            <a:lvl2pPr>
              <a:buNone/>
              <a:defRPr sz="5100">
                <a:solidFill>
                  <a:schemeClr val="tx1">
                    <a:tint val="75000"/>
                  </a:schemeClr>
                </a:solidFill>
              </a:defRPr>
            </a:lvl2pPr>
            <a:lvl3pPr>
              <a:buNone/>
              <a:defRPr sz="4599">
                <a:solidFill>
                  <a:schemeClr val="tx1">
                    <a:tint val="75000"/>
                  </a:schemeClr>
                </a:solidFill>
              </a:defRPr>
            </a:lvl3pPr>
            <a:lvl4pPr>
              <a:buNone/>
              <a:defRPr sz="4000">
                <a:solidFill>
                  <a:schemeClr val="tx1">
                    <a:tint val="75000"/>
                  </a:schemeClr>
                </a:solidFill>
              </a:defRPr>
            </a:lvl4pPr>
            <a:lvl5pPr>
              <a:buNone/>
              <a:defRPr sz="40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546206" y="23862187"/>
            <a:ext cx="32976922" cy="115570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14" name="Rectangle 13"/>
          <p:cNvSpPr>
            <a:spLocks noChangeArrowheads="1"/>
          </p:cNvSpPr>
          <p:nvPr/>
        </p:nvSpPr>
        <p:spPr bwMode="auto">
          <a:xfrm>
            <a:off x="568964" y="568961"/>
            <a:ext cx="32976922" cy="24442522"/>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261253" tIns="130627" rIns="261253" bIns="130627" anchor="ctr" compatLnSpc="1"/>
          <a:lstStyle/>
          <a:p>
            <a:endParaRPr kumimoji="0" lang="en-US" sz="2300" dirty="0"/>
          </a:p>
        </p:txBody>
      </p:sp>
      <p:sp>
        <p:nvSpPr>
          <p:cNvPr id="5" name="Footer Placeholder 4"/>
          <p:cNvSpPr>
            <a:spLocks noGrp="1"/>
          </p:cNvSpPr>
          <p:nvPr>
            <p:ph type="ftr" sz="quarter" idx="11"/>
          </p:nvPr>
        </p:nvSpPr>
        <p:spPr/>
        <p:txBody>
          <a:bodyPr/>
          <a:lstStyle/>
          <a:p>
            <a:pPr>
              <a:defRPr/>
            </a:pPr>
            <a:endParaRPr lang="en-US"/>
          </a:p>
        </p:txBody>
      </p:sp>
      <p:sp>
        <p:nvSpPr>
          <p:cNvPr id="4" name="Date Placeholder 3"/>
          <p:cNvSpPr>
            <a:spLocks noGrp="1"/>
          </p:cNvSpPr>
          <p:nvPr>
            <p:ph type="dt" sz="half" idx="10"/>
          </p:nvPr>
        </p:nvSpPr>
        <p:spPr/>
        <p:txBody>
          <a:bodyPr/>
          <a:lstStyle/>
          <a:p>
            <a:pPr>
              <a:defRPr/>
            </a:pPr>
            <a:endParaRPr lang="en-US"/>
          </a:p>
        </p:txBody>
      </p:sp>
      <p:sp>
        <p:nvSpPr>
          <p:cNvPr id="8" name="Straight Connector 7"/>
          <p:cNvSpPr>
            <a:spLocks noChangeShapeType="1"/>
          </p:cNvSpPr>
          <p:nvPr/>
        </p:nvSpPr>
        <p:spPr bwMode="auto">
          <a:xfrm>
            <a:off x="568964" y="9103360"/>
            <a:ext cx="32976922"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261253" tIns="130627" rIns="261253" bIns="130627" anchor="ctr" compatLnSpc="1"/>
          <a:lstStyle/>
          <a:p>
            <a:endParaRPr kumimoji="0" lang="en-US" sz="2300"/>
          </a:p>
        </p:txBody>
      </p:sp>
      <p:sp>
        <p:nvSpPr>
          <p:cNvPr id="10" name="Oval 9"/>
          <p:cNvSpPr/>
          <p:nvPr/>
        </p:nvSpPr>
        <p:spPr>
          <a:xfrm>
            <a:off x="15930880" y="7897165"/>
            <a:ext cx="2275840" cy="227584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sz="2300"/>
          </a:p>
        </p:txBody>
      </p:sp>
      <p:sp>
        <p:nvSpPr>
          <p:cNvPr id="11" name="Oval 10"/>
          <p:cNvSpPr/>
          <p:nvPr/>
        </p:nvSpPr>
        <p:spPr>
          <a:xfrm>
            <a:off x="16283640" y="8249921"/>
            <a:ext cx="1570330" cy="157033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sz="2300"/>
          </a:p>
        </p:txBody>
      </p:sp>
      <p:sp>
        <p:nvSpPr>
          <p:cNvPr id="6" name="Slide Number Placeholder 5"/>
          <p:cNvSpPr>
            <a:spLocks noGrp="1"/>
          </p:cNvSpPr>
          <p:nvPr>
            <p:ph type="sldNum" sz="quarter" idx="12"/>
          </p:nvPr>
        </p:nvSpPr>
        <p:spPr>
          <a:xfrm>
            <a:off x="16215360" y="8211289"/>
            <a:ext cx="1706880" cy="1647613"/>
          </a:xfrm>
        </p:spPr>
        <p:txBody>
          <a:bodyPr/>
          <a:lstStyle>
            <a:lvl1pPr>
              <a:defRPr>
                <a:solidFill>
                  <a:schemeClr val="accent3">
                    <a:shade val="75000"/>
                  </a:schemeClr>
                </a:solidFill>
              </a:defRPr>
            </a:lvl1pPr>
          </a:lstStyle>
          <a:p>
            <a:pPr>
              <a:defRPr/>
            </a:pPr>
            <a:fld id="{D2BAADC1-9B0C-4F6E-964B-B20BFC9BE7DE}" type="slidenum">
              <a:rPr lang="en-US" smtClean="0"/>
              <a:pPr>
                <a:defRPr/>
              </a:pPr>
              <a:t>‹#›</a:t>
            </a:fld>
            <a:endParaRPr lang="en-US"/>
          </a:p>
        </p:txBody>
      </p:sp>
      <p:sp>
        <p:nvSpPr>
          <p:cNvPr id="2" name="Title 1"/>
          <p:cNvSpPr>
            <a:spLocks noGrp="1"/>
          </p:cNvSpPr>
          <p:nvPr>
            <p:ph type="title"/>
          </p:nvPr>
        </p:nvSpPr>
        <p:spPr>
          <a:xfrm>
            <a:off x="2696636" y="1991360"/>
            <a:ext cx="29016960" cy="5689600"/>
          </a:xfrm>
        </p:spPr>
        <p:txBody>
          <a:bodyPr anchor="b"/>
          <a:lstStyle>
            <a:lvl1pPr algn="ctr">
              <a:buNone/>
              <a:defRPr sz="11999"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26540" y="853446"/>
            <a:ext cx="31861760" cy="2833421"/>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21620480" y="23930458"/>
            <a:ext cx="11367820" cy="1365504"/>
          </a:xfrm>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23B6477A-924B-4340-9F7C-7F76C426EC82}" type="slidenum">
              <a:rPr lang="en-US" smtClean="0"/>
              <a:pPr>
                <a:defRPr/>
              </a:pPr>
              <a:t>‹#›</a:t>
            </a:fld>
            <a:endParaRPr lang="en-US"/>
          </a:p>
        </p:txBody>
      </p:sp>
      <p:sp>
        <p:nvSpPr>
          <p:cNvPr id="8" name="Straight Connector 7"/>
          <p:cNvSpPr>
            <a:spLocks noChangeShapeType="1"/>
          </p:cNvSpPr>
          <p:nvPr/>
        </p:nvSpPr>
        <p:spPr bwMode="auto">
          <a:xfrm flipV="1">
            <a:off x="17035500" y="5882439"/>
            <a:ext cx="33305" cy="17993013"/>
          </a:xfrm>
          <a:prstGeom prst="line">
            <a:avLst/>
          </a:prstGeom>
          <a:noFill/>
          <a:ln w="9525" cap="flat" cmpd="sng" algn="ctr">
            <a:solidFill>
              <a:schemeClr val="tx2"/>
            </a:solidFill>
            <a:prstDash val="sysDash"/>
            <a:round/>
            <a:headEnd type="none" w="med" len="med"/>
            <a:tailEnd type="none" w="med" len="med"/>
          </a:ln>
          <a:effectLst/>
        </p:spPr>
        <p:txBody>
          <a:bodyPr vert="horz" wrap="none" lIns="261253" tIns="130627" rIns="261253" bIns="130627" anchor="ctr" compatLnSpc="1"/>
          <a:lstStyle/>
          <a:p>
            <a:endParaRPr kumimoji="0" lang="en-US" sz="2300"/>
          </a:p>
        </p:txBody>
      </p:sp>
      <p:sp>
        <p:nvSpPr>
          <p:cNvPr id="10" name="Content Placeholder 9"/>
          <p:cNvSpPr>
            <a:spLocks noGrp="1"/>
          </p:cNvSpPr>
          <p:nvPr>
            <p:ph sz="half" idx="1"/>
          </p:nvPr>
        </p:nvSpPr>
        <p:spPr>
          <a:xfrm>
            <a:off x="1126540" y="5120644"/>
            <a:ext cx="15077440" cy="17478451"/>
          </a:xfrm>
        </p:spPr>
        <p:txBody>
          <a:bodyPr/>
          <a:lstStyle>
            <a:lvl1pPr>
              <a:defRPr sz="71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17922240" y="5120644"/>
            <a:ext cx="15077440" cy="17478451"/>
          </a:xfrm>
        </p:spPr>
        <p:txBody>
          <a:bodyPr/>
          <a:lstStyle>
            <a:lvl1pPr>
              <a:defRPr sz="71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17068800" y="8214363"/>
            <a:ext cx="0" cy="15635021"/>
          </a:xfrm>
          <a:prstGeom prst="line">
            <a:avLst/>
          </a:prstGeom>
          <a:noFill/>
          <a:ln w="9525" cap="flat" cmpd="sng" algn="ctr">
            <a:solidFill>
              <a:schemeClr val="tx2"/>
            </a:solidFill>
            <a:prstDash val="sysDash"/>
            <a:round/>
            <a:headEnd type="none" w="med" len="med"/>
            <a:tailEnd type="none" w="med" len="med"/>
          </a:ln>
          <a:effectLst/>
        </p:spPr>
        <p:txBody>
          <a:bodyPr vert="horz" wrap="none" lIns="261253" tIns="130627" rIns="261253" bIns="130627" anchor="ctr" compatLnSpc="1"/>
          <a:lstStyle/>
          <a:p>
            <a:endParaRPr kumimoji="0" lang="en-US" sz="2300"/>
          </a:p>
        </p:txBody>
      </p:sp>
      <p:sp>
        <p:nvSpPr>
          <p:cNvPr id="20" name="Rectangle 19"/>
          <p:cNvSpPr>
            <a:spLocks noChangeArrowheads="1"/>
          </p:cNvSpPr>
          <p:nvPr/>
        </p:nvSpPr>
        <p:spPr bwMode="white">
          <a:xfrm>
            <a:off x="0" y="0"/>
            <a:ext cx="34137600" cy="540512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19" name="Rectangle 18"/>
          <p:cNvSpPr>
            <a:spLocks noChangeArrowheads="1"/>
          </p:cNvSpPr>
          <p:nvPr/>
        </p:nvSpPr>
        <p:spPr bwMode="white">
          <a:xfrm>
            <a:off x="0" y="25034240"/>
            <a:ext cx="34137600" cy="56896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21" name="Rectangle 20"/>
          <p:cNvSpPr>
            <a:spLocks noChangeArrowheads="1"/>
          </p:cNvSpPr>
          <p:nvPr/>
        </p:nvSpPr>
        <p:spPr bwMode="white">
          <a:xfrm>
            <a:off x="0" y="0"/>
            <a:ext cx="56896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22" name="Rectangle 21"/>
          <p:cNvSpPr>
            <a:spLocks noChangeArrowheads="1"/>
          </p:cNvSpPr>
          <p:nvPr/>
        </p:nvSpPr>
        <p:spPr bwMode="white">
          <a:xfrm>
            <a:off x="33568640" y="0"/>
            <a:ext cx="56896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11" name="Rectangle 10"/>
          <p:cNvSpPr/>
          <p:nvPr/>
        </p:nvSpPr>
        <p:spPr>
          <a:xfrm>
            <a:off x="568964" y="5120640"/>
            <a:ext cx="32976922" cy="341376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sz="2300"/>
          </a:p>
        </p:txBody>
      </p:sp>
      <p:sp>
        <p:nvSpPr>
          <p:cNvPr id="13" name="Rectangle 12"/>
          <p:cNvSpPr>
            <a:spLocks noChangeArrowheads="1"/>
          </p:cNvSpPr>
          <p:nvPr/>
        </p:nvSpPr>
        <p:spPr bwMode="auto">
          <a:xfrm>
            <a:off x="544784" y="23862183"/>
            <a:ext cx="32976922" cy="1160678"/>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3" name="Text Placeholder 2"/>
          <p:cNvSpPr>
            <a:spLocks noGrp="1"/>
          </p:cNvSpPr>
          <p:nvPr>
            <p:ph type="body" idx="1"/>
          </p:nvPr>
        </p:nvSpPr>
        <p:spPr>
          <a:xfrm>
            <a:off x="1126540" y="5689601"/>
            <a:ext cx="15083369" cy="2736436"/>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6300" b="1" dirty="0" smtClean="0">
                <a:solidFill>
                  <a:srgbClr val="FFFFFF"/>
                </a:solidFill>
              </a:defRPr>
            </a:lvl1pPr>
            <a:lvl2pPr>
              <a:buNone/>
              <a:defRPr sz="5699" b="1"/>
            </a:lvl2pPr>
            <a:lvl3pPr>
              <a:buNone/>
              <a:defRPr sz="5100" b="1"/>
            </a:lvl3pPr>
            <a:lvl4pPr>
              <a:buNone/>
              <a:defRPr sz="4599" b="1"/>
            </a:lvl4pPr>
            <a:lvl5pPr>
              <a:buNone/>
              <a:defRPr sz="4599"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17887638" y="5689600"/>
            <a:ext cx="15089293" cy="2731008"/>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6300" b="1"/>
            </a:lvl1pPr>
            <a:lvl2pPr>
              <a:buNone/>
              <a:defRPr sz="5699" b="1"/>
            </a:lvl2pPr>
            <a:lvl3pPr>
              <a:buNone/>
              <a:defRPr sz="5100" b="1"/>
            </a:lvl3pPr>
            <a:lvl4pPr>
              <a:buNone/>
              <a:defRPr sz="4599" b="1"/>
            </a:lvl4pPr>
            <a:lvl5pPr>
              <a:buNone/>
              <a:defRPr sz="4599"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a:xfrm>
            <a:off x="1137920" y="23930458"/>
            <a:ext cx="13370560" cy="1365504"/>
          </a:xfrm>
        </p:spPr>
        <p:txBody>
          <a:bodyPr/>
          <a:lstStyle/>
          <a:p>
            <a:pPr>
              <a:defRPr/>
            </a:pPr>
            <a:endParaRPr lang="en-US"/>
          </a:p>
        </p:txBody>
      </p:sp>
      <p:sp>
        <p:nvSpPr>
          <p:cNvPr id="15" name="Straight Connector 14"/>
          <p:cNvSpPr>
            <a:spLocks noChangeShapeType="1"/>
          </p:cNvSpPr>
          <p:nvPr/>
        </p:nvSpPr>
        <p:spPr bwMode="auto">
          <a:xfrm>
            <a:off x="568964" y="4779264"/>
            <a:ext cx="32976922"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261253" tIns="130627" rIns="261253" bIns="130627" anchor="ctr" compatLnSpc="1"/>
          <a:lstStyle/>
          <a:p>
            <a:endParaRPr kumimoji="0" lang="en-US" sz="2300"/>
          </a:p>
        </p:txBody>
      </p:sp>
      <p:sp>
        <p:nvSpPr>
          <p:cNvPr id="18" name="Rectangle 17"/>
          <p:cNvSpPr>
            <a:spLocks noChangeArrowheads="1"/>
          </p:cNvSpPr>
          <p:nvPr/>
        </p:nvSpPr>
        <p:spPr bwMode="auto">
          <a:xfrm>
            <a:off x="568964" y="580340"/>
            <a:ext cx="32976922" cy="24442522"/>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261253" tIns="130627" rIns="261253" bIns="130627" anchor="ctr" compatLnSpc="1"/>
          <a:lstStyle/>
          <a:p>
            <a:endParaRPr kumimoji="0" lang="en-US" sz="2300" dirty="0"/>
          </a:p>
        </p:txBody>
      </p:sp>
      <p:sp>
        <p:nvSpPr>
          <p:cNvPr id="24" name="Content Placeholder 23"/>
          <p:cNvSpPr>
            <a:spLocks noGrp="1"/>
          </p:cNvSpPr>
          <p:nvPr>
            <p:ph sz="quarter" idx="2"/>
          </p:nvPr>
        </p:nvSpPr>
        <p:spPr>
          <a:xfrm>
            <a:off x="1126540" y="9226496"/>
            <a:ext cx="15088820" cy="14255375"/>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17922240" y="9226500"/>
            <a:ext cx="15077440" cy="14269517"/>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15930880" y="3569201"/>
            <a:ext cx="2275840" cy="227584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sz="2300"/>
          </a:p>
        </p:txBody>
      </p:sp>
      <p:sp>
        <p:nvSpPr>
          <p:cNvPr id="27" name="Oval 26"/>
          <p:cNvSpPr/>
          <p:nvPr/>
        </p:nvSpPr>
        <p:spPr>
          <a:xfrm>
            <a:off x="16283640" y="3921957"/>
            <a:ext cx="1570330" cy="157033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sz="2300"/>
          </a:p>
        </p:txBody>
      </p:sp>
      <p:sp>
        <p:nvSpPr>
          <p:cNvPr id="9" name="Slide Number Placeholder 8"/>
          <p:cNvSpPr>
            <a:spLocks noGrp="1"/>
          </p:cNvSpPr>
          <p:nvPr>
            <p:ph type="sldNum" sz="quarter" idx="12"/>
          </p:nvPr>
        </p:nvSpPr>
        <p:spPr>
          <a:xfrm>
            <a:off x="16215360" y="3891694"/>
            <a:ext cx="1706880" cy="1647613"/>
          </a:xfrm>
        </p:spPr>
        <p:txBody>
          <a:bodyPr/>
          <a:lstStyle>
            <a:lvl1pPr algn="ctr">
              <a:defRPr/>
            </a:lvl1pPr>
          </a:lstStyle>
          <a:p>
            <a:pPr>
              <a:defRPr/>
            </a:pPr>
            <a:fld id="{B605B8BE-EA58-4C7D-852A-0F91B292107F}" type="slidenum">
              <a:rPr lang="en-US" smtClean="0"/>
              <a:pPr>
                <a:defRPr/>
              </a:pPr>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a:xfrm>
            <a:off x="16215360" y="3867817"/>
            <a:ext cx="1706880" cy="1647613"/>
          </a:xfrm>
        </p:spPr>
        <p:txBody>
          <a:bodyPr/>
          <a:lstStyle/>
          <a:p>
            <a:pPr>
              <a:defRPr/>
            </a:pPr>
            <a:fld id="{520A7383-4A2A-462E-8046-FA8BAA7475D1}" type="slidenum">
              <a:rPr lang="en-US" smtClean="0"/>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25034240"/>
            <a:ext cx="34137600" cy="56896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8" name="Rectangle 7"/>
          <p:cNvSpPr>
            <a:spLocks noChangeArrowheads="1"/>
          </p:cNvSpPr>
          <p:nvPr/>
        </p:nvSpPr>
        <p:spPr bwMode="white">
          <a:xfrm>
            <a:off x="0" y="6"/>
            <a:ext cx="34137600" cy="580339"/>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10" name="Rectangle 9"/>
          <p:cNvSpPr>
            <a:spLocks noChangeArrowheads="1"/>
          </p:cNvSpPr>
          <p:nvPr/>
        </p:nvSpPr>
        <p:spPr bwMode="white">
          <a:xfrm>
            <a:off x="33568640" y="0"/>
            <a:ext cx="56896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9" name="Rectangle 8"/>
          <p:cNvSpPr>
            <a:spLocks noChangeArrowheads="1"/>
          </p:cNvSpPr>
          <p:nvPr/>
        </p:nvSpPr>
        <p:spPr bwMode="white">
          <a:xfrm>
            <a:off x="0" y="0"/>
            <a:ext cx="56896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5" name="Rectangle 4"/>
          <p:cNvSpPr>
            <a:spLocks noChangeArrowheads="1"/>
          </p:cNvSpPr>
          <p:nvPr/>
        </p:nvSpPr>
        <p:spPr bwMode="auto">
          <a:xfrm>
            <a:off x="546206" y="23862187"/>
            <a:ext cx="32976922" cy="115570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6" name="Rectangle 5"/>
          <p:cNvSpPr>
            <a:spLocks noChangeArrowheads="1"/>
          </p:cNvSpPr>
          <p:nvPr/>
        </p:nvSpPr>
        <p:spPr bwMode="auto">
          <a:xfrm>
            <a:off x="568964" y="591718"/>
            <a:ext cx="32976922" cy="24442522"/>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261253" tIns="130627" rIns="261253" bIns="130627" anchor="ctr" compatLnSpc="1"/>
          <a:lstStyle/>
          <a:p>
            <a:endParaRPr kumimoji="0" lang="en-US" sz="2300" dirty="0"/>
          </a:p>
        </p:txBody>
      </p:sp>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a:xfrm>
            <a:off x="15930880" y="23611841"/>
            <a:ext cx="2275840" cy="1647610"/>
          </a:xfrm>
        </p:spPr>
        <p:txBody>
          <a:bodyPr/>
          <a:lstStyle>
            <a:lvl1pPr>
              <a:defRPr>
                <a:solidFill>
                  <a:srgbClr val="FFFFFF"/>
                </a:solidFill>
              </a:defRPr>
            </a:lvl1pPr>
          </a:lstStyle>
          <a:p>
            <a:pPr>
              <a:defRPr/>
            </a:pPr>
            <a:fld id="{5B922A74-0441-49CE-BC25-BB386BDB6D46}" type="slidenum">
              <a:rPr lang="en-US" smtClean="0"/>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9" name="Rectangle 18"/>
          <p:cNvSpPr>
            <a:spLocks noChangeArrowheads="1"/>
          </p:cNvSpPr>
          <p:nvPr/>
        </p:nvSpPr>
        <p:spPr bwMode="auto">
          <a:xfrm>
            <a:off x="568964" y="568960"/>
            <a:ext cx="32976922" cy="113792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15" name="Rectangle 14"/>
          <p:cNvSpPr>
            <a:spLocks noChangeArrowheads="1"/>
          </p:cNvSpPr>
          <p:nvPr/>
        </p:nvSpPr>
        <p:spPr bwMode="white">
          <a:xfrm>
            <a:off x="0" y="25034240"/>
            <a:ext cx="34137600" cy="56896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18" name="Rectangle 17"/>
          <p:cNvSpPr>
            <a:spLocks noChangeArrowheads="1"/>
          </p:cNvSpPr>
          <p:nvPr/>
        </p:nvSpPr>
        <p:spPr bwMode="white">
          <a:xfrm>
            <a:off x="33568640" y="0"/>
            <a:ext cx="56896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16" name="Rectangle 15"/>
          <p:cNvSpPr>
            <a:spLocks noChangeArrowheads="1"/>
          </p:cNvSpPr>
          <p:nvPr/>
        </p:nvSpPr>
        <p:spPr bwMode="white">
          <a:xfrm>
            <a:off x="0" y="2"/>
            <a:ext cx="34137600" cy="443789"/>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17" name="Rectangle 16"/>
          <p:cNvSpPr>
            <a:spLocks noChangeArrowheads="1"/>
          </p:cNvSpPr>
          <p:nvPr/>
        </p:nvSpPr>
        <p:spPr bwMode="white">
          <a:xfrm>
            <a:off x="0" y="0"/>
            <a:ext cx="56896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13" name="Rectangle 12"/>
          <p:cNvSpPr/>
          <p:nvPr/>
        </p:nvSpPr>
        <p:spPr>
          <a:xfrm>
            <a:off x="568960" y="2275840"/>
            <a:ext cx="10241280" cy="2190496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sz="2300"/>
          </a:p>
        </p:txBody>
      </p:sp>
      <p:sp>
        <p:nvSpPr>
          <p:cNvPr id="2" name="Title 1"/>
          <p:cNvSpPr>
            <a:spLocks noGrp="1"/>
          </p:cNvSpPr>
          <p:nvPr>
            <p:ph type="title"/>
          </p:nvPr>
        </p:nvSpPr>
        <p:spPr>
          <a:xfrm>
            <a:off x="1422400" y="3413760"/>
            <a:ext cx="8818880" cy="3698240"/>
          </a:xfrm>
        </p:spPr>
        <p:txBody>
          <a:bodyPr anchor="b">
            <a:noAutofit/>
          </a:bodyPr>
          <a:lstStyle>
            <a:lvl1pPr algn="l">
              <a:buNone/>
              <a:defRPr sz="63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1422400" y="7396484"/>
            <a:ext cx="8818880" cy="15474530"/>
          </a:xfrm>
        </p:spPr>
        <p:txBody>
          <a:bodyPr/>
          <a:lstStyle>
            <a:lvl1pPr marL="0" indent="0">
              <a:spcAft>
                <a:spcPts val="2857"/>
              </a:spcAft>
              <a:buNone/>
              <a:defRPr sz="4599">
                <a:solidFill>
                  <a:srgbClr val="FFFFFF"/>
                </a:solidFill>
              </a:defRPr>
            </a:lvl1pPr>
            <a:lvl2pPr>
              <a:buNone/>
              <a:defRPr sz="3400"/>
            </a:lvl2pPr>
            <a:lvl3pPr>
              <a:buNone/>
              <a:defRPr sz="2900"/>
            </a:lvl3pPr>
            <a:lvl4pPr>
              <a:buNone/>
              <a:defRPr sz="2600"/>
            </a:lvl4pPr>
            <a:lvl5pPr>
              <a:buNone/>
              <a:defRPr sz="26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568964" y="568961"/>
            <a:ext cx="32976922" cy="24442522"/>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261253" tIns="130627" rIns="261253" bIns="130627" anchor="ctr" compatLnSpc="1"/>
          <a:lstStyle/>
          <a:p>
            <a:endParaRPr kumimoji="0" lang="en-US" sz="2300" dirty="0"/>
          </a:p>
        </p:txBody>
      </p:sp>
      <p:sp>
        <p:nvSpPr>
          <p:cNvPr id="9" name="Straight Connector 8"/>
          <p:cNvSpPr>
            <a:spLocks noChangeShapeType="1"/>
          </p:cNvSpPr>
          <p:nvPr/>
        </p:nvSpPr>
        <p:spPr bwMode="auto">
          <a:xfrm>
            <a:off x="568964" y="1991360"/>
            <a:ext cx="32976922"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261253" tIns="130627" rIns="261253" bIns="130627" anchor="ctr" compatLnSpc="1"/>
          <a:lstStyle/>
          <a:p>
            <a:endParaRPr kumimoji="0" lang="en-US" sz="2300"/>
          </a:p>
        </p:txBody>
      </p:sp>
      <p:sp>
        <p:nvSpPr>
          <p:cNvPr id="20" name="Content Placeholder 19"/>
          <p:cNvSpPr>
            <a:spLocks noGrp="1"/>
          </p:cNvSpPr>
          <p:nvPr>
            <p:ph sz="quarter" idx="1"/>
          </p:nvPr>
        </p:nvSpPr>
        <p:spPr>
          <a:xfrm>
            <a:off x="11663680" y="2560320"/>
            <a:ext cx="21051520" cy="2019808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4836160" y="853440"/>
            <a:ext cx="2275840" cy="227584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sz="2300"/>
          </a:p>
        </p:txBody>
      </p:sp>
      <p:sp>
        <p:nvSpPr>
          <p:cNvPr id="11" name="Oval 10"/>
          <p:cNvSpPr/>
          <p:nvPr/>
        </p:nvSpPr>
        <p:spPr>
          <a:xfrm>
            <a:off x="5188920" y="1206196"/>
            <a:ext cx="1570330" cy="157033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sz="2300"/>
          </a:p>
        </p:txBody>
      </p:sp>
      <p:sp>
        <p:nvSpPr>
          <p:cNvPr id="7" name="Slide Number Placeholder 6"/>
          <p:cNvSpPr>
            <a:spLocks noGrp="1"/>
          </p:cNvSpPr>
          <p:nvPr>
            <p:ph type="sldNum" sz="quarter" idx="12"/>
          </p:nvPr>
        </p:nvSpPr>
        <p:spPr>
          <a:xfrm>
            <a:off x="5120640" y="1167560"/>
            <a:ext cx="1706880" cy="1647613"/>
          </a:xfrm>
        </p:spPr>
        <p:txBody>
          <a:bodyPr/>
          <a:lstStyle>
            <a:lvl1pPr>
              <a:defRPr>
                <a:solidFill>
                  <a:schemeClr val="accent3">
                    <a:shade val="75000"/>
                  </a:schemeClr>
                </a:solidFill>
              </a:defRPr>
            </a:lvl1pPr>
          </a:lstStyle>
          <a:p>
            <a:pPr>
              <a:defRPr/>
            </a:pPr>
            <a:fld id="{DEF0713B-6B0A-42E2-8BA0-3FF101A1E29B}" type="slidenum">
              <a:rPr lang="en-US" smtClean="0"/>
              <a:pPr>
                <a:defRPr/>
              </a:pPr>
              <a:t>‹#›</a:t>
            </a:fld>
            <a:endParaRPr lang="en-US"/>
          </a:p>
        </p:txBody>
      </p:sp>
      <p:sp>
        <p:nvSpPr>
          <p:cNvPr id="21" name="Rectangle 20"/>
          <p:cNvSpPr>
            <a:spLocks noChangeArrowheads="1"/>
          </p:cNvSpPr>
          <p:nvPr/>
        </p:nvSpPr>
        <p:spPr bwMode="auto">
          <a:xfrm>
            <a:off x="557584" y="23849975"/>
            <a:ext cx="32976922" cy="115570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a:xfrm>
            <a:off x="1126540" y="23933834"/>
            <a:ext cx="12630912" cy="1365504"/>
          </a:xfrm>
        </p:spPr>
        <p:txBody>
          <a:bodyPr/>
          <a:lstStyle/>
          <a:p>
            <a:pPr>
              <a:defRPr/>
            </a:pPr>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568964" y="1991360"/>
            <a:ext cx="32976922"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261253" tIns="130627" rIns="261253" bIns="130627" anchor="ctr" compatLnSpc="1"/>
          <a:lstStyle/>
          <a:p>
            <a:endParaRPr kumimoji="0" lang="en-US" sz="2300"/>
          </a:p>
        </p:txBody>
      </p:sp>
      <p:sp>
        <p:nvSpPr>
          <p:cNvPr id="19" name="Rectangle 18"/>
          <p:cNvSpPr>
            <a:spLocks noChangeArrowheads="1"/>
          </p:cNvSpPr>
          <p:nvPr/>
        </p:nvSpPr>
        <p:spPr bwMode="white">
          <a:xfrm>
            <a:off x="0" y="25034240"/>
            <a:ext cx="34137600" cy="56896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16" name="Rectangle 15"/>
          <p:cNvSpPr>
            <a:spLocks noChangeArrowheads="1"/>
          </p:cNvSpPr>
          <p:nvPr/>
        </p:nvSpPr>
        <p:spPr bwMode="white">
          <a:xfrm>
            <a:off x="33568640" y="0"/>
            <a:ext cx="56896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17" name="Rectangle 16"/>
          <p:cNvSpPr>
            <a:spLocks noChangeArrowheads="1"/>
          </p:cNvSpPr>
          <p:nvPr/>
        </p:nvSpPr>
        <p:spPr bwMode="white">
          <a:xfrm>
            <a:off x="0" y="0"/>
            <a:ext cx="34137600" cy="56896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18" name="Rectangle 17"/>
          <p:cNvSpPr>
            <a:spLocks noChangeArrowheads="1"/>
          </p:cNvSpPr>
          <p:nvPr/>
        </p:nvSpPr>
        <p:spPr bwMode="white">
          <a:xfrm>
            <a:off x="0" y="0"/>
            <a:ext cx="56896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dirty="0"/>
          </a:p>
        </p:txBody>
      </p:sp>
      <p:sp>
        <p:nvSpPr>
          <p:cNvPr id="20" name="Rectangle 19"/>
          <p:cNvSpPr>
            <a:spLocks noChangeArrowheads="1"/>
          </p:cNvSpPr>
          <p:nvPr/>
        </p:nvSpPr>
        <p:spPr bwMode="auto">
          <a:xfrm>
            <a:off x="568964" y="568966"/>
            <a:ext cx="32976922" cy="1126541"/>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8" name="Rectangle 7"/>
          <p:cNvSpPr/>
          <p:nvPr/>
        </p:nvSpPr>
        <p:spPr>
          <a:xfrm>
            <a:off x="568960" y="2275840"/>
            <a:ext cx="10241280" cy="2190496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sz="2300"/>
          </a:p>
        </p:txBody>
      </p:sp>
      <p:sp>
        <p:nvSpPr>
          <p:cNvPr id="15" name="Rectangle 14"/>
          <p:cNvSpPr>
            <a:spLocks noChangeArrowheads="1"/>
          </p:cNvSpPr>
          <p:nvPr/>
        </p:nvSpPr>
        <p:spPr bwMode="auto">
          <a:xfrm>
            <a:off x="568964" y="580340"/>
            <a:ext cx="32976922" cy="24442522"/>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261253" tIns="130627" rIns="261253" bIns="130627" anchor="ctr" compatLnSpc="1"/>
          <a:lstStyle/>
          <a:p>
            <a:endParaRPr kumimoji="0" lang="en-US" sz="2300" dirty="0"/>
          </a:p>
        </p:txBody>
      </p:sp>
      <p:sp>
        <p:nvSpPr>
          <p:cNvPr id="12" name="Oval 11"/>
          <p:cNvSpPr/>
          <p:nvPr/>
        </p:nvSpPr>
        <p:spPr>
          <a:xfrm>
            <a:off x="4836160" y="853440"/>
            <a:ext cx="2275840" cy="227584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sz="2300"/>
          </a:p>
        </p:txBody>
      </p:sp>
      <p:sp>
        <p:nvSpPr>
          <p:cNvPr id="13" name="Oval 12"/>
          <p:cNvSpPr/>
          <p:nvPr/>
        </p:nvSpPr>
        <p:spPr>
          <a:xfrm>
            <a:off x="5188920" y="1206196"/>
            <a:ext cx="1570330" cy="157033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sz="2300"/>
          </a:p>
        </p:txBody>
      </p:sp>
      <p:sp>
        <p:nvSpPr>
          <p:cNvPr id="7" name="Slide Number Placeholder 6"/>
          <p:cNvSpPr>
            <a:spLocks noGrp="1"/>
          </p:cNvSpPr>
          <p:nvPr>
            <p:ph type="sldNum" sz="quarter" idx="12"/>
          </p:nvPr>
        </p:nvSpPr>
        <p:spPr>
          <a:xfrm>
            <a:off x="5120640" y="1167560"/>
            <a:ext cx="1706880" cy="1647613"/>
          </a:xfrm>
        </p:spPr>
        <p:txBody>
          <a:bodyPr/>
          <a:lstStyle/>
          <a:p>
            <a:pPr>
              <a:defRPr/>
            </a:pPr>
            <a:fld id="{0611EBF0-A77E-4EA2-AD23-FAD4443DF445}" type="slidenum">
              <a:rPr lang="en-US" smtClean="0"/>
              <a:pPr>
                <a:defRPr/>
              </a:pPr>
              <a:t>‹#›</a:t>
            </a:fld>
            <a:endParaRPr lang="en-US"/>
          </a:p>
        </p:txBody>
      </p:sp>
      <p:sp>
        <p:nvSpPr>
          <p:cNvPr id="2" name="Title 1"/>
          <p:cNvSpPr>
            <a:spLocks noGrp="1"/>
          </p:cNvSpPr>
          <p:nvPr>
            <p:ph type="title"/>
          </p:nvPr>
        </p:nvSpPr>
        <p:spPr>
          <a:xfrm>
            <a:off x="11201400" y="18775680"/>
            <a:ext cx="21904960" cy="4551680"/>
          </a:xfrm>
        </p:spPr>
        <p:txBody>
          <a:bodyPr anchor="t">
            <a:noAutofit/>
          </a:bodyPr>
          <a:lstStyle>
            <a:lvl1pPr algn="l">
              <a:buNone/>
              <a:defRPr sz="69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1201400" y="2275840"/>
            <a:ext cx="21904960" cy="15930880"/>
          </a:xfrm>
        </p:spPr>
        <p:txBody>
          <a:bodyPr/>
          <a:lstStyle>
            <a:lvl1pPr marL="0" indent="0">
              <a:buNone/>
              <a:defRPr sz="91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422400" y="3698240"/>
            <a:ext cx="9103360" cy="19629120"/>
          </a:xfrm>
        </p:spPr>
        <p:txBody>
          <a:bodyPr/>
          <a:lstStyle>
            <a:lvl1pPr marL="0" indent="0">
              <a:spcAft>
                <a:spcPts val="2857"/>
              </a:spcAft>
              <a:buFontTx/>
              <a:buNone/>
              <a:defRPr sz="4599">
                <a:solidFill>
                  <a:srgbClr val="FFFFFF"/>
                </a:solidFill>
              </a:defRPr>
            </a:lvl1pPr>
            <a:lvl2pPr>
              <a:defRPr sz="3400"/>
            </a:lvl2pPr>
            <a:lvl3pPr>
              <a:defRPr sz="2900"/>
            </a:lvl3pPr>
            <a:lvl4pPr>
              <a:defRPr sz="2600"/>
            </a:lvl4pPr>
            <a:lvl5pPr>
              <a:defRPr sz="26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557584" y="23849975"/>
            <a:ext cx="32976922" cy="115570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5" name="Date Placeholder 4"/>
          <p:cNvSpPr>
            <a:spLocks noGrp="1"/>
          </p:cNvSpPr>
          <p:nvPr>
            <p:ph type="dt" sz="half" idx="10"/>
          </p:nvPr>
        </p:nvSpPr>
        <p:spPr>
          <a:xfrm>
            <a:off x="21609102" y="23911940"/>
            <a:ext cx="11367820" cy="1365504"/>
          </a:xfrm>
        </p:spPr>
        <p:txBody>
          <a:bodyPr/>
          <a:lstStyle/>
          <a:p>
            <a:pPr>
              <a:defRPr/>
            </a:pPr>
            <a:endParaRPr lang="en-US"/>
          </a:p>
        </p:txBody>
      </p:sp>
      <p:sp>
        <p:nvSpPr>
          <p:cNvPr id="6" name="Footer Placeholder 5"/>
          <p:cNvSpPr>
            <a:spLocks noGrp="1"/>
          </p:cNvSpPr>
          <p:nvPr>
            <p:ph type="ftr" sz="quarter" idx="11"/>
          </p:nvPr>
        </p:nvSpPr>
        <p:spPr>
          <a:xfrm>
            <a:off x="1126540" y="23933834"/>
            <a:ext cx="13381940" cy="1365504"/>
          </a:xfrm>
        </p:spPr>
        <p:txBody>
          <a:bodyPr/>
          <a:lstStyle/>
          <a:p>
            <a:pPr>
              <a:defRPr/>
            </a:pP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F847E4E4-C675-4214-A85E-182A6A4AD17E}" type="slidenum">
              <a:rPr lang="en-US" smtClean="0"/>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25034240"/>
            <a:ext cx="34137600" cy="56896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8" name="Rectangle 7"/>
          <p:cNvSpPr>
            <a:spLocks noChangeArrowheads="1"/>
          </p:cNvSpPr>
          <p:nvPr/>
        </p:nvSpPr>
        <p:spPr bwMode="white">
          <a:xfrm>
            <a:off x="26172160" y="0"/>
            <a:ext cx="796544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9" name="Rectangle 8"/>
          <p:cNvSpPr>
            <a:spLocks noChangeArrowheads="1"/>
          </p:cNvSpPr>
          <p:nvPr/>
        </p:nvSpPr>
        <p:spPr bwMode="white">
          <a:xfrm>
            <a:off x="0" y="6"/>
            <a:ext cx="34137600" cy="580339"/>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10" name="Rectangle 9"/>
          <p:cNvSpPr>
            <a:spLocks noChangeArrowheads="1"/>
          </p:cNvSpPr>
          <p:nvPr/>
        </p:nvSpPr>
        <p:spPr bwMode="white">
          <a:xfrm>
            <a:off x="0" y="0"/>
            <a:ext cx="56896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11" name="Rectangle 10"/>
          <p:cNvSpPr>
            <a:spLocks noChangeArrowheads="1"/>
          </p:cNvSpPr>
          <p:nvPr/>
        </p:nvSpPr>
        <p:spPr bwMode="auto">
          <a:xfrm>
            <a:off x="546206" y="23862187"/>
            <a:ext cx="32976922" cy="115570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12" name="Rectangle 11"/>
          <p:cNvSpPr>
            <a:spLocks noChangeArrowheads="1"/>
          </p:cNvSpPr>
          <p:nvPr/>
        </p:nvSpPr>
        <p:spPr bwMode="auto">
          <a:xfrm>
            <a:off x="568964" y="580340"/>
            <a:ext cx="32976922" cy="24442522"/>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261253" tIns="130627" rIns="261253" bIns="130627" anchor="ctr" compatLnSpc="1"/>
          <a:lstStyle/>
          <a:p>
            <a:endParaRPr kumimoji="0" lang="en-US" sz="2300" dirty="0"/>
          </a:p>
        </p:txBody>
      </p:sp>
      <p:sp>
        <p:nvSpPr>
          <p:cNvPr id="13" name="Straight Connector 12"/>
          <p:cNvSpPr>
            <a:spLocks noChangeShapeType="1"/>
          </p:cNvSpPr>
          <p:nvPr/>
        </p:nvSpPr>
        <p:spPr bwMode="auto">
          <a:xfrm rot="5400000">
            <a:off x="15014860" y="12238330"/>
            <a:ext cx="23315981"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261253" tIns="130627" rIns="261253" bIns="130627" anchor="ctr" compatLnSpc="1"/>
          <a:lstStyle/>
          <a:p>
            <a:endParaRPr kumimoji="0" lang="en-US" sz="2300"/>
          </a:p>
        </p:txBody>
      </p:sp>
      <p:sp>
        <p:nvSpPr>
          <p:cNvPr id="14" name="Oval 13"/>
          <p:cNvSpPr/>
          <p:nvPr/>
        </p:nvSpPr>
        <p:spPr>
          <a:xfrm>
            <a:off x="25534924" y="10922850"/>
            <a:ext cx="2275840" cy="227584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sz="2300"/>
          </a:p>
        </p:txBody>
      </p:sp>
      <p:sp>
        <p:nvSpPr>
          <p:cNvPr id="15" name="Oval 14"/>
          <p:cNvSpPr/>
          <p:nvPr/>
        </p:nvSpPr>
        <p:spPr>
          <a:xfrm>
            <a:off x="25887684" y="11275605"/>
            <a:ext cx="1570330" cy="157033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sz="2300"/>
          </a:p>
        </p:txBody>
      </p:sp>
      <p:sp>
        <p:nvSpPr>
          <p:cNvPr id="6" name="Slide Number Placeholder 5"/>
          <p:cNvSpPr>
            <a:spLocks noGrp="1"/>
          </p:cNvSpPr>
          <p:nvPr>
            <p:ph type="sldNum" sz="quarter" idx="12"/>
          </p:nvPr>
        </p:nvSpPr>
        <p:spPr>
          <a:xfrm>
            <a:off x="25819404" y="11236973"/>
            <a:ext cx="1706880" cy="1647613"/>
          </a:xfrm>
        </p:spPr>
        <p:txBody>
          <a:bodyPr/>
          <a:lstStyle/>
          <a:p>
            <a:pPr>
              <a:defRPr/>
            </a:pPr>
            <a:fld id="{A5B3B6F3-2D91-40BD-82AE-193BE582152E}" type="slidenum">
              <a:rPr lang="en-US" smtClean="0"/>
              <a:pPr>
                <a:defRPr/>
              </a:pPr>
              <a:t>‹#›</a:t>
            </a:fld>
            <a:endParaRPr lang="en-US"/>
          </a:p>
        </p:txBody>
      </p:sp>
      <p:sp>
        <p:nvSpPr>
          <p:cNvPr id="3" name="Vertical Text Placeholder 2"/>
          <p:cNvSpPr>
            <a:spLocks noGrp="1"/>
          </p:cNvSpPr>
          <p:nvPr>
            <p:ph type="body" orient="vert" idx="1"/>
          </p:nvPr>
        </p:nvSpPr>
        <p:spPr>
          <a:xfrm>
            <a:off x="1137920" y="1137921"/>
            <a:ext cx="24465280" cy="217331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2" name="Vertical Title 1"/>
          <p:cNvSpPr>
            <a:spLocks noGrp="1"/>
          </p:cNvSpPr>
          <p:nvPr>
            <p:ph type="title" orient="vert"/>
          </p:nvPr>
        </p:nvSpPr>
        <p:spPr>
          <a:xfrm>
            <a:off x="27594560" y="1137933"/>
            <a:ext cx="5405120" cy="21845693"/>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95000"/>
            <a:lum/>
          </a:blip>
          <a:srcRect/>
          <a:stretch>
            <a:fillRect/>
          </a:stretch>
        </a:blipFill>
        <a:effectLst/>
      </p:bgPr>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25034240"/>
            <a:ext cx="34137600" cy="56896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16" name="Rectangle 15"/>
          <p:cNvSpPr>
            <a:spLocks noChangeArrowheads="1"/>
          </p:cNvSpPr>
          <p:nvPr/>
        </p:nvSpPr>
        <p:spPr bwMode="white">
          <a:xfrm>
            <a:off x="0" y="3"/>
            <a:ext cx="34137600" cy="520191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18" name="Rectangle 17"/>
          <p:cNvSpPr>
            <a:spLocks noChangeArrowheads="1"/>
          </p:cNvSpPr>
          <p:nvPr/>
        </p:nvSpPr>
        <p:spPr bwMode="white">
          <a:xfrm>
            <a:off x="0" y="0"/>
            <a:ext cx="56896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19" name="Rectangle 18"/>
          <p:cNvSpPr>
            <a:spLocks noChangeArrowheads="1"/>
          </p:cNvSpPr>
          <p:nvPr/>
        </p:nvSpPr>
        <p:spPr bwMode="white">
          <a:xfrm>
            <a:off x="33568640" y="0"/>
            <a:ext cx="568960" cy="256032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9" name="Rectangle 8"/>
          <p:cNvSpPr>
            <a:spLocks noChangeArrowheads="1"/>
          </p:cNvSpPr>
          <p:nvPr/>
        </p:nvSpPr>
        <p:spPr bwMode="auto">
          <a:xfrm>
            <a:off x="557584" y="23849975"/>
            <a:ext cx="32976922" cy="115570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261253" tIns="130627" rIns="261253" bIns="130627" anchor="ctr" compatLnSpc="1"/>
          <a:lstStyle/>
          <a:p>
            <a:endParaRPr kumimoji="0" lang="en-US" sz="2300"/>
          </a:p>
        </p:txBody>
      </p:sp>
      <p:sp>
        <p:nvSpPr>
          <p:cNvPr id="14" name="Date Placeholder 13"/>
          <p:cNvSpPr>
            <a:spLocks noGrp="1"/>
          </p:cNvSpPr>
          <p:nvPr>
            <p:ph type="dt" sz="half" idx="2"/>
          </p:nvPr>
        </p:nvSpPr>
        <p:spPr>
          <a:xfrm>
            <a:off x="21620480" y="23911940"/>
            <a:ext cx="11367820" cy="1365504"/>
          </a:xfrm>
          <a:prstGeom prst="rect">
            <a:avLst/>
          </a:prstGeom>
        </p:spPr>
        <p:txBody>
          <a:bodyPr vert="horz" lIns="261253" tIns="130627" rIns="261253" bIns="130627"/>
          <a:lstStyle>
            <a:lvl1pPr algn="r" eaLnBrk="1" latinLnBrk="0" hangingPunct="1">
              <a:defRPr kumimoji="0" sz="4000">
                <a:solidFill>
                  <a:srgbClr val="FFFFFF"/>
                </a:solidFill>
              </a:defRPr>
            </a:lvl1pPr>
          </a:lstStyle>
          <a:p>
            <a:pPr>
              <a:defRPr/>
            </a:pPr>
            <a:endParaRPr lang="en-US"/>
          </a:p>
        </p:txBody>
      </p:sp>
      <p:sp>
        <p:nvSpPr>
          <p:cNvPr id="3" name="Footer Placeholder 2"/>
          <p:cNvSpPr>
            <a:spLocks noGrp="1"/>
          </p:cNvSpPr>
          <p:nvPr>
            <p:ph type="ftr" sz="quarter" idx="3"/>
          </p:nvPr>
        </p:nvSpPr>
        <p:spPr>
          <a:xfrm>
            <a:off x="1137920" y="23933834"/>
            <a:ext cx="13370560" cy="1365504"/>
          </a:xfrm>
          <a:prstGeom prst="rect">
            <a:avLst/>
          </a:prstGeom>
        </p:spPr>
        <p:txBody>
          <a:bodyPr vert="horz" lIns="261253" tIns="130627" rIns="261253" bIns="130627"/>
          <a:lstStyle>
            <a:lvl1pPr algn="l" eaLnBrk="1" latinLnBrk="0" hangingPunct="1">
              <a:defRPr kumimoji="0" sz="3400">
                <a:solidFill>
                  <a:srgbClr val="FFFFFF"/>
                </a:solidFill>
              </a:defRPr>
            </a:lvl1pPr>
          </a:lstStyle>
          <a:p>
            <a:pPr>
              <a:defRPr/>
            </a:pPr>
            <a:endParaRPr lang="en-US"/>
          </a:p>
        </p:txBody>
      </p:sp>
      <p:sp>
        <p:nvSpPr>
          <p:cNvPr id="8" name="Rectangle 7"/>
          <p:cNvSpPr>
            <a:spLocks noChangeArrowheads="1"/>
          </p:cNvSpPr>
          <p:nvPr/>
        </p:nvSpPr>
        <p:spPr bwMode="auto">
          <a:xfrm>
            <a:off x="568964" y="580340"/>
            <a:ext cx="32976922" cy="24442522"/>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261253" tIns="130627" rIns="261253" bIns="130627" anchor="ctr" compatLnSpc="1"/>
          <a:lstStyle/>
          <a:p>
            <a:endParaRPr kumimoji="0" lang="en-US" sz="2300" dirty="0"/>
          </a:p>
        </p:txBody>
      </p:sp>
      <p:sp>
        <p:nvSpPr>
          <p:cNvPr id="10" name="Straight Connector 9"/>
          <p:cNvSpPr>
            <a:spLocks noChangeShapeType="1"/>
          </p:cNvSpPr>
          <p:nvPr/>
        </p:nvSpPr>
        <p:spPr bwMode="auto">
          <a:xfrm>
            <a:off x="568964" y="4766507"/>
            <a:ext cx="3297692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261253" tIns="130627" rIns="261253" bIns="130627" anchor="ctr" compatLnSpc="1"/>
          <a:lstStyle/>
          <a:p>
            <a:endParaRPr kumimoji="0" lang="en-US" sz="2300"/>
          </a:p>
        </p:txBody>
      </p:sp>
      <p:sp>
        <p:nvSpPr>
          <p:cNvPr id="12" name="Oval 11"/>
          <p:cNvSpPr/>
          <p:nvPr/>
        </p:nvSpPr>
        <p:spPr>
          <a:xfrm>
            <a:off x="15930880" y="3569201"/>
            <a:ext cx="2275840" cy="227584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sz="2300"/>
          </a:p>
        </p:txBody>
      </p:sp>
      <p:sp>
        <p:nvSpPr>
          <p:cNvPr id="15" name="Oval 14"/>
          <p:cNvSpPr/>
          <p:nvPr/>
        </p:nvSpPr>
        <p:spPr>
          <a:xfrm>
            <a:off x="16283640" y="3921957"/>
            <a:ext cx="1570330" cy="157033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261253" tIns="130627" rIns="261253" bIns="130627" anchor="ctr"/>
          <a:lstStyle/>
          <a:p>
            <a:pPr algn="ctr" eaLnBrk="1" latinLnBrk="0" hangingPunct="1"/>
            <a:endParaRPr kumimoji="0" lang="en-US" sz="2300"/>
          </a:p>
        </p:txBody>
      </p:sp>
      <p:sp>
        <p:nvSpPr>
          <p:cNvPr id="23" name="Slide Number Placeholder 22"/>
          <p:cNvSpPr>
            <a:spLocks noGrp="1"/>
          </p:cNvSpPr>
          <p:nvPr>
            <p:ph type="sldNum" sz="quarter" idx="4"/>
          </p:nvPr>
        </p:nvSpPr>
        <p:spPr>
          <a:xfrm>
            <a:off x="16215360" y="3883324"/>
            <a:ext cx="1706880" cy="1647613"/>
          </a:xfrm>
          <a:prstGeom prst="rect">
            <a:avLst/>
          </a:prstGeom>
        </p:spPr>
        <p:txBody>
          <a:bodyPr vert="horz" lIns="130627" tIns="130627" rIns="130627" bIns="130627" anchor="ctr">
            <a:normAutofit/>
          </a:bodyPr>
          <a:lstStyle>
            <a:lvl1pPr algn="ctr" eaLnBrk="1" latinLnBrk="0" hangingPunct="1">
              <a:defRPr kumimoji="0" sz="4599">
                <a:solidFill>
                  <a:schemeClr val="accent3">
                    <a:shade val="75000"/>
                  </a:schemeClr>
                </a:solidFill>
              </a:defRPr>
            </a:lvl1pPr>
          </a:lstStyle>
          <a:p>
            <a:pPr>
              <a:defRPr/>
            </a:pPr>
            <a:fld id="{77AC7684-648E-4784-A5E3-42E0691910B8}" type="slidenum">
              <a:rPr lang="en-US" smtClean="0"/>
              <a:pPr>
                <a:defRPr/>
              </a:pPr>
              <a:t>‹#›</a:t>
            </a:fld>
            <a:endParaRPr lang="en-US"/>
          </a:p>
        </p:txBody>
      </p:sp>
      <p:sp>
        <p:nvSpPr>
          <p:cNvPr id="22" name="Title Placeholder 21"/>
          <p:cNvSpPr>
            <a:spLocks noGrp="1"/>
          </p:cNvSpPr>
          <p:nvPr>
            <p:ph type="title"/>
          </p:nvPr>
        </p:nvSpPr>
        <p:spPr>
          <a:xfrm>
            <a:off x="1126540" y="853446"/>
            <a:ext cx="31861760" cy="2833421"/>
          </a:xfrm>
          <a:prstGeom prst="rect">
            <a:avLst/>
          </a:prstGeom>
        </p:spPr>
        <p:txBody>
          <a:bodyPr vert="horz" lIns="261253" tIns="130627" rIns="261253" bIns="130627"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1126540" y="5689606"/>
            <a:ext cx="31861760" cy="17171213"/>
          </a:xfrm>
          <a:prstGeom prst="rect">
            <a:avLst/>
          </a:prstGeom>
        </p:spPr>
        <p:txBody>
          <a:bodyPr vert="horz" lIns="261253" tIns="130627" rIns="261253" bIns="130627">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878" r:id="rId1"/>
    <p:sldLayoutId id="2147483879" r:id="rId2"/>
    <p:sldLayoutId id="2147483880" r:id="rId3"/>
    <p:sldLayoutId id="2147483881" r:id="rId4"/>
    <p:sldLayoutId id="2147483882" r:id="rId5"/>
    <p:sldLayoutId id="2147483883" r:id="rId6"/>
    <p:sldLayoutId id="2147483884" r:id="rId7"/>
    <p:sldLayoutId id="2147483885" r:id="rId8"/>
    <p:sldLayoutId id="2147483886" r:id="rId9"/>
    <p:sldLayoutId id="2147483887" r:id="rId10"/>
    <p:sldLayoutId id="2147483888" r:id="rId11"/>
  </p:sldLayoutIdLst>
  <p:txStyles>
    <p:titleStyle>
      <a:lvl1pPr algn="ctr" rtl="0" eaLnBrk="1" latinLnBrk="0" hangingPunct="1">
        <a:spcBef>
          <a:spcPct val="0"/>
        </a:spcBef>
        <a:buNone/>
        <a:defRPr kumimoji="0" sz="9399" kern="1200">
          <a:solidFill>
            <a:schemeClr val="accent3">
              <a:shade val="75000"/>
            </a:schemeClr>
          </a:solidFill>
          <a:latin typeface="+mj-lt"/>
          <a:ea typeface="+mj-ea"/>
          <a:cs typeface="+mj-cs"/>
        </a:defRPr>
      </a:lvl1pPr>
    </p:titleStyle>
    <p:bodyStyle>
      <a:lvl1pPr marL="783729" indent="-783729" algn="l" rtl="0" eaLnBrk="1" latinLnBrk="0" hangingPunct="1">
        <a:spcBef>
          <a:spcPct val="20000"/>
        </a:spcBef>
        <a:buClr>
          <a:schemeClr val="accent1"/>
        </a:buClr>
        <a:buSzPct val="85000"/>
        <a:buFont typeface="Wingdings 2"/>
        <a:buChar char=""/>
        <a:defRPr kumimoji="0" sz="7700" kern="1200">
          <a:solidFill>
            <a:schemeClr val="tx1"/>
          </a:solidFill>
          <a:latin typeface="+mn-lt"/>
          <a:ea typeface="+mn-ea"/>
          <a:cs typeface="+mn-cs"/>
        </a:defRPr>
      </a:lvl1pPr>
      <a:lvl2pPr marL="1567457" indent="-783729" algn="l" rtl="0" eaLnBrk="1" latinLnBrk="0" hangingPunct="1">
        <a:spcBef>
          <a:spcPct val="20000"/>
        </a:spcBef>
        <a:buClr>
          <a:schemeClr val="accent2"/>
        </a:buClr>
        <a:buSzPct val="70000"/>
        <a:buFont typeface="Wingdings"/>
        <a:buChar char=""/>
        <a:defRPr kumimoji="0" sz="6300" kern="1200">
          <a:solidFill>
            <a:schemeClr val="tx2"/>
          </a:solidFill>
          <a:latin typeface="+mn-lt"/>
          <a:ea typeface="+mn-ea"/>
          <a:cs typeface="+mn-cs"/>
        </a:defRPr>
      </a:lvl2pPr>
      <a:lvl3pPr marL="2351186" indent="-653107" algn="l" rtl="0" eaLnBrk="1" latinLnBrk="0" hangingPunct="1">
        <a:spcBef>
          <a:spcPct val="20000"/>
        </a:spcBef>
        <a:buClr>
          <a:schemeClr val="accent3"/>
        </a:buClr>
        <a:buSzPct val="75000"/>
        <a:buFont typeface="Wingdings 2"/>
        <a:buChar char=""/>
        <a:defRPr kumimoji="0" sz="5699" kern="1200">
          <a:solidFill>
            <a:schemeClr val="tx1"/>
          </a:solidFill>
          <a:latin typeface="+mn-lt"/>
          <a:ea typeface="+mn-ea"/>
          <a:cs typeface="+mn-cs"/>
        </a:defRPr>
      </a:lvl3pPr>
      <a:lvl4pPr marL="3134915" indent="-653107" algn="l" rtl="0" eaLnBrk="1" latinLnBrk="0" hangingPunct="1">
        <a:spcBef>
          <a:spcPct val="20000"/>
        </a:spcBef>
        <a:buClr>
          <a:schemeClr val="accent4"/>
        </a:buClr>
        <a:buSzPct val="70000"/>
        <a:buFont typeface="Wingdings"/>
        <a:buChar char=""/>
        <a:defRPr kumimoji="0" sz="5699" kern="1200">
          <a:solidFill>
            <a:schemeClr val="tx2"/>
          </a:solidFill>
          <a:latin typeface="+mn-lt"/>
          <a:ea typeface="+mn-ea"/>
          <a:cs typeface="+mn-cs"/>
        </a:defRPr>
      </a:lvl4pPr>
      <a:lvl5pPr marL="3918643" indent="-653107" algn="l" rtl="0" eaLnBrk="1" latinLnBrk="0" hangingPunct="1">
        <a:spcBef>
          <a:spcPct val="20000"/>
        </a:spcBef>
        <a:buClr>
          <a:schemeClr val="accent5"/>
        </a:buClr>
        <a:buFontTx/>
        <a:buChar char="•"/>
        <a:defRPr kumimoji="0" sz="5100" kern="1200">
          <a:solidFill>
            <a:schemeClr val="tx1"/>
          </a:solidFill>
          <a:latin typeface="+mn-lt"/>
          <a:ea typeface="+mn-ea"/>
          <a:cs typeface="+mn-cs"/>
        </a:defRPr>
      </a:lvl5pPr>
      <a:lvl6pPr marL="4702372" indent="-522485" algn="l" rtl="0" eaLnBrk="1" latinLnBrk="0" hangingPunct="1">
        <a:spcBef>
          <a:spcPct val="20000"/>
        </a:spcBef>
        <a:buClr>
          <a:schemeClr val="accent6"/>
        </a:buClr>
        <a:buSzPct val="80000"/>
        <a:buFont typeface="Wingdings 2"/>
        <a:buChar char=""/>
        <a:defRPr kumimoji="0" sz="5100" kern="1200">
          <a:solidFill>
            <a:schemeClr val="tx1"/>
          </a:solidFill>
          <a:latin typeface="+mn-lt"/>
          <a:ea typeface="+mn-ea"/>
          <a:cs typeface="+mn-cs"/>
        </a:defRPr>
      </a:lvl6pPr>
      <a:lvl7pPr marL="5486101" indent="-522485" algn="l" rtl="0" eaLnBrk="1" latinLnBrk="0" hangingPunct="1">
        <a:spcBef>
          <a:spcPct val="20000"/>
        </a:spcBef>
        <a:buClr>
          <a:schemeClr val="accent1">
            <a:shade val="75000"/>
          </a:schemeClr>
        </a:buClr>
        <a:buSzPct val="90000"/>
        <a:buChar char="•"/>
        <a:defRPr kumimoji="0" sz="4599" kern="1200" baseline="0">
          <a:solidFill>
            <a:schemeClr val="tx1"/>
          </a:solidFill>
          <a:latin typeface="+mn-lt"/>
          <a:ea typeface="+mn-ea"/>
          <a:cs typeface="+mn-cs"/>
        </a:defRPr>
      </a:lvl7pPr>
      <a:lvl8pPr marL="6008586" indent="-522485" algn="l" rtl="0" eaLnBrk="1" latinLnBrk="0" hangingPunct="1">
        <a:spcBef>
          <a:spcPct val="20000"/>
        </a:spcBef>
        <a:buClr>
          <a:schemeClr val="accent4">
            <a:shade val="75000"/>
          </a:schemeClr>
        </a:buClr>
        <a:buChar char="•"/>
        <a:defRPr kumimoji="0" sz="4599" kern="1200">
          <a:solidFill>
            <a:schemeClr val="tx1"/>
          </a:solidFill>
          <a:latin typeface="+mn-lt"/>
          <a:ea typeface="+mn-ea"/>
          <a:cs typeface="+mn-cs"/>
        </a:defRPr>
      </a:lvl8pPr>
      <a:lvl9pPr marL="6792315" indent="-522485" algn="l" rtl="0" eaLnBrk="1" latinLnBrk="0" hangingPunct="1">
        <a:spcBef>
          <a:spcPct val="20000"/>
        </a:spcBef>
        <a:buClr>
          <a:schemeClr val="accent2">
            <a:shade val="75000"/>
          </a:schemeClr>
        </a:buClr>
        <a:buSzPct val="90000"/>
        <a:buChar char="•"/>
        <a:defRPr kumimoji="0" sz="40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1306214" algn="l" rtl="0" eaLnBrk="1" latinLnBrk="0" hangingPunct="1">
        <a:defRPr kumimoji="0" kern="1200">
          <a:solidFill>
            <a:schemeClr val="tx1"/>
          </a:solidFill>
          <a:latin typeface="+mn-lt"/>
          <a:ea typeface="+mn-ea"/>
          <a:cs typeface="+mn-cs"/>
        </a:defRPr>
      </a:lvl2pPr>
      <a:lvl3pPr marL="2612428" algn="l" rtl="0" eaLnBrk="1" latinLnBrk="0" hangingPunct="1">
        <a:defRPr kumimoji="0" kern="1200">
          <a:solidFill>
            <a:schemeClr val="tx1"/>
          </a:solidFill>
          <a:latin typeface="+mn-lt"/>
          <a:ea typeface="+mn-ea"/>
          <a:cs typeface="+mn-cs"/>
        </a:defRPr>
      </a:lvl3pPr>
      <a:lvl4pPr marL="3918643" algn="l" rtl="0" eaLnBrk="1" latinLnBrk="0" hangingPunct="1">
        <a:defRPr kumimoji="0" kern="1200">
          <a:solidFill>
            <a:schemeClr val="tx1"/>
          </a:solidFill>
          <a:latin typeface="+mn-lt"/>
          <a:ea typeface="+mn-ea"/>
          <a:cs typeface="+mn-cs"/>
        </a:defRPr>
      </a:lvl4pPr>
      <a:lvl5pPr marL="5224857" algn="l" rtl="0" eaLnBrk="1" latinLnBrk="0" hangingPunct="1">
        <a:defRPr kumimoji="0" kern="1200">
          <a:solidFill>
            <a:schemeClr val="tx1"/>
          </a:solidFill>
          <a:latin typeface="+mn-lt"/>
          <a:ea typeface="+mn-ea"/>
          <a:cs typeface="+mn-cs"/>
        </a:defRPr>
      </a:lvl5pPr>
      <a:lvl6pPr marL="6531072" algn="l" rtl="0" eaLnBrk="1" latinLnBrk="0" hangingPunct="1">
        <a:defRPr kumimoji="0" kern="1200">
          <a:solidFill>
            <a:schemeClr val="tx1"/>
          </a:solidFill>
          <a:latin typeface="+mn-lt"/>
          <a:ea typeface="+mn-ea"/>
          <a:cs typeface="+mn-cs"/>
        </a:defRPr>
      </a:lvl6pPr>
      <a:lvl7pPr marL="7837287" algn="l" rtl="0" eaLnBrk="1" latinLnBrk="0" hangingPunct="1">
        <a:defRPr kumimoji="0" kern="1200">
          <a:solidFill>
            <a:schemeClr val="tx1"/>
          </a:solidFill>
          <a:latin typeface="+mn-lt"/>
          <a:ea typeface="+mn-ea"/>
          <a:cs typeface="+mn-cs"/>
        </a:defRPr>
      </a:lvl7pPr>
      <a:lvl8pPr marL="9143500" algn="l" rtl="0" eaLnBrk="1" latinLnBrk="0" hangingPunct="1">
        <a:defRPr kumimoji="0" kern="1200">
          <a:solidFill>
            <a:schemeClr val="tx1"/>
          </a:solidFill>
          <a:latin typeface="+mn-lt"/>
          <a:ea typeface="+mn-ea"/>
          <a:cs typeface="+mn-cs"/>
        </a:defRPr>
      </a:lvl8pPr>
      <a:lvl9pPr marL="10449715"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83000"/>
            <a:lum/>
          </a:blip>
          <a:srcRect/>
          <a:stretch>
            <a:fillRect/>
          </a:stretch>
        </a:blipFill>
        <a:effectLst/>
      </p:bgPr>
    </p:bg>
    <p:spTree>
      <p:nvGrpSpPr>
        <p:cNvPr id="1" name=""/>
        <p:cNvGrpSpPr/>
        <p:nvPr/>
      </p:nvGrpSpPr>
      <p:grpSpPr>
        <a:xfrm>
          <a:off x="0" y="0"/>
          <a:ext cx="0" cy="0"/>
          <a:chOff x="0" y="0"/>
          <a:chExt cx="0" cy="0"/>
        </a:xfrm>
      </p:grpSpPr>
      <p:sp>
        <p:nvSpPr>
          <p:cNvPr id="8" name="TextBox 7"/>
          <p:cNvSpPr txBox="1"/>
          <p:nvPr/>
        </p:nvSpPr>
        <p:spPr>
          <a:xfrm>
            <a:off x="17250435" y="6304844"/>
            <a:ext cx="16126347" cy="8956298"/>
          </a:xfrm>
          <a:prstGeom prst="rect">
            <a:avLst/>
          </a:prstGeom>
          <a:blipFill rotWithShape="1">
            <a:blip r:embed="rId4">
              <a:alphaModFix amt="50000"/>
            </a:blip>
            <a:tile tx="0" ty="0" sx="100000" sy="100000" flip="none" algn="tl"/>
          </a:blipFill>
        </p:spPr>
        <p:txBody>
          <a:bodyPr wrap="square" rtlCol="0">
            <a:spAutoFit/>
          </a:bodyPr>
          <a:lstStyle/>
          <a:p>
            <a:r>
              <a:rPr lang="en-US" altLang="en-US" sz="3200" dirty="0">
                <a:cs typeface="Times New Roman" panose="02020603050405020304" pitchFamily="18" charset="0"/>
              </a:rPr>
              <a:t>Common themes from </a:t>
            </a:r>
            <a:r>
              <a:rPr lang="en-US" altLang="en-US" sz="3200" dirty="0" smtClean="0">
                <a:cs typeface="Times New Roman" panose="02020603050405020304" pitchFamily="18" charset="0"/>
              </a:rPr>
              <a:t>interviews:</a:t>
            </a:r>
            <a:endParaRPr lang="en-US" sz="3200" b="1" dirty="0" smtClean="0"/>
          </a:p>
          <a:p>
            <a:r>
              <a:rPr lang="en-US" sz="3200" b="1" dirty="0" smtClean="0"/>
              <a:t>Happiness</a:t>
            </a:r>
            <a:r>
              <a:rPr lang="en-US" sz="3200" b="1" dirty="0"/>
              <a:t>: -</a:t>
            </a:r>
            <a:r>
              <a:rPr lang="en-US" sz="3200" dirty="0"/>
              <a:t>“I feel happy, care-free, unrestrained, and completely liberal (after I achieved the summit state of practicing Tai Chi).”</a:t>
            </a:r>
          </a:p>
          <a:p>
            <a:r>
              <a:rPr lang="en-US" sz="3200" dirty="0"/>
              <a:t>-“I write for fun”</a:t>
            </a:r>
          </a:p>
          <a:p>
            <a:r>
              <a:rPr lang="en-US" sz="3200" dirty="0"/>
              <a:t>-“Singing can bring me some happy emotions.”</a:t>
            </a:r>
          </a:p>
          <a:p>
            <a:r>
              <a:rPr lang="en-US" sz="3200" dirty="0"/>
              <a:t>-“When you find some good but cheap collections, you would be happy for a long time.”</a:t>
            </a:r>
          </a:p>
          <a:p>
            <a:r>
              <a:rPr lang="en-US" sz="3200" b="1" dirty="0" smtClean="0"/>
              <a:t>Intrinsic Feelings: -</a:t>
            </a:r>
            <a:r>
              <a:rPr lang="en-US" sz="3200" dirty="0" smtClean="0"/>
              <a:t>“</a:t>
            </a:r>
            <a:r>
              <a:rPr lang="en-US" sz="3200" dirty="0" smtClean="0"/>
              <a:t>When wake </a:t>
            </a:r>
            <a:r>
              <a:rPr lang="en-US" sz="3200" dirty="0"/>
              <a:t>up in the morning, I’d tell myself </a:t>
            </a:r>
            <a:r>
              <a:rPr lang="en-US" sz="3200" dirty="0" smtClean="0"/>
              <a:t>‘Get </a:t>
            </a:r>
            <a:r>
              <a:rPr lang="en-US" sz="3200" dirty="0"/>
              <a:t>up, go to </a:t>
            </a:r>
            <a:r>
              <a:rPr lang="en-US" sz="3200" dirty="0" smtClean="0"/>
              <a:t>classes, relax a little bit </a:t>
            </a:r>
            <a:r>
              <a:rPr lang="en-US" sz="3200" dirty="0"/>
              <a:t>even though it is only a short period of time</a:t>
            </a:r>
            <a:r>
              <a:rPr lang="en-US" sz="3200" dirty="0" smtClean="0"/>
              <a:t>.’” </a:t>
            </a:r>
          </a:p>
          <a:p>
            <a:r>
              <a:rPr lang="en-US" sz="3200" dirty="0" smtClean="0"/>
              <a:t>-“I </a:t>
            </a:r>
            <a:r>
              <a:rPr lang="en-US" sz="3200" dirty="0"/>
              <a:t>would not think too much when physically being there, the music was on and everybody was dancing</a:t>
            </a:r>
            <a:r>
              <a:rPr lang="en-US" sz="3200" dirty="0" smtClean="0"/>
              <a:t>.”</a:t>
            </a:r>
            <a:endParaRPr lang="en-US" sz="3200" dirty="0"/>
          </a:p>
          <a:p>
            <a:r>
              <a:rPr lang="en-US" sz="3200" b="1" dirty="0" smtClean="0"/>
              <a:t>Health Motivation: -</a:t>
            </a:r>
            <a:r>
              <a:rPr lang="en-US" sz="3200" dirty="0" smtClean="0"/>
              <a:t>“</a:t>
            </a:r>
            <a:r>
              <a:rPr lang="en-US" sz="3200" dirty="0" smtClean="0"/>
              <a:t>Tai </a:t>
            </a:r>
            <a:r>
              <a:rPr lang="en-US" sz="3200" dirty="0"/>
              <a:t>Chi is integration of movements and mind. How well one can play Tai Chi really depends on </a:t>
            </a:r>
            <a:r>
              <a:rPr lang="en-US" sz="3200" dirty="0" smtClean="0"/>
              <a:t>one’s </a:t>
            </a:r>
            <a:r>
              <a:rPr lang="en-US" sz="3200" dirty="0"/>
              <a:t>level of </a:t>
            </a:r>
            <a:r>
              <a:rPr lang="en-US" sz="3200" dirty="0" smtClean="0"/>
              <a:t>aptness.”</a:t>
            </a:r>
          </a:p>
          <a:p>
            <a:r>
              <a:rPr lang="en-US" sz="3200" dirty="0" smtClean="0"/>
              <a:t>-“Singing </a:t>
            </a:r>
            <a:r>
              <a:rPr lang="en-US" sz="3200" dirty="0"/>
              <a:t>to vent emotions is very useful to help you </a:t>
            </a:r>
            <a:r>
              <a:rPr lang="en-US" sz="3200" dirty="0" smtClean="0"/>
              <a:t>balance </a:t>
            </a:r>
            <a:r>
              <a:rPr lang="en-US" sz="3200" dirty="0"/>
              <a:t>your </a:t>
            </a:r>
            <a:r>
              <a:rPr lang="en-US" sz="3200" dirty="0" smtClean="0"/>
              <a:t>life.”</a:t>
            </a:r>
          </a:p>
          <a:p>
            <a:r>
              <a:rPr lang="en-US" sz="3200" b="1" dirty="0" smtClean="0"/>
              <a:t>Flow: </a:t>
            </a:r>
            <a:r>
              <a:rPr lang="en-US" sz="3200" dirty="0" smtClean="0"/>
              <a:t>-“I </a:t>
            </a:r>
            <a:r>
              <a:rPr lang="en-US" sz="3200" dirty="0"/>
              <a:t>was making clothes in the evening and I forgot to eat dinner</a:t>
            </a:r>
            <a:r>
              <a:rPr lang="en-US" sz="3200" dirty="0" smtClean="0"/>
              <a:t>.”</a:t>
            </a:r>
          </a:p>
          <a:p>
            <a:r>
              <a:rPr lang="en-US" sz="3200" dirty="0" smtClean="0"/>
              <a:t>-“When </a:t>
            </a:r>
            <a:r>
              <a:rPr lang="en-US" sz="3200" dirty="0"/>
              <a:t>I </a:t>
            </a:r>
            <a:r>
              <a:rPr lang="en-US" sz="3200" dirty="0" smtClean="0"/>
              <a:t>was writing happily, </a:t>
            </a:r>
            <a:r>
              <a:rPr lang="en-US" sz="3200" dirty="0"/>
              <a:t>I could write for several hours</a:t>
            </a:r>
            <a:r>
              <a:rPr lang="en-US" sz="3200" dirty="0" smtClean="0"/>
              <a:t>.”</a:t>
            </a:r>
            <a:endParaRPr lang="en-US" sz="3200" dirty="0"/>
          </a:p>
          <a:p>
            <a:endParaRPr lang="en-US" sz="3200" dirty="0"/>
          </a:p>
          <a:p>
            <a:r>
              <a:rPr lang="en-US" sz="3200" dirty="0"/>
              <a:t>	Participants also </a:t>
            </a:r>
            <a:r>
              <a:rPr lang="en-US" sz="3200" dirty="0" smtClean="0"/>
              <a:t>expressed themes such as </a:t>
            </a:r>
            <a:r>
              <a:rPr lang="en-US" sz="3200" dirty="0"/>
              <a:t>life theories in leisure </a:t>
            </a:r>
            <a:r>
              <a:rPr lang="en-US" sz="3200" dirty="0" smtClean="0"/>
              <a:t>activities, </a:t>
            </a:r>
            <a:r>
              <a:rPr lang="en-US" sz="3200" dirty="0"/>
              <a:t>face </a:t>
            </a:r>
            <a:r>
              <a:rPr lang="en-US" sz="3200" dirty="0" smtClean="0"/>
              <a:t>concern, spare time for leisure activities, self-learning experience </a:t>
            </a:r>
            <a:r>
              <a:rPr lang="en-US" sz="3200" dirty="0"/>
              <a:t>and more in </a:t>
            </a:r>
            <a:r>
              <a:rPr lang="en-US" sz="3200" dirty="0" smtClean="0"/>
              <a:t>interviews</a:t>
            </a:r>
            <a:r>
              <a:rPr lang="en-US" sz="3200" dirty="0" smtClean="0"/>
              <a:t>.</a:t>
            </a:r>
            <a:endParaRPr lang="en-US" dirty="0"/>
          </a:p>
        </p:txBody>
      </p:sp>
      <p:sp>
        <p:nvSpPr>
          <p:cNvPr id="1029" name="Rectangle 123"/>
          <p:cNvSpPr>
            <a:spLocks noChangeArrowheads="1"/>
          </p:cNvSpPr>
          <p:nvPr/>
        </p:nvSpPr>
        <p:spPr bwMode="auto">
          <a:xfrm>
            <a:off x="7280274" y="4859337"/>
            <a:ext cx="747714" cy="355600"/>
          </a:xfrm>
          <a:prstGeom prst="rect">
            <a:avLst/>
          </a:prstGeom>
          <a:noFill/>
          <a:ln w="12700">
            <a:noFill/>
            <a:miter lim="800000"/>
            <a:headEnd/>
            <a:tailEnd/>
          </a:ln>
        </p:spPr>
        <p:txBody>
          <a:bodyPr wrap="none" lIns="91439" tIns="45719" rIns="91439" bIns="45719" anchor="ctr"/>
          <a:lstStyle/>
          <a:p>
            <a:endParaRPr lang="en-US"/>
          </a:p>
        </p:txBody>
      </p:sp>
      <p:sp>
        <p:nvSpPr>
          <p:cNvPr id="1031" name="Text Box 159"/>
          <p:cNvSpPr txBox="1">
            <a:spLocks noChangeArrowheads="1"/>
          </p:cNvSpPr>
          <p:nvPr/>
        </p:nvSpPr>
        <p:spPr bwMode="auto">
          <a:xfrm>
            <a:off x="25943733" y="3927477"/>
            <a:ext cx="7469967" cy="1825351"/>
          </a:xfrm>
          <a:prstGeom prst="rect">
            <a:avLst/>
          </a:prstGeom>
          <a:blipFill rotWithShape="1">
            <a:blip r:embed="rId5">
              <a:alphaModFix amt="50000"/>
            </a:blip>
            <a:tile tx="0" ty="0" sx="100000" sy="100000" flip="none" algn="tl"/>
          </a:blipFill>
          <a:ln w="9525">
            <a:noFill/>
            <a:miter lim="800000"/>
            <a:headEnd/>
            <a:tailEnd/>
          </a:ln>
        </p:spPr>
        <p:txBody>
          <a:bodyPr wrap="square" lIns="52051" tIns="26025" rIns="52051" bIns="26025">
            <a:spAutoFit/>
          </a:bodyPr>
          <a:lstStyle/>
          <a:p>
            <a:pPr algn="r" defTabSz="519085">
              <a:lnSpc>
                <a:spcPct val="90000"/>
              </a:lnSpc>
            </a:pPr>
            <a:r>
              <a:rPr lang="en-US" sz="3200" i="1" dirty="0">
                <a:solidFill>
                  <a:srgbClr val="FFFFFF"/>
                </a:solidFill>
                <a:latin typeface="Calibri" pitchFamily="34" charset="0"/>
                <a:cs typeface="Calibri" pitchFamily="34" charset="0"/>
              </a:rPr>
              <a:t>Boyd </a:t>
            </a:r>
            <a:r>
              <a:rPr lang="en-US" sz="3200" i="1" dirty="0" err="1">
                <a:solidFill>
                  <a:srgbClr val="FFFFFF"/>
                </a:solidFill>
                <a:latin typeface="Calibri" pitchFamily="34" charset="0"/>
                <a:cs typeface="Calibri" pitchFamily="34" charset="0"/>
              </a:rPr>
              <a:t>Hegarty</a:t>
            </a:r>
            <a:r>
              <a:rPr lang="en-US" sz="3200" i="1" dirty="0">
                <a:solidFill>
                  <a:srgbClr val="FFFFFF"/>
                </a:solidFill>
                <a:latin typeface="Calibri" pitchFamily="34" charset="0"/>
                <a:cs typeface="Calibri" pitchFamily="34" charset="0"/>
              </a:rPr>
              <a:t>, University of New Hampshire</a:t>
            </a:r>
          </a:p>
          <a:p>
            <a:pPr algn="r" defTabSz="519085">
              <a:lnSpc>
                <a:spcPct val="90000"/>
              </a:lnSpc>
            </a:pPr>
            <a:r>
              <a:rPr lang="en-US" sz="3200" b="1" i="1" dirty="0">
                <a:solidFill>
                  <a:schemeClr val="accent2">
                    <a:lumMod val="20000"/>
                    <a:lumOff val="80000"/>
                  </a:schemeClr>
                </a:solidFill>
                <a:latin typeface="Calibri" pitchFamily="34" charset="0"/>
                <a:cs typeface="Calibri" pitchFamily="34" charset="0"/>
              </a:rPr>
              <a:t>Chao Yang, University of New Hampshire</a:t>
            </a:r>
          </a:p>
          <a:p>
            <a:pPr algn="r" defTabSz="519085">
              <a:lnSpc>
                <a:spcPct val="90000"/>
              </a:lnSpc>
            </a:pPr>
            <a:r>
              <a:rPr lang="en-US" sz="3200" i="1" dirty="0">
                <a:solidFill>
                  <a:srgbClr val="FFFFFF"/>
                </a:solidFill>
                <a:latin typeface="Calibri" pitchFamily="34" charset="0"/>
                <a:cs typeface="Calibri" pitchFamily="34" charset="0"/>
              </a:rPr>
              <a:t>Patricia Craig, University of New Hampshire</a:t>
            </a:r>
          </a:p>
          <a:p>
            <a:pPr algn="r" defTabSz="519085">
              <a:lnSpc>
                <a:spcPct val="90000"/>
              </a:lnSpc>
            </a:pPr>
            <a:r>
              <a:rPr lang="en-US" sz="3200" i="1" dirty="0">
                <a:solidFill>
                  <a:srgbClr val="FFFFFF"/>
                </a:solidFill>
                <a:latin typeface="Calibri" pitchFamily="34" charset="0"/>
                <a:cs typeface="Calibri" pitchFamily="34" charset="0"/>
              </a:rPr>
              <a:t>Jonathan Plucker, University of Connecticut </a:t>
            </a:r>
          </a:p>
        </p:txBody>
      </p:sp>
      <p:sp>
        <p:nvSpPr>
          <p:cNvPr id="1032" name="Text Box 161"/>
          <p:cNvSpPr txBox="1">
            <a:spLocks noChangeArrowheads="1"/>
          </p:cNvSpPr>
          <p:nvPr/>
        </p:nvSpPr>
        <p:spPr bwMode="auto">
          <a:xfrm>
            <a:off x="609600" y="5441721"/>
            <a:ext cx="4114800" cy="673103"/>
          </a:xfrm>
          <a:prstGeom prst="rect">
            <a:avLst/>
          </a:prstGeom>
          <a:blipFill rotWithShape="1">
            <a:blip r:embed="rId5">
              <a:alphaModFix amt="49000"/>
            </a:blip>
            <a:tile tx="0" ty="0" sx="100000" sy="100000" flip="none" algn="tl"/>
          </a:blipFill>
          <a:ln w="9525">
            <a:noFill/>
            <a:miter lim="800000"/>
            <a:headEnd/>
            <a:tailEnd/>
          </a:ln>
        </p:spPr>
        <p:txBody>
          <a:bodyPr wrap="square" lIns="52051" tIns="26025" rIns="52051" bIns="26025">
            <a:spAutoFit/>
          </a:bodyPr>
          <a:lstStyle/>
          <a:p>
            <a:pPr defTabSz="519085">
              <a:spcBef>
                <a:spcPct val="50000"/>
              </a:spcBef>
            </a:pPr>
            <a:r>
              <a:rPr lang="en-US" sz="4000" b="1" dirty="0">
                <a:solidFill>
                  <a:schemeClr val="bg1"/>
                </a:solidFill>
                <a:latin typeface="Arial" charset="0"/>
              </a:rPr>
              <a:t>INTRODUCTION</a:t>
            </a:r>
          </a:p>
        </p:txBody>
      </p:sp>
      <p:sp>
        <p:nvSpPr>
          <p:cNvPr id="1034" name="Text Box 164"/>
          <p:cNvSpPr txBox="1">
            <a:spLocks noChangeArrowheads="1"/>
          </p:cNvSpPr>
          <p:nvPr/>
        </p:nvSpPr>
        <p:spPr bwMode="auto">
          <a:xfrm>
            <a:off x="457200" y="14509630"/>
            <a:ext cx="3048000" cy="668111"/>
          </a:xfrm>
          <a:prstGeom prst="rect">
            <a:avLst/>
          </a:prstGeom>
          <a:blipFill rotWithShape="1">
            <a:blip r:embed="rId5">
              <a:alphaModFix amt="50000"/>
            </a:blip>
            <a:tile tx="0" ty="0" sx="100000" sy="100000" flip="none" algn="tl"/>
          </a:blipFill>
          <a:ln w="9525">
            <a:noFill/>
            <a:miter lim="800000"/>
            <a:headEnd/>
            <a:tailEnd/>
          </a:ln>
        </p:spPr>
        <p:txBody>
          <a:bodyPr wrap="square" lIns="52051" tIns="26025" rIns="52051" bIns="26025">
            <a:spAutoFit/>
          </a:bodyPr>
          <a:lstStyle/>
          <a:p>
            <a:pPr defTabSz="519085">
              <a:spcBef>
                <a:spcPct val="50000"/>
              </a:spcBef>
            </a:pPr>
            <a:r>
              <a:rPr lang="en-US" sz="3600" b="1" dirty="0">
                <a:latin typeface="Arial" charset="0"/>
                <a:cs typeface="Times New Roman" pitchFamily="18" charset="0"/>
              </a:rPr>
              <a:t> </a:t>
            </a:r>
            <a:r>
              <a:rPr lang="en-US" sz="4000" b="1" dirty="0" smtClean="0">
                <a:solidFill>
                  <a:schemeClr val="bg1"/>
                </a:solidFill>
                <a:effectLst/>
                <a:latin typeface="Arial" charset="0"/>
                <a:cs typeface="Times New Roman" pitchFamily="18" charset="0"/>
              </a:rPr>
              <a:t>METHODS</a:t>
            </a:r>
          </a:p>
        </p:txBody>
      </p:sp>
      <p:sp>
        <p:nvSpPr>
          <p:cNvPr id="1035" name="Text Box 165"/>
          <p:cNvSpPr txBox="1">
            <a:spLocks noChangeArrowheads="1"/>
          </p:cNvSpPr>
          <p:nvPr/>
        </p:nvSpPr>
        <p:spPr bwMode="auto">
          <a:xfrm>
            <a:off x="438150" y="15738776"/>
            <a:ext cx="15849599" cy="6946753"/>
          </a:xfrm>
          <a:prstGeom prst="rect">
            <a:avLst/>
          </a:prstGeom>
          <a:blipFill rotWithShape="1">
            <a:blip r:embed="rId4">
              <a:alphaModFix amt="59000"/>
            </a:blip>
            <a:tile tx="0" ty="0" sx="100000" sy="100000" flip="none" algn="tl"/>
          </a:blipFill>
          <a:ln w="9525">
            <a:noFill/>
            <a:miter lim="800000"/>
            <a:headEnd/>
            <a:tailEnd/>
          </a:ln>
        </p:spPr>
        <p:txBody>
          <a:bodyPr wrap="square" lIns="52051" tIns="26025" rIns="52051" bIns="26025">
            <a:spAutoFit/>
          </a:bodyPr>
          <a:lstStyle/>
          <a:p>
            <a:r>
              <a:rPr lang="en-US" sz="3200" dirty="0"/>
              <a:t>This research utilized a phenomenological design. Phenomenological research design is an inductive process used to search the underlying meaning of the experience of the participants (Creswell, 2007). A purposeful sampling method was employed in this current study. The community school involved in this study locates at </a:t>
            </a:r>
            <a:r>
              <a:rPr lang="en-US" sz="3200" dirty="0" err="1"/>
              <a:t>Pudong</a:t>
            </a:r>
            <a:r>
              <a:rPr lang="en-US" sz="3200" dirty="0"/>
              <a:t> New Area, Shanghai. There </a:t>
            </a:r>
            <a:r>
              <a:rPr lang="en-US" sz="3200" dirty="0" smtClean="0"/>
              <a:t>were 19 </a:t>
            </a:r>
            <a:r>
              <a:rPr lang="en-US" sz="3200" dirty="0"/>
              <a:t>participants from five different classes participating the initial round of open-ended essay surveys which is about “Sharing the most creative experience they have ever had in their leisure life as much detailed as possible”. Out of the 19 participants, 13 of them agreed to have a followed up interview. The core interview questions included “What is your purpose of doing this leisure activity?” “Have you ever created your </a:t>
            </a:r>
            <a:r>
              <a:rPr lang="en-US" sz="3200" dirty="0" smtClean="0"/>
              <a:t>own…from </a:t>
            </a:r>
            <a:r>
              <a:rPr lang="en-US" sz="3200" dirty="0"/>
              <a:t>the leisure activity that you described?” “Is doing this leisure activity a type of self-expression?” </a:t>
            </a:r>
            <a:r>
              <a:rPr lang="en-US" sz="3200" dirty="0" smtClean="0"/>
              <a:t>“</a:t>
            </a:r>
            <a:r>
              <a:rPr lang="en-US" sz="3200" dirty="0"/>
              <a:t>Will you still do the same thing when you are alone or with other people?” All of the interviews were recorded and then transcribed and translated. Next, the first and second researcher did open coding by utilizing </a:t>
            </a:r>
            <a:r>
              <a:rPr lang="en-US" sz="3200" dirty="0" err="1"/>
              <a:t>Nvivo</a:t>
            </a:r>
            <a:r>
              <a:rPr lang="en-US" sz="3200" dirty="0"/>
              <a:t> separately. Lastly, both researchers negotiate the codes together before recode the data again (Cont. data negotiation and recoding)</a:t>
            </a:r>
            <a:endParaRPr lang="en-US" sz="3200" dirty="0">
              <a:latin typeface="Calibri"/>
              <a:cs typeface="Calibri"/>
            </a:endParaRPr>
          </a:p>
        </p:txBody>
      </p:sp>
      <p:sp>
        <p:nvSpPr>
          <p:cNvPr id="1042" name="Text Box 242"/>
          <p:cNvSpPr txBox="1">
            <a:spLocks noChangeArrowheads="1"/>
          </p:cNvSpPr>
          <p:nvPr/>
        </p:nvSpPr>
        <p:spPr bwMode="auto">
          <a:xfrm>
            <a:off x="609600" y="2233684"/>
            <a:ext cx="32842200" cy="1712839"/>
          </a:xfrm>
          <a:prstGeom prst="rect">
            <a:avLst/>
          </a:prstGeom>
          <a:noFill/>
          <a:ln w="9525">
            <a:noFill/>
            <a:miter lim="800000"/>
            <a:headEnd/>
            <a:tailEnd/>
          </a:ln>
          <a:effectLst>
            <a:glow rad="127000">
              <a:schemeClr val="accent1"/>
            </a:glow>
            <a:outerShdw blurRad="50800" dist="50800" dir="5400000" algn="ctr" rotWithShape="0">
              <a:srgbClr val="000000"/>
            </a:outerShdw>
          </a:effectLst>
        </p:spPr>
        <p:txBody>
          <a:bodyPr wrap="square" lIns="50354" tIns="25177" rIns="50354" bIns="25177">
            <a:spAutoFit/>
          </a:bodyPr>
          <a:lstStyle/>
          <a:p>
            <a:pPr algn="ctr"/>
            <a:r>
              <a:rPr lang="en-US" sz="5400" b="1" dirty="0">
                <a:solidFill>
                  <a:schemeClr val="bg1"/>
                </a:solidFill>
              </a:rPr>
              <a:t>CREATIVE LEISURE OF OLDER ADULTS AT A COMMUNITY SCHOOL IN PUDONG NEW AREA SHANGHAI CHINA</a:t>
            </a:r>
          </a:p>
        </p:txBody>
      </p:sp>
      <p:sp>
        <p:nvSpPr>
          <p:cNvPr id="1043" name="Text Box 254"/>
          <p:cNvSpPr txBox="1">
            <a:spLocks noChangeArrowheads="1"/>
          </p:cNvSpPr>
          <p:nvPr/>
        </p:nvSpPr>
        <p:spPr bwMode="auto">
          <a:xfrm>
            <a:off x="8077206" y="24079203"/>
            <a:ext cx="17754601" cy="446274"/>
          </a:xfrm>
          <a:prstGeom prst="rect">
            <a:avLst/>
          </a:prstGeom>
          <a:noFill/>
          <a:ln w="9525">
            <a:noFill/>
            <a:miter lim="800000"/>
            <a:headEnd/>
            <a:tailEnd/>
          </a:ln>
        </p:spPr>
        <p:txBody>
          <a:bodyPr lIns="91439" tIns="45719" rIns="91439" bIns="45719">
            <a:spAutoFit/>
          </a:bodyPr>
          <a:lstStyle/>
          <a:p>
            <a:pPr>
              <a:spcBef>
                <a:spcPct val="50000"/>
              </a:spcBef>
            </a:pPr>
            <a:endParaRPr lang="en-US"/>
          </a:p>
        </p:txBody>
      </p:sp>
      <p:sp>
        <p:nvSpPr>
          <p:cNvPr id="1044" name="Text Box 255"/>
          <p:cNvSpPr txBox="1">
            <a:spLocks noChangeArrowheads="1"/>
          </p:cNvSpPr>
          <p:nvPr/>
        </p:nvSpPr>
        <p:spPr bwMode="auto">
          <a:xfrm>
            <a:off x="13487400" y="24384000"/>
            <a:ext cx="19623483" cy="830995"/>
          </a:xfrm>
          <a:prstGeom prst="rect">
            <a:avLst/>
          </a:prstGeom>
          <a:noFill/>
          <a:ln w="9525">
            <a:noFill/>
            <a:miter lim="800000"/>
            <a:headEnd/>
            <a:tailEnd/>
          </a:ln>
        </p:spPr>
        <p:txBody>
          <a:bodyPr wrap="square" lIns="91439" tIns="45719" rIns="91439" bIns="45719">
            <a:spAutoFit/>
          </a:bodyPr>
          <a:lstStyle/>
          <a:p>
            <a:pPr algn="ctr">
              <a:spcBef>
                <a:spcPct val="50000"/>
              </a:spcBef>
            </a:pPr>
            <a:r>
              <a:rPr lang="en-US" sz="4800" b="1" dirty="0">
                <a:latin typeface="Calibri" pitchFamily="34" charset="0"/>
                <a:cs typeface="Calibri" pitchFamily="34" charset="0"/>
              </a:rPr>
              <a:t>2015 Graduate Research </a:t>
            </a:r>
            <a:r>
              <a:rPr lang="en-US" sz="4800" b="1" dirty="0" smtClean="0">
                <a:latin typeface="Calibri" pitchFamily="34" charset="0"/>
                <a:cs typeface="Calibri" pitchFamily="34" charset="0"/>
              </a:rPr>
              <a:t>Conference, University </a:t>
            </a:r>
            <a:r>
              <a:rPr lang="en-US" sz="4800" b="1" dirty="0">
                <a:latin typeface="Calibri" pitchFamily="34" charset="0"/>
                <a:cs typeface="Calibri" pitchFamily="34" charset="0"/>
              </a:rPr>
              <a:t>of New Hampshire</a:t>
            </a:r>
          </a:p>
        </p:txBody>
      </p:sp>
      <p:sp>
        <p:nvSpPr>
          <p:cNvPr id="1048" name="Rectangle 262"/>
          <p:cNvSpPr>
            <a:spLocks noChangeArrowheads="1"/>
          </p:cNvSpPr>
          <p:nvPr/>
        </p:nvSpPr>
        <p:spPr bwMode="auto">
          <a:xfrm>
            <a:off x="7010405" y="11664066"/>
            <a:ext cx="184729" cy="446274"/>
          </a:xfrm>
          <a:prstGeom prst="rect">
            <a:avLst/>
          </a:prstGeom>
          <a:noFill/>
          <a:ln w="9525">
            <a:noFill/>
            <a:miter lim="800000"/>
            <a:headEnd/>
            <a:tailEnd/>
          </a:ln>
        </p:spPr>
        <p:txBody>
          <a:bodyPr wrap="none" lIns="91439" tIns="45719" rIns="91439" bIns="45719" anchor="ctr">
            <a:spAutoFit/>
          </a:bodyPr>
          <a:lstStyle/>
          <a:p>
            <a:endParaRPr lang="en-US"/>
          </a:p>
        </p:txBody>
      </p:sp>
      <p:sp>
        <p:nvSpPr>
          <p:cNvPr id="39" name="TextBox 38"/>
          <p:cNvSpPr txBox="1"/>
          <p:nvPr/>
        </p:nvSpPr>
        <p:spPr>
          <a:xfrm>
            <a:off x="17325453" y="16045375"/>
            <a:ext cx="3858147" cy="707886"/>
          </a:xfrm>
          <a:prstGeom prst="rect">
            <a:avLst/>
          </a:prstGeom>
          <a:blipFill dpi="0" rotWithShape="1">
            <a:blip r:embed="rId6">
              <a:alphaModFix amt="49000"/>
            </a:blip>
            <a:srcRect/>
            <a:tile tx="0" ty="0" sx="100000" sy="100000" flip="none" algn="tl"/>
          </a:blipFill>
        </p:spPr>
        <p:txBody>
          <a:bodyPr wrap="square" rtlCol="0">
            <a:spAutoFit/>
          </a:bodyPr>
          <a:lstStyle/>
          <a:p>
            <a:r>
              <a:rPr lang="en-US" sz="4000" b="1" dirty="0">
                <a:solidFill>
                  <a:schemeClr val="bg1"/>
                </a:solidFill>
                <a:latin typeface="Arial" pitchFamily="34" charset="0"/>
                <a:cs typeface="Arial" pitchFamily="34" charset="0"/>
              </a:rPr>
              <a:t>IMPLICATIONS</a:t>
            </a:r>
          </a:p>
        </p:txBody>
      </p:sp>
      <p:sp>
        <p:nvSpPr>
          <p:cNvPr id="4" name="Rectangle 3"/>
          <p:cNvSpPr/>
          <p:nvPr/>
        </p:nvSpPr>
        <p:spPr>
          <a:xfrm>
            <a:off x="17325453" y="17395316"/>
            <a:ext cx="15976313" cy="4031873"/>
          </a:xfrm>
          <a:prstGeom prst="rect">
            <a:avLst/>
          </a:prstGeom>
          <a:blipFill rotWithShape="1">
            <a:blip r:embed="rId4">
              <a:alphaModFix amt="50000"/>
            </a:blip>
            <a:tile tx="0" ty="0" sx="100000" sy="100000" flip="none" algn="tl"/>
          </a:blipFill>
        </p:spPr>
        <p:txBody>
          <a:bodyPr wrap="square">
            <a:spAutoFit/>
          </a:bodyPr>
          <a:lstStyle/>
          <a:p>
            <a:pPr>
              <a:spcBef>
                <a:spcPts val="0"/>
              </a:spcBef>
            </a:pPr>
            <a:r>
              <a:rPr lang="en-US" sz="3200" dirty="0">
                <a:latin typeface="Times New Roman"/>
                <a:ea typeface="Times New Roman"/>
                <a:cs typeface="Times New Roman"/>
                <a:sym typeface="Times New Roman"/>
              </a:rPr>
              <a:t>This study can be generalized to the developed areas in China such as the east coast areas:</a:t>
            </a:r>
          </a:p>
          <a:p>
            <a:pPr>
              <a:spcBef>
                <a:spcPts val="0"/>
              </a:spcBef>
            </a:pPr>
            <a:r>
              <a:rPr lang="en-US" sz="3200" dirty="0" smtClean="0">
                <a:latin typeface="Times New Roman"/>
                <a:ea typeface="Times New Roman"/>
                <a:cs typeface="Times New Roman"/>
                <a:sym typeface="Times New Roman"/>
              </a:rPr>
              <a:t>-</a:t>
            </a:r>
            <a:r>
              <a:rPr lang="en-US" sz="3200" dirty="0">
                <a:latin typeface="Times New Roman"/>
                <a:cs typeface="Times New Roman"/>
                <a:sym typeface="Times New Roman"/>
              </a:rPr>
              <a:t>Creativity exists in leisure among Chinese older adults;</a:t>
            </a:r>
          </a:p>
          <a:p>
            <a:pPr>
              <a:spcBef>
                <a:spcPts val="0"/>
              </a:spcBef>
            </a:pPr>
            <a:r>
              <a:rPr lang="en-US" sz="3200" dirty="0" smtClean="0">
                <a:latin typeface="Times New Roman"/>
                <a:ea typeface="Times New Roman"/>
                <a:cs typeface="Times New Roman"/>
                <a:sym typeface="Times New Roman"/>
              </a:rPr>
              <a:t>-Older </a:t>
            </a:r>
            <a:r>
              <a:rPr lang="en-US" sz="3200" dirty="0">
                <a:latin typeface="Times New Roman"/>
                <a:ea typeface="Times New Roman"/>
                <a:cs typeface="Times New Roman"/>
                <a:sym typeface="Times New Roman"/>
              </a:rPr>
              <a:t>adults in China </a:t>
            </a:r>
            <a:r>
              <a:rPr lang="en-US" sz="3200" dirty="0" smtClean="0">
                <a:latin typeface="Times New Roman"/>
                <a:ea typeface="Times New Roman"/>
                <a:cs typeface="Times New Roman"/>
                <a:sym typeface="Times New Roman"/>
              </a:rPr>
              <a:t>put emphasis </a:t>
            </a:r>
            <a:r>
              <a:rPr lang="en-US" sz="3200" dirty="0">
                <a:latin typeface="Times New Roman"/>
                <a:ea typeface="Times New Roman"/>
                <a:cs typeface="Times New Roman"/>
                <a:sym typeface="Times New Roman"/>
              </a:rPr>
              <a:t>on happiness when they do leisure activities;</a:t>
            </a:r>
          </a:p>
          <a:p>
            <a:pPr>
              <a:spcBef>
                <a:spcPts val="0"/>
              </a:spcBef>
            </a:pPr>
            <a:r>
              <a:rPr lang="en-US" sz="3200" dirty="0" smtClean="0">
                <a:latin typeface="Times New Roman"/>
                <a:cs typeface="Times New Roman"/>
                <a:sym typeface="Times New Roman"/>
              </a:rPr>
              <a:t>-Chinese </a:t>
            </a:r>
            <a:r>
              <a:rPr lang="en-US" sz="3200" dirty="0">
                <a:latin typeface="Times New Roman"/>
                <a:cs typeface="Times New Roman"/>
                <a:sym typeface="Times New Roman"/>
              </a:rPr>
              <a:t>older adults express themselves in leisure activities, </a:t>
            </a:r>
            <a:r>
              <a:rPr lang="en-US" sz="3200" dirty="0" smtClean="0">
                <a:latin typeface="Times New Roman"/>
                <a:cs typeface="Times New Roman"/>
                <a:sym typeface="Times New Roman"/>
              </a:rPr>
              <a:t>but most of them </a:t>
            </a:r>
            <a:r>
              <a:rPr lang="en-US" sz="3200" dirty="0">
                <a:latin typeface="Times New Roman"/>
                <a:cs typeface="Times New Roman"/>
                <a:sym typeface="Times New Roman"/>
              </a:rPr>
              <a:t>express themselves for others since they are concerned about losing </a:t>
            </a:r>
            <a:r>
              <a:rPr lang="en-US" sz="3200" dirty="0" smtClean="0">
                <a:latin typeface="Times New Roman"/>
                <a:cs typeface="Times New Roman"/>
                <a:sym typeface="Times New Roman"/>
              </a:rPr>
              <a:t>face</a:t>
            </a:r>
            <a:r>
              <a:rPr lang="en-US" sz="3200" dirty="0">
                <a:latin typeface="Times New Roman"/>
                <a:cs typeface="Times New Roman"/>
                <a:sym typeface="Times New Roman"/>
              </a:rPr>
              <a:t>;</a:t>
            </a:r>
            <a:endParaRPr lang="en-US" sz="3200" dirty="0" smtClean="0">
              <a:latin typeface="Times New Roman"/>
              <a:cs typeface="Times New Roman"/>
              <a:sym typeface="Times New Roman"/>
            </a:endParaRPr>
          </a:p>
          <a:p>
            <a:pPr>
              <a:spcBef>
                <a:spcPts val="0"/>
              </a:spcBef>
            </a:pPr>
            <a:r>
              <a:rPr lang="en-US" sz="3200" dirty="0" smtClean="0">
                <a:latin typeface="Times New Roman"/>
                <a:cs typeface="Times New Roman"/>
                <a:sym typeface="Times New Roman"/>
              </a:rPr>
              <a:t>-Since Chinese older adults have more spare time when they retire, </a:t>
            </a:r>
            <a:r>
              <a:rPr lang="en-US" sz="3200" smtClean="0">
                <a:latin typeface="Times New Roman"/>
                <a:cs typeface="Times New Roman"/>
                <a:sym typeface="Times New Roman"/>
              </a:rPr>
              <a:t>they have </a:t>
            </a:r>
            <a:r>
              <a:rPr lang="en-US" sz="3200" dirty="0" smtClean="0">
                <a:latin typeface="Times New Roman"/>
                <a:cs typeface="Times New Roman"/>
                <a:sym typeface="Times New Roman"/>
              </a:rPr>
              <a:t>opportunities to join more </a:t>
            </a:r>
            <a:r>
              <a:rPr lang="en-US" sz="3200" smtClean="0">
                <a:latin typeface="Times New Roman"/>
                <a:cs typeface="Times New Roman"/>
                <a:sym typeface="Times New Roman"/>
              </a:rPr>
              <a:t>leisure activities;</a:t>
            </a:r>
            <a:endParaRPr lang="en-US" sz="3200" dirty="0" smtClean="0">
              <a:latin typeface="Times New Roman"/>
              <a:cs typeface="Times New Roman"/>
              <a:sym typeface="Times New Roman"/>
            </a:endParaRPr>
          </a:p>
          <a:p>
            <a:pPr>
              <a:spcBef>
                <a:spcPts val="0"/>
              </a:spcBef>
            </a:pPr>
            <a:r>
              <a:rPr lang="en-US" sz="3200" dirty="0" smtClean="0">
                <a:latin typeface="Times New Roman"/>
                <a:cs typeface="Times New Roman"/>
                <a:sym typeface="Times New Roman"/>
              </a:rPr>
              <a:t>-Many life theories generated by participating in leisure activities from Chinese older adults.</a:t>
            </a:r>
            <a:endParaRPr lang="en-US" sz="3200" dirty="0">
              <a:latin typeface="Calibri"/>
              <a:cs typeface="Calibri"/>
            </a:endParaRPr>
          </a:p>
        </p:txBody>
      </p:sp>
      <p:sp>
        <p:nvSpPr>
          <p:cNvPr id="3" name="TextBox 2"/>
          <p:cNvSpPr txBox="1"/>
          <p:nvPr/>
        </p:nvSpPr>
        <p:spPr>
          <a:xfrm>
            <a:off x="457200" y="6304844"/>
            <a:ext cx="15887689" cy="7478970"/>
          </a:xfrm>
          <a:prstGeom prst="rect">
            <a:avLst/>
          </a:prstGeom>
          <a:blipFill rotWithShape="1">
            <a:blip r:embed="rId4">
              <a:alphaModFix amt="60000"/>
            </a:blip>
            <a:tile tx="0" ty="0" sx="100000" sy="100000" flip="none" algn="tl"/>
          </a:blipFill>
        </p:spPr>
        <p:txBody>
          <a:bodyPr wrap="square" rtlCol="0">
            <a:spAutoFit/>
          </a:bodyPr>
          <a:lstStyle/>
          <a:p>
            <a:r>
              <a:rPr lang="en-US" sz="3200" dirty="0"/>
              <a:t>China has an aging society. There are currently 185 million Chinese people over the age of 60, and that number is projected to reach 370 million by 2050 (Zhang, 2014). Further, due to financial improvement of China, the number of Chinese people participating in new leisure activities is likely to increase (</a:t>
            </a:r>
            <a:r>
              <a:rPr lang="en-US" sz="3200" dirty="0" err="1"/>
              <a:t>Borzykowsi</a:t>
            </a:r>
            <a:r>
              <a:rPr lang="en-US" sz="3200" dirty="0"/>
              <a:t>, 2014). Normally younger generation will take care of older adults because of the value of filial piety, however, the Single Child Policy made it harder for this tradition and older adults have to rely on social support programs. Community schools is one of the support programs. Community schools are schools built for older adults in China to improve their leisure life by providing different classes and leisure activities with </a:t>
            </a:r>
            <a:r>
              <a:rPr lang="en-US" sz="3200" dirty="0" smtClean="0"/>
              <a:t>an affordable </a:t>
            </a:r>
            <a:r>
              <a:rPr lang="en-US" sz="3200" dirty="0"/>
              <a:t>tuition. The participants in community schools are 50 years old or older because of the early retirement policy in China. And this study was conducted at a community school in </a:t>
            </a:r>
            <a:r>
              <a:rPr lang="en-US" sz="3200" dirty="0" err="1"/>
              <a:t>Pudong</a:t>
            </a:r>
            <a:r>
              <a:rPr lang="en-US" sz="3200" dirty="0"/>
              <a:t> New Area, Shanghai. Since research about leisure, creativity, and creative leisure about Chinese older adults is very rare, this study will fill in this vacancy by answering the following two questions: (a) Does creative experience happen within the leisure experience among Chinese older adults? If so, how </a:t>
            </a:r>
            <a:r>
              <a:rPr lang="en-US" sz="3200" dirty="0" smtClean="0"/>
              <a:t>does </a:t>
            </a:r>
            <a:r>
              <a:rPr lang="en-US" sz="3200" dirty="0"/>
              <a:t>this manifest? (b) Do Chinese older adults seek creative expression in their leisure</a:t>
            </a:r>
            <a:r>
              <a:rPr lang="en-US" sz="3200" dirty="0" smtClean="0"/>
              <a:t>?</a:t>
            </a:r>
            <a:endParaRPr lang="en-US" sz="3200" dirty="0"/>
          </a:p>
        </p:txBody>
      </p:sp>
      <p:pic>
        <p:nvPicPr>
          <p:cNvPr id="22" name="Picture 5"/>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7200" y="23393400"/>
            <a:ext cx="2057400" cy="196079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TextBox 1"/>
          <p:cNvSpPr txBox="1"/>
          <p:nvPr/>
        </p:nvSpPr>
        <p:spPr>
          <a:xfrm>
            <a:off x="2971800" y="24384000"/>
            <a:ext cx="10283835" cy="707886"/>
          </a:xfrm>
          <a:prstGeom prst="rect">
            <a:avLst/>
          </a:prstGeom>
          <a:noFill/>
        </p:spPr>
        <p:txBody>
          <a:bodyPr wrap="none" rtlCol="0">
            <a:spAutoFit/>
          </a:bodyPr>
          <a:lstStyle/>
          <a:p>
            <a:r>
              <a:rPr lang="en-US" sz="4000" dirty="0" smtClean="0">
                <a:solidFill>
                  <a:schemeClr val="bg1"/>
                </a:solidFill>
              </a:rPr>
              <a:t>Department of Recreation Management &amp; Policy</a:t>
            </a:r>
            <a:endParaRPr lang="en-US" sz="4000" dirty="0">
              <a:solidFill>
                <a:schemeClr val="bg1"/>
              </a:solidFill>
            </a:endParaRPr>
          </a:p>
        </p:txBody>
      </p:sp>
      <p:sp>
        <p:nvSpPr>
          <p:cNvPr id="7" name="TextBox 6"/>
          <p:cNvSpPr txBox="1"/>
          <p:nvPr/>
        </p:nvSpPr>
        <p:spPr>
          <a:xfrm>
            <a:off x="17193147" y="5406938"/>
            <a:ext cx="2542653" cy="707886"/>
          </a:xfrm>
          <a:prstGeom prst="rect">
            <a:avLst/>
          </a:prstGeom>
          <a:blipFill dpi="0" rotWithShape="1">
            <a:blip r:embed="rId6">
              <a:alphaModFix amt="49000"/>
            </a:blip>
            <a:srcRect/>
            <a:tile tx="0" ty="0" sx="100000" sy="100000" flip="none" algn="tl"/>
          </a:blipFill>
        </p:spPr>
        <p:txBody>
          <a:bodyPr wrap="square" rtlCol="0">
            <a:spAutoFit/>
          </a:bodyPr>
          <a:lstStyle/>
          <a:p>
            <a:r>
              <a:rPr lang="en-US" sz="4000" b="1" dirty="0" smtClean="0">
                <a:solidFill>
                  <a:schemeClr val="bg1"/>
                </a:solidFill>
              </a:rPr>
              <a:t>RESULTS</a:t>
            </a:r>
            <a:endParaRPr lang="en-US" sz="4000" b="1" dirty="0">
              <a:solidFill>
                <a:schemeClr val="bg1"/>
              </a:solidFill>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2471</TotalTime>
  <Words>830</Words>
  <Application>Microsoft Office PowerPoint</Application>
  <PresentationFormat>Custom</PresentationFormat>
  <Paragraphs>33</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Georgia</vt:lpstr>
      <vt:lpstr>Times New Roman</vt:lpstr>
      <vt:lpstr>Wingdings</vt:lpstr>
      <vt:lpstr>Wingdings 2</vt:lpstr>
      <vt:lpstr>Civic</vt:lpstr>
      <vt:lpstr>PowerPoint Presentation</vt:lpstr>
    </vt:vector>
  </TitlesOfParts>
  <Company>Clemson University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DCIT</dc:creator>
  <cp:lastModifiedBy>Chao Yang</cp:lastModifiedBy>
  <cp:revision>136</cp:revision>
  <cp:lastPrinted>2001-03-21T18:31:36Z</cp:lastPrinted>
  <dcterms:created xsi:type="dcterms:W3CDTF">1999-03-23T18:12:56Z</dcterms:created>
  <dcterms:modified xsi:type="dcterms:W3CDTF">2015-04-13T20:41:34Z</dcterms:modified>
</cp:coreProperties>
</file>