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821" r:id="rId1"/>
  </p:sldMasterIdLst>
  <p:notesMasterIdLst>
    <p:notesMasterId r:id="rId3"/>
  </p:notesMasterIdLst>
  <p:handoutMasterIdLst>
    <p:handoutMasterId r:id="rId4"/>
  </p:handoutMasterIdLst>
  <p:sldIdLst>
    <p:sldId id="257" r:id="rId2"/>
  </p:sldIdLst>
  <p:sldSz cx="36576000" cy="29260800"/>
  <p:notesSz cx="9601200" cy="7315200"/>
  <p:defaultTextStyle>
    <a:defPPr>
      <a:defRPr lang="en-US"/>
    </a:defPPr>
    <a:lvl1pPr algn="l" rtl="0" eaLnBrk="0" fontAlgn="base" hangingPunct="0">
      <a:spcBef>
        <a:spcPct val="0"/>
      </a:spcBef>
      <a:spcAft>
        <a:spcPct val="0"/>
      </a:spcAft>
      <a:defRPr sz="4000" b="1" kern="1200">
        <a:solidFill>
          <a:srgbClr val="003399"/>
        </a:solidFill>
        <a:latin typeface="Arial" charset="0"/>
        <a:ea typeface="+mn-ea"/>
        <a:cs typeface="+mn-cs"/>
      </a:defRPr>
    </a:lvl1pPr>
    <a:lvl2pPr marL="457200" algn="l" rtl="0" eaLnBrk="0" fontAlgn="base" hangingPunct="0">
      <a:spcBef>
        <a:spcPct val="0"/>
      </a:spcBef>
      <a:spcAft>
        <a:spcPct val="0"/>
      </a:spcAft>
      <a:defRPr sz="4000" b="1" kern="1200">
        <a:solidFill>
          <a:srgbClr val="003399"/>
        </a:solidFill>
        <a:latin typeface="Arial" charset="0"/>
        <a:ea typeface="+mn-ea"/>
        <a:cs typeface="+mn-cs"/>
      </a:defRPr>
    </a:lvl2pPr>
    <a:lvl3pPr marL="914400" algn="l" rtl="0" eaLnBrk="0" fontAlgn="base" hangingPunct="0">
      <a:spcBef>
        <a:spcPct val="0"/>
      </a:spcBef>
      <a:spcAft>
        <a:spcPct val="0"/>
      </a:spcAft>
      <a:defRPr sz="4000" b="1" kern="1200">
        <a:solidFill>
          <a:srgbClr val="003399"/>
        </a:solidFill>
        <a:latin typeface="Arial" charset="0"/>
        <a:ea typeface="+mn-ea"/>
        <a:cs typeface="+mn-cs"/>
      </a:defRPr>
    </a:lvl3pPr>
    <a:lvl4pPr marL="1371600" algn="l" rtl="0" eaLnBrk="0" fontAlgn="base" hangingPunct="0">
      <a:spcBef>
        <a:spcPct val="0"/>
      </a:spcBef>
      <a:spcAft>
        <a:spcPct val="0"/>
      </a:spcAft>
      <a:defRPr sz="4000" b="1" kern="1200">
        <a:solidFill>
          <a:srgbClr val="003399"/>
        </a:solidFill>
        <a:latin typeface="Arial" charset="0"/>
        <a:ea typeface="+mn-ea"/>
        <a:cs typeface="+mn-cs"/>
      </a:defRPr>
    </a:lvl4pPr>
    <a:lvl5pPr marL="1828800" algn="l" rtl="0" eaLnBrk="0" fontAlgn="base" hangingPunct="0">
      <a:spcBef>
        <a:spcPct val="0"/>
      </a:spcBef>
      <a:spcAft>
        <a:spcPct val="0"/>
      </a:spcAft>
      <a:defRPr sz="4000" b="1" kern="1200">
        <a:solidFill>
          <a:srgbClr val="003399"/>
        </a:solidFill>
        <a:latin typeface="Arial" charset="0"/>
        <a:ea typeface="+mn-ea"/>
        <a:cs typeface="+mn-cs"/>
      </a:defRPr>
    </a:lvl5pPr>
    <a:lvl6pPr marL="2286000" algn="l" defTabSz="914400" rtl="0" eaLnBrk="1" latinLnBrk="0" hangingPunct="1">
      <a:defRPr sz="4000" b="1" kern="1200">
        <a:solidFill>
          <a:srgbClr val="003399"/>
        </a:solidFill>
        <a:latin typeface="Arial" charset="0"/>
        <a:ea typeface="+mn-ea"/>
        <a:cs typeface="+mn-cs"/>
      </a:defRPr>
    </a:lvl6pPr>
    <a:lvl7pPr marL="2743200" algn="l" defTabSz="914400" rtl="0" eaLnBrk="1" latinLnBrk="0" hangingPunct="1">
      <a:defRPr sz="4000" b="1" kern="1200">
        <a:solidFill>
          <a:srgbClr val="003399"/>
        </a:solidFill>
        <a:latin typeface="Arial" charset="0"/>
        <a:ea typeface="+mn-ea"/>
        <a:cs typeface="+mn-cs"/>
      </a:defRPr>
    </a:lvl7pPr>
    <a:lvl8pPr marL="3200400" algn="l" defTabSz="914400" rtl="0" eaLnBrk="1" latinLnBrk="0" hangingPunct="1">
      <a:defRPr sz="4000" b="1" kern="1200">
        <a:solidFill>
          <a:srgbClr val="003399"/>
        </a:solidFill>
        <a:latin typeface="Arial" charset="0"/>
        <a:ea typeface="+mn-ea"/>
        <a:cs typeface="+mn-cs"/>
      </a:defRPr>
    </a:lvl8pPr>
    <a:lvl9pPr marL="3657600" algn="l" defTabSz="914400" rtl="0" eaLnBrk="1" latinLnBrk="0" hangingPunct="1">
      <a:defRPr sz="4000" b="1" kern="1200">
        <a:solidFill>
          <a:srgbClr val="003399"/>
        </a:solidFill>
        <a:latin typeface="Arial" charset="0"/>
        <a:ea typeface="+mn-ea"/>
        <a:cs typeface="+mn-cs"/>
      </a:defRPr>
    </a:lvl9pPr>
  </p:defaultTextStyle>
  <p:extLst>
    <p:ext uri="{EFAFB233-063F-42B5-8137-9DF3F51BA10A}">
      <p15:sldGuideLst xmlns:p15="http://schemas.microsoft.com/office/powerpoint/2012/main">
        <p15:guide id="1" orient="horz" pos="9216">
          <p15:clr>
            <a:srgbClr val="A4A3A4"/>
          </p15:clr>
        </p15:guide>
        <p15:guide id="2" pos="115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6A66"/>
    <a:srgbClr val="0F8B85"/>
    <a:srgbClr val="1AC089"/>
    <a:srgbClr val="6600FF"/>
    <a:srgbClr val="A50021"/>
    <a:srgbClr val="000066"/>
    <a:srgbClr val="000099"/>
    <a:srgbClr val="F8F8F8"/>
    <a:srgbClr val="EAEAEA"/>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6348" autoAdjust="0"/>
    <p:restoredTop sz="87521" autoAdjust="0"/>
  </p:normalViewPr>
  <p:slideViewPr>
    <p:cSldViewPr>
      <p:cViewPr varScale="1">
        <p:scale>
          <a:sx n="17" d="100"/>
          <a:sy n="17" d="100"/>
        </p:scale>
        <p:origin x="618" y="78"/>
      </p:cViewPr>
      <p:guideLst>
        <p:guide orient="horz" pos="9216"/>
        <p:guide pos="115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oleObject" Target="file:///C:\Users\Brittney\AppData\Local\Temp\Temp1_new_graphs_and_data_sets.zip\Growth%20of%20Leaders%20from%20novices%20to%20veterans%20in%20PLTL%20(with%20graph).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baseline="0"/>
              <a:t>Growth of Leaders from Novices to Veterans  in PLTL</a:t>
            </a:r>
            <a:endParaRPr lang="en-US"/>
          </a:p>
        </c:rich>
      </c:tx>
      <c:layout/>
      <c:overlay val="0"/>
    </c:title>
    <c:autoTitleDeleted val="0"/>
    <c:plotArea>
      <c:layout>
        <c:manualLayout>
          <c:layoutTarget val="inner"/>
          <c:xMode val="edge"/>
          <c:yMode val="edge"/>
          <c:x val="8.3399691217584726E-2"/>
          <c:y val="8.8756109004995157E-2"/>
          <c:w val="0.91660030878241527"/>
          <c:h val="0.85840129882532712"/>
        </c:manualLayout>
      </c:layout>
      <c:lineChart>
        <c:grouping val="standard"/>
        <c:varyColors val="0"/>
        <c:ser>
          <c:idx val="0"/>
          <c:order val="0"/>
          <c:tx>
            <c:v>Male</c:v>
          </c:tx>
          <c:cat>
            <c:strRef>
              <c:f>'[Growth of Leaders from novices to veterans in PLTL (with graph).xlsx]Sheet1'!$M$1:$N$1</c:f>
              <c:strCache>
                <c:ptCount val="2"/>
                <c:pt idx="0">
                  <c:v>Novice</c:v>
                </c:pt>
                <c:pt idx="1">
                  <c:v>Veteran</c:v>
                </c:pt>
              </c:strCache>
            </c:strRef>
          </c:cat>
          <c:val>
            <c:numRef>
              <c:f>'[Growth of Leaders from novices to veterans in PLTL (with graph).xlsx]Sheet1'!$M$2:$N$2</c:f>
              <c:numCache>
                <c:formatCode>General</c:formatCode>
                <c:ptCount val="2"/>
                <c:pt idx="0">
                  <c:v>5</c:v>
                </c:pt>
                <c:pt idx="1">
                  <c:v>5</c:v>
                </c:pt>
              </c:numCache>
            </c:numRef>
          </c:val>
          <c:smooth val="0"/>
        </c:ser>
        <c:ser>
          <c:idx val="1"/>
          <c:order val="1"/>
          <c:tx>
            <c:v>Female</c:v>
          </c:tx>
          <c:cat>
            <c:strRef>
              <c:f>'[Growth of Leaders from novices to veterans in PLTL (with graph).xlsx]Sheet1'!$M$1:$N$1</c:f>
              <c:strCache>
                <c:ptCount val="2"/>
                <c:pt idx="0">
                  <c:v>Novice</c:v>
                </c:pt>
                <c:pt idx="1">
                  <c:v>Veteran</c:v>
                </c:pt>
              </c:strCache>
            </c:strRef>
          </c:cat>
          <c:val>
            <c:numRef>
              <c:f>'[Growth of Leaders from novices to veterans in PLTL (with graph).xlsx]Sheet1'!$M$3:$N$3</c:f>
              <c:numCache>
                <c:formatCode>General</c:formatCode>
                <c:ptCount val="2"/>
                <c:pt idx="0">
                  <c:v>3.88</c:v>
                </c:pt>
                <c:pt idx="1">
                  <c:v>2.67</c:v>
                </c:pt>
              </c:numCache>
            </c:numRef>
          </c:val>
          <c:smooth val="0"/>
        </c:ser>
        <c:ser>
          <c:idx val="2"/>
          <c:order val="2"/>
          <c:tx>
            <c:v>Male</c:v>
          </c:tx>
          <c:cat>
            <c:strRef>
              <c:f>'[Growth of Leaders from novices to veterans in PLTL (with graph).xlsx]Sheet1'!$M$1:$N$1</c:f>
              <c:strCache>
                <c:ptCount val="2"/>
                <c:pt idx="0">
                  <c:v>Novice</c:v>
                </c:pt>
                <c:pt idx="1">
                  <c:v>Veteran</c:v>
                </c:pt>
              </c:strCache>
            </c:strRef>
          </c:cat>
          <c:val>
            <c:numRef>
              <c:f>'[Growth of Leaders from novices to veterans in PLTL (with graph).xlsx]Sheet1'!$M$4:$N$4</c:f>
              <c:numCache>
                <c:formatCode>General</c:formatCode>
                <c:ptCount val="2"/>
                <c:pt idx="0">
                  <c:v>3.4</c:v>
                </c:pt>
                <c:pt idx="1">
                  <c:v>4.46</c:v>
                </c:pt>
              </c:numCache>
            </c:numRef>
          </c:val>
          <c:smooth val="0"/>
        </c:ser>
        <c:ser>
          <c:idx val="3"/>
          <c:order val="3"/>
          <c:tx>
            <c:v>Female</c:v>
          </c:tx>
          <c:cat>
            <c:strRef>
              <c:f>'[Growth of Leaders from novices to veterans in PLTL (with graph).xlsx]Sheet1'!$M$1:$N$1</c:f>
              <c:strCache>
                <c:ptCount val="2"/>
                <c:pt idx="0">
                  <c:v>Novice</c:v>
                </c:pt>
                <c:pt idx="1">
                  <c:v>Veteran</c:v>
                </c:pt>
              </c:strCache>
            </c:strRef>
          </c:cat>
          <c:val>
            <c:numRef>
              <c:f>'[Growth of Leaders from novices to veterans in PLTL (with graph).xlsx]Sheet1'!$M$5:$N$5</c:f>
              <c:numCache>
                <c:formatCode>General</c:formatCode>
                <c:ptCount val="2"/>
                <c:pt idx="0">
                  <c:v>3.31</c:v>
                </c:pt>
                <c:pt idx="1">
                  <c:v>3.69</c:v>
                </c:pt>
              </c:numCache>
            </c:numRef>
          </c:val>
          <c:smooth val="0"/>
        </c:ser>
        <c:ser>
          <c:idx val="4"/>
          <c:order val="4"/>
          <c:tx>
            <c:v>Male</c:v>
          </c:tx>
          <c:cat>
            <c:strRef>
              <c:f>'[Growth of Leaders from novices to veterans in PLTL (with graph).xlsx]Sheet1'!$M$1:$N$1</c:f>
              <c:strCache>
                <c:ptCount val="2"/>
                <c:pt idx="0">
                  <c:v>Novice</c:v>
                </c:pt>
                <c:pt idx="1">
                  <c:v>Veteran</c:v>
                </c:pt>
              </c:strCache>
            </c:strRef>
          </c:cat>
          <c:val>
            <c:numRef>
              <c:f>'[Growth of Leaders from novices to veterans in PLTL (with graph).xlsx]Sheet1'!$M$6:$N$6</c:f>
              <c:numCache>
                <c:formatCode>General</c:formatCode>
                <c:ptCount val="2"/>
                <c:pt idx="0">
                  <c:v>3.73</c:v>
                </c:pt>
                <c:pt idx="1">
                  <c:v>4.55</c:v>
                </c:pt>
              </c:numCache>
            </c:numRef>
          </c:val>
          <c:smooth val="0"/>
        </c:ser>
        <c:ser>
          <c:idx val="5"/>
          <c:order val="5"/>
          <c:tx>
            <c:v>Male</c:v>
          </c:tx>
          <c:cat>
            <c:strRef>
              <c:f>'[Growth of Leaders from novices to veterans in PLTL (with graph).xlsx]Sheet1'!$M$1:$N$1</c:f>
              <c:strCache>
                <c:ptCount val="2"/>
                <c:pt idx="0">
                  <c:v>Novice</c:v>
                </c:pt>
                <c:pt idx="1">
                  <c:v>Veteran</c:v>
                </c:pt>
              </c:strCache>
            </c:strRef>
          </c:cat>
          <c:val>
            <c:numRef>
              <c:f>'[Growth of Leaders from novices to veterans in PLTL (with graph).xlsx]Sheet1'!$M$7:$N$7</c:f>
              <c:numCache>
                <c:formatCode>General</c:formatCode>
                <c:ptCount val="2"/>
                <c:pt idx="0">
                  <c:v>3.81</c:v>
                </c:pt>
                <c:pt idx="1">
                  <c:v>4.82</c:v>
                </c:pt>
              </c:numCache>
            </c:numRef>
          </c:val>
          <c:smooth val="0"/>
        </c:ser>
        <c:ser>
          <c:idx val="6"/>
          <c:order val="6"/>
          <c:tx>
            <c:v>Male</c:v>
          </c:tx>
          <c:cat>
            <c:strRef>
              <c:f>'[Growth of Leaders from novices to veterans in PLTL (with graph).xlsx]Sheet1'!$M$1:$N$1</c:f>
              <c:strCache>
                <c:ptCount val="2"/>
                <c:pt idx="0">
                  <c:v>Novice</c:v>
                </c:pt>
                <c:pt idx="1">
                  <c:v>Veteran</c:v>
                </c:pt>
              </c:strCache>
            </c:strRef>
          </c:cat>
          <c:val>
            <c:numRef>
              <c:f>'[Growth of Leaders from novices to veterans in PLTL (with graph).xlsx]Sheet1'!$M$8:$N$8</c:f>
              <c:numCache>
                <c:formatCode>General</c:formatCode>
                <c:ptCount val="2"/>
                <c:pt idx="0">
                  <c:v>3.29</c:v>
                </c:pt>
                <c:pt idx="1">
                  <c:v>4.8899999999999997</c:v>
                </c:pt>
              </c:numCache>
            </c:numRef>
          </c:val>
          <c:smooth val="0"/>
        </c:ser>
        <c:dLbls>
          <c:showLegendKey val="0"/>
          <c:showVal val="0"/>
          <c:showCatName val="0"/>
          <c:showSerName val="0"/>
          <c:showPercent val="0"/>
          <c:showBubbleSize val="0"/>
        </c:dLbls>
        <c:marker val="1"/>
        <c:smooth val="0"/>
        <c:axId val="238650160"/>
        <c:axId val="238649376"/>
      </c:lineChart>
      <c:catAx>
        <c:axId val="238650160"/>
        <c:scaling>
          <c:orientation val="minMax"/>
        </c:scaling>
        <c:delete val="0"/>
        <c:axPos val="b"/>
        <c:numFmt formatCode="General" sourceLinked="0"/>
        <c:majorTickMark val="none"/>
        <c:minorTickMark val="none"/>
        <c:tickLblPos val="nextTo"/>
        <c:crossAx val="238649376"/>
        <c:crosses val="autoZero"/>
        <c:auto val="1"/>
        <c:lblAlgn val="ctr"/>
        <c:lblOffset val="100"/>
        <c:noMultiLvlLbl val="0"/>
      </c:catAx>
      <c:valAx>
        <c:axId val="238649376"/>
        <c:scaling>
          <c:orientation val="minMax"/>
          <c:min val="2.5"/>
        </c:scaling>
        <c:delete val="0"/>
        <c:axPos val="l"/>
        <c:title>
          <c:tx>
            <c:rich>
              <a:bodyPr/>
              <a:lstStyle/>
              <a:p>
                <a:pPr>
                  <a:defRPr/>
                </a:pPr>
                <a:r>
                  <a:rPr lang="en-US"/>
                  <a:t>Mean</a:t>
                </a:r>
                <a:r>
                  <a:rPr lang="en-US" baseline="0"/>
                  <a:t> Scores on Survey</a:t>
                </a:r>
                <a:endParaRPr lang="en-US"/>
              </a:p>
            </c:rich>
          </c:tx>
          <c:layout/>
          <c:overlay val="0"/>
        </c:title>
        <c:numFmt formatCode="General" sourceLinked="1"/>
        <c:majorTickMark val="none"/>
        <c:minorTickMark val="none"/>
        <c:tickLblPos val="nextTo"/>
        <c:crossAx val="238650160"/>
        <c:crosses val="autoZero"/>
        <c:crossBetween val="between"/>
      </c:valAx>
    </c:plotArea>
    <c:legend>
      <c:legendPos val="r"/>
      <c:layout/>
      <c:overlay val="0"/>
    </c:legend>
    <c:plotVisOnly val="1"/>
    <c:dispBlanksAs val="gap"/>
    <c:showDLblsOverMax val="0"/>
  </c:chart>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099" name="Rectangle 3"/>
          <p:cNvSpPr>
            <a:spLocks noGrp="1" noChangeArrowheads="1"/>
          </p:cNvSpPr>
          <p:nvPr>
            <p:ph type="dt" sz="quarter"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4100" name="Rectangle 4"/>
          <p:cNvSpPr>
            <a:spLocks noGrp="1" noChangeArrowheads="1"/>
          </p:cNvSpPr>
          <p:nvPr>
            <p:ph type="ftr" sz="quarter" idx="2"/>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101" name="Rectangle 5"/>
          <p:cNvSpPr>
            <a:spLocks noGrp="1" noChangeArrowheads="1"/>
          </p:cNvSpPr>
          <p:nvPr>
            <p:ph type="sldNum" sz="quarter" idx="3"/>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92699507-D242-4391-9150-FC8998A964F5}" type="slidenum">
              <a:rPr lang="en-US"/>
              <a:pPr>
                <a:defRPr/>
              </a:pPr>
              <a:t>‹#›</a:t>
            </a:fld>
            <a:endParaRPr lang="en-US"/>
          </a:p>
        </p:txBody>
      </p:sp>
    </p:spTree>
    <p:extLst>
      <p:ext uri="{BB962C8B-B14F-4D97-AF65-F5344CB8AC3E}">
        <p14:creationId xmlns:p14="http://schemas.microsoft.com/office/powerpoint/2010/main" val="14283690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5" name="Rectangle 3"/>
          <p:cNvSpPr>
            <a:spLocks noGrp="1" noChangeArrowheads="1"/>
          </p:cNvSpPr>
          <p:nvPr>
            <p:ph type="dt"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3086100" y="549275"/>
            <a:ext cx="3429000" cy="27432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960438" y="3475038"/>
            <a:ext cx="7681912" cy="329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9" name="Rectangle 7"/>
          <p:cNvSpPr>
            <a:spLocks noGrp="1" noChangeArrowheads="1"/>
          </p:cNvSpPr>
          <p:nvPr>
            <p:ph type="sldNum" sz="quarter" idx="5"/>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0309C706-E669-44D0-84E9-EC6629D10FC4}" type="slidenum">
              <a:rPr lang="en-US"/>
              <a:pPr>
                <a:defRPr/>
              </a:pPr>
              <a:t>‹#›</a:t>
            </a:fld>
            <a:endParaRPr lang="en-US"/>
          </a:p>
        </p:txBody>
      </p:sp>
    </p:spTree>
    <p:extLst>
      <p:ext uri="{BB962C8B-B14F-4D97-AF65-F5344CB8AC3E}">
        <p14:creationId xmlns:p14="http://schemas.microsoft.com/office/powerpoint/2010/main" val="8667063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0" y="4788749"/>
            <a:ext cx="27432000" cy="10187093"/>
          </a:xfrm>
        </p:spPr>
        <p:txBody>
          <a:bodyPr anchor="b"/>
          <a:lstStyle>
            <a:lvl1pPr algn="ctr">
              <a:defRPr sz="18000"/>
            </a:lvl1pPr>
          </a:lstStyle>
          <a:p>
            <a:r>
              <a:rPr lang="en-US" smtClean="0"/>
              <a:t>Click to edit Master title style</a:t>
            </a:r>
            <a:endParaRPr lang="en-US"/>
          </a:p>
        </p:txBody>
      </p:sp>
      <p:sp>
        <p:nvSpPr>
          <p:cNvPr id="3" name="Subtitle 2"/>
          <p:cNvSpPr>
            <a:spLocks noGrp="1"/>
          </p:cNvSpPr>
          <p:nvPr>
            <p:ph type="subTitle" idx="1"/>
          </p:nvPr>
        </p:nvSpPr>
        <p:spPr>
          <a:xfrm>
            <a:off x="4572000" y="15368695"/>
            <a:ext cx="27432000" cy="7064585"/>
          </a:xfrm>
        </p:spPr>
        <p:txBody>
          <a:bodyPr/>
          <a:lstStyle>
            <a:lvl1pPr marL="0" indent="0" algn="ctr">
              <a:buNone/>
              <a:defRPr sz="7200"/>
            </a:lvl1pPr>
            <a:lvl2pPr marL="1371600" indent="0" algn="ctr">
              <a:buNone/>
              <a:defRPr sz="6000"/>
            </a:lvl2pPr>
            <a:lvl3pPr marL="2743200" indent="0" algn="ctr">
              <a:buNone/>
              <a:defRPr sz="5400"/>
            </a:lvl3pPr>
            <a:lvl4pPr marL="4114800" indent="0" algn="ctr">
              <a:buNone/>
              <a:defRPr sz="4800"/>
            </a:lvl4pPr>
            <a:lvl5pPr marL="5486400" indent="0" algn="ctr">
              <a:buNone/>
              <a:defRPr sz="4800"/>
            </a:lvl5pPr>
            <a:lvl6pPr marL="6858000" indent="0" algn="ctr">
              <a:buNone/>
              <a:defRPr sz="4800"/>
            </a:lvl6pPr>
            <a:lvl7pPr marL="8229600" indent="0" algn="ctr">
              <a:buNone/>
              <a:defRPr sz="4800"/>
            </a:lvl7pPr>
            <a:lvl8pPr marL="9601200" indent="0" algn="ctr">
              <a:buNone/>
              <a:defRPr sz="4800"/>
            </a:lvl8pPr>
            <a:lvl9pPr marL="10972800" indent="0" algn="ctr">
              <a:buNone/>
              <a:defRPr sz="48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8F1C8006-FACE-40FE-8A0C-807A243C6D31}" type="slidenum">
              <a:rPr lang="en-US" smtClean="0"/>
              <a:pPr>
                <a:defRPr/>
              </a:pPr>
              <a:t>‹#›</a:t>
            </a:fld>
            <a:endParaRPr lang="en-US"/>
          </a:p>
        </p:txBody>
      </p:sp>
    </p:spTree>
    <p:extLst>
      <p:ext uri="{BB962C8B-B14F-4D97-AF65-F5344CB8AC3E}">
        <p14:creationId xmlns:p14="http://schemas.microsoft.com/office/powerpoint/2010/main" val="2562978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95A887F7-588A-4B87-900A-93D071BD906A}" type="slidenum">
              <a:rPr lang="en-US" smtClean="0"/>
              <a:pPr>
                <a:defRPr/>
              </a:pPr>
              <a:t>‹#›</a:t>
            </a:fld>
            <a:endParaRPr lang="en-US"/>
          </a:p>
        </p:txBody>
      </p:sp>
    </p:spTree>
    <p:extLst>
      <p:ext uri="{BB962C8B-B14F-4D97-AF65-F5344CB8AC3E}">
        <p14:creationId xmlns:p14="http://schemas.microsoft.com/office/powerpoint/2010/main" val="1660123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0" y="7294884"/>
            <a:ext cx="31546800" cy="12171678"/>
          </a:xfrm>
        </p:spPr>
        <p:txBody>
          <a:bodyPr anchor="b"/>
          <a:lstStyle>
            <a:lvl1pPr>
              <a:defRPr sz="18000"/>
            </a:lvl1pPr>
          </a:lstStyle>
          <a:p>
            <a:r>
              <a:rPr lang="en-US" smtClean="0"/>
              <a:t>Click to edit Master title style</a:t>
            </a:r>
            <a:endParaRPr lang="en-US"/>
          </a:p>
        </p:txBody>
      </p:sp>
      <p:sp>
        <p:nvSpPr>
          <p:cNvPr id="3" name="Text Placeholder 2"/>
          <p:cNvSpPr>
            <a:spLocks noGrp="1"/>
          </p:cNvSpPr>
          <p:nvPr>
            <p:ph type="body" idx="1"/>
          </p:nvPr>
        </p:nvSpPr>
        <p:spPr>
          <a:xfrm>
            <a:off x="2495550" y="19581711"/>
            <a:ext cx="31546800" cy="6400798"/>
          </a:xfrm>
        </p:spPr>
        <p:txBody>
          <a:bodyPr/>
          <a:lstStyle>
            <a:lvl1pPr marL="0" indent="0">
              <a:buNone/>
              <a:defRPr sz="7200">
                <a:solidFill>
                  <a:schemeClr val="tx1">
                    <a:tint val="75000"/>
                  </a:schemeClr>
                </a:solidFill>
              </a:defRPr>
            </a:lvl1pPr>
            <a:lvl2pPr marL="1371600" indent="0">
              <a:buNone/>
              <a:defRPr sz="6000">
                <a:solidFill>
                  <a:schemeClr val="tx1">
                    <a:tint val="75000"/>
                  </a:schemeClr>
                </a:solidFill>
              </a:defRPr>
            </a:lvl2pPr>
            <a:lvl3pPr marL="2743200" indent="0">
              <a:buNone/>
              <a:defRPr sz="5400">
                <a:solidFill>
                  <a:schemeClr val="tx1">
                    <a:tint val="75000"/>
                  </a:schemeClr>
                </a:solidFill>
              </a:defRPr>
            </a:lvl3pPr>
            <a:lvl4pPr marL="4114800" indent="0">
              <a:buNone/>
              <a:defRPr sz="4800">
                <a:solidFill>
                  <a:schemeClr val="tx1">
                    <a:tint val="75000"/>
                  </a:schemeClr>
                </a:solidFill>
              </a:defRPr>
            </a:lvl4pPr>
            <a:lvl5pPr marL="5486400" indent="0">
              <a:buNone/>
              <a:defRPr sz="4800">
                <a:solidFill>
                  <a:schemeClr val="tx1">
                    <a:tint val="75000"/>
                  </a:schemeClr>
                </a:solidFill>
              </a:defRPr>
            </a:lvl5pPr>
            <a:lvl6pPr marL="6858000" indent="0">
              <a:buNone/>
              <a:defRPr sz="4800">
                <a:solidFill>
                  <a:schemeClr val="tx1">
                    <a:tint val="75000"/>
                  </a:schemeClr>
                </a:solidFill>
              </a:defRPr>
            </a:lvl6pPr>
            <a:lvl7pPr marL="8229600" indent="0">
              <a:buNone/>
              <a:defRPr sz="4800">
                <a:solidFill>
                  <a:schemeClr val="tx1">
                    <a:tint val="75000"/>
                  </a:schemeClr>
                </a:solidFill>
              </a:defRPr>
            </a:lvl7pPr>
            <a:lvl8pPr marL="9601200" indent="0">
              <a:buNone/>
              <a:defRPr sz="4800">
                <a:solidFill>
                  <a:schemeClr val="tx1">
                    <a:tint val="75000"/>
                  </a:schemeClr>
                </a:solidFill>
              </a:defRPr>
            </a:lvl8pPr>
            <a:lvl9pPr marL="10972800" indent="0">
              <a:buNone/>
              <a:defRPr sz="4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77ECC3DE-5D7E-40EF-98D9-1CC0D680ED93}" type="slidenum">
              <a:rPr lang="en-US" smtClean="0"/>
              <a:pPr>
                <a:defRPr/>
              </a:pPr>
              <a:t>‹#›</a:t>
            </a:fld>
            <a:endParaRPr lang="en-US"/>
          </a:p>
        </p:txBody>
      </p:sp>
    </p:spTree>
    <p:extLst>
      <p:ext uri="{BB962C8B-B14F-4D97-AF65-F5344CB8AC3E}">
        <p14:creationId xmlns:p14="http://schemas.microsoft.com/office/powerpoint/2010/main" val="3983773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514600" y="7789333"/>
            <a:ext cx="15544800" cy="185657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516600" y="7789333"/>
            <a:ext cx="15544800" cy="185657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2990B410-E75A-4B08-B224-07F9C8F6EC7B}" type="slidenum">
              <a:rPr lang="en-US" smtClean="0"/>
              <a:pPr>
                <a:defRPr/>
              </a:pPr>
              <a:t>‹#›</a:t>
            </a:fld>
            <a:endParaRPr lang="en-US"/>
          </a:p>
        </p:txBody>
      </p:sp>
    </p:spTree>
    <p:extLst>
      <p:ext uri="{BB962C8B-B14F-4D97-AF65-F5344CB8AC3E}">
        <p14:creationId xmlns:p14="http://schemas.microsoft.com/office/powerpoint/2010/main" val="30108456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557869"/>
            <a:ext cx="31546800" cy="5655735"/>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2519366" y="7172962"/>
            <a:ext cx="15473361" cy="3515358"/>
          </a:xfrm>
        </p:spPr>
        <p:txBody>
          <a:bodyPr anchor="b"/>
          <a:lstStyle>
            <a:lvl1pPr marL="0" indent="0">
              <a:buNone/>
              <a:defRPr sz="7200" b="1"/>
            </a:lvl1pPr>
            <a:lvl2pPr marL="1371600" indent="0">
              <a:buNone/>
              <a:defRPr sz="6000" b="1"/>
            </a:lvl2pPr>
            <a:lvl3pPr marL="2743200" indent="0">
              <a:buNone/>
              <a:defRPr sz="5400" b="1"/>
            </a:lvl3pPr>
            <a:lvl4pPr marL="4114800" indent="0">
              <a:buNone/>
              <a:defRPr sz="4800" b="1"/>
            </a:lvl4pPr>
            <a:lvl5pPr marL="5486400" indent="0">
              <a:buNone/>
              <a:defRPr sz="4800" b="1"/>
            </a:lvl5pPr>
            <a:lvl6pPr marL="6858000" indent="0">
              <a:buNone/>
              <a:defRPr sz="4800" b="1"/>
            </a:lvl6pPr>
            <a:lvl7pPr marL="8229600" indent="0">
              <a:buNone/>
              <a:defRPr sz="4800" b="1"/>
            </a:lvl7pPr>
            <a:lvl8pPr marL="9601200" indent="0">
              <a:buNone/>
              <a:defRPr sz="4800" b="1"/>
            </a:lvl8pPr>
            <a:lvl9pPr marL="10972800" indent="0">
              <a:buNone/>
              <a:defRPr sz="4800" b="1"/>
            </a:lvl9pPr>
          </a:lstStyle>
          <a:p>
            <a:pPr lvl="0"/>
            <a:r>
              <a:rPr lang="en-US" smtClean="0"/>
              <a:t>Click to edit Master text styles</a:t>
            </a:r>
          </a:p>
        </p:txBody>
      </p:sp>
      <p:sp>
        <p:nvSpPr>
          <p:cNvPr id="4" name="Content Placeholder 3"/>
          <p:cNvSpPr>
            <a:spLocks noGrp="1"/>
          </p:cNvSpPr>
          <p:nvPr>
            <p:ph sz="half" idx="2"/>
          </p:nvPr>
        </p:nvSpPr>
        <p:spPr>
          <a:xfrm>
            <a:off x="2519366" y="10688320"/>
            <a:ext cx="15473361" cy="157209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16600" y="7172962"/>
            <a:ext cx="15549564" cy="3515358"/>
          </a:xfrm>
        </p:spPr>
        <p:txBody>
          <a:bodyPr anchor="b"/>
          <a:lstStyle>
            <a:lvl1pPr marL="0" indent="0">
              <a:buNone/>
              <a:defRPr sz="7200" b="1"/>
            </a:lvl1pPr>
            <a:lvl2pPr marL="1371600" indent="0">
              <a:buNone/>
              <a:defRPr sz="6000" b="1"/>
            </a:lvl2pPr>
            <a:lvl3pPr marL="2743200" indent="0">
              <a:buNone/>
              <a:defRPr sz="5400" b="1"/>
            </a:lvl3pPr>
            <a:lvl4pPr marL="4114800" indent="0">
              <a:buNone/>
              <a:defRPr sz="4800" b="1"/>
            </a:lvl4pPr>
            <a:lvl5pPr marL="5486400" indent="0">
              <a:buNone/>
              <a:defRPr sz="4800" b="1"/>
            </a:lvl5pPr>
            <a:lvl6pPr marL="6858000" indent="0">
              <a:buNone/>
              <a:defRPr sz="4800" b="1"/>
            </a:lvl6pPr>
            <a:lvl7pPr marL="8229600" indent="0">
              <a:buNone/>
              <a:defRPr sz="4800" b="1"/>
            </a:lvl7pPr>
            <a:lvl8pPr marL="9601200" indent="0">
              <a:buNone/>
              <a:defRPr sz="4800" b="1"/>
            </a:lvl8pPr>
            <a:lvl9pPr marL="10972800" indent="0">
              <a:buNone/>
              <a:defRPr sz="4800" b="1"/>
            </a:lvl9pPr>
          </a:lstStyle>
          <a:p>
            <a:pPr lvl="0"/>
            <a:r>
              <a:rPr lang="en-US" smtClean="0"/>
              <a:t>Click to edit Master text styles</a:t>
            </a:r>
          </a:p>
        </p:txBody>
      </p:sp>
      <p:sp>
        <p:nvSpPr>
          <p:cNvPr id="6" name="Content Placeholder 5"/>
          <p:cNvSpPr>
            <a:spLocks noGrp="1"/>
          </p:cNvSpPr>
          <p:nvPr>
            <p:ph sz="quarter" idx="4"/>
          </p:nvPr>
        </p:nvSpPr>
        <p:spPr>
          <a:xfrm>
            <a:off x="18516600" y="10688320"/>
            <a:ext cx="15549564" cy="1572090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F2CDC093-7A6F-4E5D-9FFF-DBD5AB893B0A}" type="slidenum">
              <a:rPr lang="en-US" smtClean="0"/>
              <a:pPr>
                <a:defRPr/>
              </a:pPr>
              <a:t>‹#›</a:t>
            </a:fld>
            <a:endParaRPr lang="en-US"/>
          </a:p>
        </p:txBody>
      </p:sp>
    </p:spTree>
    <p:extLst>
      <p:ext uri="{BB962C8B-B14F-4D97-AF65-F5344CB8AC3E}">
        <p14:creationId xmlns:p14="http://schemas.microsoft.com/office/powerpoint/2010/main" val="1838254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DF0A30D8-122F-4F6F-B8D9-294F0B5A2E27}" type="slidenum">
              <a:rPr lang="en-US" smtClean="0"/>
              <a:pPr>
                <a:defRPr/>
              </a:pPr>
              <a:t>‹#›</a:t>
            </a:fld>
            <a:endParaRPr lang="en-US"/>
          </a:p>
        </p:txBody>
      </p:sp>
    </p:spTree>
    <p:extLst>
      <p:ext uri="{BB962C8B-B14F-4D97-AF65-F5344CB8AC3E}">
        <p14:creationId xmlns:p14="http://schemas.microsoft.com/office/powerpoint/2010/main" val="34288170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1B433658-D803-4156-B2D5-E4B16BCD34D5}" type="slidenum">
              <a:rPr lang="en-US" smtClean="0"/>
              <a:pPr>
                <a:defRPr/>
              </a:pPr>
              <a:t>‹#›</a:t>
            </a:fld>
            <a:endParaRPr lang="en-US"/>
          </a:p>
        </p:txBody>
      </p:sp>
    </p:spTree>
    <p:extLst>
      <p:ext uri="{BB962C8B-B14F-4D97-AF65-F5344CB8AC3E}">
        <p14:creationId xmlns:p14="http://schemas.microsoft.com/office/powerpoint/2010/main" val="17012203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6" y="1950720"/>
            <a:ext cx="11796711" cy="6827520"/>
          </a:xfrm>
        </p:spPr>
        <p:txBody>
          <a:bodyPr anchor="b"/>
          <a:lstStyle>
            <a:lvl1pPr>
              <a:defRPr sz="9600"/>
            </a:lvl1pPr>
          </a:lstStyle>
          <a:p>
            <a:r>
              <a:rPr lang="en-US" smtClean="0"/>
              <a:t>Click to edit Master title style</a:t>
            </a:r>
            <a:endParaRPr lang="en-US"/>
          </a:p>
        </p:txBody>
      </p:sp>
      <p:sp>
        <p:nvSpPr>
          <p:cNvPr id="3" name="Content Placeholder 2"/>
          <p:cNvSpPr>
            <a:spLocks noGrp="1"/>
          </p:cNvSpPr>
          <p:nvPr>
            <p:ph idx="1"/>
          </p:nvPr>
        </p:nvSpPr>
        <p:spPr>
          <a:xfrm>
            <a:off x="15549564" y="4213016"/>
            <a:ext cx="18516600" cy="20794133"/>
          </a:xfrm>
        </p:spPr>
        <p:txBody>
          <a:bodyPr/>
          <a:lstStyle>
            <a:lvl1pPr>
              <a:defRPr sz="9600"/>
            </a:lvl1pPr>
            <a:lvl2pPr>
              <a:defRPr sz="8400"/>
            </a:lvl2pPr>
            <a:lvl3pPr>
              <a:defRPr sz="7200"/>
            </a:lvl3pPr>
            <a:lvl4pPr>
              <a:defRPr sz="6000"/>
            </a:lvl4pPr>
            <a:lvl5pPr>
              <a:defRPr sz="6000"/>
            </a:lvl5pPr>
            <a:lvl6pPr>
              <a:defRPr sz="6000"/>
            </a:lvl6pPr>
            <a:lvl7pPr>
              <a:defRPr sz="6000"/>
            </a:lvl7pPr>
            <a:lvl8pPr>
              <a:defRPr sz="6000"/>
            </a:lvl8pPr>
            <a:lvl9pPr>
              <a:defRPr sz="6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519366" y="8778240"/>
            <a:ext cx="11796711" cy="16262775"/>
          </a:xfrm>
        </p:spPr>
        <p:txBody>
          <a:bodyPr/>
          <a:lstStyle>
            <a:lvl1pPr marL="0" indent="0">
              <a:buNone/>
              <a:defRPr sz="4800"/>
            </a:lvl1pPr>
            <a:lvl2pPr marL="1371600" indent="0">
              <a:buNone/>
              <a:defRPr sz="4200"/>
            </a:lvl2pPr>
            <a:lvl3pPr marL="2743200" indent="0">
              <a:buNone/>
              <a:defRPr sz="3600"/>
            </a:lvl3pPr>
            <a:lvl4pPr marL="4114800" indent="0">
              <a:buNone/>
              <a:defRPr sz="3000"/>
            </a:lvl4pPr>
            <a:lvl5pPr marL="5486400" indent="0">
              <a:buNone/>
              <a:defRPr sz="3000"/>
            </a:lvl5pPr>
            <a:lvl6pPr marL="6858000" indent="0">
              <a:buNone/>
              <a:defRPr sz="3000"/>
            </a:lvl6pPr>
            <a:lvl7pPr marL="8229600" indent="0">
              <a:buNone/>
              <a:defRPr sz="3000"/>
            </a:lvl7pPr>
            <a:lvl8pPr marL="9601200" indent="0">
              <a:buNone/>
              <a:defRPr sz="3000"/>
            </a:lvl8pPr>
            <a:lvl9pPr marL="10972800" indent="0">
              <a:buNone/>
              <a:defRPr sz="3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C708428-1668-41D4-8D7B-862DD2F49187}" type="slidenum">
              <a:rPr lang="en-US" smtClean="0"/>
              <a:pPr>
                <a:defRPr/>
              </a:pPr>
              <a:t>‹#›</a:t>
            </a:fld>
            <a:endParaRPr lang="en-US"/>
          </a:p>
        </p:txBody>
      </p:sp>
    </p:spTree>
    <p:extLst>
      <p:ext uri="{BB962C8B-B14F-4D97-AF65-F5344CB8AC3E}">
        <p14:creationId xmlns:p14="http://schemas.microsoft.com/office/powerpoint/2010/main" val="3647209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6" y="1950720"/>
            <a:ext cx="11796711" cy="6827520"/>
          </a:xfrm>
        </p:spPr>
        <p:txBody>
          <a:bodyPr anchor="b"/>
          <a:lstStyle>
            <a:lvl1pPr>
              <a:defRPr sz="9600"/>
            </a:lvl1pPr>
          </a:lstStyle>
          <a:p>
            <a:r>
              <a:rPr lang="en-US" smtClean="0"/>
              <a:t>Click to edit Master title style</a:t>
            </a:r>
            <a:endParaRPr lang="en-US"/>
          </a:p>
        </p:txBody>
      </p:sp>
      <p:sp>
        <p:nvSpPr>
          <p:cNvPr id="3" name="Picture Placeholder 2"/>
          <p:cNvSpPr>
            <a:spLocks noGrp="1"/>
          </p:cNvSpPr>
          <p:nvPr>
            <p:ph type="pic" idx="1"/>
          </p:nvPr>
        </p:nvSpPr>
        <p:spPr>
          <a:xfrm>
            <a:off x="15549564" y="4213016"/>
            <a:ext cx="18516600" cy="20794133"/>
          </a:xfrm>
        </p:spPr>
        <p:txBody>
          <a:bodyPr/>
          <a:lstStyle>
            <a:lvl1pPr marL="0" indent="0">
              <a:buNone/>
              <a:defRPr sz="9600"/>
            </a:lvl1pPr>
            <a:lvl2pPr marL="1371600" indent="0">
              <a:buNone/>
              <a:defRPr sz="8400"/>
            </a:lvl2pPr>
            <a:lvl3pPr marL="2743200" indent="0">
              <a:buNone/>
              <a:defRPr sz="7200"/>
            </a:lvl3pPr>
            <a:lvl4pPr marL="4114800" indent="0">
              <a:buNone/>
              <a:defRPr sz="6000"/>
            </a:lvl4pPr>
            <a:lvl5pPr marL="5486400" indent="0">
              <a:buNone/>
              <a:defRPr sz="6000"/>
            </a:lvl5pPr>
            <a:lvl6pPr marL="6858000" indent="0">
              <a:buNone/>
              <a:defRPr sz="6000"/>
            </a:lvl6pPr>
            <a:lvl7pPr marL="8229600" indent="0">
              <a:buNone/>
              <a:defRPr sz="6000"/>
            </a:lvl7pPr>
            <a:lvl8pPr marL="9601200" indent="0">
              <a:buNone/>
              <a:defRPr sz="6000"/>
            </a:lvl8pPr>
            <a:lvl9pPr marL="10972800" indent="0">
              <a:buNone/>
              <a:defRPr sz="6000"/>
            </a:lvl9pPr>
          </a:lstStyle>
          <a:p>
            <a:endParaRPr lang="en-US"/>
          </a:p>
        </p:txBody>
      </p:sp>
      <p:sp>
        <p:nvSpPr>
          <p:cNvPr id="4" name="Text Placeholder 3"/>
          <p:cNvSpPr>
            <a:spLocks noGrp="1"/>
          </p:cNvSpPr>
          <p:nvPr>
            <p:ph type="body" sz="half" idx="2"/>
          </p:nvPr>
        </p:nvSpPr>
        <p:spPr>
          <a:xfrm>
            <a:off x="2519366" y="8778240"/>
            <a:ext cx="11796711" cy="16262775"/>
          </a:xfrm>
        </p:spPr>
        <p:txBody>
          <a:bodyPr/>
          <a:lstStyle>
            <a:lvl1pPr marL="0" indent="0">
              <a:buNone/>
              <a:defRPr sz="4800"/>
            </a:lvl1pPr>
            <a:lvl2pPr marL="1371600" indent="0">
              <a:buNone/>
              <a:defRPr sz="4200"/>
            </a:lvl2pPr>
            <a:lvl3pPr marL="2743200" indent="0">
              <a:buNone/>
              <a:defRPr sz="3600"/>
            </a:lvl3pPr>
            <a:lvl4pPr marL="4114800" indent="0">
              <a:buNone/>
              <a:defRPr sz="3000"/>
            </a:lvl4pPr>
            <a:lvl5pPr marL="5486400" indent="0">
              <a:buNone/>
              <a:defRPr sz="3000"/>
            </a:lvl5pPr>
            <a:lvl6pPr marL="6858000" indent="0">
              <a:buNone/>
              <a:defRPr sz="3000"/>
            </a:lvl6pPr>
            <a:lvl7pPr marL="8229600" indent="0">
              <a:buNone/>
              <a:defRPr sz="3000"/>
            </a:lvl7pPr>
            <a:lvl8pPr marL="9601200" indent="0">
              <a:buNone/>
              <a:defRPr sz="3000"/>
            </a:lvl8pPr>
            <a:lvl9pPr marL="10972800" indent="0">
              <a:buNone/>
              <a:defRPr sz="3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a:defRPr/>
            </a:pPr>
            <a:fld id="{EAB63446-ED7B-4437-B77A-CAFEC137F522}" type="slidenum">
              <a:rPr lang="en-US" smtClean="0"/>
              <a:pPr>
                <a:defRPr/>
              </a:pPr>
              <a:t>‹#›</a:t>
            </a:fld>
            <a:endParaRPr lang="en-US"/>
          </a:p>
        </p:txBody>
      </p:sp>
    </p:spTree>
    <p:extLst>
      <p:ext uri="{BB962C8B-B14F-4D97-AF65-F5344CB8AC3E}">
        <p14:creationId xmlns:p14="http://schemas.microsoft.com/office/powerpoint/2010/main" val="3442760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D9E2E4C-86EF-408B-B88F-E45D3FBCA48C}" type="slidenum">
              <a:rPr lang="en-US" smtClean="0"/>
              <a:pPr>
                <a:defRPr/>
              </a:pPr>
              <a:t>‹#›</a:t>
            </a:fld>
            <a:endParaRPr lang="en-US"/>
          </a:p>
        </p:txBody>
      </p:sp>
    </p:spTree>
    <p:extLst>
      <p:ext uri="{BB962C8B-B14F-4D97-AF65-F5344CB8AC3E}">
        <p14:creationId xmlns:p14="http://schemas.microsoft.com/office/powerpoint/2010/main" val="40616423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0" y="1557867"/>
            <a:ext cx="7886700" cy="247971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514600" y="1557867"/>
            <a:ext cx="23202900" cy="247971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A4B1C51D-C423-4C9A-B7D2-7CD5680ACC53}" type="slidenum">
              <a:rPr lang="en-US" smtClean="0"/>
              <a:pPr>
                <a:defRPr/>
              </a:pPr>
              <a:t>‹#›</a:t>
            </a:fld>
            <a:endParaRPr lang="en-US"/>
          </a:p>
        </p:txBody>
      </p:sp>
    </p:spTree>
    <p:extLst>
      <p:ext uri="{BB962C8B-B14F-4D97-AF65-F5344CB8AC3E}">
        <p14:creationId xmlns:p14="http://schemas.microsoft.com/office/powerpoint/2010/main" val="25535432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557869"/>
            <a:ext cx="31546800" cy="5655735"/>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514600" y="7789333"/>
            <a:ext cx="31546800" cy="18565709"/>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514600" y="27120429"/>
            <a:ext cx="8229600" cy="1557867"/>
          </a:xfrm>
          <a:prstGeom prst="rect">
            <a:avLst/>
          </a:prstGeom>
        </p:spPr>
        <p:txBody>
          <a:bodyPr vert="horz" lIns="91440" tIns="45720" rIns="91440" bIns="45720" rtlCol="0" anchor="ctr"/>
          <a:lstStyle>
            <a:lvl1pPr algn="l">
              <a:defRPr sz="36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12115800" y="27120429"/>
            <a:ext cx="12344400" cy="1557867"/>
          </a:xfrm>
          <a:prstGeom prst="rect">
            <a:avLst/>
          </a:prstGeom>
        </p:spPr>
        <p:txBody>
          <a:bodyPr vert="horz" lIns="91440" tIns="45720" rIns="91440" bIns="45720" rtlCol="0" anchor="ctr"/>
          <a:lstStyle>
            <a:lvl1pPr algn="ctr">
              <a:defRPr sz="36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25831800" y="27120429"/>
            <a:ext cx="8229600" cy="1557867"/>
          </a:xfrm>
          <a:prstGeom prst="rect">
            <a:avLst/>
          </a:prstGeom>
        </p:spPr>
        <p:txBody>
          <a:bodyPr vert="horz" lIns="91440" tIns="45720" rIns="91440" bIns="45720" rtlCol="0" anchor="ctr"/>
          <a:lstStyle>
            <a:lvl1pPr algn="r">
              <a:defRPr sz="3600">
                <a:solidFill>
                  <a:schemeClr val="tx1">
                    <a:tint val="75000"/>
                  </a:schemeClr>
                </a:solidFill>
              </a:defRPr>
            </a:lvl1pPr>
          </a:lstStyle>
          <a:p>
            <a:pPr>
              <a:defRPr/>
            </a:pPr>
            <a:fld id="{A7320CF9-FB07-47BA-9C43-BFFE8E1C20D2}" type="slidenum">
              <a:rPr lang="en-US" smtClean="0"/>
              <a:pPr>
                <a:defRPr/>
              </a:pPr>
              <a:t>‹#›</a:t>
            </a:fld>
            <a:endParaRPr lang="en-US"/>
          </a:p>
        </p:txBody>
      </p:sp>
    </p:spTree>
    <p:extLst>
      <p:ext uri="{BB962C8B-B14F-4D97-AF65-F5344CB8AC3E}">
        <p14:creationId xmlns:p14="http://schemas.microsoft.com/office/powerpoint/2010/main" val="457266588"/>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txStyles>
    <p:titleStyle>
      <a:lvl1pPr algn="l" defTabSz="2743200" rtl="0" eaLnBrk="1" latinLnBrk="0" hangingPunct="1">
        <a:lnSpc>
          <a:spcPct val="90000"/>
        </a:lnSpc>
        <a:spcBef>
          <a:spcPct val="0"/>
        </a:spcBef>
        <a:buNone/>
        <a:defRPr sz="13200" kern="1200">
          <a:solidFill>
            <a:schemeClr val="tx1"/>
          </a:solidFill>
          <a:latin typeface="+mj-lt"/>
          <a:ea typeface="+mj-ea"/>
          <a:cs typeface="+mj-cs"/>
        </a:defRPr>
      </a:lvl1pPr>
    </p:titleStyle>
    <p:bodyStyle>
      <a:lvl1pPr marL="685800" indent="-685800" algn="l" defTabSz="2743200" rtl="0" eaLnBrk="1" latinLnBrk="0" hangingPunct="1">
        <a:lnSpc>
          <a:spcPct val="90000"/>
        </a:lnSpc>
        <a:spcBef>
          <a:spcPts val="3000"/>
        </a:spcBef>
        <a:buFont typeface="Arial" panose="020B0604020202020204" pitchFamily="34" charset="0"/>
        <a:buChar char="•"/>
        <a:defRPr sz="8400" kern="1200">
          <a:solidFill>
            <a:schemeClr val="tx1"/>
          </a:solidFill>
          <a:latin typeface="+mn-lt"/>
          <a:ea typeface="+mn-ea"/>
          <a:cs typeface="+mn-cs"/>
        </a:defRPr>
      </a:lvl1pPr>
      <a:lvl2pPr marL="2057400" indent="-685800" algn="l" defTabSz="2743200" rtl="0" eaLnBrk="1" latinLnBrk="0" hangingPunct="1">
        <a:lnSpc>
          <a:spcPct val="90000"/>
        </a:lnSpc>
        <a:spcBef>
          <a:spcPts val="1500"/>
        </a:spcBef>
        <a:buFont typeface="Arial" panose="020B0604020202020204" pitchFamily="34" charset="0"/>
        <a:buChar char="•"/>
        <a:defRPr sz="7200" kern="1200">
          <a:solidFill>
            <a:schemeClr val="tx1"/>
          </a:solidFill>
          <a:latin typeface="+mn-lt"/>
          <a:ea typeface="+mn-ea"/>
          <a:cs typeface="+mn-cs"/>
        </a:defRPr>
      </a:lvl2pPr>
      <a:lvl3pPr marL="3429000" indent="-685800" algn="l" defTabSz="2743200" rtl="0" eaLnBrk="1" latinLnBrk="0" hangingPunct="1">
        <a:lnSpc>
          <a:spcPct val="90000"/>
        </a:lnSpc>
        <a:spcBef>
          <a:spcPts val="1500"/>
        </a:spcBef>
        <a:buFont typeface="Arial" panose="020B0604020202020204" pitchFamily="34" charset="0"/>
        <a:buChar char="•"/>
        <a:defRPr sz="6000" kern="1200">
          <a:solidFill>
            <a:schemeClr val="tx1"/>
          </a:solidFill>
          <a:latin typeface="+mn-lt"/>
          <a:ea typeface="+mn-ea"/>
          <a:cs typeface="+mn-cs"/>
        </a:defRPr>
      </a:lvl3pPr>
      <a:lvl4pPr marL="4800600" indent="-685800" algn="l" defTabSz="2743200" rtl="0" eaLnBrk="1" latinLnBrk="0" hangingPunct="1">
        <a:lnSpc>
          <a:spcPct val="90000"/>
        </a:lnSpc>
        <a:spcBef>
          <a:spcPts val="1500"/>
        </a:spcBef>
        <a:buFont typeface="Arial" panose="020B0604020202020204" pitchFamily="34" charset="0"/>
        <a:buChar char="•"/>
        <a:defRPr sz="5400" kern="1200">
          <a:solidFill>
            <a:schemeClr val="tx1"/>
          </a:solidFill>
          <a:latin typeface="+mn-lt"/>
          <a:ea typeface="+mn-ea"/>
          <a:cs typeface="+mn-cs"/>
        </a:defRPr>
      </a:lvl4pPr>
      <a:lvl5pPr marL="6172200" indent="-685800" algn="l" defTabSz="2743200" rtl="0" eaLnBrk="1" latinLnBrk="0" hangingPunct="1">
        <a:lnSpc>
          <a:spcPct val="90000"/>
        </a:lnSpc>
        <a:spcBef>
          <a:spcPts val="1500"/>
        </a:spcBef>
        <a:buFont typeface="Arial" panose="020B0604020202020204" pitchFamily="34" charset="0"/>
        <a:buChar char="•"/>
        <a:defRPr sz="5400" kern="1200">
          <a:solidFill>
            <a:schemeClr val="tx1"/>
          </a:solidFill>
          <a:latin typeface="+mn-lt"/>
          <a:ea typeface="+mn-ea"/>
          <a:cs typeface="+mn-cs"/>
        </a:defRPr>
      </a:lvl5pPr>
      <a:lvl6pPr marL="7543800" indent="-685800" algn="l" defTabSz="2743200" rtl="0" eaLnBrk="1" latinLnBrk="0" hangingPunct="1">
        <a:lnSpc>
          <a:spcPct val="90000"/>
        </a:lnSpc>
        <a:spcBef>
          <a:spcPts val="1500"/>
        </a:spcBef>
        <a:buFont typeface="Arial" panose="020B0604020202020204" pitchFamily="34" charset="0"/>
        <a:buChar char="•"/>
        <a:defRPr sz="5400" kern="1200">
          <a:solidFill>
            <a:schemeClr val="tx1"/>
          </a:solidFill>
          <a:latin typeface="+mn-lt"/>
          <a:ea typeface="+mn-ea"/>
          <a:cs typeface="+mn-cs"/>
        </a:defRPr>
      </a:lvl6pPr>
      <a:lvl7pPr marL="8915400" indent="-685800" algn="l" defTabSz="2743200" rtl="0" eaLnBrk="1" latinLnBrk="0" hangingPunct="1">
        <a:lnSpc>
          <a:spcPct val="90000"/>
        </a:lnSpc>
        <a:spcBef>
          <a:spcPts val="1500"/>
        </a:spcBef>
        <a:buFont typeface="Arial" panose="020B0604020202020204" pitchFamily="34" charset="0"/>
        <a:buChar char="•"/>
        <a:defRPr sz="5400" kern="1200">
          <a:solidFill>
            <a:schemeClr val="tx1"/>
          </a:solidFill>
          <a:latin typeface="+mn-lt"/>
          <a:ea typeface="+mn-ea"/>
          <a:cs typeface="+mn-cs"/>
        </a:defRPr>
      </a:lvl7pPr>
      <a:lvl8pPr marL="10287000" indent="-685800" algn="l" defTabSz="2743200" rtl="0" eaLnBrk="1" latinLnBrk="0" hangingPunct="1">
        <a:lnSpc>
          <a:spcPct val="90000"/>
        </a:lnSpc>
        <a:spcBef>
          <a:spcPts val="1500"/>
        </a:spcBef>
        <a:buFont typeface="Arial" panose="020B0604020202020204" pitchFamily="34" charset="0"/>
        <a:buChar char="•"/>
        <a:defRPr sz="5400" kern="1200">
          <a:solidFill>
            <a:schemeClr val="tx1"/>
          </a:solidFill>
          <a:latin typeface="+mn-lt"/>
          <a:ea typeface="+mn-ea"/>
          <a:cs typeface="+mn-cs"/>
        </a:defRPr>
      </a:lvl8pPr>
      <a:lvl9pPr marL="11658600" indent="-685800" algn="l" defTabSz="2743200" rtl="0" eaLnBrk="1" latinLnBrk="0" hangingPunct="1">
        <a:lnSpc>
          <a:spcPct val="90000"/>
        </a:lnSpc>
        <a:spcBef>
          <a:spcPts val="1500"/>
        </a:spcBef>
        <a:buFont typeface="Arial" panose="020B0604020202020204" pitchFamily="34" charset="0"/>
        <a:buChar char="•"/>
        <a:defRPr sz="5400" kern="1200">
          <a:solidFill>
            <a:schemeClr val="tx1"/>
          </a:solidFill>
          <a:latin typeface="+mn-lt"/>
          <a:ea typeface="+mn-ea"/>
          <a:cs typeface="+mn-cs"/>
        </a:defRPr>
      </a:lvl9pPr>
    </p:bodyStyle>
    <p:otherStyle>
      <a:defPPr>
        <a:defRPr lang="en-US"/>
      </a:defPPr>
      <a:lvl1pPr marL="0" algn="l" defTabSz="2743200" rtl="0" eaLnBrk="1" latinLnBrk="0" hangingPunct="1">
        <a:defRPr sz="5400" kern="1200">
          <a:solidFill>
            <a:schemeClr val="tx1"/>
          </a:solidFill>
          <a:latin typeface="+mn-lt"/>
          <a:ea typeface="+mn-ea"/>
          <a:cs typeface="+mn-cs"/>
        </a:defRPr>
      </a:lvl1pPr>
      <a:lvl2pPr marL="1371600" algn="l" defTabSz="2743200" rtl="0" eaLnBrk="1" latinLnBrk="0" hangingPunct="1">
        <a:defRPr sz="5400" kern="1200">
          <a:solidFill>
            <a:schemeClr val="tx1"/>
          </a:solidFill>
          <a:latin typeface="+mn-lt"/>
          <a:ea typeface="+mn-ea"/>
          <a:cs typeface="+mn-cs"/>
        </a:defRPr>
      </a:lvl2pPr>
      <a:lvl3pPr marL="2743200" algn="l" defTabSz="2743200" rtl="0" eaLnBrk="1" latinLnBrk="0" hangingPunct="1">
        <a:defRPr sz="5400" kern="1200">
          <a:solidFill>
            <a:schemeClr val="tx1"/>
          </a:solidFill>
          <a:latin typeface="+mn-lt"/>
          <a:ea typeface="+mn-ea"/>
          <a:cs typeface="+mn-cs"/>
        </a:defRPr>
      </a:lvl3pPr>
      <a:lvl4pPr marL="4114800" algn="l" defTabSz="2743200" rtl="0" eaLnBrk="1" latinLnBrk="0" hangingPunct="1">
        <a:defRPr sz="5400" kern="1200">
          <a:solidFill>
            <a:schemeClr val="tx1"/>
          </a:solidFill>
          <a:latin typeface="+mn-lt"/>
          <a:ea typeface="+mn-ea"/>
          <a:cs typeface="+mn-cs"/>
        </a:defRPr>
      </a:lvl4pPr>
      <a:lvl5pPr marL="5486400" algn="l" defTabSz="2743200" rtl="0" eaLnBrk="1" latinLnBrk="0" hangingPunct="1">
        <a:defRPr sz="5400" kern="1200">
          <a:solidFill>
            <a:schemeClr val="tx1"/>
          </a:solidFill>
          <a:latin typeface="+mn-lt"/>
          <a:ea typeface="+mn-ea"/>
          <a:cs typeface="+mn-cs"/>
        </a:defRPr>
      </a:lvl5pPr>
      <a:lvl6pPr marL="6858000" algn="l" defTabSz="2743200" rtl="0" eaLnBrk="1" latinLnBrk="0" hangingPunct="1">
        <a:defRPr sz="5400" kern="1200">
          <a:solidFill>
            <a:schemeClr val="tx1"/>
          </a:solidFill>
          <a:latin typeface="+mn-lt"/>
          <a:ea typeface="+mn-ea"/>
          <a:cs typeface="+mn-cs"/>
        </a:defRPr>
      </a:lvl6pPr>
      <a:lvl7pPr marL="8229600" algn="l" defTabSz="2743200" rtl="0" eaLnBrk="1" latinLnBrk="0" hangingPunct="1">
        <a:defRPr sz="5400" kern="1200">
          <a:solidFill>
            <a:schemeClr val="tx1"/>
          </a:solidFill>
          <a:latin typeface="+mn-lt"/>
          <a:ea typeface="+mn-ea"/>
          <a:cs typeface="+mn-cs"/>
        </a:defRPr>
      </a:lvl7pPr>
      <a:lvl8pPr marL="9601200" algn="l" defTabSz="2743200" rtl="0" eaLnBrk="1" latinLnBrk="0" hangingPunct="1">
        <a:defRPr sz="5400" kern="1200">
          <a:solidFill>
            <a:schemeClr val="tx1"/>
          </a:solidFill>
          <a:latin typeface="+mn-lt"/>
          <a:ea typeface="+mn-ea"/>
          <a:cs typeface="+mn-cs"/>
        </a:defRPr>
      </a:lvl8pPr>
      <a:lvl9pPr marL="10972800" algn="l" defTabSz="2743200" rtl="0" eaLnBrk="1" latinLnBrk="0" hangingPunct="1">
        <a:defRPr sz="5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chart" Target="../charts/chart1.xm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4926013" y="188913"/>
            <a:ext cx="27839987" cy="29546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7200" rIns="457200" bIns="457200">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sz="6600" b="0" dirty="0">
                <a:solidFill>
                  <a:srgbClr val="0C6A66"/>
                </a:solidFill>
              </a:rPr>
              <a:t>Effectiveness of Peer-Led Team Learning with Different Leader Training in College General Chemistry</a:t>
            </a:r>
            <a:endParaRPr lang="en-US" altLang="en-US" sz="6600" dirty="0">
              <a:solidFill>
                <a:srgbClr val="0C6A66"/>
              </a:solidFill>
              <a:latin typeface="Calibri" pitchFamily="34" charset="0"/>
              <a:ea typeface="Calibri" pitchFamily="34" charset="0"/>
              <a:cs typeface="Calibri" pitchFamily="34" charset="0"/>
            </a:endParaRPr>
          </a:p>
        </p:txBody>
      </p:sp>
      <p:sp>
        <p:nvSpPr>
          <p:cNvPr id="3" name="Text Box 95"/>
          <p:cNvSpPr txBox="1">
            <a:spLocks noChangeArrowheads="1"/>
          </p:cNvSpPr>
          <p:nvPr/>
        </p:nvSpPr>
        <p:spPr bwMode="auto">
          <a:xfrm>
            <a:off x="18892837" y="24704226"/>
            <a:ext cx="17406938" cy="21842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dirty="0">
                <a:solidFill>
                  <a:srgbClr val="0C6A66"/>
                </a:solidFill>
                <a:latin typeface="Calibri" pitchFamily="34" charset="0"/>
                <a:ea typeface="Calibri" pitchFamily="34" charset="0"/>
                <a:cs typeface="Calibri" pitchFamily="34" charset="0"/>
              </a:rPr>
              <a:t>Acknowledgments </a:t>
            </a:r>
          </a:p>
          <a:p>
            <a:pPr algn="just"/>
            <a:r>
              <a:rPr lang="en-US" altLang="en-US" sz="3200" dirty="0">
                <a:solidFill>
                  <a:schemeClr val="tx1"/>
                </a:solidFill>
                <a:latin typeface="Calibri" pitchFamily="34" charset="0"/>
                <a:ea typeface="Calibri" pitchFamily="34" charset="0"/>
                <a:cs typeface="Calibri" pitchFamily="34" charset="0"/>
              </a:rPr>
              <a:t>	</a:t>
            </a:r>
            <a:r>
              <a:rPr lang="en-US" altLang="en-US" sz="3200" dirty="0" smtClean="0">
                <a:solidFill>
                  <a:schemeClr val="tx1"/>
                </a:solidFill>
                <a:latin typeface="Calibri" pitchFamily="34" charset="0"/>
                <a:ea typeface="Calibri" pitchFamily="34" charset="0"/>
                <a:cs typeface="Calibri" pitchFamily="34" charset="0"/>
              </a:rPr>
              <a:t>This work would not have been possible without the aid and encouragement of Dr. Christopher Bauer and Dr. Julia Chan. I would also like to thank UNH, and the Department </a:t>
            </a:r>
            <a:r>
              <a:rPr lang="en-US" altLang="en-US" sz="3200" dirty="0">
                <a:solidFill>
                  <a:schemeClr val="tx1"/>
                </a:solidFill>
                <a:latin typeface="Calibri" pitchFamily="34" charset="0"/>
                <a:ea typeface="Calibri" pitchFamily="34" charset="0"/>
                <a:cs typeface="Calibri" pitchFamily="34" charset="0"/>
              </a:rPr>
              <a:t>of </a:t>
            </a:r>
            <a:r>
              <a:rPr lang="en-US" altLang="en-US" sz="3200" dirty="0" smtClean="0">
                <a:solidFill>
                  <a:schemeClr val="tx1"/>
                </a:solidFill>
                <a:latin typeface="Calibri" pitchFamily="34" charset="0"/>
                <a:ea typeface="Calibri" pitchFamily="34" charset="0"/>
                <a:cs typeface="Calibri" pitchFamily="34" charset="0"/>
              </a:rPr>
              <a:t>Chemistry for funding. </a:t>
            </a:r>
            <a:endParaRPr lang="en-US" altLang="en-US" sz="3200" dirty="0">
              <a:solidFill>
                <a:schemeClr val="tx1"/>
              </a:solidFill>
              <a:latin typeface="Calibri" pitchFamily="34" charset="0"/>
              <a:ea typeface="Calibri" pitchFamily="34" charset="0"/>
              <a:cs typeface="Calibri" pitchFamily="34" charset="0"/>
            </a:endParaRPr>
          </a:p>
        </p:txBody>
      </p:sp>
      <p:sp>
        <p:nvSpPr>
          <p:cNvPr id="4" name="Text Box 96"/>
          <p:cNvSpPr txBox="1">
            <a:spLocks noChangeArrowheads="1"/>
          </p:cNvSpPr>
          <p:nvPr/>
        </p:nvSpPr>
        <p:spPr bwMode="auto">
          <a:xfrm>
            <a:off x="7007225" y="3109913"/>
            <a:ext cx="22860000" cy="11994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AU" altLang="en-US" sz="3600" u="sng" dirty="0" smtClean="0">
                <a:solidFill>
                  <a:srgbClr val="0C6A66"/>
                </a:solidFill>
                <a:latin typeface="Calibri" pitchFamily="34" charset="0"/>
                <a:ea typeface="Calibri" pitchFamily="34" charset="0"/>
                <a:cs typeface="Calibri" pitchFamily="34" charset="0"/>
              </a:rPr>
              <a:t>Brittney Hutchinson</a:t>
            </a:r>
            <a:r>
              <a:rPr lang="en-AU" altLang="en-US" sz="3600" dirty="0" smtClean="0">
                <a:solidFill>
                  <a:srgbClr val="0C6A66"/>
                </a:solidFill>
                <a:latin typeface="Calibri" pitchFamily="34" charset="0"/>
                <a:ea typeface="Calibri" pitchFamily="34" charset="0"/>
                <a:cs typeface="Calibri" pitchFamily="34" charset="0"/>
              </a:rPr>
              <a:t>, </a:t>
            </a:r>
            <a:r>
              <a:rPr lang="en-AU" altLang="en-US" sz="3600" dirty="0" err="1" smtClean="0">
                <a:solidFill>
                  <a:srgbClr val="0C6A66"/>
                </a:solidFill>
                <a:latin typeface="Calibri" pitchFamily="34" charset="0"/>
                <a:ea typeface="Calibri" pitchFamily="34" charset="0"/>
                <a:cs typeface="Calibri" pitchFamily="34" charset="0"/>
              </a:rPr>
              <a:t>Dr.</a:t>
            </a:r>
            <a:r>
              <a:rPr lang="en-AU" altLang="en-US" sz="3600" dirty="0" smtClean="0">
                <a:solidFill>
                  <a:srgbClr val="0C6A66"/>
                </a:solidFill>
                <a:latin typeface="Calibri" pitchFamily="34" charset="0"/>
                <a:ea typeface="Calibri" pitchFamily="34" charset="0"/>
                <a:cs typeface="Calibri" pitchFamily="34" charset="0"/>
              </a:rPr>
              <a:t> Christopher Bauer and </a:t>
            </a:r>
            <a:r>
              <a:rPr lang="en-AU" altLang="en-US" sz="3600" dirty="0" err="1" smtClean="0">
                <a:solidFill>
                  <a:srgbClr val="0C6A66"/>
                </a:solidFill>
                <a:latin typeface="Calibri" pitchFamily="34" charset="0"/>
                <a:ea typeface="Calibri" pitchFamily="34" charset="0"/>
                <a:cs typeface="Calibri" pitchFamily="34" charset="0"/>
              </a:rPr>
              <a:t>Dr.</a:t>
            </a:r>
            <a:r>
              <a:rPr lang="en-AU" altLang="en-US" sz="3600" dirty="0" smtClean="0">
                <a:solidFill>
                  <a:srgbClr val="0C6A66"/>
                </a:solidFill>
                <a:latin typeface="Calibri" pitchFamily="34" charset="0"/>
                <a:ea typeface="Calibri" pitchFamily="34" charset="0"/>
                <a:cs typeface="Calibri" pitchFamily="34" charset="0"/>
              </a:rPr>
              <a:t> Julia Chan</a:t>
            </a:r>
          </a:p>
          <a:p>
            <a:pPr algn="ctr"/>
            <a:r>
              <a:rPr lang="en-AU" altLang="en-US" sz="3600" dirty="0" smtClean="0">
                <a:solidFill>
                  <a:srgbClr val="0C6A66"/>
                </a:solidFill>
                <a:latin typeface="Calibri" pitchFamily="34" charset="0"/>
                <a:ea typeface="Calibri" pitchFamily="34" charset="0"/>
                <a:cs typeface="Calibri" pitchFamily="34" charset="0"/>
              </a:rPr>
              <a:t>bsl28@wildcats.unh.edu</a:t>
            </a:r>
            <a:r>
              <a:rPr lang="en-AU" altLang="en-US" sz="3600" dirty="0">
                <a:solidFill>
                  <a:srgbClr val="0C6A66"/>
                </a:solidFill>
                <a:latin typeface="Calibri" pitchFamily="34" charset="0"/>
                <a:ea typeface="Calibri" pitchFamily="34" charset="0"/>
                <a:cs typeface="Calibri" pitchFamily="34" charset="0"/>
              </a:rPr>
              <a:t>; Parsons Hall, 23 Academic Way, Durham NH 03824</a:t>
            </a:r>
            <a:endParaRPr lang="en-US" altLang="en-US" sz="3600" dirty="0">
              <a:solidFill>
                <a:srgbClr val="0C6A66"/>
              </a:solidFill>
              <a:latin typeface="Calibri" pitchFamily="34" charset="0"/>
              <a:ea typeface="Calibri" pitchFamily="34" charset="0"/>
              <a:cs typeface="Calibri" pitchFamily="34" charset="0"/>
            </a:endParaRPr>
          </a:p>
        </p:txBody>
      </p:sp>
      <p:sp>
        <p:nvSpPr>
          <p:cNvPr id="5" name="Text Box 3"/>
          <p:cNvSpPr txBox="1">
            <a:spLocks noChangeArrowheads="1"/>
          </p:cNvSpPr>
          <p:nvPr/>
        </p:nvSpPr>
        <p:spPr bwMode="auto">
          <a:xfrm>
            <a:off x="228600" y="5256213"/>
            <a:ext cx="17454563" cy="5339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C6A66"/>
                </a:solidFill>
                <a:latin typeface="Calibri" pitchFamily="34" charset="0"/>
                <a:ea typeface="Calibri" pitchFamily="34" charset="0"/>
                <a:cs typeface="Calibri" pitchFamily="34" charset="0"/>
              </a:rPr>
              <a:t>Peer-Led Team Learning Program</a:t>
            </a:r>
            <a:endParaRPr lang="en-US" altLang="en-US" sz="4400" dirty="0">
              <a:solidFill>
                <a:srgbClr val="0C6A66"/>
              </a:solidFill>
              <a:latin typeface="Calibri" pitchFamily="34" charset="0"/>
              <a:ea typeface="Calibri" pitchFamily="34" charset="0"/>
              <a:cs typeface="Calibri" pitchFamily="34" charset="0"/>
            </a:endParaRPr>
          </a:p>
          <a:p>
            <a:pPr algn="just">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Peer-Led Team Learning (PLTL) was introduced to the University of New Hampshire in 2000 by Dr. Christopher Bauer. The first class that this program was implemented to was college </a:t>
            </a:r>
            <a:r>
              <a:rPr lang="en-US" altLang="en-US" sz="3600" dirty="0">
                <a:solidFill>
                  <a:schemeClr val="tx1"/>
                </a:solidFill>
                <a:latin typeface="Calibri" pitchFamily="34" charset="0"/>
                <a:ea typeface="Calibri" pitchFamily="34" charset="0"/>
                <a:cs typeface="Calibri" pitchFamily="34" charset="0"/>
              </a:rPr>
              <a:t>g</a:t>
            </a:r>
            <a:r>
              <a:rPr lang="en-US" altLang="en-US" sz="3600" dirty="0" smtClean="0">
                <a:solidFill>
                  <a:schemeClr val="tx1"/>
                </a:solidFill>
                <a:latin typeface="Calibri" pitchFamily="34" charset="0"/>
                <a:ea typeface="Calibri" pitchFamily="34" charset="0"/>
                <a:cs typeface="Calibri" pitchFamily="34" charset="0"/>
              </a:rPr>
              <a:t>eneral </a:t>
            </a:r>
            <a:r>
              <a:rPr lang="en-US" altLang="en-US" sz="3600" dirty="0">
                <a:solidFill>
                  <a:schemeClr val="tx1"/>
                </a:solidFill>
                <a:latin typeface="Calibri" pitchFamily="34" charset="0"/>
                <a:ea typeface="Calibri" pitchFamily="34" charset="0"/>
                <a:cs typeface="Calibri" pitchFamily="34" charset="0"/>
              </a:rPr>
              <a:t>c</a:t>
            </a:r>
            <a:r>
              <a:rPr lang="en-US" altLang="en-US" sz="3600" dirty="0" smtClean="0">
                <a:solidFill>
                  <a:schemeClr val="tx1"/>
                </a:solidFill>
                <a:latin typeface="Calibri" pitchFamily="34" charset="0"/>
                <a:ea typeface="Calibri" pitchFamily="34" charset="0"/>
                <a:cs typeface="Calibri" pitchFamily="34" charset="0"/>
              </a:rPr>
              <a:t>hemistry. Students that have taken general chemistry were recruited to lead a group of 3-10 students currently taking the course. In 2010 a leader mentoring program was implemented. This mentoring program paired a veteran leader with a novice leader for their first semester running a PLTL group. The PLTL program has grown exponentially since its first implementation. There are currently 42 leaders providing facilitation of a group to students in general chemistry and organic chemistry. </a:t>
            </a:r>
            <a:endParaRPr lang="en-US" altLang="en-US" sz="3600" dirty="0">
              <a:latin typeface="Calibri" pitchFamily="34" charset="0"/>
              <a:ea typeface="Calibri" pitchFamily="34" charset="0"/>
              <a:cs typeface="Calibri" pitchFamily="34" charset="0"/>
            </a:endParaRPr>
          </a:p>
        </p:txBody>
      </p:sp>
      <p:sp>
        <p:nvSpPr>
          <p:cNvPr id="6" name="Text Box 126"/>
          <p:cNvSpPr txBox="1">
            <a:spLocks noChangeArrowheads="1"/>
          </p:cNvSpPr>
          <p:nvPr/>
        </p:nvSpPr>
        <p:spPr bwMode="auto">
          <a:xfrm>
            <a:off x="19122903" y="16906897"/>
            <a:ext cx="7470897" cy="10763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altLang="en-US" sz="3200" dirty="0">
                <a:solidFill>
                  <a:schemeClr val="tx1"/>
                </a:solidFill>
                <a:latin typeface="Calibri" pitchFamily="34" charset="0"/>
                <a:ea typeface="Calibri" pitchFamily="34" charset="0"/>
                <a:cs typeface="Calibri" pitchFamily="34" charset="0"/>
              </a:rPr>
              <a:t>Figure </a:t>
            </a:r>
            <a:r>
              <a:rPr lang="en-US" altLang="en-US" sz="3200" dirty="0" smtClean="0">
                <a:solidFill>
                  <a:schemeClr val="tx1"/>
                </a:solidFill>
                <a:latin typeface="Calibri" pitchFamily="34" charset="0"/>
                <a:ea typeface="Calibri" pitchFamily="34" charset="0"/>
                <a:cs typeface="Calibri" pitchFamily="34" charset="0"/>
              </a:rPr>
              <a:t>1: Profile plot of average means for veteran and novice leaders</a:t>
            </a:r>
            <a:endParaRPr lang="en-US" altLang="en-US" sz="3200" dirty="0">
              <a:solidFill>
                <a:schemeClr val="tx1"/>
              </a:solidFill>
              <a:latin typeface="Calibri" pitchFamily="34" charset="0"/>
              <a:ea typeface="Calibri" pitchFamily="34" charset="0"/>
              <a:cs typeface="Calibri" pitchFamily="34" charset="0"/>
            </a:endParaRPr>
          </a:p>
        </p:txBody>
      </p:sp>
      <p:sp>
        <p:nvSpPr>
          <p:cNvPr id="7" name="Text Box 238"/>
          <p:cNvSpPr txBox="1">
            <a:spLocks noChangeArrowheads="1"/>
          </p:cNvSpPr>
          <p:nvPr/>
        </p:nvSpPr>
        <p:spPr bwMode="auto">
          <a:xfrm>
            <a:off x="18897600" y="26906537"/>
            <a:ext cx="17573625" cy="31850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7200">
            <a:spAutoFit/>
          </a:bodyPr>
          <a:lstStyle>
            <a:lvl1pPr marL="877888" indent="-877888"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a:solidFill>
                  <a:srgbClr val="0C6A66"/>
                </a:solidFill>
                <a:latin typeface="Calibri" pitchFamily="34" charset="0"/>
                <a:ea typeface="Calibri" pitchFamily="34" charset="0"/>
                <a:cs typeface="Calibri" pitchFamily="34" charset="0"/>
              </a:rPr>
              <a:t>References </a:t>
            </a:r>
            <a:endParaRPr lang="en-US" altLang="en-US" sz="3600" dirty="0" smtClean="0">
              <a:solidFill>
                <a:srgbClr val="0C6A66"/>
              </a:solidFill>
              <a:latin typeface="Calibri" pitchFamily="34" charset="0"/>
              <a:ea typeface="Calibri" pitchFamily="34" charset="0"/>
              <a:cs typeface="Calibri" pitchFamily="34" charset="0"/>
            </a:endParaRPr>
          </a:p>
          <a:p>
            <a:r>
              <a:rPr lang="en-US" sz="3200" dirty="0" smtClean="0">
                <a:solidFill>
                  <a:schemeClr val="tx1"/>
                </a:solidFill>
                <a:latin typeface="Calibri" panose="020F0502020204030204" pitchFamily="34" charset="0"/>
              </a:rPr>
              <a:t>1. </a:t>
            </a:r>
            <a:r>
              <a:rPr lang="en-US" sz="3200" dirty="0" err="1" smtClean="0">
                <a:solidFill>
                  <a:schemeClr val="tx1"/>
                </a:solidFill>
                <a:latin typeface="Calibri" panose="020F0502020204030204" pitchFamily="34" charset="0"/>
              </a:rPr>
              <a:t>Gafney</a:t>
            </a:r>
            <a:r>
              <a:rPr lang="en-US" sz="3200" dirty="0">
                <a:solidFill>
                  <a:schemeClr val="tx1"/>
                </a:solidFill>
                <a:latin typeface="Calibri" panose="020F0502020204030204" pitchFamily="34" charset="0"/>
              </a:rPr>
              <a:t>, L</a:t>
            </a:r>
            <a:r>
              <a:rPr lang="en-US" sz="3200" dirty="0" smtClean="0">
                <a:solidFill>
                  <a:schemeClr val="tx1"/>
                </a:solidFill>
                <a:latin typeface="Calibri" panose="020F0502020204030204" pitchFamily="34" charset="0"/>
              </a:rPr>
              <a:t>., </a:t>
            </a:r>
            <a:r>
              <a:rPr lang="en-US" sz="3200" dirty="0">
                <a:solidFill>
                  <a:schemeClr val="tx1"/>
                </a:solidFill>
                <a:latin typeface="Calibri" panose="020F0502020204030204" pitchFamily="34" charset="0"/>
              </a:rPr>
              <a:t>Varma-Nelson, P</a:t>
            </a:r>
            <a:r>
              <a:rPr lang="en-US" sz="3200" dirty="0" smtClean="0">
                <a:solidFill>
                  <a:schemeClr val="tx1"/>
                </a:solidFill>
                <a:latin typeface="Calibri" panose="020F0502020204030204" pitchFamily="34" charset="0"/>
              </a:rPr>
              <a:t>. </a:t>
            </a:r>
            <a:r>
              <a:rPr lang="en-US" sz="3200" dirty="0">
                <a:solidFill>
                  <a:schemeClr val="tx1"/>
                </a:solidFill>
                <a:latin typeface="Calibri" panose="020F0502020204030204" pitchFamily="34" charset="0"/>
              </a:rPr>
              <a:t>Innovations in Science and Technology. </a:t>
            </a:r>
            <a:r>
              <a:rPr lang="en-US" sz="3200" i="1" dirty="0">
                <a:solidFill>
                  <a:schemeClr val="tx1"/>
                </a:solidFill>
                <a:latin typeface="Calibri" panose="020F0502020204030204" pitchFamily="34" charset="0"/>
              </a:rPr>
              <a:t>Peer-Led Team Learning;</a:t>
            </a:r>
            <a:r>
              <a:rPr lang="en-US" sz="3200" dirty="0">
                <a:solidFill>
                  <a:schemeClr val="tx1"/>
                </a:solidFill>
                <a:latin typeface="Calibri" panose="020F0502020204030204" pitchFamily="34" charset="0"/>
              </a:rPr>
              <a:t> Springer: Illinois, 2008; Vol. 16.</a:t>
            </a:r>
          </a:p>
          <a:p>
            <a:pPr lvl="0"/>
            <a:r>
              <a:rPr lang="en-US" sz="3200" dirty="0" smtClean="0">
                <a:solidFill>
                  <a:schemeClr val="tx1"/>
                </a:solidFill>
                <a:latin typeface="Calibri" panose="020F0502020204030204" pitchFamily="34" charset="0"/>
              </a:rPr>
              <a:t>2. </a:t>
            </a:r>
            <a:r>
              <a:rPr lang="en-US" sz="3200" dirty="0" err="1" smtClean="0">
                <a:solidFill>
                  <a:schemeClr val="tx1"/>
                </a:solidFill>
                <a:latin typeface="Calibri" panose="020F0502020204030204" pitchFamily="34" charset="0"/>
              </a:rPr>
              <a:t>Pallant</a:t>
            </a:r>
            <a:r>
              <a:rPr lang="en-US" sz="3200" dirty="0">
                <a:solidFill>
                  <a:schemeClr val="tx1"/>
                </a:solidFill>
                <a:latin typeface="Calibri" panose="020F0502020204030204" pitchFamily="34" charset="0"/>
              </a:rPr>
              <a:t>, J. </a:t>
            </a:r>
            <a:r>
              <a:rPr lang="en-US" sz="3200" i="1" dirty="0">
                <a:solidFill>
                  <a:schemeClr val="tx1"/>
                </a:solidFill>
                <a:latin typeface="Calibri" panose="020F0502020204030204" pitchFamily="34" charset="0"/>
              </a:rPr>
              <a:t>SPSS Survival Manual,</a:t>
            </a:r>
            <a:r>
              <a:rPr lang="en-US" sz="3200" dirty="0">
                <a:solidFill>
                  <a:schemeClr val="tx1"/>
                </a:solidFill>
                <a:latin typeface="Calibri" panose="020F0502020204030204" pitchFamily="34" charset="0"/>
              </a:rPr>
              <a:t> 4</a:t>
            </a:r>
            <a:r>
              <a:rPr lang="en-US" sz="3200" baseline="30000" dirty="0">
                <a:solidFill>
                  <a:schemeClr val="tx1"/>
                </a:solidFill>
                <a:latin typeface="Calibri" panose="020F0502020204030204" pitchFamily="34" charset="0"/>
              </a:rPr>
              <a:t>th</a:t>
            </a:r>
            <a:r>
              <a:rPr lang="en-US" sz="3200" dirty="0">
                <a:solidFill>
                  <a:schemeClr val="tx1"/>
                </a:solidFill>
                <a:latin typeface="Calibri" panose="020F0502020204030204" pitchFamily="34" charset="0"/>
              </a:rPr>
              <a:t> ed.; McGraw-Hill: New York, 2010. </a:t>
            </a:r>
          </a:p>
          <a:p>
            <a:pPr algn="just">
              <a:spcBef>
                <a:spcPts val="1200"/>
              </a:spcBef>
            </a:pPr>
            <a:endParaRPr lang="en-US" altLang="en-US" sz="3200" dirty="0">
              <a:solidFill>
                <a:schemeClr val="tx1"/>
              </a:solidFill>
              <a:latin typeface="Calibri" pitchFamily="34" charset="0"/>
              <a:ea typeface="Calibri" pitchFamily="34" charset="0"/>
              <a:cs typeface="Calibri" pitchFamily="34" charset="0"/>
            </a:endParaRPr>
          </a:p>
        </p:txBody>
      </p:sp>
      <p:sp>
        <p:nvSpPr>
          <p:cNvPr id="8" name="Text Box 304"/>
          <p:cNvSpPr txBox="1">
            <a:spLocks noChangeArrowheads="1"/>
          </p:cNvSpPr>
          <p:nvPr/>
        </p:nvSpPr>
        <p:spPr bwMode="auto">
          <a:xfrm>
            <a:off x="18592800" y="5181600"/>
            <a:ext cx="17424400" cy="52005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C6A66"/>
                </a:solidFill>
                <a:latin typeface="Calibri" pitchFamily="34" charset="0"/>
                <a:ea typeface="Calibri" pitchFamily="34" charset="0"/>
                <a:cs typeface="Calibri" pitchFamily="34" charset="0"/>
              </a:rPr>
              <a:t>Results and </a:t>
            </a:r>
            <a:r>
              <a:rPr lang="en-US" altLang="en-US" sz="4400" dirty="0" smtClean="0">
                <a:solidFill>
                  <a:srgbClr val="0C6A66"/>
                </a:solidFill>
                <a:latin typeface="Calibri" pitchFamily="34" charset="0"/>
                <a:ea typeface="Calibri" pitchFamily="34" charset="0"/>
                <a:cs typeface="Calibri" pitchFamily="34" charset="0"/>
              </a:rPr>
              <a:t>Discussion</a:t>
            </a:r>
            <a:endParaRPr lang="en-US" altLang="en-US" sz="4400" dirty="0">
              <a:solidFill>
                <a:srgbClr val="0C6A66"/>
              </a:solidFill>
              <a:latin typeface="Calibri" pitchFamily="34" charset="0"/>
              <a:ea typeface="Calibri" pitchFamily="34" charset="0"/>
              <a:cs typeface="Calibri" pitchFamily="34" charset="0"/>
            </a:endParaRPr>
          </a:p>
          <a:p>
            <a:pPr marL="571500" indent="-571500" algn="just">
              <a:spcBef>
                <a:spcPct val="25000"/>
              </a:spcBef>
              <a:buFont typeface="Arial" panose="020B0604020202020204" pitchFamily="34" charset="0"/>
              <a:buChar char="•"/>
            </a:pPr>
            <a:r>
              <a:rPr lang="en-US" altLang="en-US" sz="3600" dirty="0">
                <a:solidFill>
                  <a:schemeClr val="tx1"/>
                </a:solidFill>
                <a:latin typeface="Calibri" pitchFamily="34" charset="0"/>
                <a:ea typeface="Calibri" pitchFamily="34" charset="0"/>
                <a:cs typeface="Calibri" pitchFamily="34" charset="0"/>
              </a:rPr>
              <a:t>N</a:t>
            </a:r>
            <a:r>
              <a:rPr lang="en-US" altLang="en-US" sz="3600" dirty="0" smtClean="0">
                <a:solidFill>
                  <a:schemeClr val="tx1"/>
                </a:solidFill>
                <a:latin typeface="Calibri" pitchFamily="34" charset="0"/>
                <a:ea typeface="Calibri" pitchFamily="34" charset="0"/>
                <a:cs typeface="Calibri" pitchFamily="34" charset="0"/>
              </a:rPr>
              <a:t>o significant differences were found between veteran and novice leaders in all four years </a:t>
            </a:r>
          </a:p>
          <a:p>
            <a:pPr marL="571500" indent="-571500" algn="just">
              <a:spcBef>
                <a:spcPct val="25000"/>
              </a:spcBef>
              <a:buFont typeface="Arial" panose="020B0604020202020204" pitchFamily="34" charset="0"/>
              <a:buChar char="•"/>
            </a:pPr>
            <a:r>
              <a:rPr lang="en-US" altLang="en-US" sz="3600" dirty="0" smtClean="0">
                <a:solidFill>
                  <a:schemeClr val="tx1"/>
                </a:solidFill>
                <a:latin typeface="Calibri" pitchFamily="34" charset="0"/>
                <a:ea typeface="Calibri" pitchFamily="34" charset="0"/>
                <a:cs typeface="Calibri" pitchFamily="34" charset="0"/>
              </a:rPr>
              <a:t>Over time veteran leaders showed higher scores on end of semester surveys than novice leaders (Figure 2)</a:t>
            </a:r>
          </a:p>
          <a:p>
            <a:pPr marL="571500" indent="-571500" algn="just">
              <a:spcBef>
                <a:spcPct val="25000"/>
              </a:spcBef>
              <a:buFont typeface="Arial" panose="020B0604020202020204" pitchFamily="34" charset="0"/>
              <a:buChar char="•"/>
            </a:pPr>
            <a:r>
              <a:rPr lang="en-US" altLang="en-US" sz="3600" dirty="0" smtClean="0">
                <a:solidFill>
                  <a:schemeClr val="tx1"/>
                </a:solidFill>
                <a:latin typeface="Calibri" pitchFamily="34" charset="0"/>
                <a:ea typeface="Calibri" pitchFamily="34" charset="0"/>
                <a:cs typeface="Calibri" pitchFamily="34" charset="0"/>
              </a:rPr>
              <a:t>Students reported higher mean scores on surveys for leaders who received mentoring (4.21) vs. those who did not (3.55) (Figure 1)</a:t>
            </a:r>
          </a:p>
          <a:p>
            <a:pPr marL="1314450" lvl="1" indent="-571500" algn="just">
              <a:spcBef>
                <a:spcPct val="25000"/>
              </a:spcBef>
              <a:buFont typeface="Arial" panose="020B0604020202020204" pitchFamily="34" charset="0"/>
              <a:buChar char="•"/>
            </a:pPr>
            <a:r>
              <a:rPr lang="en-US" altLang="en-US" sz="3600" dirty="0">
                <a:solidFill>
                  <a:schemeClr val="tx1"/>
                </a:solidFill>
                <a:latin typeface="Calibri" pitchFamily="34" charset="0"/>
                <a:ea typeface="Calibri" pitchFamily="34" charset="0"/>
                <a:cs typeface="Calibri" pitchFamily="34" charset="0"/>
              </a:rPr>
              <a:t>T</a:t>
            </a:r>
            <a:r>
              <a:rPr lang="en-US" altLang="en-US" sz="3600" dirty="0" smtClean="0">
                <a:solidFill>
                  <a:schemeClr val="tx1"/>
                </a:solidFill>
                <a:latin typeface="Calibri" pitchFamily="34" charset="0"/>
                <a:ea typeface="Calibri" pitchFamily="34" charset="0"/>
                <a:cs typeface="Calibri" pitchFamily="34" charset="0"/>
              </a:rPr>
              <a:t>his suggests mentoring may be an effective way to training novice leaders </a:t>
            </a:r>
            <a:endParaRPr lang="en-US" altLang="en-US" sz="3600" dirty="0">
              <a:solidFill>
                <a:schemeClr val="tx1"/>
              </a:solidFill>
              <a:latin typeface="Calibri" pitchFamily="34" charset="0"/>
              <a:ea typeface="Calibri" pitchFamily="34" charset="0"/>
              <a:cs typeface="Calibri" pitchFamily="34" charset="0"/>
            </a:endParaRPr>
          </a:p>
        </p:txBody>
      </p:sp>
      <p:sp>
        <p:nvSpPr>
          <p:cNvPr id="10" name="Text Box 401"/>
          <p:cNvSpPr txBox="1">
            <a:spLocks noChangeArrowheads="1"/>
          </p:cNvSpPr>
          <p:nvPr/>
        </p:nvSpPr>
        <p:spPr bwMode="auto">
          <a:xfrm>
            <a:off x="18866077" y="21565783"/>
            <a:ext cx="17394237" cy="31230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C6A66"/>
                </a:solidFill>
                <a:latin typeface="Calibri" pitchFamily="34" charset="0"/>
                <a:ea typeface="Calibri" pitchFamily="34" charset="0"/>
                <a:cs typeface="Calibri" pitchFamily="34" charset="0"/>
              </a:rPr>
              <a:t>Conclusions</a:t>
            </a:r>
            <a:endParaRPr lang="en-US" altLang="en-US" sz="4400" dirty="0">
              <a:solidFill>
                <a:srgbClr val="0C6A66"/>
              </a:solidFill>
              <a:latin typeface="Calibri" pitchFamily="34" charset="0"/>
              <a:ea typeface="Calibri" pitchFamily="34" charset="0"/>
              <a:cs typeface="Calibri" pitchFamily="34" charset="0"/>
            </a:endParaRPr>
          </a:p>
          <a:p>
            <a:pPr algn="just">
              <a:spcBef>
                <a:spcPct val="25000"/>
              </a:spcBef>
            </a:pPr>
            <a:r>
              <a:rPr lang="en-US" altLang="en-US" sz="3600" b="0" dirty="0">
                <a:solidFill>
                  <a:schemeClr val="tx1"/>
                </a:solidFill>
                <a:latin typeface="Calibri" pitchFamily="34" charset="0"/>
                <a:ea typeface="Calibri" pitchFamily="34" charset="0"/>
                <a:cs typeface="Calibri" pitchFamily="34" charset="0"/>
              </a:rPr>
              <a:t>	</a:t>
            </a:r>
            <a:r>
              <a:rPr lang="en-US" altLang="en-US" sz="3600" dirty="0">
                <a:solidFill>
                  <a:schemeClr val="tx1"/>
                </a:solidFill>
                <a:latin typeface="Calibri" pitchFamily="34" charset="0"/>
                <a:ea typeface="Calibri" pitchFamily="34" charset="0"/>
                <a:cs typeface="Calibri" pitchFamily="34" charset="0"/>
              </a:rPr>
              <a:t>M</a:t>
            </a:r>
            <a:r>
              <a:rPr lang="en-US" altLang="en-US" sz="3600" dirty="0" smtClean="0">
                <a:solidFill>
                  <a:schemeClr val="tx1"/>
                </a:solidFill>
                <a:latin typeface="Calibri" pitchFamily="34" charset="0"/>
                <a:ea typeface="Calibri" pitchFamily="34" charset="0"/>
                <a:cs typeface="Calibri" pitchFamily="34" charset="0"/>
              </a:rPr>
              <a:t>entoring program makes a significant difference in a students experience in PLTL. However, it was also concluded that there is not a significant difference between veterans and novices when leading groups. When specific leaders were analyzed over time, the students generally gave them a higher score as a veteran than a novice.  </a:t>
            </a:r>
            <a:endParaRPr lang="en-US" altLang="en-US" sz="3600" dirty="0">
              <a:latin typeface="Calibri" pitchFamily="34" charset="0"/>
              <a:ea typeface="Calibri" pitchFamily="34" charset="0"/>
              <a:cs typeface="Calibri" pitchFamily="34" charset="0"/>
            </a:endParaRPr>
          </a:p>
        </p:txBody>
      </p:sp>
      <p:sp>
        <p:nvSpPr>
          <p:cNvPr id="11" name="Text Box 402"/>
          <p:cNvSpPr txBox="1">
            <a:spLocks noChangeArrowheads="1"/>
          </p:cNvSpPr>
          <p:nvPr/>
        </p:nvSpPr>
        <p:spPr bwMode="auto">
          <a:xfrm>
            <a:off x="18892837" y="18136783"/>
            <a:ext cx="17454563" cy="31230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C6A66"/>
                </a:solidFill>
                <a:latin typeface="Calibri" pitchFamily="34" charset="0"/>
                <a:ea typeface="Calibri" pitchFamily="34" charset="0"/>
                <a:cs typeface="Calibri" pitchFamily="34" charset="0"/>
              </a:rPr>
              <a:t>Future </a:t>
            </a:r>
            <a:r>
              <a:rPr lang="en-US" altLang="en-US" sz="4400" dirty="0" smtClean="0">
                <a:solidFill>
                  <a:srgbClr val="0C6A66"/>
                </a:solidFill>
                <a:latin typeface="Calibri" pitchFamily="34" charset="0"/>
                <a:ea typeface="Calibri" pitchFamily="34" charset="0"/>
                <a:cs typeface="Calibri" pitchFamily="34" charset="0"/>
              </a:rPr>
              <a:t>Work</a:t>
            </a:r>
            <a:endParaRPr lang="en-US" altLang="en-US" sz="4400" dirty="0">
              <a:solidFill>
                <a:srgbClr val="0C6A66"/>
              </a:solidFill>
              <a:latin typeface="Calibri" pitchFamily="34" charset="0"/>
              <a:ea typeface="Calibri" pitchFamily="34" charset="0"/>
              <a:cs typeface="Calibri" pitchFamily="34" charset="0"/>
            </a:endParaRPr>
          </a:p>
          <a:p>
            <a:pPr algn="just">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The next step of this research is to further analyze the data pertaining to a specific leader. Each student is given the opportunity to write specific comments about the PLTL program in order for us to gain deeper knowledge of the program. These written comments provide additional data to triangulate our statistical results.</a:t>
            </a:r>
            <a:endParaRPr lang="en-US" altLang="en-US" sz="3600" dirty="0">
              <a:latin typeface="Calibri" pitchFamily="34" charset="0"/>
              <a:ea typeface="Calibri" pitchFamily="34" charset="0"/>
              <a:cs typeface="Calibri" pitchFamily="34" charset="0"/>
            </a:endParaRPr>
          </a:p>
        </p:txBody>
      </p:sp>
      <p:sp>
        <p:nvSpPr>
          <p:cNvPr id="199" name="Text Box 401"/>
          <p:cNvSpPr txBox="1">
            <a:spLocks noChangeArrowheads="1"/>
          </p:cNvSpPr>
          <p:nvPr/>
        </p:nvSpPr>
        <p:spPr bwMode="auto">
          <a:xfrm>
            <a:off x="592140" y="24536400"/>
            <a:ext cx="17394237" cy="36770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C6A66"/>
                </a:solidFill>
                <a:latin typeface="Calibri" pitchFamily="34" charset="0"/>
                <a:ea typeface="Calibri" pitchFamily="34" charset="0"/>
                <a:cs typeface="Calibri" pitchFamily="34" charset="0"/>
              </a:rPr>
              <a:t>Method</a:t>
            </a:r>
            <a:endParaRPr lang="en-US" altLang="en-US" sz="4400" dirty="0">
              <a:solidFill>
                <a:srgbClr val="0C6A66"/>
              </a:solidFill>
              <a:latin typeface="Calibri" pitchFamily="34" charset="0"/>
              <a:ea typeface="Calibri" pitchFamily="34" charset="0"/>
              <a:cs typeface="Calibri" pitchFamily="34" charset="0"/>
            </a:endParaRPr>
          </a:p>
          <a:p>
            <a:pPr algn="just">
              <a:spcBef>
                <a:spcPct val="25000"/>
              </a:spcBef>
            </a:pPr>
            <a:r>
              <a:rPr lang="en-US" altLang="en-US" sz="3600" b="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The statistics program SPSS 22 was used. At the end of every semester, students in a PLTL group are asked to take a survey with seven questions (see above) based on a five-point Likert scale (SD- strongly disagree, SA- strongly agree). Data from four fall semesters were analyzed. Two of the fall semesters (2011, 2012) had a mentoring leader system and the other two fall semesters didn’t (2007, 2009).   </a:t>
            </a:r>
            <a:endParaRPr lang="en-US" altLang="en-US" sz="3600" dirty="0">
              <a:latin typeface="Calibri" pitchFamily="34" charset="0"/>
              <a:ea typeface="Calibri" pitchFamily="34" charset="0"/>
              <a:cs typeface="Calibri" pitchFamily="34" charset="0"/>
            </a:endParaRPr>
          </a:p>
        </p:txBody>
      </p:sp>
      <p:sp>
        <p:nvSpPr>
          <p:cNvPr id="9" name="Rectangle 8"/>
          <p:cNvSpPr/>
          <p:nvPr/>
        </p:nvSpPr>
        <p:spPr>
          <a:xfrm>
            <a:off x="592141" y="16697303"/>
            <a:ext cx="16302214" cy="7663636"/>
          </a:xfrm>
          <a:prstGeom prst="rect">
            <a:avLst/>
          </a:prstGeom>
          <a:ln w="28575"/>
          <a:effectLst>
            <a:softEdge rad="31750"/>
          </a:effectLst>
        </p:spPr>
        <p:style>
          <a:lnRef idx="2">
            <a:schemeClr val="accent1"/>
          </a:lnRef>
          <a:fillRef idx="1">
            <a:schemeClr val="lt1"/>
          </a:fillRef>
          <a:effectRef idx="0">
            <a:schemeClr val="accent1"/>
          </a:effectRef>
          <a:fontRef idx="minor">
            <a:schemeClr val="dk1"/>
          </a:fontRef>
        </p:style>
        <p:txBody>
          <a:bodyPr wrap="square">
            <a:spAutoFit/>
          </a:bodyPr>
          <a:lstStyle/>
          <a:p>
            <a:pPr marR="0" lvl="0">
              <a:spcBef>
                <a:spcPts val="0"/>
              </a:spcBef>
              <a:spcAft>
                <a:spcPts val="0"/>
              </a:spcAft>
            </a:pPr>
            <a:r>
              <a:rPr lang="en-US" sz="4400" dirty="0" smtClean="0">
                <a:solidFill>
                  <a:srgbClr val="0C6A66"/>
                </a:solidFill>
                <a:latin typeface="Calibri" panose="020F0502020204030204" pitchFamily="34" charset="0"/>
                <a:ea typeface="Calibri" panose="020F0502020204030204" pitchFamily="34" charset="0"/>
                <a:cs typeface="Times New Roman" panose="02020603050405020304" pitchFamily="18" charset="0"/>
              </a:rPr>
              <a:t>End of the semester survey questions</a:t>
            </a:r>
          </a:p>
          <a:p>
            <a:pPr marR="0" lvl="0">
              <a:spcBef>
                <a:spcPts val="0"/>
              </a:spcBef>
              <a:spcAft>
                <a:spcPts val="0"/>
              </a:spcAft>
            </a:pPr>
            <a:r>
              <a:rPr lang="en-US" sz="3200" b="0" i="1" dirty="0" smtClean="0">
                <a:solidFill>
                  <a:schemeClr val="tx1"/>
                </a:solidFill>
                <a:latin typeface="Calibri" panose="020F0502020204030204" pitchFamily="34" charset="0"/>
                <a:ea typeface="Calibri" panose="020F0502020204030204" pitchFamily="34" charset="0"/>
                <a:cs typeface="Times New Roman" panose="02020603050405020304" pitchFamily="18" charset="0"/>
              </a:rPr>
              <a:t>Students answered based on a 5 point </a:t>
            </a:r>
            <a:r>
              <a:rPr lang="en-US" sz="3200" b="0" i="1" dirty="0">
                <a:solidFill>
                  <a:schemeClr val="tx1"/>
                </a:solidFill>
                <a:latin typeface="Calibri" panose="020F0502020204030204" pitchFamily="34" charset="0"/>
                <a:ea typeface="Calibri" panose="020F0502020204030204" pitchFamily="34" charset="0"/>
                <a:cs typeface="Times New Roman" panose="02020603050405020304" pitchFamily="18" charset="0"/>
              </a:rPr>
              <a:t>L</a:t>
            </a:r>
            <a:r>
              <a:rPr lang="en-US" sz="3200" b="0" i="1" dirty="0" smtClean="0">
                <a:solidFill>
                  <a:schemeClr val="tx1"/>
                </a:solidFill>
                <a:latin typeface="Calibri" panose="020F0502020204030204" pitchFamily="34" charset="0"/>
                <a:ea typeface="Calibri" panose="020F0502020204030204" pitchFamily="34" charset="0"/>
                <a:cs typeface="Times New Roman" panose="02020603050405020304" pitchFamily="18" charset="0"/>
              </a:rPr>
              <a:t>ikert scale.</a:t>
            </a:r>
          </a:p>
          <a:p>
            <a:pPr marR="0" lvl="0">
              <a:spcBef>
                <a:spcPts val="0"/>
              </a:spcBef>
              <a:spcAft>
                <a:spcPts val="0"/>
              </a:spcAft>
            </a:pPr>
            <a:endParaRPr lang="en-US" sz="3200" b="0" i="1" dirty="0" smtClean="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R="0" lvl="0">
              <a:spcBef>
                <a:spcPts val="0"/>
              </a:spcBef>
              <a:spcAft>
                <a:spcPts val="0"/>
              </a:spcAft>
            </a:pPr>
            <a:r>
              <a:rPr lang="en-US" sz="3200" b="0" i="1" dirty="0">
                <a:solidFill>
                  <a:schemeClr val="tx1"/>
                </a:solidFill>
                <a:latin typeface="Calibri" panose="020F0502020204030204" pitchFamily="34" charset="0"/>
                <a:ea typeface="Calibri" panose="020F0502020204030204" pitchFamily="34" charset="0"/>
                <a:cs typeface="Times New Roman" panose="02020603050405020304" pitchFamily="18" charset="0"/>
              </a:rPr>
              <a:t>	</a:t>
            </a:r>
            <a:r>
              <a:rPr lang="en-US" sz="3200" b="0" dirty="0" smtClean="0">
                <a:solidFill>
                  <a:schemeClr val="tx1"/>
                </a:solidFill>
                <a:latin typeface="Calibri" panose="020F0502020204030204" pitchFamily="34" charset="0"/>
                <a:ea typeface="Calibri" panose="020F0502020204030204" pitchFamily="34" charset="0"/>
                <a:cs typeface="Times New Roman" panose="02020603050405020304" pitchFamily="18" charset="0"/>
              </a:rPr>
              <a:t>SD			       D		         N		   A		       SA </a:t>
            </a:r>
          </a:p>
          <a:p>
            <a:pPr marR="0" lvl="0">
              <a:spcBef>
                <a:spcPts val="0"/>
              </a:spcBef>
              <a:spcAft>
                <a:spcPts val="0"/>
              </a:spcAft>
            </a:pPr>
            <a:r>
              <a:rPr lang="en-US" sz="3200" b="0" dirty="0" smtClean="0">
                <a:solidFill>
                  <a:schemeClr val="tx1"/>
                </a:solidFill>
                <a:latin typeface="Calibri" panose="020F0502020204030204" pitchFamily="34" charset="0"/>
                <a:ea typeface="Calibri" panose="020F0502020204030204" pitchFamily="34" charset="0"/>
                <a:cs typeface="Times New Roman" panose="02020603050405020304" pitchFamily="18" charset="0"/>
              </a:rPr>
              <a:t>Strongly Disagree	Disagree       Neutral	        Agree       Strongly Agree</a:t>
            </a:r>
          </a:p>
          <a:p>
            <a:pPr marR="0" lvl="0">
              <a:spcBef>
                <a:spcPts val="0"/>
              </a:spcBef>
              <a:spcAft>
                <a:spcPts val="0"/>
              </a:spcAft>
            </a:pPr>
            <a:r>
              <a:rPr lang="en-US" sz="3200" b="0" i="1" dirty="0" smtClean="0">
                <a:solidFill>
                  <a:schemeClr val="tx1"/>
                </a:solidFill>
                <a:latin typeface="Calibri" panose="020F0502020204030204" pitchFamily="34" charset="0"/>
                <a:ea typeface="Calibri" panose="020F0502020204030204" pitchFamily="34" charset="0"/>
                <a:cs typeface="Times New Roman" panose="02020603050405020304" pitchFamily="18" charset="0"/>
              </a:rPr>
              <a:t> </a:t>
            </a:r>
          </a:p>
          <a:p>
            <a:pPr marL="342900" marR="0" lvl="0" indent="-342900">
              <a:spcBef>
                <a:spcPts val="0"/>
              </a:spcBef>
              <a:spcAft>
                <a:spcPts val="0"/>
              </a:spcAft>
              <a:buFont typeface="+mj-lt"/>
              <a:buAutoNum type="arabicPeriod"/>
            </a:pPr>
            <a:r>
              <a:rPr lang="en-US" sz="3200" dirty="0" smtClean="0">
                <a:solidFill>
                  <a:schemeClr val="tx1"/>
                </a:solidFill>
                <a:latin typeface="Calibri" panose="020F0502020204030204" pitchFamily="34" charset="0"/>
                <a:ea typeface="Calibri" panose="020F0502020204030204" pitchFamily="34" charset="0"/>
                <a:cs typeface="Times New Roman" panose="02020603050405020304" pitchFamily="18" charset="0"/>
              </a:rPr>
              <a:t>Participating </a:t>
            </a:r>
            <a:r>
              <a:rPr lang="en-US" sz="3200" dirty="0">
                <a:solidFill>
                  <a:schemeClr val="tx1"/>
                </a:solidFill>
                <a:latin typeface="Calibri" panose="020F0502020204030204" pitchFamily="34" charset="0"/>
                <a:ea typeface="Calibri" panose="020F0502020204030204" pitchFamily="34" charset="0"/>
                <a:cs typeface="Times New Roman" panose="02020603050405020304" pitchFamily="18" charset="0"/>
              </a:rPr>
              <a:t>in PLTL helped to improve my grade. </a:t>
            </a:r>
            <a:r>
              <a:rPr lang="en-US" sz="3200" dirty="0" smtClean="0">
                <a:solidFill>
                  <a:schemeClr val="tx1"/>
                </a:solidFill>
                <a:latin typeface="Calibri" panose="020F0502020204030204" pitchFamily="34" charset="0"/>
                <a:ea typeface="Calibri" panose="020F0502020204030204" pitchFamily="34" charset="0"/>
                <a:cs typeface="Times New Roman" panose="02020603050405020304" pitchFamily="18" charset="0"/>
              </a:rPr>
              <a:t>    </a:t>
            </a:r>
            <a:endParaRPr lang="en-US" sz="32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n-US" sz="3200" dirty="0">
                <a:solidFill>
                  <a:schemeClr val="tx1"/>
                </a:solidFill>
                <a:latin typeface="Calibri" panose="020F0502020204030204" pitchFamily="34" charset="0"/>
                <a:ea typeface="Calibri" panose="020F0502020204030204" pitchFamily="34" charset="0"/>
                <a:cs typeface="Times New Roman" panose="02020603050405020304" pitchFamily="18" charset="0"/>
              </a:rPr>
              <a:t>I would like other chemistry courses to have PLTL associated with them. </a:t>
            </a:r>
          </a:p>
          <a:p>
            <a:pPr marL="342900" marR="0" lvl="0" indent="-342900">
              <a:spcBef>
                <a:spcPts val="0"/>
              </a:spcBef>
              <a:spcAft>
                <a:spcPts val="0"/>
              </a:spcAft>
              <a:buFont typeface="+mj-lt"/>
              <a:buAutoNum type="arabicPeriod"/>
            </a:pPr>
            <a:r>
              <a:rPr lang="en-US" sz="3200" dirty="0">
                <a:solidFill>
                  <a:schemeClr val="tx1"/>
                </a:solidFill>
                <a:latin typeface="Calibri" panose="020F0502020204030204" pitchFamily="34" charset="0"/>
                <a:ea typeface="Calibri" panose="020F0502020204030204" pitchFamily="34" charset="0"/>
                <a:cs typeface="Times New Roman" panose="02020603050405020304" pitchFamily="18" charset="0"/>
              </a:rPr>
              <a:t>Chemistry ideas made more sense to me when people in my PLTL group explained them to me. </a:t>
            </a:r>
          </a:p>
          <a:p>
            <a:pPr marL="342900" marR="0" lvl="0" indent="-342900">
              <a:spcBef>
                <a:spcPts val="0"/>
              </a:spcBef>
              <a:spcAft>
                <a:spcPts val="0"/>
              </a:spcAft>
              <a:buFont typeface="+mj-lt"/>
              <a:buAutoNum type="arabicPeriod"/>
            </a:pPr>
            <a:r>
              <a:rPr lang="en-US" sz="3200" dirty="0">
                <a:solidFill>
                  <a:schemeClr val="tx1"/>
                </a:solidFill>
                <a:latin typeface="Calibri" panose="020F0502020204030204" pitchFamily="34" charset="0"/>
                <a:ea typeface="Calibri" panose="020F0502020204030204" pitchFamily="34" charset="0"/>
                <a:cs typeface="Times New Roman" panose="02020603050405020304" pitchFamily="18" charset="0"/>
              </a:rPr>
              <a:t>I would recommend PLTL to other students. </a:t>
            </a:r>
          </a:p>
          <a:p>
            <a:pPr marL="342900" marR="0" lvl="0" indent="-342900">
              <a:spcBef>
                <a:spcPts val="0"/>
              </a:spcBef>
              <a:spcAft>
                <a:spcPts val="0"/>
              </a:spcAft>
              <a:buFont typeface="+mj-lt"/>
              <a:buAutoNum type="arabicPeriod"/>
            </a:pPr>
            <a:r>
              <a:rPr lang="en-US" sz="3200" dirty="0">
                <a:solidFill>
                  <a:schemeClr val="tx1"/>
                </a:solidFill>
                <a:latin typeface="Calibri" panose="020F0502020204030204" pitchFamily="34" charset="0"/>
                <a:ea typeface="Calibri" panose="020F0502020204030204" pitchFamily="34" charset="0"/>
                <a:cs typeface="Times New Roman" panose="02020603050405020304" pitchFamily="18" charset="0"/>
              </a:rPr>
              <a:t>I would like courses in other departments to have PLTL associated with them. </a:t>
            </a:r>
          </a:p>
          <a:p>
            <a:pPr marL="342900" marR="0" lvl="0" indent="-342900">
              <a:spcBef>
                <a:spcPts val="0"/>
              </a:spcBef>
              <a:spcAft>
                <a:spcPts val="0"/>
              </a:spcAft>
              <a:buFont typeface="+mj-lt"/>
              <a:buAutoNum type="arabicPeriod"/>
            </a:pPr>
            <a:r>
              <a:rPr lang="en-US" sz="3200" dirty="0">
                <a:solidFill>
                  <a:schemeClr val="tx1"/>
                </a:solidFill>
                <a:latin typeface="Calibri" panose="020F0502020204030204" pitchFamily="34" charset="0"/>
                <a:ea typeface="Calibri" panose="020F0502020204030204" pitchFamily="34" charset="0"/>
                <a:cs typeface="Times New Roman" panose="02020603050405020304" pitchFamily="18" charset="0"/>
              </a:rPr>
              <a:t>Time spent in PLTL was more valuable for my learning than if I had spent that time studying alone. </a:t>
            </a:r>
          </a:p>
          <a:p>
            <a:pPr marL="342900" marR="0" lvl="0" indent="-342900">
              <a:spcBef>
                <a:spcPts val="0"/>
              </a:spcBef>
              <a:spcAft>
                <a:spcPts val="0"/>
              </a:spcAft>
              <a:buFont typeface="+mj-lt"/>
              <a:buAutoNum type="arabicPeriod"/>
            </a:pPr>
            <a:r>
              <a:rPr lang="en-US" sz="3200" dirty="0">
                <a:solidFill>
                  <a:schemeClr val="tx1"/>
                </a:solidFill>
                <a:latin typeface="Calibri" panose="020F0502020204030204" pitchFamily="34" charset="0"/>
                <a:ea typeface="Calibri" panose="020F0502020204030204" pitchFamily="34" charset="0"/>
                <a:cs typeface="Times New Roman" panose="02020603050405020304" pitchFamily="18" charset="0"/>
              </a:rPr>
              <a:t>Participating in PLTL has helped me do better on tests. </a:t>
            </a:r>
            <a:endParaRPr lang="en-US" sz="3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19507200" y="10515600"/>
            <a:ext cx="8076897" cy="6471791"/>
          </a:xfrm>
          <a:prstGeom prst="rect">
            <a:avLst/>
          </a:prstGeom>
        </p:spPr>
      </p:pic>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2140" y="10983076"/>
            <a:ext cx="7185149" cy="5388862"/>
          </a:xfrm>
          <a:prstGeom prst="rect">
            <a:avLst/>
          </a:prstGeom>
        </p:spPr>
      </p:pic>
      <p:pic>
        <p:nvPicPr>
          <p:cNvPr id="20" name="Picture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86800" y="11587145"/>
            <a:ext cx="8207555" cy="4180724"/>
          </a:xfrm>
          <a:prstGeom prst="rect">
            <a:avLst/>
          </a:prstGeom>
        </p:spPr>
      </p:pic>
      <p:graphicFrame>
        <p:nvGraphicFramePr>
          <p:cNvPr id="18" name="Chart 17"/>
          <p:cNvGraphicFramePr>
            <a:graphicFrameLocks/>
          </p:cNvGraphicFramePr>
          <p:nvPr>
            <p:extLst>
              <p:ext uri="{D42A27DB-BD31-4B8C-83A1-F6EECF244321}">
                <p14:modId xmlns:p14="http://schemas.microsoft.com/office/powerpoint/2010/main" val="1496215909"/>
              </p:ext>
            </p:extLst>
          </p:nvPr>
        </p:nvGraphicFramePr>
        <p:xfrm>
          <a:off x="27563195" y="10741082"/>
          <a:ext cx="7560016" cy="6020825"/>
        </p:xfrm>
        <a:graphic>
          <a:graphicData uri="http://schemas.openxmlformats.org/drawingml/2006/chart">
            <c:chart xmlns:c="http://schemas.openxmlformats.org/drawingml/2006/chart" xmlns:r="http://schemas.openxmlformats.org/officeDocument/2006/relationships" r:id="rId5"/>
          </a:graphicData>
        </a:graphic>
      </p:graphicFrame>
      <p:sp>
        <p:nvSpPr>
          <p:cNvPr id="12" name="Rectangle 11"/>
          <p:cNvSpPr/>
          <p:nvPr/>
        </p:nvSpPr>
        <p:spPr>
          <a:xfrm>
            <a:off x="27736800" y="16905982"/>
            <a:ext cx="7459510" cy="1077218"/>
          </a:xfrm>
          <a:prstGeom prst="rect">
            <a:avLst/>
          </a:prstGeom>
        </p:spPr>
        <p:txBody>
          <a:bodyPr wrap="square">
            <a:spAutoFit/>
          </a:bodyPr>
          <a:lstStyle/>
          <a:p>
            <a:pPr algn="ctr"/>
            <a:r>
              <a:rPr lang="en-US" altLang="en-US" sz="3200" dirty="0">
                <a:solidFill>
                  <a:schemeClr val="tx1"/>
                </a:solidFill>
                <a:latin typeface="Calibri" pitchFamily="34" charset="0"/>
                <a:ea typeface="Calibri" pitchFamily="34" charset="0"/>
                <a:cs typeface="Calibri" pitchFamily="34" charset="0"/>
              </a:rPr>
              <a:t>Figure </a:t>
            </a:r>
            <a:r>
              <a:rPr lang="en-US" altLang="en-US" sz="3200" dirty="0" smtClean="0">
                <a:solidFill>
                  <a:schemeClr val="tx1"/>
                </a:solidFill>
                <a:latin typeface="Calibri" pitchFamily="34" charset="0"/>
                <a:ea typeface="Calibri" pitchFamily="34" charset="0"/>
                <a:cs typeface="Calibri" pitchFamily="34" charset="0"/>
              </a:rPr>
              <a:t>2: Graph showing same leader growth from novice to veteran leader</a:t>
            </a:r>
            <a:endParaRPr lang="en-US" altLang="en-US" sz="3200" dirty="0">
              <a:solidFill>
                <a:schemeClr val="tx1"/>
              </a:solidFill>
              <a:latin typeface="Calibri" pitchFamily="34" charset="0"/>
              <a:ea typeface="Calibri" pitchFamily="34" charset="0"/>
              <a:cs typeface="Calibri" pitchFamily="34" charset="0"/>
            </a:endParaRPr>
          </a:p>
        </p:txBody>
      </p:sp>
      <p:pic>
        <p:nvPicPr>
          <p:cNvPr id="15" name="Picture 14"/>
          <p:cNvPicPr>
            <a:picLocks noChangeAspect="1"/>
          </p:cNvPicPr>
          <p:nvPr/>
        </p:nvPicPr>
        <p:blipFill>
          <a:blip r:embed="rId6"/>
          <a:stretch>
            <a:fillRect/>
          </a:stretch>
        </p:blipFill>
        <p:spPr>
          <a:xfrm>
            <a:off x="1906591" y="1005456"/>
            <a:ext cx="2989260" cy="3626315"/>
          </a:xfrm>
          <a:prstGeom prst="rect">
            <a:avLst/>
          </a:prstGeom>
        </p:spPr>
      </p:pic>
    </p:spTree>
    <p:extLst>
      <p:ext uri="{BB962C8B-B14F-4D97-AF65-F5344CB8AC3E}">
        <p14:creationId xmlns:p14="http://schemas.microsoft.com/office/powerpoint/2010/main" val="405615688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5817</TotalTime>
  <Words>229</Words>
  <Application>Microsoft Office PowerPoint</Application>
  <PresentationFormat>Custom</PresentationFormat>
  <Paragraphs>38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Mechanical Engineering VT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Michael Alley</dc:creator>
  <cp:lastModifiedBy>Microsoft account</cp:lastModifiedBy>
  <cp:revision>191</cp:revision>
  <cp:lastPrinted>2003-04-18T14:25:05Z</cp:lastPrinted>
  <dcterms:created xsi:type="dcterms:W3CDTF">2003-04-11T15:30:44Z</dcterms:created>
  <dcterms:modified xsi:type="dcterms:W3CDTF">2015-04-20T14:13:48Z</dcterms:modified>
</cp:coreProperties>
</file>