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257" r:id="rId2"/>
  </p:sldIdLst>
  <p:sldSz cx="44805600" cy="33832800"/>
  <p:notesSz cx="9388475" cy="12771438"/>
  <p:defaultTextStyle>
    <a:defPPr>
      <a:defRPr lang="en-US"/>
    </a:defPPr>
    <a:lvl1pPr algn="l" rtl="0" fontAlgn="base">
      <a:spcBef>
        <a:spcPct val="0"/>
      </a:spcBef>
      <a:spcAft>
        <a:spcPct val="0"/>
      </a:spcAft>
      <a:defRPr sz="3000" kern="1200">
        <a:solidFill>
          <a:schemeClr val="tx1"/>
        </a:solidFill>
        <a:latin typeface="Times New Roman" pitchFamily="27" charset="0"/>
        <a:ea typeface="+mn-ea"/>
        <a:cs typeface="+mn-cs"/>
      </a:defRPr>
    </a:lvl1pPr>
    <a:lvl2pPr marL="468081" algn="l" rtl="0" fontAlgn="base">
      <a:spcBef>
        <a:spcPct val="0"/>
      </a:spcBef>
      <a:spcAft>
        <a:spcPct val="0"/>
      </a:spcAft>
      <a:defRPr sz="3000" kern="1200">
        <a:solidFill>
          <a:schemeClr val="tx1"/>
        </a:solidFill>
        <a:latin typeface="Times New Roman" pitchFamily="27" charset="0"/>
        <a:ea typeface="+mn-ea"/>
        <a:cs typeface="+mn-cs"/>
      </a:defRPr>
    </a:lvl2pPr>
    <a:lvl3pPr marL="936163" algn="l" rtl="0" fontAlgn="base">
      <a:spcBef>
        <a:spcPct val="0"/>
      </a:spcBef>
      <a:spcAft>
        <a:spcPct val="0"/>
      </a:spcAft>
      <a:defRPr sz="3000" kern="1200">
        <a:solidFill>
          <a:schemeClr val="tx1"/>
        </a:solidFill>
        <a:latin typeface="Times New Roman" pitchFamily="27" charset="0"/>
        <a:ea typeface="+mn-ea"/>
        <a:cs typeface="+mn-cs"/>
      </a:defRPr>
    </a:lvl3pPr>
    <a:lvl4pPr marL="1404244" algn="l" rtl="0" fontAlgn="base">
      <a:spcBef>
        <a:spcPct val="0"/>
      </a:spcBef>
      <a:spcAft>
        <a:spcPct val="0"/>
      </a:spcAft>
      <a:defRPr sz="3000" kern="1200">
        <a:solidFill>
          <a:schemeClr val="tx1"/>
        </a:solidFill>
        <a:latin typeface="Times New Roman" pitchFamily="27" charset="0"/>
        <a:ea typeface="+mn-ea"/>
        <a:cs typeface="+mn-cs"/>
      </a:defRPr>
    </a:lvl4pPr>
    <a:lvl5pPr marL="1872325" algn="l" rtl="0" fontAlgn="base">
      <a:spcBef>
        <a:spcPct val="0"/>
      </a:spcBef>
      <a:spcAft>
        <a:spcPct val="0"/>
      </a:spcAft>
      <a:defRPr sz="3000" kern="1200">
        <a:solidFill>
          <a:schemeClr val="tx1"/>
        </a:solidFill>
        <a:latin typeface="Times New Roman" pitchFamily="27" charset="0"/>
        <a:ea typeface="+mn-ea"/>
        <a:cs typeface="+mn-cs"/>
      </a:defRPr>
    </a:lvl5pPr>
    <a:lvl6pPr marL="2340407" algn="l" defTabSz="936163" rtl="0" eaLnBrk="1" latinLnBrk="0" hangingPunct="1">
      <a:defRPr sz="3000" kern="1200">
        <a:solidFill>
          <a:schemeClr val="tx1"/>
        </a:solidFill>
        <a:latin typeface="Times New Roman" pitchFamily="27" charset="0"/>
        <a:ea typeface="+mn-ea"/>
        <a:cs typeface="+mn-cs"/>
      </a:defRPr>
    </a:lvl6pPr>
    <a:lvl7pPr marL="2808488" algn="l" defTabSz="936163" rtl="0" eaLnBrk="1" latinLnBrk="0" hangingPunct="1">
      <a:defRPr sz="3000" kern="1200">
        <a:solidFill>
          <a:schemeClr val="tx1"/>
        </a:solidFill>
        <a:latin typeface="Times New Roman" pitchFamily="27" charset="0"/>
        <a:ea typeface="+mn-ea"/>
        <a:cs typeface="+mn-cs"/>
      </a:defRPr>
    </a:lvl7pPr>
    <a:lvl8pPr marL="3276570" algn="l" defTabSz="936163" rtl="0" eaLnBrk="1" latinLnBrk="0" hangingPunct="1">
      <a:defRPr sz="3000" kern="1200">
        <a:solidFill>
          <a:schemeClr val="tx1"/>
        </a:solidFill>
        <a:latin typeface="Times New Roman" pitchFamily="27" charset="0"/>
        <a:ea typeface="+mn-ea"/>
        <a:cs typeface="+mn-cs"/>
      </a:defRPr>
    </a:lvl8pPr>
    <a:lvl9pPr marL="3744651" algn="l" defTabSz="936163" rtl="0" eaLnBrk="1" latinLnBrk="0" hangingPunct="1">
      <a:defRPr sz="3000" kern="1200">
        <a:solidFill>
          <a:schemeClr val="tx1"/>
        </a:solidFill>
        <a:latin typeface="Times New Roman" pitchFamily="27" charset="0"/>
        <a:ea typeface="+mn-ea"/>
        <a:cs typeface="+mn-cs"/>
      </a:defRPr>
    </a:lvl9pPr>
  </p:defaultTextStyle>
  <p:extLst>
    <p:ext uri="{EFAFB233-063F-42B5-8137-9DF3F51BA10A}">
      <p15:sldGuideLst xmlns:p15="http://schemas.microsoft.com/office/powerpoint/2012/main">
        <p15:guide id="1" orient="horz" pos="7553">
          <p15:clr>
            <a:srgbClr val="A4A3A4"/>
          </p15:clr>
        </p15:guide>
        <p15:guide id="2" pos="107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F3DE"/>
    <a:srgbClr val="87212E"/>
    <a:srgbClr val="000066"/>
    <a:srgbClr val="FF0000"/>
    <a:srgbClr val="663300"/>
    <a:srgbClr val="9966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3615" autoAdjust="0"/>
    <p:restoredTop sz="94660"/>
  </p:normalViewPr>
  <p:slideViewPr>
    <p:cSldViewPr snapToGrid="0" showGuides="1">
      <p:cViewPr>
        <p:scale>
          <a:sx n="30" d="100"/>
          <a:sy n="30" d="100"/>
        </p:scale>
        <p:origin x="24" y="-1530"/>
      </p:cViewPr>
      <p:guideLst>
        <p:guide orient="horz" pos="7553"/>
        <p:guide pos="1079"/>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v>Mixed Montmorillonite + Malonic Acid Solution</c:v>
          </c:tx>
          <c:spPr>
            <a:solidFill>
              <a:srgbClr val="C00000"/>
            </a:solidFill>
            <a:ln>
              <a:noFill/>
            </a:ln>
            <a:effectLst>
              <a:outerShdw blurRad="57150" dist="19050" dir="5400000" algn="ctr" rotWithShape="0">
                <a:srgbClr val="000000">
                  <a:alpha val="63000"/>
                </a:srgbClr>
              </a:outerShdw>
            </a:effectLst>
            <a:scene3d>
              <a:camera prst="orthographicFront">
                <a:rot lat="0" lon="0" rev="0"/>
              </a:camera>
              <a:lightRig rig="threePt" dir="t">
                <a:rot lat="0" lon="0" rev="1200000"/>
              </a:lightRig>
            </a:scene3d>
            <a:sp3d>
              <a:bevelT w="63500" h="25400"/>
            </a:sp3d>
          </c:spPr>
          <c:invertIfNegative val="0"/>
          <c:dLbls>
            <c:dLbl>
              <c:idx val="0"/>
              <c:layout>
                <c:manualLayout>
                  <c:x val="5.0334323303213066E-2"/>
                  <c:y val="-3.8391102218004541E-2"/>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dLbl>
              <c:idx val="1"/>
              <c:layout>
                <c:manualLayout>
                  <c:x val="-3.0272701443271214E-2"/>
                  <c:y val="-0.10093500978820905"/>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dLbl>
              <c:idx val="2"/>
              <c:layout>
                <c:manualLayout>
                  <c:x val="-5.1011531028192357E-2"/>
                  <c:y val="-1.0560966502766068E-2"/>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dLbl>
              <c:idx val="3"/>
              <c:layout>
                <c:manualLayout>
                  <c:x val="-1.6152440886597307E-2"/>
                  <c:y val="-3.3514218953166461E-2"/>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numFmt formatCode="#,##0.00" sourceLinked="0"/>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errBars>
            <c:errBarType val="both"/>
            <c:errValType val="cust"/>
            <c:noEndCap val="0"/>
            <c:plus>
              <c:numRef>
                <c:f>(Sheet2!$F$20,Sheet2!$H$20,Sheet2!$J$20,Sheet2!$L$20)</c:f>
                <c:numCache>
                  <c:formatCode>General</c:formatCode>
                  <c:ptCount val="4"/>
                  <c:pt idx="0">
                    <c:v>2.6340874447646314</c:v>
                  </c:pt>
                  <c:pt idx="1">
                    <c:v>7.1811069248874659</c:v>
                  </c:pt>
                  <c:pt idx="2">
                    <c:v>0.57910275426732405</c:v>
                  </c:pt>
                  <c:pt idx="3">
                    <c:v>1.9359511013108428</c:v>
                  </c:pt>
                </c:numCache>
              </c:numRef>
            </c:plus>
            <c:minus>
              <c:numRef>
                <c:f>(Sheet2!$F$20,Sheet2!$H$20,Sheet2!$J$20,Sheet2!$L$20)</c:f>
                <c:numCache>
                  <c:formatCode>General</c:formatCode>
                  <c:ptCount val="4"/>
                  <c:pt idx="0">
                    <c:v>2.6340874447646314</c:v>
                  </c:pt>
                  <c:pt idx="1">
                    <c:v>7.1811069248874659</c:v>
                  </c:pt>
                  <c:pt idx="2">
                    <c:v>0.57910275426732405</c:v>
                  </c:pt>
                  <c:pt idx="3">
                    <c:v>1.9359511013108428</c:v>
                  </c:pt>
                </c:numCache>
              </c:numRef>
            </c:minus>
            <c:spPr>
              <a:noFill/>
              <a:ln w="9525" cap="flat" cmpd="sng" algn="ctr">
                <a:solidFill>
                  <a:schemeClr val="tx1">
                    <a:lumMod val="65000"/>
                    <a:lumOff val="35000"/>
                  </a:schemeClr>
                </a:solidFill>
                <a:round/>
              </a:ln>
              <a:effectLst/>
            </c:spPr>
          </c:errBars>
          <c:cat>
            <c:strRef>
              <c:f>(Sheet2!$E$1,Sheet2!$G$1,Sheet2!$I$1,Sheet2!$K$1)</c:f>
              <c:strCache>
                <c:ptCount val="4"/>
                <c:pt idx="0">
                  <c:v>Carbon %</c:v>
                </c:pt>
                <c:pt idx="1">
                  <c:v>Oxygen %</c:v>
                </c:pt>
                <c:pt idx="2">
                  <c:v>Aluminum %</c:v>
                </c:pt>
                <c:pt idx="3">
                  <c:v>Silicon %</c:v>
                </c:pt>
              </c:strCache>
            </c:strRef>
          </c:cat>
          <c:val>
            <c:numRef>
              <c:f>(Sheet2!$E$17,Sheet2!$G$17,Sheet2!$I$17,Sheet2!$K$17)</c:f>
              <c:numCache>
                <c:formatCode>General</c:formatCode>
                <c:ptCount val="4"/>
                <c:pt idx="0">
                  <c:v>53.797628698824496</c:v>
                </c:pt>
                <c:pt idx="1">
                  <c:v>35.830462099716264</c:v>
                </c:pt>
                <c:pt idx="2">
                  <c:v>2.9033238751520072</c:v>
                </c:pt>
                <c:pt idx="3">
                  <c:v>7.4685853263072559</c:v>
                </c:pt>
              </c:numCache>
            </c:numRef>
          </c:val>
        </c:ser>
        <c:ser>
          <c:idx val="1"/>
          <c:order val="1"/>
          <c:tx>
            <c:v>Pure Montmorillonite Solution</c:v>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rot lat="0" lon="0" rev="0"/>
              </a:camera>
              <a:lightRig rig="threePt" dir="t">
                <a:rot lat="0" lon="0" rev="1200000"/>
              </a:lightRig>
            </a:scene3d>
            <a:sp3d>
              <a:bevelT w="63500" h="25400"/>
            </a:sp3d>
          </c:spPr>
          <c:invertIfNegative val="0"/>
          <c:dLbls>
            <c:dLbl>
              <c:idx val="0"/>
              <c:layout>
                <c:manualLayout>
                  <c:x val="4.4419212438142591E-2"/>
                  <c:y val="-6.7028437906332977E-2"/>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dLbl>
              <c:idx val="1"/>
              <c:layout>
                <c:manualLayout>
                  <c:x val="6.4609763546389226E-2"/>
                  <c:y val="-3.0467471775605898E-2"/>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dLbl>
              <c:idx val="2"/>
              <c:layout>
                <c:manualLayout>
                  <c:x val="2.6247716440720621E-2"/>
                  <c:y val="-3.3514218953166572E-2"/>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dLbl>
              <c:idx val="3"/>
              <c:layout>
                <c:manualLayout>
                  <c:x val="2.2209606219071296E-2"/>
                  <c:y val="-2.7420724598045284E-2"/>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numFmt formatCode="#,##0.00" sourceLinked="0"/>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errBars>
            <c:errBarType val="both"/>
            <c:errValType val="cust"/>
            <c:noEndCap val="0"/>
            <c:plus>
              <c:numRef>
                <c:f>(Sheet2!$E$43,Sheet2!$G$43,Sheet2!$I$43,Sheet2!$K$43)</c:f>
                <c:numCache>
                  <c:formatCode>General</c:formatCode>
                  <c:ptCount val="4"/>
                  <c:pt idx="0">
                    <c:v>0.92800862064961509</c:v>
                  </c:pt>
                  <c:pt idx="1">
                    <c:v>3.7729497743807827</c:v>
                  </c:pt>
                  <c:pt idx="2">
                    <c:v>0.26743223440714853</c:v>
                  </c:pt>
                  <c:pt idx="3">
                    <c:v>0.54869845999419364</c:v>
                  </c:pt>
                </c:numCache>
              </c:numRef>
            </c:plus>
            <c:minus>
              <c:numRef>
                <c:f>(Sheet2!$E$43,Sheet2!$G$43,Sheet2!$I$43,Sheet2!$K$43)</c:f>
                <c:numCache>
                  <c:formatCode>General</c:formatCode>
                  <c:ptCount val="4"/>
                  <c:pt idx="0">
                    <c:v>0.92800862064961509</c:v>
                  </c:pt>
                  <c:pt idx="1">
                    <c:v>3.7729497743807827</c:v>
                  </c:pt>
                  <c:pt idx="2">
                    <c:v>0.26743223440714853</c:v>
                  </c:pt>
                  <c:pt idx="3">
                    <c:v>0.54869845999419364</c:v>
                  </c:pt>
                </c:numCache>
              </c:numRef>
            </c:minus>
            <c:spPr>
              <a:noFill/>
              <a:ln w="9525" cap="flat" cmpd="sng" algn="ctr">
                <a:solidFill>
                  <a:schemeClr val="tx1">
                    <a:lumMod val="65000"/>
                    <a:lumOff val="35000"/>
                  </a:schemeClr>
                </a:solidFill>
                <a:round/>
              </a:ln>
              <a:effectLst/>
            </c:spPr>
          </c:errBars>
          <c:cat>
            <c:strRef>
              <c:f>(Sheet2!$E$1,Sheet2!$G$1,Sheet2!$I$1,Sheet2!$K$1)</c:f>
              <c:strCache>
                <c:ptCount val="4"/>
                <c:pt idx="0">
                  <c:v>Carbon %</c:v>
                </c:pt>
                <c:pt idx="1">
                  <c:v>Oxygen %</c:v>
                </c:pt>
                <c:pt idx="2">
                  <c:v>Aluminum %</c:v>
                </c:pt>
                <c:pt idx="3">
                  <c:v>Silicon %</c:v>
                </c:pt>
              </c:strCache>
            </c:strRef>
          </c:cat>
          <c:val>
            <c:numRef>
              <c:f>(Sheet2!$E$41,Sheet2!$G$41,Sheet2!$I$41,Sheet2!$K$41)</c:f>
              <c:numCache>
                <c:formatCode>General</c:formatCode>
                <c:ptCount val="4"/>
                <c:pt idx="0">
                  <c:v>32.224938875305625</c:v>
                </c:pt>
                <c:pt idx="1">
                  <c:v>48.12958435207824</c:v>
                </c:pt>
                <c:pt idx="2">
                  <c:v>5.9804400977995114</c:v>
                </c:pt>
                <c:pt idx="3">
                  <c:v>13.665036674816628</c:v>
                </c:pt>
              </c:numCache>
            </c:numRef>
          </c:val>
        </c:ser>
        <c:dLbls>
          <c:dLblPos val="outEnd"/>
          <c:showLegendKey val="0"/>
          <c:showVal val="1"/>
          <c:showCatName val="0"/>
          <c:showSerName val="0"/>
          <c:showPercent val="0"/>
          <c:showBubbleSize val="0"/>
        </c:dLbls>
        <c:gapWidth val="100"/>
        <c:overlap val="-24"/>
        <c:axId val="225886016"/>
        <c:axId val="225931568"/>
      </c:barChart>
      <c:catAx>
        <c:axId val="225886016"/>
        <c:scaling>
          <c:orientation val="minMax"/>
        </c:scaling>
        <c:delete val="0"/>
        <c:axPos val="b"/>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crossAx val="225931568"/>
        <c:crosses val="autoZero"/>
        <c:auto val="1"/>
        <c:lblAlgn val="ctr"/>
        <c:lblOffset val="100"/>
        <c:noMultiLvlLbl val="0"/>
      </c:catAx>
      <c:valAx>
        <c:axId val="225931568"/>
        <c:scaling>
          <c:orientation val="minMax"/>
        </c:scaling>
        <c:delete val="0"/>
        <c:axPos val="l"/>
        <c:title>
          <c:tx>
            <c:rich>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en-US" sz="2000"/>
                  <a:t>Molar</a:t>
                </a:r>
                <a:r>
                  <a:rPr lang="en-US" sz="2000" baseline="0"/>
                  <a:t> % of Particle</a:t>
                </a:r>
                <a:endParaRPr lang="en-US" sz="2000"/>
              </a:p>
            </c:rich>
          </c:tx>
          <c:layout/>
          <c:overlay val="0"/>
          <c:spPr>
            <a:noFill/>
            <a:ln>
              <a:noFill/>
            </a:ln>
            <a:effectLst/>
          </c:spPr>
          <c:txPr>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crossAx val="225886016"/>
        <c:crosses val="autoZero"/>
        <c:crossBetween val="between"/>
      </c:valAx>
      <c:spPr>
        <a:noFill/>
        <a:ln>
          <a:noFill/>
        </a:ln>
        <a:effectLst/>
      </c:spPr>
    </c:plotArea>
    <c:legend>
      <c:legendPos val="tr"/>
      <c:layout>
        <c:manualLayout>
          <c:xMode val="edge"/>
          <c:yMode val="edge"/>
          <c:x val="0.60300324443145747"/>
          <c:y val="0.32277383974091978"/>
          <c:w val="0.34179927219373962"/>
          <c:h val="0.16847030316222683"/>
        </c:manualLayout>
      </c:layout>
      <c:overlay val="1"/>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40">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4067175" cy="638175"/>
          </a:xfrm>
          <a:prstGeom prst="rect">
            <a:avLst/>
          </a:prstGeom>
          <a:noFill/>
          <a:ln w="9525">
            <a:noFill/>
            <a:miter lim="800000"/>
            <a:headEnd/>
            <a:tailEnd/>
          </a:ln>
          <a:effectLst/>
        </p:spPr>
        <p:txBody>
          <a:bodyPr vert="horz" wrap="square" lIns="127382" tIns="63690" rIns="127382" bIns="63690" numCol="1" anchor="t" anchorCtr="0" compatLnSpc="1">
            <a:prstTxWarp prst="textNoShape">
              <a:avLst/>
            </a:prstTxWarp>
          </a:bodyPr>
          <a:lstStyle>
            <a:lvl1pPr defTabSz="1273175">
              <a:defRPr sz="1600" smtClean="0"/>
            </a:lvl1pPr>
          </a:lstStyle>
          <a:p>
            <a:pPr>
              <a:defRPr/>
            </a:pPr>
            <a:endParaRPr lang="en-US"/>
          </a:p>
        </p:txBody>
      </p:sp>
      <p:sp>
        <p:nvSpPr>
          <p:cNvPr id="4099" name="Rectangle 3"/>
          <p:cNvSpPr>
            <a:spLocks noGrp="1" noChangeArrowheads="1"/>
          </p:cNvSpPr>
          <p:nvPr>
            <p:ph type="dt" sz="quarter" idx="1"/>
          </p:nvPr>
        </p:nvSpPr>
        <p:spPr bwMode="auto">
          <a:xfrm>
            <a:off x="5321300" y="0"/>
            <a:ext cx="4067175" cy="638175"/>
          </a:xfrm>
          <a:prstGeom prst="rect">
            <a:avLst/>
          </a:prstGeom>
          <a:noFill/>
          <a:ln w="9525">
            <a:noFill/>
            <a:miter lim="800000"/>
            <a:headEnd/>
            <a:tailEnd/>
          </a:ln>
          <a:effectLst/>
        </p:spPr>
        <p:txBody>
          <a:bodyPr vert="horz" wrap="square" lIns="127382" tIns="63690" rIns="127382" bIns="63690" numCol="1" anchor="t" anchorCtr="0" compatLnSpc="1">
            <a:prstTxWarp prst="textNoShape">
              <a:avLst/>
            </a:prstTxWarp>
          </a:bodyPr>
          <a:lstStyle>
            <a:lvl1pPr algn="r" defTabSz="1273175">
              <a:defRPr sz="1600" smtClean="0"/>
            </a:lvl1pPr>
          </a:lstStyle>
          <a:p>
            <a:pPr>
              <a:defRPr/>
            </a:pPr>
            <a:endParaRPr lang="en-US"/>
          </a:p>
        </p:txBody>
      </p:sp>
      <p:sp>
        <p:nvSpPr>
          <p:cNvPr id="4100" name="Rectangle 4"/>
          <p:cNvSpPr>
            <a:spLocks noGrp="1" noChangeArrowheads="1"/>
          </p:cNvSpPr>
          <p:nvPr>
            <p:ph type="ftr" sz="quarter" idx="2"/>
          </p:nvPr>
        </p:nvSpPr>
        <p:spPr bwMode="auto">
          <a:xfrm>
            <a:off x="0" y="12133263"/>
            <a:ext cx="4067175" cy="638175"/>
          </a:xfrm>
          <a:prstGeom prst="rect">
            <a:avLst/>
          </a:prstGeom>
          <a:noFill/>
          <a:ln w="9525">
            <a:noFill/>
            <a:miter lim="800000"/>
            <a:headEnd/>
            <a:tailEnd/>
          </a:ln>
          <a:effectLst/>
        </p:spPr>
        <p:txBody>
          <a:bodyPr vert="horz" wrap="square" lIns="127382" tIns="63690" rIns="127382" bIns="63690" numCol="1" anchor="b" anchorCtr="0" compatLnSpc="1">
            <a:prstTxWarp prst="textNoShape">
              <a:avLst/>
            </a:prstTxWarp>
          </a:bodyPr>
          <a:lstStyle>
            <a:lvl1pPr defTabSz="1273175">
              <a:defRPr sz="1600" smtClean="0"/>
            </a:lvl1pPr>
          </a:lstStyle>
          <a:p>
            <a:pPr>
              <a:defRPr/>
            </a:pPr>
            <a:endParaRPr lang="en-US"/>
          </a:p>
        </p:txBody>
      </p:sp>
      <p:sp>
        <p:nvSpPr>
          <p:cNvPr id="4101" name="Rectangle 5"/>
          <p:cNvSpPr>
            <a:spLocks noGrp="1" noChangeArrowheads="1"/>
          </p:cNvSpPr>
          <p:nvPr>
            <p:ph type="sldNum" sz="quarter" idx="3"/>
          </p:nvPr>
        </p:nvSpPr>
        <p:spPr bwMode="auto">
          <a:xfrm>
            <a:off x="5321300" y="12133263"/>
            <a:ext cx="4067175" cy="638175"/>
          </a:xfrm>
          <a:prstGeom prst="rect">
            <a:avLst/>
          </a:prstGeom>
          <a:noFill/>
          <a:ln w="9525">
            <a:noFill/>
            <a:miter lim="800000"/>
            <a:headEnd/>
            <a:tailEnd/>
          </a:ln>
          <a:effectLst/>
        </p:spPr>
        <p:txBody>
          <a:bodyPr vert="horz" wrap="square" lIns="127382" tIns="63690" rIns="127382" bIns="63690" numCol="1" anchor="b" anchorCtr="0" compatLnSpc="1">
            <a:prstTxWarp prst="textNoShape">
              <a:avLst/>
            </a:prstTxWarp>
          </a:bodyPr>
          <a:lstStyle>
            <a:lvl1pPr algn="r" defTabSz="1273175">
              <a:defRPr sz="1600" smtClean="0"/>
            </a:lvl1pPr>
          </a:lstStyle>
          <a:p>
            <a:pPr>
              <a:defRPr/>
            </a:pPr>
            <a:fld id="{12B199BC-D0CF-4DA5-9741-A0772C9FEDEF}" type="slidenum">
              <a:rPr lang="en-US"/>
              <a:pPr>
                <a:defRPr/>
              </a:pPr>
              <a:t>‹#›</a:t>
            </a:fld>
            <a:endParaRPr lang="en-US"/>
          </a:p>
        </p:txBody>
      </p:sp>
    </p:spTree>
    <p:extLst>
      <p:ext uri="{BB962C8B-B14F-4D97-AF65-F5344CB8AC3E}">
        <p14:creationId xmlns:p14="http://schemas.microsoft.com/office/powerpoint/2010/main" val="5291388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4059238" cy="641350"/>
          </a:xfrm>
          <a:prstGeom prst="rect">
            <a:avLst/>
          </a:prstGeom>
          <a:noFill/>
          <a:ln w="9525">
            <a:noFill/>
            <a:miter lim="800000"/>
            <a:headEnd/>
            <a:tailEnd/>
          </a:ln>
          <a:effectLst/>
        </p:spPr>
        <p:txBody>
          <a:bodyPr vert="horz" wrap="square" lIns="27240" tIns="13620" rIns="27240" bIns="13620" numCol="1" anchor="t" anchorCtr="0" compatLnSpc="1">
            <a:prstTxWarp prst="textNoShape">
              <a:avLst/>
            </a:prstTxWarp>
          </a:bodyPr>
          <a:lstStyle>
            <a:lvl1pPr defTabSz="273050">
              <a:defRPr sz="400" smtClean="0"/>
            </a:lvl1pPr>
          </a:lstStyle>
          <a:p>
            <a:pPr>
              <a:defRPr/>
            </a:pPr>
            <a:endParaRPr lang="en-US"/>
          </a:p>
        </p:txBody>
      </p:sp>
      <p:sp>
        <p:nvSpPr>
          <p:cNvPr id="7171" name="Rectangle 3"/>
          <p:cNvSpPr>
            <a:spLocks noGrp="1" noChangeArrowheads="1"/>
          </p:cNvSpPr>
          <p:nvPr>
            <p:ph type="dt" idx="1"/>
          </p:nvPr>
        </p:nvSpPr>
        <p:spPr bwMode="auto">
          <a:xfrm>
            <a:off x="5314950" y="0"/>
            <a:ext cx="4081463" cy="641350"/>
          </a:xfrm>
          <a:prstGeom prst="rect">
            <a:avLst/>
          </a:prstGeom>
          <a:noFill/>
          <a:ln w="9525">
            <a:noFill/>
            <a:miter lim="800000"/>
            <a:headEnd/>
            <a:tailEnd/>
          </a:ln>
          <a:effectLst/>
        </p:spPr>
        <p:txBody>
          <a:bodyPr vert="horz" wrap="square" lIns="27240" tIns="13620" rIns="27240" bIns="13620" numCol="1" anchor="t" anchorCtr="0" compatLnSpc="1">
            <a:prstTxWarp prst="textNoShape">
              <a:avLst/>
            </a:prstTxWarp>
          </a:bodyPr>
          <a:lstStyle>
            <a:lvl1pPr algn="r" defTabSz="273050">
              <a:defRPr sz="400" smtClean="0"/>
            </a:lvl1pPr>
          </a:lstStyle>
          <a:p>
            <a:pPr>
              <a:defRPr/>
            </a:pPr>
            <a:endParaRPr lang="en-US"/>
          </a:p>
        </p:txBody>
      </p:sp>
      <p:sp>
        <p:nvSpPr>
          <p:cNvPr id="3076" name="Rectangle 4"/>
          <p:cNvSpPr>
            <a:spLocks noGrp="1" noRot="1" noChangeAspect="1" noChangeArrowheads="1" noTextEdit="1"/>
          </p:cNvSpPr>
          <p:nvPr>
            <p:ph type="sldImg" idx="2"/>
          </p:nvPr>
        </p:nvSpPr>
        <p:spPr bwMode="auto">
          <a:xfrm>
            <a:off x="1527175" y="962025"/>
            <a:ext cx="6342063" cy="4789488"/>
          </a:xfrm>
          <a:prstGeom prst="rect">
            <a:avLst/>
          </a:prstGeom>
          <a:noFill/>
          <a:ln w="9525">
            <a:solidFill>
              <a:srgbClr val="000000"/>
            </a:solidFill>
            <a:miter lim="800000"/>
            <a:headEnd/>
            <a:tailEnd/>
          </a:ln>
        </p:spPr>
      </p:sp>
      <p:sp>
        <p:nvSpPr>
          <p:cNvPr id="7173" name="Rectangle 5"/>
          <p:cNvSpPr>
            <a:spLocks noGrp="1" noChangeArrowheads="1"/>
          </p:cNvSpPr>
          <p:nvPr>
            <p:ph type="body" sz="quarter" idx="3"/>
          </p:nvPr>
        </p:nvSpPr>
        <p:spPr bwMode="auto">
          <a:xfrm>
            <a:off x="1255713" y="6072188"/>
            <a:ext cx="6884987" cy="5751512"/>
          </a:xfrm>
          <a:prstGeom prst="rect">
            <a:avLst/>
          </a:prstGeom>
          <a:noFill/>
          <a:ln w="9525">
            <a:noFill/>
            <a:miter lim="800000"/>
            <a:headEnd/>
            <a:tailEnd/>
          </a:ln>
          <a:effectLst/>
        </p:spPr>
        <p:txBody>
          <a:bodyPr vert="horz" wrap="square" lIns="27240" tIns="13620" rIns="27240" bIns="136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7174" name="Rectangle 6"/>
          <p:cNvSpPr>
            <a:spLocks noGrp="1" noChangeArrowheads="1"/>
          </p:cNvSpPr>
          <p:nvPr>
            <p:ph type="ftr" sz="quarter" idx="4"/>
          </p:nvPr>
        </p:nvSpPr>
        <p:spPr bwMode="auto">
          <a:xfrm>
            <a:off x="0" y="12122150"/>
            <a:ext cx="4059238" cy="641350"/>
          </a:xfrm>
          <a:prstGeom prst="rect">
            <a:avLst/>
          </a:prstGeom>
          <a:noFill/>
          <a:ln w="9525">
            <a:noFill/>
            <a:miter lim="800000"/>
            <a:headEnd/>
            <a:tailEnd/>
          </a:ln>
          <a:effectLst/>
        </p:spPr>
        <p:txBody>
          <a:bodyPr vert="horz" wrap="square" lIns="27240" tIns="13620" rIns="27240" bIns="13620" numCol="1" anchor="b" anchorCtr="0" compatLnSpc="1">
            <a:prstTxWarp prst="textNoShape">
              <a:avLst/>
            </a:prstTxWarp>
          </a:bodyPr>
          <a:lstStyle>
            <a:lvl1pPr defTabSz="273050">
              <a:defRPr sz="400" smtClean="0"/>
            </a:lvl1pPr>
          </a:lstStyle>
          <a:p>
            <a:pPr>
              <a:defRPr/>
            </a:pPr>
            <a:endParaRPr lang="en-US"/>
          </a:p>
        </p:txBody>
      </p:sp>
      <p:sp>
        <p:nvSpPr>
          <p:cNvPr id="7175" name="Rectangle 7"/>
          <p:cNvSpPr>
            <a:spLocks noGrp="1" noChangeArrowheads="1"/>
          </p:cNvSpPr>
          <p:nvPr>
            <p:ph type="sldNum" sz="quarter" idx="5"/>
          </p:nvPr>
        </p:nvSpPr>
        <p:spPr bwMode="auto">
          <a:xfrm>
            <a:off x="5314950" y="12122150"/>
            <a:ext cx="4081463" cy="641350"/>
          </a:xfrm>
          <a:prstGeom prst="rect">
            <a:avLst/>
          </a:prstGeom>
          <a:noFill/>
          <a:ln w="9525">
            <a:noFill/>
            <a:miter lim="800000"/>
            <a:headEnd/>
            <a:tailEnd/>
          </a:ln>
          <a:effectLst/>
        </p:spPr>
        <p:txBody>
          <a:bodyPr vert="horz" wrap="square" lIns="27240" tIns="13620" rIns="27240" bIns="13620" numCol="1" anchor="b" anchorCtr="0" compatLnSpc="1">
            <a:prstTxWarp prst="textNoShape">
              <a:avLst/>
            </a:prstTxWarp>
          </a:bodyPr>
          <a:lstStyle>
            <a:lvl1pPr algn="r" defTabSz="273050">
              <a:defRPr sz="400" smtClean="0"/>
            </a:lvl1pPr>
          </a:lstStyle>
          <a:p>
            <a:pPr>
              <a:defRPr/>
            </a:pPr>
            <a:fld id="{0D4418BF-7CE8-4AC4-BC3B-111C69096913}" type="slidenum">
              <a:rPr lang="en-US"/>
              <a:pPr>
                <a:defRPr/>
              </a:pPr>
              <a:t>‹#›</a:t>
            </a:fld>
            <a:endParaRPr lang="en-US"/>
          </a:p>
        </p:txBody>
      </p:sp>
    </p:spTree>
    <p:extLst>
      <p:ext uri="{BB962C8B-B14F-4D97-AF65-F5344CB8AC3E}">
        <p14:creationId xmlns:p14="http://schemas.microsoft.com/office/powerpoint/2010/main" val="236313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27" charset="0"/>
        <a:ea typeface="+mn-ea"/>
        <a:cs typeface="+mn-cs"/>
      </a:defRPr>
    </a:lvl1pPr>
    <a:lvl2pPr marL="468081" algn="l" rtl="0" eaLnBrk="0" fontAlgn="base" hangingPunct="0">
      <a:spcBef>
        <a:spcPct val="30000"/>
      </a:spcBef>
      <a:spcAft>
        <a:spcPct val="0"/>
      </a:spcAft>
      <a:defRPr sz="1200" kern="1200">
        <a:solidFill>
          <a:schemeClr val="tx1"/>
        </a:solidFill>
        <a:latin typeface="Times New Roman" pitchFamily="27" charset="0"/>
        <a:ea typeface="+mn-ea"/>
        <a:cs typeface="+mn-cs"/>
      </a:defRPr>
    </a:lvl2pPr>
    <a:lvl3pPr marL="936163" algn="l" rtl="0" eaLnBrk="0" fontAlgn="base" hangingPunct="0">
      <a:spcBef>
        <a:spcPct val="30000"/>
      </a:spcBef>
      <a:spcAft>
        <a:spcPct val="0"/>
      </a:spcAft>
      <a:defRPr sz="1200" kern="1200">
        <a:solidFill>
          <a:schemeClr val="tx1"/>
        </a:solidFill>
        <a:latin typeface="Times New Roman" pitchFamily="27" charset="0"/>
        <a:ea typeface="+mn-ea"/>
        <a:cs typeface="+mn-cs"/>
      </a:defRPr>
    </a:lvl3pPr>
    <a:lvl4pPr marL="1404244" algn="l" rtl="0" eaLnBrk="0" fontAlgn="base" hangingPunct="0">
      <a:spcBef>
        <a:spcPct val="30000"/>
      </a:spcBef>
      <a:spcAft>
        <a:spcPct val="0"/>
      </a:spcAft>
      <a:defRPr sz="1200" kern="1200">
        <a:solidFill>
          <a:schemeClr val="tx1"/>
        </a:solidFill>
        <a:latin typeface="Times New Roman" pitchFamily="27" charset="0"/>
        <a:ea typeface="+mn-ea"/>
        <a:cs typeface="+mn-cs"/>
      </a:defRPr>
    </a:lvl4pPr>
    <a:lvl5pPr marL="1872325" algn="l" rtl="0" eaLnBrk="0" fontAlgn="base" hangingPunct="0">
      <a:spcBef>
        <a:spcPct val="30000"/>
      </a:spcBef>
      <a:spcAft>
        <a:spcPct val="0"/>
      </a:spcAft>
      <a:defRPr sz="1200" kern="1200">
        <a:solidFill>
          <a:schemeClr val="tx1"/>
        </a:solidFill>
        <a:latin typeface="Times New Roman" pitchFamily="27" charset="0"/>
        <a:ea typeface="+mn-ea"/>
        <a:cs typeface="+mn-cs"/>
      </a:defRPr>
    </a:lvl5pPr>
    <a:lvl6pPr marL="2340407" algn="l" defTabSz="936163" rtl="0" eaLnBrk="1" latinLnBrk="0" hangingPunct="1">
      <a:defRPr sz="1200" kern="1200">
        <a:solidFill>
          <a:schemeClr val="tx1"/>
        </a:solidFill>
        <a:latin typeface="+mn-lt"/>
        <a:ea typeface="+mn-ea"/>
        <a:cs typeface="+mn-cs"/>
      </a:defRPr>
    </a:lvl6pPr>
    <a:lvl7pPr marL="2808488" algn="l" defTabSz="936163" rtl="0" eaLnBrk="1" latinLnBrk="0" hangingPunct="1">
      <a:defRPr sz="1200" kern="1200">
        <a:solidFill>
          <a:schemeClr val="tx1"/>
        </a:solidFill>
        <a:latin typeface="+mn-lt"/>
        <a:ea typeface="+mn-ea"/>
        <a:cs typeface="+mn-cs"/>
      </a:defRPr>
    </a:lvl7pPr>
    <a:lvl8pPr marL="3276570" algn="l" defTabSz="936163" rtl="0" eaLnBrk="1" latinLnBrk="0" hangingPunct="1">
      <a:defRPr sz="1200" kern="1200">
        <a:solidFill>
          <a:schemeClr val="tx1"/>
        </a:solidFill>
        <a:latin typeface="+mn-lt"/>
        <a:ea typeface="+mn-ea"/>
        <a:cs typeface="+mn-cs"/>
      </a:defRPr>
    </a:lvl8pPr>
    <a:lvl9pPr marL="3744651" algn="l" defTabSz="936163"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0D4418BF-7CE8-4AC4-BC3B-111C69096913}" type="slidenum">
              <a:rPr lang="en-US" smtClean="0"/>
              <a:pPr>
                <a:defRPr/>
              </a:pPr>
              <a:t>1</a:t>
            </a:fld>
            <a:endParaRPr lang="en-US"/>
          </a:p>
        </p:txBody>
      </p:sp>
    </p:spTree>
    <p:extLst>
      <p:ext uri="{BB962C8B-B14F-4D97-AF65-F5344CB8AC3E}">
        <p14:creationId xmlns:p14="http://schemas.microsoft.com/office/powerpoint/2010/main" val="8468910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360420" y="10509878"/>
            <a:ext cx="38084760" cy="7252013"/>
          </a:xfrm>
        </p:spPr>
        <p:txBody>
          <a:bodyPr/>
          <a:lstStyle/>
          <a:p>
            <a:r>
              <a:rPr lang="en-US" smtClean="0"/>
              <a:t>Click to edit Master title style</a:t>
            </a:r>
            <a:endParaRPr lang="en-US"/>
          </a:p>
        </p:txBody>
      </p:sp>
      <p:sp>
        <p:nvSpPr>
          <p:cNvPr id="3" name="Subtitle 2"/>
          <p:cNvSpPr>
            <a:spLocks noGrp="1"/>
          </p:cNvSpPr>
          <p:nvPr>
            <p:ph type="subTitle" idx="1"/>
          </p:nvPr>
        </p:nvSpPr>
        <p:spPr>
          <a:xfrm>
            <a:off x="6720840" y="19171590"/>
            <a:ext cx="31363920" cy="8646822"/>
          </a:xfrm>
        </p:spPr>
        <p:txBody>
          <a:bodyPr/>
          <a:lstStyle>
            <a:lvl1pPr marL="0" indent="0" algn="ctr">
              <a:buNone/>
              <a:defRPr/>
            </a:lvl1pPr>
            <a:lvl2pPr marL="468081" indent="0" algn="ctr">
              <a:buNone/>
              <a:defRPr/>
            </a:lvl2pPr>
            <a:lvl3pPr marL="936163" indent="0" algn="ctr">
              <a:buNone/>
              <a:defRPr/>
            </a:lvl3pPr>
            <a:lvl4pPr marL="1404244" indent="0" algn="ctr">
              <a:buNone/>
              <a:defRPr/>
            </a:lvl4pPr>
            <a:lvl5pPr marL="1872325" indent="0" algn="ctr">
              <a:buNone/>
              <a:defRPr/>
            </a:lvl5pPr>
            <a:lvl6pPr marL="2340407" indent="0" algn="ctr">
              <a:buNone/>
              <a:defRPr/>
            </a:lvl6pPr>
            <a:lvl7pPr marL="2808488" indent="0" algn="ctr">
              <a:buNone/>
              <a:defRPr/>
            </a:lvl7pPr>
            <a:lvl8pPr marL="3276570" indent="0" algn="ctr">
              <a:buNone/>
              <a:defRPr/>
            </a:lvl8pPr>
            <a:lvl9pPr marL="3744651"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97FD4991-B0AA-4C78-9F45-3F23A133B37A}"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961C8139-951B-4346-AB20-7923F52BA5A4}"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538923" y="21741149"/>
            <a:ext cx="38084760" cy="6719240"/>
          </a:xfrm>
        </p:spPr>
        <p:txBody>
          <a:bodyPr anchor="t"/>
          <a:lstStyle>
            <a:lvl1pPr algn="l">
              <a:defRPr sz="4100" b="1" cap="all"/>
            </a:lvl1pPr>
          </a:lstStyle>
          <a:p>
            <a:r>
              <a:rPr lang="en-US" smtClean="0"/>
              <a:t>Click to edit Master title style</a:t>
            </a:r>
            <a:endParaRPr lang="en-US"/>
          </a:p>
        </p:txBody>
      </p:sp>
      <p:sp>
        <p:nvSpPr>
          <p:cNvPr id="3" name="Text Placeholder 2"/>
          <p:cNvSpPr>
            <a:spLocks noGrp="1"/>
          </p:cNvSpPr>
          <p:nvPr>
            <p:ph type="body" idx="1"/>
          </p:nvPr>
        </p:nvSpPr>
        <p:spPr>
          <a:xfrm>
            <a:off x="3538923" y="14340226"/>
            <a:ext cx="38084760" cy="7400924"/>
          </a:xfrm>
        </p:spPr>
        <p:txBody>
          <a:bodyPr anchor="b"/>
          <a:lstStyle>
            <a:lvl1pPr marL="0" indent="0">
              <a:buNone/>
              <a:defRPr sz="2000"/>
            </a:lvl1pPr>
            <a:lvl2pPr marL="468081" indent="0">
              <a:buNone/>
              <a:defRPr sz="1800"/>
            </a:lvl2pPr>
            <a:lvl3pPr marL="936163" indent="0">
              <a:buNone/>
              <a:defRPr sz="1600"/>
            </a:lvl3pPr>
            <a:lvl4pPr marL="1404244" indent="0">
              <a:buNone/>
              <a:defRPr sz="1400"/>
            </a:lvl4pPr>
            <a:lvl5pPr marL="1872325" indent="0">
              <a:buNone/>
              <a:defRPr sz="1400"/>
            </a:lvl5pPr>
            <a:lvl6pPr marL="2340407" indent="0">
              <a:buNone/>
              <a:defRPr sz="1400"/>
            </a:lvl6pPr>
            <a:lvl7pPr marL="2808488" indent="0">
              <a:buNone/>
              <a:defRPr sz="1400"/>
            </a:lvl7pPr>
            <a:lvl8pPr marL="3276570" indent="0">
              <a:buNone/>
              <a:defRPr sz="1400"/>
            </a:lvl8pPr>
            <a:lvl9pPr marL="3744651"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64600EBC-7D1B-49A5-86C2-37AAAE677784}"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358785" y="9776898"/>
            <a:ext cx="18965410" cy="20296702"/>
          </a:xfrm>
        </p:spPr>
        <p:txBody>
          <a:bodyPr/>
          <a:lstStyle>
            <a:lvl1pPr>
              <a:defRPr sz="2900"/>
            </a:lvl1pPr>
            <a:lvl2pPr>
              <a:defRPr sz="25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481407" y="9776898"/>
            <a:ext cx="18965411" cy="20296702"/>
          </a:xfrm>
        </p:spPr>
        <p:txBody>
          <a:bodyPr/>
          <a:lstStyle>
            <a:lvl1pPr>
              <a:defRPr sz="2900"/>
            </a:lvl1pPr>
            <a:lvl2pPr>
              <a:defRPr sz="25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83796770-0A6D-4276-A1D0-832F75DE5CD8}"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40280" y="1355099"/>
            <a:ext cx="40325040" cy="56388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240282" y="7573003"/>
            <a:ext cx="19797328" cy="3156934"/>
          </a:xfrm>
        </p:spPr>
        <p:txBody>
          <a:bodyPr anchor="b"/>
          <a:lstStyle>
            <a:lvl1pPr marL="0" indent="0">
              <a:buNone/>
              <a:defRPr sz="2500" b="1"/>
            </a:lvl1pPr>
            <a:lvl2pPr marL="468081" indent="0">
              <a:buNone/>
              <a:defRPr sz="2000" b="1"/>
            </a:lvl2pPr>
            <a:lvl3pPr marL="936163" indent="0">
              <a:buNone/>
              <a:defRPr sz="1800" b="1"/>
            </a:lvl3pPr>
            <a:lvl4pPr marL="1404244" indent="0">
              <a:buNone/>
              <a:defRPr sz="1600" b="1"/>
            </a:lvl4pPr>
            <a:lvl5pPr marL="1872325" indent="0">
              <a:buNone/>
              <a:defRPr sz="1600" b="1"/>
            </a:lvl5pPr>
            <a:lvl6pPr marL="2340407" indent="0">
              <a:buNone/>
              <a:defRPr sz="1600" b="1"/>
            </a:lvl6pPr>
            <a:lvl7pPr marL="2808488" indent="0">
              <a:buNone/>
              <a:defRPr sz="1600" b="1"/>
            </a:lvl7pPr>
            <a:lvl8pPr marL="3276570" indent="0">
              <a:buNone/>
              <a:defRPr sz="1600" b="1"/>
            </a:lvl8pPr>
            <a:lvl9pPr marL="3744651"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240282" y="10729936"/>
            <a:ext cx="19797328" cy="19492576"/>
          </a:xfrm>
        </p:spPr>
        <p:txBody>
          <a:bodyPr/>
          <a:lstStyle>
            <a:lvl1pPr>
              <a:defRPr sz="25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761442" y="7573003"/>
            <a:ext cx="19803879" cy="3156934"/>
          </a:xfrm>
        </p:spPr>
        <p:txBody>
          <a:bodyPr anchor="b"/>
          <a:lstStyle>
            <a:lvl1pPr marL="0" indent="0">
              <a:buNone/>
              <a:defRPr sz="2500" b="1"/>
            </a:lvl1pPr>
            <a:lvl2pPr marL="468081" indent="0">
              <a:buNone/>
              <a:defRPr sz="2000" b="1"/>
            </a:lvl2pPr>
            <a:lvl3pPr marL="936163" indent="0">
              <a:buNone/>
              <a:defRPr sz="1800" b="1"/>
            </a:lvl3pPr>
            <a:lvl4pPr marL="1404244" indent="0">
              <a:buNone/>
              <a:defRPr sz="1600" b="1"/>
            </a:lvl4pPr>
            <a:lvl5pPr marL="1872325" indent="0">
              <a:buNone/>
              <a:defRPr sz="1600" b="1"/>
            </a:lvl5pPr>
            <a:lvl6pPr marL="2340407" indent="0">
              <a:buNone/>
              <a:defRPr sz="1600" b="1"/>
            </a:lvl6pPr>
            <a:lvl7pPr marL="2808488" indent="0">
              <a:buNone/>
              <a:defRPr sz="1600" b="1"/>
            </a:lvl7pPr>
            <a:lvl8pPr marL="3276570" indent="0">
              <a:buNone/>
              <a:defRPr sz="1600" b="1"/>
            </a:lvl8pPr>
            <a:lvl9pPr marL="3744651"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761442" y="10729936"/>
            <a:ext cx="19803879" cy="19492576"/>
          </a:xfrm>
        </p:spPr>
        <p:txBody>
          <a:bodyPr/>
          <a:lstStyle>
            <a:lvl1pPr>
              <a:defRPr sz="25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endParaRPr lang="en-US"/>
          </a:p>
        </p:txBody>
      </p:sp>
      <p:sp>
        <p:nvSpPr>
          <p:cNvPr id="8" name="Rectangle 5"/>
          <p:cNvSpPr>
            <a:spLocks noGrp="1" noChangeArrowheads="1"/>
          </p:cNvSpPr>
          <p:nvPr>
            <p:ph type="ftr" sz="quarter" idx="11"/>
          </p:nvPr>
        </p:nvSpPr>
        <p:spPr>
          <a:ln/>
        </p:spPr>
        <p:txBody>
          <a:bodyPr/>
          <a:lstStyle>
            <a:lvl1pPr>
              <a:defRPr/>
            </a:lvl1pPr>
          </a:lstStyle>
          <a:p>
            <a:endParaRPr lang="en-US"/>
          </a:p>
        </p:txBody>
      </p:sp>
      <p:sp>
        <p:nvSpPr>
          <p:cNvPr id="9" name="Rectangle 6"/>
          <p:cNvSpPr>
            <a:spLocks noGrp="1" noChangeArrowheads="1"/>
          </p:cNvSpPr>
          <p:nvPr>
            <p:ph type="sldNum" sz="quarter" idx="12"/>
          </p:nvPr>
        </p:nvSpPr>
        <p:spPr>
          <a:ln/>
        </p:spPr>
        <p:txBody>
          <a:bodyPr/>
          <a:lstStyle>
            <a:lvl1pPr>
              <a:defRPr/>
            </a:lvl1pPr>
          </a:lstStyle>
          <a:p>
            <a:fld id="{B8FBEA6E-6B58-4CC6-8D61-D7A483A21036}"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endParaRPr lang="en-US"/>
          </a:p>
        </p:txBody>
      </p:sp>
      <p:sp>
        <p:nvSpPr>
          <p:cNvPr id="4" name="Rectangle 5"/>
          <p:cNvSpPr>
            <a:spLocks noGrp="1" noChangeArrowheads="1"/>
          </p:cNvSpPr>
          <p:nvPr>
            <p:ph type="ftr" sz="quarter" idx="11"/>
          </p:nvPr>
        </p:nvSpPr>
        <p:spPr>
          <a:ln/>
        </p:spPr>
        <p:txBody>
          <a:bodyPr/>
          <a:lstStyle>
            <a:lvl1pPr>
              <a:defRPr/>
            </a:lvl1pPr>
          </a:lstStyle>
          <a:p>
            <a:endParaRPr lang="en-US"/>
          </a:p>
        </p:txBody>
      </p:sp>
      <p:sp>
        <p:nvSpPr>
          <p:cNvPr id="5" name="Rectangle 6"/>
          <p:cNvSpPr>
            <a:spLocks noGrp="1" noChangeArrowheads="1"/>
          </p:cNvSpPr>
          <p:nvPr>
            <p:ph type="sldNum" sz="quarter" idx="12"/>
          </p:nvPr>
        </p:nvSpPr>
        <p:spPr>
          <a:ln/>
        </p:spPr>
        <p:txBody>
          <a:bodyPr/>
          <a:lstStyle>
            <a:lvl1pPr>
              <a:defRPr/>
            </a:lvl1pPr>
          </a:lstStyle>
          <a:p>
            <a:fld id="{497FA94F-F46C-4767-8B52-928E2037B182}"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endParaRPr lang="en-US"/>
          </a:p>
        </p:txBody>
      </p:sp>
      <p:sp>
        <p:nvSpPr>
          <p:cNvPr id="3" name="Rectangle 5"/>
          <p:cNvSpPr>
            <a:spLocks noGrp="1" noChangeArrowheads="1"/>
          </p:cNvSpPr>
          <p:nvPr>
            <p:ph type="ftr" sz="quarter" idx="11"/>
          </p:nvPr>
        </p:nvSpPr>
        <p:spPr>
          <a:ln/>
        </p:spPr>
        <p:txBody>
          <a:bodyPr/>
          <a:lstStyle>
            <a:lvl1pPr>
              <a:defRPr/>
            </a:lvl1pPr>
          </a:lstStyle>
          <a:p>
            <a:endParaRPr lang="en-US"/>
          </a:p>
        </p:txBody>
      </p:sp>
      <p:sp>
        <p:nvSpPr>
          <p:cNvPr id="4" name="Rectangle 6"/>
          <p:cNvSpPr>
            <a:spLocks noGrp="1" noChangeArrowheads="1"/>
          </p:cNvSpPr>
          <p:nvPr>
            <p:ph type="sldNum" sz="quarter" idx="12"/>
          </p:nvPr>
        </p:nvSpPr>
        <p:spPr>
          <a:ln/>
        </p:spPr>
        <p:txBody>
          <a:bodyPr/>
          <a:lstStyle>
            <a:lvl1pPr>
              <a:defRPr/>
            </a:lvl1pPr>
          </a:lstStyle>
          <a:p>
            <a:fld id="{4FEB4570-57DB-462E-93B8-C404F64FC1A4}"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40280" y="1346827"/>
            <a:ext cx="14740323" cy="5733111"/>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517745" y="1346826"/>
            <a:ext cx="25047575" cy="28875686"/>
          </a:xfrm>
        </p:spPr>
        <p:txBody>
          <a:bodyPr/>
          <a:lstStyle>
            <a:lvl1pPr>
              <a:defRPr sz="3300"/>
            </a:lvl1pPr>
            <a:lvl2pPr>
              <a:defRPr sz="2900"/>
            </a:lvl2pPr>
            <a:lvl3pPr>
              <a:defRPr sz="25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240280" y="7079939"/>
            <a:ext cx="14740323" cy="23142574"/>
          </a:xfrm>
        </p:spPr>
        <p:txBody>
          <a:bodyPr/>
          <a:lstStyle>
            <a:lvl1pPr marL="0" indent="0">
              <a:buNone/>
              <a:defRPr sz="1400"/>
            </a:lvl1pPr>
            <a:lvl2pPr marL="468081" indent="0">
              <a:buNone/>
              <a:defRPr sz="1200"/>
            </a:lvl2pPr>
            <a:lvl3pPr marL="936163" indent="0">
              <a:buNone/>
              <a:defRPr sz="1000"/>
            </a:lvl3pPr>
            <a:lvl4pPr marL="1404244" indent="0">
              <a:buNone/>
              <a:defRPr sz="900"/>
            </a:lvl4pPr>
            <a:lvl5pPr marL="1872325" indent="0">
              <a:buNone/>
              <a:defRPr sz="900"/>
            </a:lvl5pPr>
            <a:lvl6pPr marL="2340407" indent="0">
              <a:buNone/>
              <a:defRPr sz="900"/>
            </a:lvl6pPr>
            <a:lvl7pPr marL="2808488" indent="0">
              <a:buNone/>
              <a:defRPr sz="900"/>
            </a:lvl7pPr>
            <a:lvl8pPr marL="3276570" indent="0">
              <a:buNone/>
              <a:defRPr sz="900"/>
            </a:lvl8pPr>
            <a:lvl9pPr marL="3744651"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0B1BBA61-B487-4C09-AFBE-F608CC08827E}"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782618" y="23683624"/>
            <a:ext cx="26883360" cy="2794582"/>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782618" y="3022916"/>
            <a:ext cx="26883360" cy="20300010"/>
          </a:xfrm>
        </p:spPr>
        <p:txBody>
          <a:bodyPr/>
          <a:lstStyle>
            <a:lvl1pPr marL="0" indent="0">
              <a:buNone/>
              <a:defRPr sz="3300"/>
            </a:lvl1pPr>
            <a:lvl2pPr marL="468081" indent="0">
              <a:buNone/>
              <a:defRPr sz="2900"/>
            </a:lvl2pPr>
            <a:lvl3pPr marL="936163" indent="0">
              <a:buNone/>
              <a:defRPr sz="2500"/>
            </a:lvl3pPr>
            <a:lvl4pPr marL="1404244" indent="0">
              <a:buNone/>
              <a:defRPr sz="2000"/>
            </a:lvl4pPr>
            <a:lvl5pPr marL="1872325" indent="0">
              <a:buNone/>
              <a:defRPr sz="2000"/>
            </a:lvl5pPr>
            <a:lvl6pPr marL="2340407" indent="0">
              <a:buNone/>
              <a:defRPr sz="2000"/>
            </a:lvl6pPr>
            <a:lvl7pPr marL="2808488" indent="0">
              <a:buNone/>
              <a:defRPr sz="2000"/>
            </a:lvl7pPr>
            <a:lvl8pPr marL="3276570" indent="0">
              <a:buNone/>
              <a:defRPr sz="2000"/>
            </a:lvl8pPr>
            <a:lvl9pPr marL="3744651" indent="0">
              <a:buNone/>
              <a:defRPr sz="2000"/>
            </a:lvl9pPr>
          </a:lstStyle>
          <a:p>
            <a:pPr lvl="0"/>
            <a:endParaRPr lang="en-US" noProof="0" smtClean="0"/>
          </a:p>
        </p:txBody>
      </p:sp>
      <p:sp>
        <p:nvSpPr>
          <p:cNvPr id="4" name="Text Placeholder 3"/>
          <p:cNvSpPr>
            <a:spLocks noGrp="1"/>
          </p:cNvSpPr>
          <p:nvPr>
            <p:ph type="body" sz="half" idx="2"/>
          </p:nvPr>
        </p:nvSpPr>
        <p:spPr>
          <a:xfrm>
            <a:off x="8782618" y="26478204"/>
            <a:ext cx="26883360" cy="3970986"/>
          </a:xfrm>
        </p:spPr>
        <p:txBody>
          <a:bodyPr/>
          <a:lstStyle>
            <a:lvl1pPr marL="0" indent="0">
              <a:buNone/>
              <a:defRPr sz="1400"/>
            </a:lvl1pPr>
            <a:lvl2pPr marL="468081" indent="0">
              <a:buNone/>
              <a:defRPr sz="1200"/>
            </a:lvl2pPr>
            <a:lvl3pPr marL="936163" indent="0">
              <a:buNone/>
              <a:defRPr sz="1000"/>
            </a:lvl3pPr>
            <a:lvl4pPr marL="1404244" indent="0">
              <a:buNone/>
              <a:defRPr sz="900"/>
            </a:lvl4pPr>
            <a:lvl5pPr marL="1872325" indent="0">
              <a:buNone/>
              <a:defRPr sz="900"/>
            </a:lvl5pPr>
            <a:lvl6pPr marL="2340407" indent="0">
              <a:buNone/>
              <a:defRPr sz="900"/>
            </a:lvl6pPr>
            <a:lvl7pPr marL="2808488" indent="0">
              <a:buNone/>
              <a:defRPr sz="900"/>
            </a:lvl7pPr>
            <a:lvl8pPr marL="3276570" indent="0">
              <a:buNone/>
              <a:defRPr sz="900"/>
            </a:lvl8pPr>
            <a:lvl9pPr marL="3744651"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53EDBD1D-0B06-493F-9B9E-7B6F9BBD042C}"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9C542859-F12A-449A-AC2B-FAA8DA0E01CE}"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925628" y="3008022"/>
            <a:ext cx="9521190" cy="2706557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358784" y="3008022"/>
            <a:ext cx="28409632" cy="2706557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20DF5ECC-1565-4C5A-A3E7-30DD94B65342}"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3358784" y="3008022"/>
            <a:ext cx="38088036" cy="5638800"/>
          </a:xfrm>
          <a:prstGeom prst="rect">
            <a:avLst/>
          </a:prstGeom>
          <a:noFill/>
          <a:ln w="9525">
            <a:noFill/>
            <a:miter lim="800000"/>
            <a:headEnd/>
            <a:tailEnd/>
          </a:ln>
        </p:spPr>
        <p:txBody>
          <a:bodyPr vert="horz" wrap="square" lIns="456643" tIns="228322" rIns="456643" bIns="228322" numCol="1" anchor="ctr" anchorCtr="0" compatLnSpc="1">
            <a:prstTxWarp prst="textNoShape">
              <a:avLst/>
            </a:prstTxWarp>
          </a:bodyPr>
          <a:lstStyle/>
          <a:p>
            <a:pPr lvl="0"/>
            <a:r>
              <a:rPr lang="en-US" smtClean="0"/>
              <a:t>Click to edit Master title style</a:t>
            </a:r>
          </a:p>
        </p:txBody>
      </p:sp>
      <p:sp>
        <p:nvSpPr>
          <p:cNvPr id="2051" name="Rectangle 3"/>
          <p:cNvSpPr>
            <a:spLocks noGrp="1" noChangeArrowheads="1"/>
          </p:cNvSpPr>
          <p:nvPr>
            <p:ph type="body" idx="1"/>
          </p:nvPr>
        </p:nvSpPr>
        <p:spPr bwMode="auto">
          <a:xfrm>
            <a:off x="3358784" y="9776898"/>
            <a:ext cx="38088036" cy="20296702"/>
          </a:xfrm>
          <a:prstGeom prst="rect">
            <a:avLst/>
          </a:prstGeom>
          <a:noFill/>
          <a:ln w="9525">
            <a:noFill/>
            <a:miter lim="800000"/>
            <a:headEnd/>
            <a:tailEnd/>
          </a:ln>
        </p:spPr>
        <p:txBody>
          <a:bodyPr vert="horz" wrap="square" lIns="456643" tIns="228322" rIns="456643" bIns="228322"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3358783" y="30826433"/>
            <a:ext cx="9334500" cy="2255189"/>
          </a:xfrm>
          <a:prstGeom prst="rect">
            <a:avLst/>
          </a:prstGeom>
          <a:noFill/>
          <a:ln w="9525">
            <a:noFill/>
            <a:miter lim="800000"/>
            <a:headEnd/>
            <a:tailEnd/>
          </a:ln>
          <a:effectLst/>
        </p:spPr>
        <p:txBody>
          <a:bodyPr vert="horz" wrap="square" lIns="456643" tIns="228322" rIns="456643" bIns="228322" numCol="1" anchor="t" anchorCtr="0" compatLnSpc="1">
            <a:prstTxWarp prst="textNoShape">
              <a:avLst/>
            </a:prstTxWarp>
          </a:bodyPr>
          <a:lstStyle>
            <a:lvl1pPr>
              <a:defRPr sz="7200"/>
            </a:lvl1pPr>
          </a:lstStyle>
          <a:p>
            <a:endParaRPr lang="en-US"/>
          </a:p>
        </p:txBody>
      </p:sp>
      <p:sp>
        <p:nvSpPr>
          <p:cNvPr id="1029" name="Rectangle 5"/>
          <p:cNvSpPr>
            <a:spLocks noGrp="1" noChangeArrowheads="1"/>
          </p:cNvSpPr>
          <p:nvPr>
            <p:ph type="ftr" sz="quarter" idx="3"/>
          </p:nvPr>
        </p:nvSpPr>
        <p:spPr bwMode="auto">
          <a:xfrm>
            <a:off x="15310220" y="30826433"/>
            <a:ext cx="14185164" cy="2255189"/>
          </a:xfrm>
          <a:prstGeom prst="rect">
            <a:avLst/>
          </a:prstGeom>
          <a:noFill/>
          <a:ln w="9525">
            <a:noFill/>
            <a:miter lim="800000"/>
            <a:headEnd/>
            <a:tailEnd/>
          </a:ln>
          <a:effectLst/>
        </p:spPr>
        <p:txBody>
          <a:bodyPr vert="horz" wrap="square" lIns="456643" tIns="228322" rIns="456643" bIns="228322" numCol="1" anchor="t" anchorCtr="0" compatLnSpc="1">
            <a:prstTxWarp prst="textNoShape">
              <a:avLst/>
            </a:prstTxWarp>
          </a:bodyPr>
          <a:lstStyle>
            <a:lvl1pPr algn="ctr">
              <a:defRPr sz="7200"/>
            </a:lvl1pPr>
          </a:lstStyle>
          <a:p>
            <a:endParaRPr lang="en-US"/>
          </a:p>
        </p:txBody>
      </p:sp>
      <p:sp>
        <p:nvSpPr>
          <p:cNvPr id="1030" name="Rectangle 6"/>
          <p:cNvSpPr>
            <a:spLocks noGrp="1" noChangeArrowheads="1"/>
          </p:cNvSpPr>
          <p:nvPr>
            <p:ph type="sldNum" sz="quarter" idx="4"/>
          </p:nvPr>
        </p:nvSpPr>
        <p:spPr bwMode="auto">
          <a:xfrm>
            <a:off x="32112318" y="30826433"/>
            <a:ext cx="9334500" cy="2255189"/>
          </a:xfrm>
          <a:prstGeom prst="rect">
            <a:avLst/>
          </a:prstGeom>
          <a:noFill/>
          <a:ln w="9525">
            <a:noFill/>
            <a:miter lim="800000"/>
            <a:headEnd/>
            <a:tailEnd/>
          </a:ln>
          <a:effectLst/>
        </p:spPr>
        <p:txBody>
          <a:bodyPr vert="horz" wrap="square" lIns="456643" tIns="228322" rIns="456643" bIns="228322" numCol="1" anchor="t" anchorCtr="0" compatLnSpc="1">
            <a:prstTxWarp prst="textNoShape">
              <a:avLst/>
            </a:prstTxWarp>
          </a:bodyPr>
          <a:lstStyle>
            <a:lvl1pPr algn="r">
              <a:defRPr sz="7200"/>
            </a:lvl1pPr>
          </a:lstStyle>
          <a:p>
            <a:fld id="{0870CD87-B729-45C9-B46A-E130E2DB8C2C}" type="slidenum">
              <a:rPr lang="en-US"/>
              <a:pPr/>
              <a:t>‹#›</a:t>
            </a:fld>
            <a:endParaRPr lang="en-US"/>
          </a:p>
        </p:txBody>
      </p:sp>
      <p:sp>
        <p:nvSpPr>
          <p:cNvPr id="7" name="Rectangle 6"/>
          <p:cNvSpPr/>
          <p:nvPr userDrawn="1"/>
        </p:nvSpPr>
        <p:spPr bwMode="auto">
          <a:xfrm>
            <a:off x="457200" y="457200"/>
            <a:ext cx="43891200" cy="32918400"/>
          </a:xfrm>
          <a:prstGeom prst="rect">
            <a:avLst/>
          </a:prstGeom>
          <a:blipFill rotWithShape="1">
            <a:blip r:embed="rId13"/>
            <a:tile tx="0" ty="0" sx="100000" sy="100000" flip="none" algn="tl"/>
          </a:bli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100138" rtl="0" eaLnBrk="1" fontAlgn="base" latinLnBrk="0" hangingPunct="1">
              <a:lnSpc>
                <a:spcPct val="100000"/>
              </a:lnSpc>
              <a:spcBef>
                <a:spcPct val="0"/>
              </a:spcBef>
              <a:spcAft>
                <a:spcPct val="0"/>
              </a:spcAft>
              <a:buClrTx/>
              <a:buSzTx/>
              <a:buFontTx/>
              <a:buNone/>
              <a:tabLst/>
            </a:pPr>
            <a:endParaRPr kumimoji="0" lang="en-US" sz="2900" b="0" i="0" u="none" strike="noStrike" cap="none" normalizeH="0" baseline="0" smtClean="0">
              <a:ln>
                <a:noFill/>
              </a:ln>
              <a:solidFill>
                <a:schemeClr val="tx1"/>
              </a:solidFill>
              <a:effectLst/>
              <a:latin typeface="Times New Roman" pitchFamily="27" charset="0"/>
            </a:endParaRPr>
          </a:p>
        </p:txBody>
      </p:sp>
      <p:sp>
        <p:nvSpPr>
          <p:cNvPr id="8" name="Rectangle 7"/>
          <p:cNvSpPr/>
          <p:nvPr userDrawn="1"/>
        </p:nvSpPr>
        <p:spPr bwMode="auto">
          <a:xfrm>
            <a:off x="1116052" y="5498687"/>
            <a:ext cx="10058400" cy="27516510"/>
          </a:xfrm>
          <a:prstGeom prst="rect">
            <a:avLst/>
          </a:prstGeom>
          <a:solidFill>
            <a:schemeClr val="bg1"/>
          </a:solidFill>
          <a:ln w="31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100138" rtl="0" eaLnBrk="1" fontAlgn="base" latinLnBrk="0" hangingPunct="1">
              <a:lnSpc>
                <a:spcPct val="100000"/>
              </a:lnSpc>
              <a:spcBef>
                <a:spcPct val="0"/>
              </a:spcBef>
              <a:spcAft>
                <a:spcPct val="0"/>
              </a:spcAft>
              <a:buClrTx/>
              <a:buSzTx/>
              <a:buFontTx/>
              <a:buNone/>
              <a:tabLst/>
            </a:pPr>
            <a:endParaRPr kumimoji="0" lang="en-US" sz="2900" b="0" i="0" u="none" strike="noStrike" cap="none" normalizeH="0" baseline="0" smtClean="0">
              <a:ln>
                <a:noFill/>
              </a:ln>
              <a:solidFill>
                <a:schemeClr val="tx1"/>
              </a:solidFill>
              <a:effectLst/>
              <a:latin typeface="Times New Roman" pitchFamily="27" charset="0"/>
            </a:endParaRPr>
          </a:p>
        </p:txBody>
      </p:sp>
      <p:sp>
        <p:nvSpPr>
          <p:cNvPr id="9" name="Rectangle 8"/>
          <p:cNvSpPr/>
          <p:nvPr userDrawn="1"/>
        </p:nvSpPr>
        <p:spPr bwMode="auto">
          <a:xfrm>
            <a:off x="11954320" y="5498687"/>
            <a:ext cx="10058400" cy="27516510"/>
          </a:xfrm>
          <a:prstGeom prst="rect">
            <a:avLst/>
          </a:prstGeom>
          <a:solidFill>
            <a:schemeClr val="bg1"/>
          </a:solidFill>
          <a:ln w="31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100138" rtl="0" eaLnBrk="1" fontAlgn="base" latinLnBrk="0" hangingPunct="1">
              <a:lnSpc>
                <a:spcPct val="100000"/>
              </a:lnSpc>
              <a:spcBef>
                <a:spcPct val="0"/>
              </a:spcBef>
              <a:spcAft>
                <a:spcPct val="0"/>
              </a:spcAft>
              <a:buClrTx/>
              <a:buSzTx/>
              <a:buFontTx/>
              <a:buNone/>
              <a:tabLst/>
            </a:pPr>
            <a:endParaRPr kumimoji="0" lang="en-US" sz="2900" b="0" i="0" u="none" strike="noStrike" cap="none" normalizeH="0" baseline="0" smtClean="0">
              <a:ln>
                <a:noFill/>
              </a:ln>
              <a:solidFill>
                <a:schemeClr val="tx1"/>
              </a:solidFill>
              <a:effectLst/>
              <a:latin typeface="Times New Roman" pitchFamily="27" charset="0"/>
            </a:endParaRPr>
          </a:p>
        </p:txBody>
      </p:sp>
      <p:sp>
        <p:nvSpPr>
          <p:cNvPr id="10" name="Rectangle 9"/>
          <p:cNvSpPr/>
          <p:nvPr userDrawn="1"/>
        </p:nvSpPr>
        <p:spPr bwMode="auto">
          <a:xfrm>
            <a:off x="22792588" y="5498687"/>
            <a:ext cx="10058400" cy="27516510"/>
          </a:xfrm>
          <a:prstGeom prst="rect">
            <a:avLst/>
          </a:prstGeom>
          <a:solidFill>
            <a:schemeClr val="bg1"/>
          </a:solidFill>
          <a:ln w="31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100138" rtl="0" eaLnBrk="1" fontAlgn="base" latinLnBrk="0" hangingPunct="1">
              <a:lnSpc>
                <a:spcPct val="100000"/>
              </a:lnSpc>
              <a:spcBef>
                <a:spcPct val="0"/>
              </a:spcBef>
              <a:spcAft>
                <a:spcPct val="0"/>
              </a:spcAft>
              <a:buClrTx/>
              <a:buSzTx/>
              <a:buFontTx/>
              <a:buNone/>
              <a:tabLst/>
            </a:pPr>
            <a:endParaRPr kumimoji="0" lang="en-US" sz="2900" b="0" i="0" u="none" strike="noStrike" cap="none" normalizeH="0" baseline="0" smtClean="0">
              <a:ln>
                <a:noFill/>
              </a:ln>
              <a:solidFill>
                <a:schemeClr val="tx1"/>
              </a:solidFill>
              <a:effectLst/>
              <a:latin typeface="Times New Roman" pitchFamily="27" charset="0"/>
            </a:endParaRPr>
          </a:p>
        </p:txBody>
      </p:sp>
      <p:sp>
        <p:nvSpPr>
          <p:cNvPr id="11" name="Rectangle 10"/>
          <p:cNvSpPr/>
          <p:nvPr userDrawn="1"/>
        </p:nvSpPr>
        <p:spPr bwMode="auto">
          <a:xfrm>
            <a:off x="33630856" y="5498687"/>
            <a:ext cx="10058400" cy="27516510"/>
          </a:xfrm>
          <a:prstGeom prst="rect">
            <a:avLst/>
          </a:prstGeom>
          <a:solidFill>
            <a:schemeClr val="bg1"/>
          </a:solidFill>
          <a:ln w="31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100138" rtl="0" eaLnBrk="1" fontAlgn="base" latinLnBrk="0" hangingPunct="1">
              <a:lnSpc>
                <a:spcPct val="100000"/>
              </a:lnSpc>
              <a:spcBef>
                <a:spcPct val="0"/>
              </a:spcBef>
              <a:spcAft>
                <a:spcPct val="0"/>
              </a:spcAft>
              <a:buClrTx/>
              <a:buSzTx/>
              <a:buFontTx/>
              <a:buNone/>
              <a:tabLst/>
            </a:pPr>
            <a:endParaRPr kumimoji="0" lang="en-US" sz="2900" b="0" i="0" u="none" strike="noStrike" cap="none" normalizeH="0" baseline="0" smtClean="0">
              <a:ln>
                <a:noFill/>
              </a:ln>
              <a:solidFill>
                <a:schemeClr val="tx1"/>
              </a:solidFill>
              <a:effectLst/>
              <a:latin typeface="Times New Roman" pitchFamily="27" charset="0"/>
            </a:endParaRPr>
          </a:p>
        </p:txBody>
      </p:sp>
      <p:sp>
        <p:nvSpPr>
          <p:cNvPr id="12" name="Rectangle 11"/>
          <p:cNvSpPr/>
          <p:nvPr userDrawn="1"/>
        </p:nvSpPr>
        <p:spPr bwMode="auto">
          <a:xfrm>
            <a:off x="461814" y="500305"/>
            <a:ext cx="43833866" cy="4464212"/>
          </a:xfrm>
          <a:prstGeom prst="rect">
            <a:avLst/>
          </a:prstGeom>
          <a:solidFill>
            <a:srgbClr val="87212E"/>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100138" rtl="0" eaLnBrk="1" fontAlgn="base" latinLnBrk="0" hangingPunct="1">
              <a:lnSpc>
                <a:spcPct val="100000"/>
              </a:lnSpc>
              <a:spcBef>
                <a:spcPct val="0"/>
              </a:spcBef>
              <a:spcAft>
                <a:spcPct val="0"/>
              </a:spcAft>
              <a:buClrTx/>
              <a:buSzTx/>
              <a:buFontTx/>
              <a:buNone/>
              <a:tabLst/>
            </a:pPr>
            <a:endParaRPr kumimoji="0" lang="en-US" sz="2900" b="0" i="0" u="none" strike="noStrike" cap="none" normalizeH="0" baseline="0" smtClean="0">
              <a:ln>
                <a:noFill/>
              </a:ln>
              <a:solidFill>
                <a:schemeClr val="tx1"/>
              </a:solidFill>
              <a:effectLst/>
              <a:latin typeface="Times New Roman" pitchFamily="27"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68670" rtl="0" eaLnBrk="0" fontAlgn="base" hangingPunct="0">
        <a:spcBef>
          <a:spcPct val="0"/>
        </a:spcBef>
        <a:spcAft>
          <a:spcPct val="0"/>
        </a:spcAft>
        <a:defRPr sz="21700">
          <a:solidFill>
            <a:schemeClr val="tx2"/>
          </a:solidFill>
          <a:latin typeface="+mj-lt"/>
          <a:ea typeface="+mj-ea"/>
          <a:cs typeface="+mj-cs"/>
        </a:defRPr>
      </a:lvl1pPr>
      <a:lvl2pPr algn="ctr" defTabSz="4568670" rtl="0" eaLnBrk="0" fontAlgn="base" hangingPunct="0">
        <a:spcBef>
          <a:spcPct val="0"/>
        </a:spcBef>
        <a:spcAft>
          <a:spcPct val="0"/>
        </a:spcAft>
        <a:defRPr sz="21700">
          <a:solidFill>
            <a:schemeClr val="tx2"/>
          </a:solidFill>
          <a:latin typeface="Times New Roman" pitchFamily="27" charset="0"/>
        </a:defRPr>
      </a:lvl2pPr>
      <a:lvl3pPr algn="ctr" defTabSz="4568670" rtl="0" eaLnBrk="0" fontAlgn="base" hangingPunct="0">
        <a:spcBef>
          <a:spcPct val="0"/>
        </a:spcBef>
        <a:spcAft>
          <a:spcPct val="0"/>
        </a:spcAft>
        <a:defRPr sz="21700">
          <a:solidFill>
            <a:schemeClr val="tx2"/>
          </a:solidFill>
          <a:latin typeface="Times New Roman" pitchFamily="27" charset="0"/>
        </a:defRPr>
      </a:lvl3pPr>
      <a:lvl4pPr algn="ctr" defTabSz="4568670" rtl="0" eaLnBrk="0" fontAlgn="base" hangingPunct="0">
        <a:spcBef>
          <a:spcPct val="0"/>
        </a:spcBef>
        <a:spcAft>
          <a:spcPct val="0"/>
        </a:spcAft>
        <a:defRPr sz="21700">
          <a:solidFill>
            <a:schemeClr val="tx2"/>
          </a:solidFill>
          <a:latin typeface="Times New Roman" pitchFamily="27" charset="0"/>
        </a:defRPr>
      </a:lvl4pPr>
      <a:lvl5pPr algn="ctr" defTabSz="4568670" rtl="0" eaLnBrk="0" fontAlgn="base" hangingPunct="0">
        <a:spcBef>
          <a:spcPct val="0"/>
        </a:spcBef>
        <a:spcAft>
          <a:spcPct val="0"/>
        </a:spcAft>
        <a:defRPr sz="21700">
          <a:solidFill>
            <a:schemeClr val="tx2"/>
          </a:solidFill>
          <a:latin typeface="Times New Roman" pitchFamily="27" charset="0"/>
        </a:defRPr>
      </a:lvl5pPr>
      <a:lvl6pPr marL="468081" algn="ctr" defTabSz="4568670" rtl="0" fontAlgn="base">
        <a:spcBef>
          <a:spcPct val="0"/>
        </a:spcBef>
        <a:spcAft>
          <a:spcPct val="0"/>
        </a:spcAft>
        <a:defRPr sz="21700">
          <a:solidFill>
            <a:schemeClr val="tx2"/>
          </a:solidFill>
          <a:latin typeface="Times New Roman" pitchFamily="27" charset="0"/>
        </a:defRPr>
      </a:lvl6pPr>
      <a:lvl7pPr marL="936163" algn="ctr" defTabSz="4568670" rtl="0" fontAlgn="base">
        <a:spcBef>
          <a:spcPct val="0"/>
        </a:spcBef>
        <a:spcAft>
          <a:spcPct val="0"/>
        </a:spcAft>
        <a:defRPr sz="21700">
          <a:solidFill>
            <a:schemeClr val="tx2"/>
          </a:solidFill>
          <a:latin typeface="Times New Roman" pitchFamily="27" charset="0"/>
        </a:defRPr>
      </a:lvl7pPr>
      <a:lvl8pPr marL="1404244" algn="ctr" defTabSz="4568670" rtl="0" fontAlgn="base">
        <a:spcBef>
          <a:spcPct val="0"/>
        </a:spcBef>
        <a:spcAft>
          <a:spcPct val="0"/>
        </a:spcAft>
        <a:defRPr sz="21700">
          <a:solidFill>
            <a:schemeClr val="tx2"/>
          </a:solidFill>
          <a:latin typeface="Times New Roman" pitchFamily="27" charset="0"/>
        </a:defRPr>
      </a:lvl8pPr>
      <a:lvl9pPr marL="1872325" algn="ctr" defTabSz="4568670" rtl="0" fontAlgn="base">
        <a:spcBef>
          <a:spcPct val="0"/>
        </a:spcBef>
        <a:spcAft>
          <a:spcPct val="0"/>
        </a:spcAft>
        <a:defRPr sz="21700">
          <a:solidFill>
            <a:schemeClr val="tx2"/>
          </a:solidFill>
          <a:latin typeface="Times New Roman" pitchFamily="27" charset="0"/>
        </a:defRPr>
      </a:lvl9pPr>
    </p:titleStyle>
    <p:bodyStyle>
      <a:lvl1pPr marL="1711423" indent="-1711423" algn="l" defTabSz="4568670" rtl="0" eaLnBrk="0" fontAlgn="base" hangingPunct="0">
        <a:spcBef>
          <a:spcPct val="20000"/>
        </a:spcBef>
        <a:spcAft>
          <a:spcPct val="0"/>
        </a:spcAft>
        <a:buChar char="•"/>
        <a:defRPr sz="16000">
          <a:solidFill>
            <a:schemeClr val="tx1"/>
          </a:solidFill>
          <a:latin typeface="+mn-lt"/>
          <a:ea typeface="+mn-ea"/>
          <a:cs typeface="+mn-cs"/>
        </a:defRPr>
      </a:lvl1pPr>
      <a:lvl2pPr marL="3708895" indent="-1425373" algn="l" defTabSz="4568670" rtl="0" eaLnBrk="0" fontAlgn="base" hangingPunct="0">
        <a:spcBef>
          <a:spcPct val="20000"/>
        </a:spcBef>
        <a:spcAft>
          <a:spcPct val="0"/>
        </a:spcAft>
        <a:buChar char="–"/>
        <a:defRPr sz="13700">
          <a:solidFill>
            <a:schemeClr val="tx1"/>
          </a:solidFill>
          <a:latin typeface="+mn-lt"/>
        </a:defRPr>
      </a:lvl2pPr>
      <a:lvl3pPr marL="5704742" indent="-1136073" algn="l" defTabSz="4568670" rtl="0" eaLnBrk="0" fontAlgn="base" hangingPunct="0">
        <a:spcBef>
          <a:spcPct val="20000"/>
        </a:spcBef>
        <a:spcAft>
          <a:spcPct val="0"/>
        </a:spcAft>
        <a:buChar char="•"/>
        <a:defRPr sz="12000">
          <a:solidFill>
            <a:schemeClr val="tx1"/>
          </a:solidFill>
          <a:latin typeface="+mn-lt"/>
        </a:defRPr>
      </a:lvl3pPr>
      <a:lvl4pPr marL="7989889" indent="-1137698" algn="l" defTabSz="4568670" rtl="0" eaLnBrk="0" fontAlgn="base" hangingPunct="0">
        <a:spcBef>
          <a:spcPct val="20000"/>
        </a:spcBef>
        <a:spcAft>
          <a:spcPct val="0"/>
        </a:spcAft>
        <a:buChar char="–"/>
        <a:defRPr sz="10000">
          <a:solidFill>
            <a:schemeClr val="tx1"/>
          </a:solidFill>
          <a:latin typeface="+mn-lt"/>
        </a:defRPr>
      </a:lvl4pPr>
      <a:lvl5pPr marL="10273411" indent="-1140948" algn="l" defTabSz="4568670" rtl="0" eaLnBrk="0" fontAlgn="base" hangingPunct="0">
        <a:spcBef>
          <a:spcPct val="20000"/>
        </a:spcBef>
        <a:spcAft>
          <a:spcPct val="0"/>
        </a:spcAft>
        <a:buChar char="»"/>
        <a:defRPr sz="10000">
          <a:solidFill>
            <a:schemeClr val="tx1"/>
          </a:solidFill>
          <a:latin typeface="+mn-lt"/>
        </a:defRPr>
      </a:lvl5pPr>
      <a:lvl6pPr marL="10741493" indent="-1140948" algn="l" defTabSz="4568670" rtl="0" fontAlgn="base">
        <a:spcBef>
          <a:spcPct val="20000"/>
        </a:spcBef>
        <a:spcAft>
          <a:spcPct val="0"/>
        </a:spcAft>
        <a:buChar char="»"/>
        <a:defRPr sz="10000">
          <a:solidFill>
            <a:schemeClr val="tx1"/>
          </a:solidFill>
          <a:latin typeface="+mn-lt"/>
        </a:defRPr>
      </a:lvl6pPr>
      <a:lvl7pPr marL="11209574" indent="-1140948" algn="l" defTabSz="4568670" rtl="0" fontAlgn="base">
        <a:spcBef>
          <a:spcPct val="20000"/>
        </a:spcBef>
        <a:spcAft>
          <a:spcPct val="0"/>
        </a:spcAft>
        <a:buChar char="»"/>
        <a:defRPr sz="10000">
          <a:solidFill>
            <a:schemeClr val="tx1"/>
          </a:solidFill>
          <a:latin typeface="+mn-lt"/>
        </a:defRPr>
      </a:lvl7pPr>
      <a:lvl8pPr marL="11677655" indent="-1140948" algn="l" defTabSz="4568670" rtl="0" fontAlgn="base">
        <a:spcBef>
          <a:spcPct val="20000"/>
        </a:spcBef>
        <a:spcAft>
          <a:spcPct val="0"/>
        </a:spcAft>
        <a:buChar char="»"/>
        <a:defRPr sz="10000">
          <a:solidFill>
            <a:schemeClr val="tx1"/>
          </a:solidFill>
          <a:latin typeface="+mn-lt"/>
        </a:defRPr>
      </a:lvl8pPr>
      <a:lvl9pPr marL="12145737" indent="-1140948" algn="l" defTabSz="4568670" rtl="0" fontAlgn="base">
        <a:spcBef>
          <a:spcPct val="20000"/>
        </a:spcBef>
        <a:spcAft>
          <a:spcPct val="0"/>
        </a:spcAft>
        <a:buChar char="»"/>
        <a:defRPr sz="10000">
          <a:solidFill>
            <a:schemeClr val="tx1"/>
          </a:solidFill>
          <a:latin typeface="+mn-lt"/>
        </a:defRPr>
      </a:lvl9pPr>
    </p:bodyStyle>
    <p:otherStyle>
      <a:defPPr>
        <a:defRPr lang="en-US"/>
      </a:defPPr>
      <a:lvl1pPr marL="0" algn="l" defTabSz="936163" rtl="0" eaLnBrk="1" latinLnBrk="0" hangingPunct="1">
        <a:defRPr sz="1800" kern="1200">
          <a:solidFill>
            <a:schemeClr val="tx1"/>
          </a:solidFill>
          <a:latin typeface="+mn-lt"/>
          <a:ea typeface="+mn-ea"/>
          <a:cs typeface="+mn-cs"/>
        </a:defRPr>
      </a:lvl1pPr>
      <a:lvl2pPr marL="468081" algn="l" defTabSz="936163" rtl="0" eaLnBrk="1" latinLnBrk="0" hangingPunct="1">
        <a:defRPr sz="1800" kern="1200">
          <a:solidFill>
            <a:schemeClr val="tx1"/>
          </a:solidFill>
          <a:latin typeface="+mn-lt"/>
          <a:ea typeface="+mn-ea"/>
          <a:cs typeface="+mn-cs"/>
        </a:defRPr>
      </a:lvl2pPr>
      <a:lvl3pPr marL="936163" algn="l" defTabSz="936163" rtl="0" eaLnBrk="1" latinLnBrk="0" hangingPunct="1">
        <a:defRPr sz="1800" kern="1200">
          <a:solidFill>
            <a:schemeClr val="tx1"/>
          </a:solidFill>
          <a:latin typeface="+mn-lt"/>
          <a:ea typeface="+mn-ea"/>
          <a:cs typeface="+mn-cs"/>
        </a:defRPr>
      </a:lvl3pPr>
      <a:lvl4pPr marL="1404244" algn="l" defTabSz="936163" rtl="0" eaLnBrk="1" latinLnBrk="0" hangingPunct="1">
        <a:defRPr sz="1800" kern="1200">
          <a:solidFill>
            <a:schemeClr val="tx1"/>
          </a:solidFill>
          <a:latin typeface="+mn-lt"/>
          <a:ea typeface="+mn-ea"/>
          <a:cs typeface="+mn-cs"/>
        </a:defRPr>
      </a:lvl4pPr>
      <a:lvl5pPr marL="1872325" algn="l" defTabSz="936163" rtl="0" eaLnBrk="1" latinLnBrk="0" hangingPunct="1">
        <a:defRPr sz="1800" kern="1200">
          <a:solidFill>
            <a:schemeClr val="tx1"/>
          </a:solidFill>
          <a:latin typeface="+mn-lt"/>
          <a:ea typeface="+mn-ea"/>
          <a:cs typeface="+mn-cs"/>
        </a:defRPr>
      </a:lvl5pPr>
      <a:lvl6pPr marL="2340407" algn="l" defTabSz="936163" rtl="0" eaLnBrk="1" latinLnBrk="0" hangingPunct="1">
        <a:defRPr sz="1800" kern="1200">
          <a:solidFill>
            <a:schemeClr val="tx1"/>
          </a:solidFill>
          <a:latin typeface="+mn-lt"/>
          <a:ea typeface="+mn-ea"/>
          <a:cs typeface="+mn-cs"/>
        </a:defRPr>
      </a:lvl6pPr>
      <a:lvl7pPr marL="2808488" algn="l" defTabSz="936163" rtl="0" eaLnBrk="1" latinLnBrk="0" hangingPunct="1">
        <a:defRPr sz="1800" kern="1200">
          <a:solidFill>
            <a:schemeClr val="tx1"/>
          </a:solidFill>
          <a:latin typeface="+mn-lt"/>
          <a:ea typeface="+mn-ea"/>
          <a:cs typeface="+mn-cs"/>
        </a:defRPr>
      </a:lvl7pPr>
      <a:lvl8pPr marL="3276570" algn="l" defTabSz="936163" rtl="0" eaLnBrk="1" latinLnBrk="0" hangingPunct="1">
        <a:defRPr sz="1800" kern="1200">
          <a:solidFill>
            <a:schemeClr val="tx1"/>
          </a:solidFill>
          <a:latin typeface="+mn-lt"/>
          <a:ea typeface="+mn-ea"/>
          <a:cs typeface="+mn-cs"/>
        </a:defRPr>
      </a:lvl8pPr>
      <a:lvl9pPr marL="3744651" algn="l" defTabSz="93616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chart" Target="../charts/chart1.xml"/><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9" name="TextBox 28"/>
          <p:cNvSpPr txBox="1"/>
          <p:nvPr/>
        </p:nvSpPr>
        <p:spPr>
          <a:xfrm>
            <a:off x="33676175" y="20639483"/>
            <a:ext cx="10108651" cy="6001643"/>
          </a:xfrm>
          <a:prstGeom prst="rect">
            <a:avLst/>
          </a:prstGeom>
          <a:noFill/>
        </p:spPr>
        <p:txBody>
          <a:bodyPr wrap="square" rtlCol="0">
            <a:spAutoFit/>
          </a:bodyPr>
          <a:lstStyle/>
          <a:p>
            <a:pPr marL="457200" indent="-457200">
              <a:buFont typeface="Arial" panose="020B0604020202020204" pitchFamily="34" charset="0"/>
              <a:buChar char="•"/>
            </a:pPr>
            <a:r>
              <a:rPr lang="en-US" sz="3200" dirty="0" smtClean="0"/>
              <a:t>Modify aerosol collection method to yield more substantial malonic acid sample on the SEM grid.</a:t>
            </a:r>
          </a:p>
          <a:p>
            <a:pPr marL="457200" indent="-457200">
              <a:buFont typeface="Arial" panose="020B0604020202020204" pitchFamily="34" charset="0"/>
              <a:buChar char="•"/>
            </a:pPr>
            <a:r>
              <a:rPr lang="en-US" sz="3200" dirty="0" smtClean="0"/>
              <a:t>Reproduce measurements on malonic acid mixed with montmorillonite.</a:t>
            </a:r>
          </a:p>
          <a:p>
            <a:pPr marL="457200" indent="-457200">
              <a:buFont typeface="Arial" panose="020B0604020202020204" pitchFamily="34" charset="0"/>
              <a:buChar char="•"/>
            </a:pPr>
            <a:r>
              <a:rPr lang="en-US" sz="3200" dirty="0" smtClean="0"/>
              <a:t>Investigate collection, imaging, and spectroscopy process for a number of other chemicals. These will include a different clay, kaolinite, and two other dicarboxylic acids, succinic and </a:t>
            </a:r>
            <a:r>
              <a:rPr lang="en-US" sz="3200" dirty="0" err="1" smtClean="0"/>
              <a:t>glutaric</a:t>
            </a:r>
            <a:r>
              <a:rPr lang="en-US" sz="3200" dirty="0" smtClean="0"/>
              <a:t> acid.</a:t>
            </a:r>
          </a:p>
          <a:p>
            <a:pPr marL="457200" indent="-457200">
              <a:buFont typeface="Arial" panose="020B0604020202020204" pitchFamily="34" charset="0"/>
              <a:buChar char="•"/>
            </a:pPr>
            <a:r>
              <a:rPr lang="en-US" sz="3200" dirty="0" smtClean="0"/>
              <a:t>Attempting to coat a clay particle with sodium chloride. This is a very important process to study, as a large  amount of aerosols are generated from ocean salt water and may yield more unique EDS signatures.</a:t>
            </a:r>
            <a:endParaRPr lang="en-US" sz="3200"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038519" y="12040919"/>
            <a:ext cx="7959122" cy="3976897"/>
          </a:xfrm>
          <a:prstGeom prst="rect">
            <a:avLst/>
          </a:prstGeom>
        </p:spPr>
      </p:pic>
      <p:sp>
        <p:nvSpPr>
          <p:cNvPr id="13" name="Rectangle 12"/>
          <p:cNvSpPr/>
          <p:nvPr/>
        </p:nvSpPr>
        <p:spPr>
          <a:xfrm>
            <a:off x="11841782" y="9514754"/>
            <a:ext cx="10050435" cy="11949425"/>
          </a:xfrm>
          <a:prstGeom prst="rect">
            <a:avLst/>
          </a:prstGeom>
        </p:spPr>
        <p:txBody>
          <a:bodyPr wrap="square" lIns="274320" tIns="274320" rIns="274320" bIns="274320">
            <a:spAutoFit/>
          </a:bodyPr>
          <a:lstStyle/>
          <a:p>
            <a:pPr marL="50384" indent="-50384" defTabSz="3798286">
              <a:spcBef>
                <a:spcPts val="1229"/>
              </a:spcBef>
            </a:pPr>
            <a:r>
              <a:rPr lang="en-US" sz="2900" dirty="0" smtClean="0"/>
              <a:t>          The suspended particles are dried, then pass through a Differential Mobility Analyzer (DMA, TSI, 3081L), which is used to select a specific particle size. Particles of diameters of 250, 300, and 350 nanometers. These aerosol particles are then directed to an imaging grid or silicon wafer (Ted Pella Inc.).</a:t>
            </a:r>
            <a:endParaRPr lang="en-US" sz="2900" dirty="0">
              <a:solidFill>
                <a:srgbClr val="87212E"/>
              </a:solidFill>
              <a:latin typeface="Arial"/>
              <a:cs typeface="Arial"/>
            </a:endParaRPr>
          </a:p>
          <a:p>
            <a:pPr marL="50384" indent="-50384" defTabSz="3798286">
              <a:spcBef>
                <a:spcPct val="50000"/>
              </a:spcBef>
            </a:pPr>
            <a:endParaRPr lang="en-US" sz="2900" dirty="0" smtClean="0">
              <a:solidFill>
                <a:srgbClr val="87212E"/>
              </a:solidFill>
              <a:latin typeface="Arial"/>
              <a:cs typeface="Arial"/>
            </a:endParaRPr>
          </a:p>
          <a:p>
            <a:pPr marL="50384" indent="-50384" defTabSz="3798286">
              <a:spcBef>
                <a:spcPct val="50000"/>
              </a:spcBef>
            </a:pPr>
            <a:endParaRPr lang="en-US" sz="2900" dirty="0">
              <a:solidFill>
                <a:srgbClr val="87212E"/>
              </a:solidFill>
              <a:latin typeface="Arial"/>
              <a:cs typeface="Arial"/>
            </a:endParaRPr>
          </a:p>
          <a:p>
            <a:pPr marL="50384" indent="-50384" defTabSz="3798286">
              <a:spcBef>
                <a:spcPct val="50000"/>
              </a:spcBef>
            </a:pPr>
            <a:endParaRPr lang="en-US" sz="2900" dirty="0" smtClean="0">
              <a:solidFill>
                <a:srgbClr val="87212E"/>
              </a:solidFill>
              <a:latin typeface="Arial"/>
              <a:cs typeface="Arial"/>
            </a:endParaRPr>
          </a:p>
          <a:p>
            <a:pPr marL="50384" indent="-50384" defTabSz="3798286">
              <a:spcBef>
                <a:spcPct val="50000"/>
              </a:spcBef>
            </a:pPr>
            <a:endParaRPr lang="en-US" sz="2900" dirty="0" smtClean="0">
              <a:solidFill>
                <a:srgbClr val="87212E"/>
              </a:solidFill>
              <a:latin typeface="Arial"/>
              <a:cs typeface="Arial"/>
            </a:endParaRPr>
          </a:p>
          <a:p>
            <a:pPr marL="50384" indent="-50384" defTabSz="3798286">
              <a:spcBef>
                <a:spcPct val="50000"/>
              </a:spcBef>
            </a:pPr>
            <a:endParaRPr lang="en-US" sz="2900" dirty="0">
              <a:solidFill>
                <a:srgbClr val="87212E"/>
              </a:solidFill>
              <a:latin typeface="Arial"/>
              <a:cs typeface="Arial"/>
            </a:endParaRPr>
          </a:p>
          <a:p>
            <a:pPr marL="50384" indent="-50384" defTabSz="3798286">
              <a:spcBef>
                <a:spcPct val="50000"/>
              </a:spcBef>
            </a:pPr>
            <a:r>
              <a:rPr lang="en-US" sz="2800" dirty="0" smtClean="0">
                <a:solidFill>
                  <a:srgbClr val="87212E"/>
                </a:solidFill>
                <a:latin typeface="Arial"/>
                <a:cs typeface="Arial"/>
              </a:rPr>
              <a:t>Imaging</a:t>
            </a:r>
          </a:p>
          <a:p>
            <a:pPr marL="191784" lvl="1" defTabSz="3798286">
              <a:spcBef>
                <a:spcPts val="1229"/>
              </a:spcBef>
            </a:pPr>
            <a:r>
              <a:rPr lang="en-US" sz="2900" dirty="0"/>
              <a:t> </a:t>
            </a:r>
            <a:r>
              <a:rPr lang="en-US" sz="2900" dirty="0" smtClean="0"/>
              <a:t>          The grid is applied to a metal stub using carbon paint. A thin coating is then applied to the sample, where to date Pt and </a:t>
            </a:r>
            <a:r>
              <a:rPr lang="en-US" sz="2900" dirty="0" err="1" smtClean="0"/>
              <a:t>Pd</a:t>
            </a:r>
            <a:r>
              <a:rPr lang="en-US" sz="2900" dirty="0" smtClean="0"/>
              <a:t>-Au sprays have been used. The sample is imaged using a Scanning Electron Microscope (SEM, </a:t>
            </a:r>
            <a:r>
              <a:rPr lang="en-US" sz="2900" dirty="0" err="1" smtClean="0"/>
              <a:t>Tescan</a:t>
            </a:r>
            <a:r>
              <a:rPr lang="en-US" sz="2900" dirty="0" smtClean="0"/>
              <a:t> LYRA3 GM). The coating enhances image resolution and protects the sample. </a:t>
            </a:r>
          </a:p>
          <a:p>
            <a:pPr marL="50384" lvl="1" indent="-50384" defTabSz="3798286">
              <a:spcBef>
                <a:spcPct val="50000"/>
              </a:spcBef>
            </a:pPr>
            <a:r>
              <a:rPr lang="en-US" sz="2800" dirty="0" smtClean="0">
                <a:solidFill>
                  <a:srgbClr val="87212E"/>
                </a:solidFill>
                <a:latin typeface="Arial"/>
                <a:cs typeface="Arial"/>
              </a:rPr>
              <a:t>X-Ray Spectroscopy</a:t>
            </a:r>
          </a:p>
          <a:p>
            <a:pPr marL="191784" lvl="1" defTabSz="3798286">
              <a:spcBef>
                <a:spcPts val="1229"/>
              </a:spcBef>
            </a:pPr>
            <a:r>
              <a:rPr lang="en-US" sz="2900" dirty="0"/>
              <a:t> </a:t>
            </a:r>
            <a:r>
              <a:rPr lang="en-US" sz="2900" dirty="0" smtClean="0"/>
              <a:t>          </a:t>
            </a:r>
            <a:r>
              <a:rPr lang="en-US" sz="2800" dirty="0"/>
              <a:t> </a:t>
            </a:r>
            <a:r>
              <a:rPr lang="en-US" sz="2900" dirty="0"/>
              <a:t>While in the SEM chamber, the aerosol samples are also measured with Energy-Dispersive X-ray Spectroscopy (EDS) to analyze elemental content.</a:t>
            </a:r>
            <a:endParaRPr lang="en-US" sz="2900" dirty="0" smtClean="0"/>
          </a:p>
        </p:txBody>
      </p:sp>
      <p:sp>
        <p:nvSpPr>
          <p:cNvPr id="4" name="TextBox 3"/>
          <p:cNvSpPr txBox="1"/>
          <p:nvPr/>
        </p:nvSpPr>
        <p:spPr>
          <a:xfrm>
            <a:off x="889021" y="804283"/>
            <a:ext cx="36534530" cy="3936753"/>
          </a:xfrm>
          <a:prstGeom prst="rect">
            <a:avLst/>
          </a:prstGeom>
          <a:noFill/>
        </p:spPr>
        <p:txBody>
          <a:bodyPr wrap="square" rtlCol="0" anchor="ctr" anchorCtr="0">
            <a:noAutofit/>
          </a:bodyPr>
          <a:lstStyle/>
          <a:p>
            <a:pPr>
              <a:spcAft>
                <a:spcPts val="500"/>
              </a:spcAft>
            </a:pPr>
            <a:r>
              <a:rPr lang="en-US" sz="9600" b="1" dirty="0" smtClean="0">
                <a:solidFill>
                  <a:schemeClr val="bg1"/>
                </a:solidFill>
                <a:latin typeface="Arial"/>
                <a:cs typeface="Arial"/>
              </a:rPr>
              <a:t>Imaging and X-Ray Spectroscopy of Aerosolized Montmorillonite and Malonic Acid</a:t>
            </a:r>
          </a:p>
          <a:p>
            <a:r>
              <a:rPr lang="en-US" sz="4800" b="1" dirty="0" smtClean="0">
                <a:solidFill>
                  <a:schemeClr val="bg1"/>
                </a:solidFill>
                <a:latin typeface="Arial"/>
                <a:cs typeface="Arial"/>
              </a:rPr>
              <a:t>Christopher </a:t>
            </a:r>
            <a:r>
              <a:rPr lang="en-US" sz="4800" b="1" dirty="0" err="1" smtClean="0">
                <a:solidFill>
                  <a:schemeClr val="bg1"/>
                </a:solidFill>
                <a:latin typeface="Arial"/>
                <a:cs typeface="Arial"/>
              </a:rPr>
              <a:t>Redus</a:t>
            </a:r>
            <a:r>
              <a:rPr lang="en-US" sz="4800" b="1" dirty="0" smtClean="0">
                <a:solidFill>
                  <a:schemeClr val="bg1"/>
                </a:solidFill>
                <a:latin typeface="Arial"/>
                <a:cs typeface="Arial"/>
              </a:rPr>
              <a:t>, Departments of Chemistry and Chemical Engineering, University of New Hampshire</a:t>
            </a:r>
            <a:endParaRPr lang="en-US" sz="4800" b="1" dirty="0">
              <a:solidFill>
                <a:schemeClr val="bg1"/>
              </a:solidFill>
              <a:latin typeface="Arial"/>
              <a:cs typeface="Arial"/>
            </a:endParaRPr>
          </a:p>
        </p:txBody>
      </p:sp>
      <p:sp>
        <p:nvSpPr>
          <p:cNvPr id="5" name="TextBox 4"/>
          <p:cNvSpPr txBox="1"/>
          <p:nvPr/>
        </p:nvSpPr>
        <p:spPr>
          <a:xfrm>
            <a:off x="1126092" y="5502727"/>
            <a:ext cx="10050170" cy="1471435"/>
          </a:xfrm>
          <a:prstGeom prst="rect">
            <a:avLst/>
          </a:prstGeom>
          <a:solidFill>
            <a:srgbClr val="87212E"/>
          </a:solidFill>
          <a:ln>
            <a:noFill/>
          </a:ln>
        </p:spPr>
        <p:style>
          <a:lnRef idx="1">
            <a:schemeClr val="accent4"/>
          </a:lnRef>
          <a:fillRef idx="3">
            <a:schemeClr val="accent4"/>
          </a:fillRef>
          <a:effectRef idx="2">
            <a:schemeClr val="accent4"/>
          </a:effectRef>
          <a:fontRef idx="minor">
            <a:schemeClr val="lt1"/>
          </a:fontRef>
        </p:style>
        <p:txBody>
          <a:bodyPr wrap="square" lIns="274320" tIns="274320" rIns="274320" bIns="274320" rtlCol="0" anchor="ctr" anchorCtr="0">
            <a:normAutofit/>
          </a:bodyPr>
          <a:lstStyle/>
          <a:p>
            <a:pPr algn="ctr">
              <a:spcAft>
                <a:spcPts val="0"/>
              </a:spcAft>
            </a:pPr>
            <a:r>
              <a:rPr lang="en-US" sz="4800" b="1" dirty="0" smtClean="0">
                <a:latin typeface="Arial"/>
                <a:cs typeface="Arial"/>
              </a:rPr>
              <a:t>Introduction</a:t>
            </a:r>
          </a:p>
        </p:txBody>
      </p:sp>
      <p:sp>
        <p:nvSpPr>
          <p:cNvPr id="6" name="TextBox 5"/>
          <p:cNvSpPr txBox="1"/>
          <p:nvPr/>
        </p:nvSpPr>
        <p:spPr>
          <a:xfrm>
            <a:off x="1126092" y="21048012"/>
            <a:ext cx="10050169" cy="1771767"/>
          </a:xfrm>
          <a:prstGeom prst="rect">
            <a:avLst/>
          </a:prstGeom>
          <a:solidFill>
            <a:srgbClr val="87212E"/>
          </a:solidFill>
          <a:ln>
            <a:noFill/>
          </a:ln>
        </p:spPr>
        <p:style>
          <a:lnRef idx="1">
            <a:schemeClr val="accent4"/>
          </a:lnRef>
          <a:fillRef idx="3">
            <a:schemeClr val="accent4"/>
          </a:fillRef>
          <a:effectRef idx="2">
            <a:schemeClr val="accent4"/>
          </a:effectRef>
          <a:fontRef idx="minor">
            <a:schemeClr val="lt1"/>
          </a:fontRef>
        </p:style>
        <p:txBody>
          <a:bodyPr wrap="square" lIns="274320" tIns="274320" rIns="274320" bIns="274320" rtlCol="0" anchor="ctr" anchorCtr="0">
            <a:normAutofit/>
          </a:bodyPr>
          <a:lstStyle/>
          <a:p>
            <a:pPr algn="ctr">
              <a:spcAft>
                <a:spcPts val="0"/>
              </a:spcAft>
            </a:pPr>
            <a:r>
              <a:rPr lang="en-US" sz="4800" b="1" dirty="0" smtClean="0">
                <a:latin typeface="Arial"/>
                <a:cs typeface="Arial"/>
              </a:rPr>
              <a:t>Objectives</a:t>
            </a:r>
          </a:p>
        </p:txBody>
      </p:sp>
      <p:sp>
        <p:nvSpPr>
          <p:cNvPr id="7" name="TextBox 6"/>
          <p:cNvSpPr txBox="1"/>
          <p:nvPr/>
        </p:nvSpPr>
        <p:spPr>
          <a:xfrm>
            <a:off x="11980296" y="5478571"/>
            <a:ext cx="10058400" cy="1495591"/>
          </a:xfrm>
          <a:prstGeom prst="rect">
            <a:avLst/>
          </a:prstGeom>
          <a:solidFill>
            <a:srgbClr val="87212E"/>
          </a:solidFill>
          <a:ln>
            <a:noFill/>
          </a:ln>
        </p:spPr>
        <p:style>
          <a:lnRef idx="1">
            <a:schemeClr val="accent4"/>
          </a:lnRef>
          <a:fillRef idx="3">
            <a:schemeClr val="accent4"/>
          </a:fillRef>
          <a:effectRef idx="2">
            <a:schemeClr val="accent4"/>
          </a:effectRef>
          <a:fontRef idx="minor">
            <a:schemeClr val="lt1"/>
          </a:fontRef>
        </p:style>
        <p:txBody>
          <a:bodyPr wrap="square" lIns="274320" tIns="274320" rIns="274320" bIns="274320" rtlCol="0" anchor="ctr" anchorCtr="0">
            <a:normAutofit/>
          </a:bodyPr>
          <a:lstStyle/>
          <a:p>
            <a:pPr algn="ctr">
              <a:spcAft>
                <a:spcPts val="0"/>
              </a:spcAft>
            </a:pPr>
            <a:r>
              <a:rPr lang="en-US" sz="4800" b="1" dirty="0" smtClean="0">
                <a:latin typeface="Arial"/>
                <a:cs typeface="Arial"/>
              </a:rPr>
              <a:t>Methods</a:t>
            </a:r>
          </a:p>
        </p:txBody>
      </p:sp>
      <p:sp>
        <p:nvSpPr>
          <p:cNvPr id="8" name="TextBox 7"/>
          <p:cNvSpPr txBox="1"/>
          <p:nvPr/>
        </p:nvSpPr>
        <p:spPr>
          <a:xfrm>
            <a:off x="11980295" y="20867194"/>
            <a:ext cx="10058400" cy="1661595"/>
          </a:xfrm>
          <a:prstGeom prst="rect">
            <a:avLst/>
          </a:prstGeom>
          <a:solidFill>
            <a:srgbClr val="87212E"/>
          </a:solidFill>
          <a:ln>
            <a:noFill/>
          </a:ln>
        </p:spPr>
        <p:style>
          <a:lnRef idx="1">
            <a:schemeClr val="accent4"/>
          </a:lnRef>
          <a:fillRef idx="3">
            <a:schemeClr val="accent4"/>
          </a:fillRef>
          <a:effectRef idx="2">
            <a:schemeClr val="accent4"/>
          </a:effectRef>
          <a:fontRef idx="minor">
            <a:schemeClr val="lt1"/>
          </a:fontRef>
        </p:style>
        <p:txBody>
          <a:bodyPr wrap="square" lIns="274320" tIns="274320" rIns="274320" bIns="274320" rtlCol="0" anchor="ctr" anchorCtr="0">
            <a:normAutofit/>
          </a:bodyPr>
          <a:lstStyle/>
          <a:p>
            <a:pPr algn="ctr">
              <a:spcAft>
                <a:spcPts val="0"/>
              </a:spcAft>
            </a:pPr>
            <a:r>
              <a:rPr lang="en-US" sz="4800" b="1" dirty="0" smtClean="0">
                <a:latin typeface="Arial"/>
                <a:cs typeface="Arial"/>
              </a:rPr>
              <a:t>Results</a:t>
            </a:r>
          </a:p>
        </p:txBody>
      </p:sp>
      <p:sp>
        <p:nvSpPr>
          <p:cNvPr id="9" name="TextBox 8"/>
          <p:cNvSpPr txBox="1"/>
          <p:nvPr/>
        </p:nvSpPr>
        <p:spPr>
          <a:xfrm>
            <a:off x="33613461" y="5514799"/>
            <a:ext cx="10074778" cy="1459363"/>
          </a:xfrm>
          <a:prstGeom prst="rect">
            <a:avLst/>
          </a:prstGeom>
          <a:solidFill>
            <a:srgbClr val="87212E"/>
          </a:solidFill>
          <a:ln>
            <a:noFill/>
          </a:ln>
        </p:spPr>
        <p:style>
          <a:lnRef idx="1">
            <a:schemeClr val="accent4"/>
          </a:lnRef>
          <a:fillRef idx="3">
            <a:schemeClr val="accent4"/>
          </a:fillRef>
          <a:effectRef idx="2">
            <a:schemeClr val="accent4"/>
          </a:effectRef>
          <a:fontRef idx="minor">
            <a:schemeClr val="lt1"/>
          </a:fontRef>
        </p:style>
        <p:txBody>
          <a:bodyPr wrap="square" lIns="274320" tIns="274320" rIns="274320" bIns="274320" rtlCol="0" anchor="ctr" anchorCtr="0">
            <a:normAutofit/>
          </a:bodyPr>
          <a:lstStyle/>
          <a:p>
            <a:pPr algn="ctr">
              <a:spcAft>
                <a:spcPts val="0"/>
              </a:spcAft>
            </a:pPr>
            <a:r>
              <a:rPr lang="en-US" sz="4800" b="1" dirty="0" smtClean="0">
                <a:latin typeface="Arial"/>
                <a:cs typeface="Arial"/>
              </a:rPr>
              <a:t>Conclusions</a:t>
            </a:r>
          </a:p>
        </p:txBody>
      </p:sp>
      <p:sp>
        <p:nvSpPr>
          <p:cNvPr id="10" name="TextBox 9"/>
          <p:cNvSpPr txBox="1"/>
          <p:nvPr/>
        </p:nvSpPr>
        <p:spPr>
          <a:xfrm>
            <a:off x="33650119" y="26609508"/>
            <a:ext cx="10075571" cy="1702413"/>
          </a:xfrm>
          <a:prstGeom prst="rect">
            <a:avLst/>
          </a:prstGeom>
          <a:solidFill>
            <a:srgbClr val="87212E"/>
          </a:solidFill>
          <a:ln>
            <a:noFill/>
          </a:ln>
        </p:spPr>
        <p:style>
          <a:lnRef idx="1">
            <a:schemeClr val="accent4"/>
          </a:lnRef>
          <a:fillRef idx="3">
            <a:schemeClr val="accent4"/>
          </a:fillRef>
          <a:effectRef idx="2">
            <a:schemeClr val="accent4"/>
          </a:effectRef>
          <a:fontRef idx="minor">
            <a:schemeClr val="lt1"/>
          </a:fontRef>
        </p:style>
        <p:txBody>
          <a:bodyPr wrap="square" lIns="274320" tIns="274320" rIns="274320" bIns="274320" rtlCol="0" anchor="ctr" anchorCtr="0">
            <a:normAutofit/>
          </a:bodyPr>
          <a:lstStyle/>
          <a:p>
            <a:pPr algn="ctr">
              <a:spcAft>
                <a:spcPts val="0"/>
              </a:spcAft>
            </a:pPr>
            <a:r>
              <a:rPr lang="en-US" sz="4800" b="1" smtClean="0">
                <a:latin typeface="Arial"/>
                <a:cs typeface="Arial"/>
              </a:rPr>
              <a:t>References</a:t>
            </a:r>
            <a:endParaRPr lang="en-US" sz="4800" b="1" dirty="0" smtClean="0">
              <a:latin typeface="Arial"/>
              <a:cs typeface="Arial"/>
            </a:endParaRPr>
          </a:p>
        </p:txBody>
      </p:sp>
      <p:sp>
        <p:nvSpPr>
          <p:cNvPr id="11" name="Text Box 4"/>
          <p:cNvSpPr txBox="1">
            <a:spLocks noChangeArrowheads="1"/>
          </p:cNvSpPr>
          <p:nvPr/>
        </p:nvSpPr>
        <p:spPr bwMode="auto">
          <a:xfrm>
            <a:off x="1077658" y="6889933"/>
            <a:ext cx="10075571" cy="9301791"/>
          </a:xfrm>
          <a:prstGeom prst="rect">
            <a:avLst/>
          </a:prstGeom>
          <a:noFill/>
          <a:ln w="9525">
            <a:noFill/>
            <a:miter lim="800000"/>
            <a:headEnd/>
            <a:tailEnd/>
          </a:ln>
        </p:spPr>
        <p:txBody>
          <a:bodyPr wrap="square" lIns="456643" tIns="460636" rIns="456643" bIns="460636">
            <a:spAutoFit/>
          </a:bodyPr>
          <a:lstStyle/>
          <a:p>
            <a:pPr marL="457200" indent="-457200" defTabSz="3798286">
              <a:spcBef>
                <a:spcPct val="50000"/>
              </a:spcBef>
              <a:buFont typeface="Arial" panose="020B0604020202020204" pitchFamily="34" charset="0"/>
              <a:buChar char="•"/>
            </a:pPr>
            <a:r>
              <a:rPr lang="en-US" sz="3200" dirty="0" smtClean="0"/>
              <a:t>Aerosols , both natural and anthropogenic, are one of the least understood global climate phenomena.</a:t>
            </a:r>
          </a:p>
          <a:p>
            <a:pPr marL="457200" indent="-457200" defTabSz="3798286">
              <a:spcBef>
                <a:spcPct val="50000"/>
              </a:spcBef>
              <a:buFont typeface="Arial" panose="020B0604020202020204" pitchFamily="34" charset="0"/>
              <a:buChar char="•"/>
            </a:pPr>
            <a:r>
              <a:rPr lang="en-US" sz="3200" dirty="0" smtClean="0"/>
              <a:t>Many climate models incorporate aerosols, though with a large magnitude of uncertainty.</a:t>
            </a:r>
          </a:p>
          <a:p>
            <a:pPr marL="457200" indent="-457200" defTabSz="3798286">
              <a:spcBef>
                <a:spcPct val="50000"/>
              </a:spcBef>
              <a:buFont typeface="Arial" panose="020B0604020202020204" pitchFamily="34" charset="0"/>
              <a:buChar char="•"/>
            </a:pPr>
            <a:r>
              <a:rPr lang="en-US" sz="3200" dirty="0" smtClean="0"/>
              <a:t>Mineral aerosols account for about 45% of the global aerosol load, the majority of which is produced naturally. Desertification and agriculture will cause this number to increase.</a:t>
            </a:r>
          </a:p>
          <a:p>
            <a:pPr marL="457200" indent="-457200" defTabSz="3798286">
              <a:spcBef>
                <a:spcPct val="50000"/>
              </a:spcBef>
              <a:buFont typeface="Arial" panose="020B0604020202020204" pitchFamily="34" charset="0"/>
              <a:buChar char="•"/>
            </a:pPr>
            <a:r>
              <a:rPr lang="en-US" sz="3200" dirty="0" smtClean="0"/>
              <a:t>Whether mineral aerosols scatter light, a cooling effect, or absorb, a heating effect, is dependent on a particular aerosol’s size and chemical composition.</a:t>
            </a:r>
          </a:p>
          <a:p>
            <a:pPr marL="457200" indent="-457200" defTabSz="3798286">
              <a:spcBef>
                <a:spcPct val="50000"/>
              </a:spcBef>
              <a:buFont typeface="Arial" panose="020B0604020202020204" pitchFamily="34" charset="0"/>
              <a:buChar char="•"/>
            </a:pPr>
            <a:r>
              <a:rPr lang="en-US" sz="3200" dirty="0" smtClean="0"/>
              <a:t>Past research has shown that a clay mineral generated with a dicarboxylic acid will have a different extinction coefficient than a pure clay mineral particle.</a:t>
            </a:r>
            <a:endParaRPr lang="en-US" sz="4400" dirty="0" smtClean="0"/>
          </a:p>
        </p:txBody>
      </p:sp>
      <p:sp>
        <p:nvSpPr>
          <p:cNvPr id="12" name="Rectangle 11"/>
          <p:cNvSpPr/>
          <p:nvPr/>
        </p:nvSpPr>
        <p:spPr>
          <a:xfrm>
            <a:off x="1100690" y="22535911"/>
            <a:ext cx="10075571" cy="6709529"/>
          </a:xfrm>
          <a:prstGeom prst="rect">
            <a:avLst/>
          </a:prstGeom>
        </p:spPr>
        <p:txBody>
          <a:bodyPr wrap="square" lIns="274320" tIns="274320" rIns="274320" bIns="274320">
            <a:spAutoFit/>
          </a:bodyPr>
          <a:lstStyle/>
          <a:p>
            <a:pPr marL="510339" indent="-459955" defTabSz="3798286">
              <a:spcBef>
                <a:spcPct val="50000"/>
              </a:spcBef>
              <a:buFontTx/>
              <a:buChar char="•"/>
            </a:pPr>
            <a:r>
              <a:rPr lang="en-US" sz="3200" dirty="0" smtClean="0"/>
              <a:t>Generate aerosols using accepted methods and analyze the effectiveness of said techniques for imaging and spectroscopy purposes.</a:t>
            </a:r>
          </a:p>
          <a:p>
            <a:pPr marL="510339" indent="-459955" defTabSz="3798286">
              <a:spcBef>
                <a:spcPct val="50000"/>
              </a:spcBef>
              <a:buFontTx/>
              <a:buChar char="•"/>
            </a:pPr>
            <a:r>
              <a:rPr lang="en-US" sz="3200" dirty="0" smtClean="0"/>
              <a:t>Determine if any chemical change occurs as a result of </a:t>
            </a:r>
            <a:r>
              <a:rPr lang="en-US" sz="3200" dirty="0" err="1" smtClean="0"/>
              <a:t>aerosolization</a:t>
            </a:r>
            <a:r>
              <a:rPr lang="en-US" sz="3200" dirty="0" smtClean="0"/>
              <a:t>.</a:t>
            </a:r>
          </a:p>
          <a:p>
            <a:pPr marL="510339" indent="-459955" defTabSz="3798286">
              <a:spcBef>
                <a:spcPct val="50000"/>
              </a:spcBef>
              <a:buFontTx/>
              <a:buChar char="•"/>
            </a:pPr>
            <a:r>
              <a:rPr lang="en-US" sz="3200" dirty="0" smtClean="0"/>
              <a:t>Investigate methods to determine elemental composition of individual aerosols.</a:t>
            </a:r>
          </a:p>
          <a:p>
            <a:pPr marL="510339" indent="-459955" defTabSz="3798286">
              <a:spcBef>
                <a:spcPct val="50000"/>
              </a:spcBef>
              <a:buFontTx/>
              <a:buChar char="•"/>
            </a:pPr>
            <a:r>
              <a:rPr lang="en-US" sz="3200" dirty="0" smtClean="0"/>
              <a:t>Study the chemical and physical structures of aerosols generated from montmorillonite and malonic acid together, and aerosol structure of each individual component.</a:t>
            </a:r>
          </a:p>
        </p:txBody>
      </p:sp>
      <p:sp>
        <p:nvSpPr>
          <p:cNvPr id="17" name="Text Box 10"/>
          <p:cNvSpPr txBox="1">
            <a:spLocks noChangeArrowheads="1"/>
          </p:cNvSpPr>
          <p:nvPr/>
        </p:nvSpPr>
        <p:spPr bwMode="auto">
          <a:xfrm>
            <a:off x="33613461" y="28062745"/>
            <a:ext cx="10033238" cy="5770055"/>
          </a:xfrm>
          <a:prstGeom prst="rect">
            <a:avLst/>
          </a:prstGeom>
          <a:noFill/>
          <a:ln w="9525">
            <a:noFill/>
            <a:miter lim="800000"/>
            <a:headEnd/>
            <a:tailEnd/>
          </a:ln>
        </p:spPr>
        <p:txBody>
          <a:bodyPr wrap="square" lIns="456643" tIns="460636" rIns="456643" bIns="460636">
            <a:spAutoFit/>
          </a:bodyPr>
          <a:lstStyle/>
          <a:p>
            <a:pPr marL="482709" indent="-482709" defTabSz="4568670">
              <a:spcBef>
                <a:spcPct val="50000"/>
              </a:spcBef>
            </a:pPr>
            <a:r>
              <a:rPr lang="en-US" sz="1700" dirty="0">
                <a:cs typeface="Times New Roman" pitchFamily="27" charset="0"/>
              </a:rPr>
              <a:t>Putnam, William. Portrait of Global Aerosols. Digital image. NASA. NASA, 28 July 2013. Web. 15 Apr. 2015</a:t>
            </a:r>
            <a:r>
              <a:rPr lang="en-US" sz="1700" dirty="0" smtClean="0">
                <a:cs typeface="Times New Roman" pitchFamily="27" charset="0"/>
              </a:rPr>
              <a:t>.</a:t>
            </a:r>
          </a:p>
          <a:p>
            <a:pPr marL="482709" indent="-482709" defTabSz="4568670">
              <a:spcBef>
                <a:spcPct val="50000"/>
              </a:spcBef>
            </a:pPr>
            <a:r>
              <a:rPr lang="en-US" sz="1700" dirty="0" smtClean="0"/>
              <a:t>Alexis </a:t>
            </a:r>
            <a:r>
              <a:rPr lang="en-US" sz="1700" dirty="0"/>
              <a:t>Rae Attwood &amp; Margaret E. </a:t>
            </a:r>
            <a:r>
              <a:rPr lang="en-US" sz="1700" dirty="0" err="1"/>
              <a:t>Greenslade</a:t>
            </a:r>
            <a:r>
              <a:rPr lang="en-US" sz="1700" dirty="0"/>
              <a:t> (2011) Optical Properties and Associated </a:t>
            </a:r>
            <a:r>
              <a:rPr lang="en-US" sz="1700" dirty="0" err="1"/>
              <a:t>Hygroscopicity</a:t>
            </a:r>
            <a:r>
              <a:rPr lang="en-US" sz="1700" dirty="0"/>
              <a:t> of Clay Aerosols, Aerosol Science and Technology, 45:11, 1350-1359, DOI: 10.1080/02786826.2011.594462 </a:t>
            </a:r>
            <a:endParaRPr lang="en-US" sz="1700" dirty="0" smtClean="0"/>
          </a:p>
          <a:p>
            <a:pPr marL="482709" indent="-482709" defTabSz="4568670">
              <a:spcBef>
                <a:spcPct val="50000"/>
              </a:spcBef>
            </a:pPr>
            <a:r>
              <a:rPr lang="en-US" sz="1700" dirty="0">
                <a:cs typeface="Times New Roman" pitchFamily="27" charset="0"/>
              </a:rPr>
              <a:t>Uddin, Faheem. "Clays, </a:t>
            </a:r>
            <a:r>
              <a:rPr lang="en-US" sz="1700" dirty="0" err="1">
                <a:cs typeface="Times New Roman" pitchFamily="27" charset="0"/>
              </a:rPr>
              <a:t>Nanoclays</a:t>
            </a:r>
            <a:r>
              <a:rPr lang="en-US" sz="1700" dirty="0">
                <a:cs typeface="Times New Roman" pitchFamily="27" charset="0"/>
              </a:rPr>
              <a:t>, and Montmorillonite Minerals." Metallurgical &amp; Materials Transactions 39.12 (2008): n. </a:t>
            </a:r>
            <a:r>
              <a:rPr lang="en-US" sz="1700" dirty="0" err="1">
                <a:cs typeface="Times New Roman" pitchFamily="27" charset="0"/>
              </a:rPr>
              <a:t>pag</a:t>
            </a:r>
            <a:r>
              <a:rPr lang="en-US" sz="1700" dirty="0">
                <a:cs typeface="Times New Roman" pitchFamily="27" charset="0"/>
              </a:rPr>
              <a:t>. </a:t>
            </a:r>
            <a:r>
              <a:rPr lang="en-US" sz="1700" dirty="0" err="1">
                <a:cs typeface="Times New Roman" pitchFamily="27" charset="0"/>
              </a:rPr>
              <a:t>EbscoHost</a:t>
            </a:r>
            <a:r>
              <a:rPr lang="en-US" sz="1700" dirty="0">
                <a:cs typeface="Times New Roman" pitchFamily="27" charset="0"/>
              </a:rPr>
              <a:t>. EBSCO Publishing, 01 Dec. 2008. Web. 10 Apr. 2015</a:t>
            </a:r>
            <a:r>
              <a:rPr lang="en-US" sz="1700" dirty="0" smtClean="0">
                <a:cs typeface="Times New Roman" pitchFamily="27" charset="0"/>
              </a:rPr>
              <a:t>.</a:t>
            </a:r>
          </a:p>
          <a:p>
            <a:pPr marL="482709" indent="-482709" defTabSz="4568670">
              <a:spcBef>
                <a:spcPct val="50000"/>
              </a:spcBef>
            </a:pPr>
            <a:r>
              <a:rPr lang="en-US" sz="1700" dirty="0" err="1">
                <a:cs typeface="Times New Roman" pitchFamily="27" charset="0"/>
              </a:rPr>
              <a:t>Laskinaa</a:t>
            </a:r>
            <a:r>
              <a:rPr lang="en-US" sz="1700" dirty="0">
                <a:cs typeface="Times New Roman" pitchFamily="27" charset="0"/>
              </a:rPr>
              <a:t>, Olga, Mark A. Young, Paul D. </a:t>
            </a:r>
            <a:r>
              <a:rPr lang="en-US" sz="1700" dirty="0" err="1">
                <a:cs typeface="Times New Roman" pitchFamily="27" charset="0"/>
              </a:rPr>
              <a:t>Kleiber</a:t>
            </a:r>
            <a:r>
              <a:rPr lang="en-US" sz="1700" dirty="0">
                <a:cs typeface="Times New Roman" pitchFamily="27" charset="0"/>
              </a:rPr>
              <a:t>, and Vicki H. </a:t>
            </a:r>
            <a:r>
              <a:rPr lang="en-US" sz="1700" dirty="0" err="1">
                <a:cs typeface="Times New Roman" pitchFamily="27" charset="0"/>
              </a:rPr>
              <a:t>Grassian</a:t>
            </a:r>
            <a:r>
              <a:rPr lang="en-US" sz="1700" dirty="0">
                <a:cs typeface="Times New Roman" pitchFamily="27" charset="0"/>
              </a:rPr>
              <a:t>. "Infrared Extinction Spectroscopy and Micro-Raman Spectroscopy of Select Components of Mineral Dust Mixed With Organic Compounds." Journal of Geophysical Research: Atmospheres 118.12 (2013): 6593-606. Print</a:t>
            </a:r>
            <a:r>
              <a:rPr lang="en-US" sz="1700" dirty="0" smtClean="0">
                <a:cs typeface="Times New Roman" pitchFamily="27" charset="0"/>
              </a:rPr>
              <a:t>.</a:t>
            </a:r>
          </a:p>
          <a:p>
            <a:pPr marL="482709" indent="-482709" defTabSz="4568670">
              <a:spcBef>
                <a:spcPct val="50000"/>
              </a:spcBef>
            </a:pPr>
            <a:r>
              <a:rPr lang="en-US" sz="1700" dirty="0" err="1"/>
              <a:t>Laskinaa</a:t>
            </a:r>
            <a:r>
              <a:rPr lang="en-US" sz="1700" dirty="0"/>
              <a:t>, Olga, Mark A. Young, Paul D. </a:t>
            </a:r>
            <a:r>
              <a:rPr lang="en-US" sz="1700" dirty="0" err="1"/>
              <a:t>Kleiber</a:t>
            </a:r>
            <a:r>
              <a:rPr lang="en-US" sz="1700" dirty="0"/>
              <a:t>, and Vicki H. </a:t>
            </a:r>
            <a:r>
              <a:rPr lang="en-US" sz="1700" dirty="0" err="1"/>
              <a:t>Grassian</a:t>
            </a:r>
            <a:r>
              <a:rPr lang="en-US" sz="1700" dirty="0"/>
              <a:t>. "Infrared Optical Constants of Organic Aerosols: Organic Acids and Model </a:t>
            </a:r>
            <a:r>
              <a:rPr lang="en-US" sz="1700" dirty="0" err="1"/>
              <a:t>Humic</a:t>
            </a:r>
            <a:r>
              <a:rPr lang="en-US" sz="1700" dirty="0"/>
              <a:t>-Like Substances (HULIS)." </a:t>
            </a:r>
            <a:r>
              <a:rPr lang="en-US" sz="1700" i="1" dirty="0"/>
              <a:t>Aerosol Science And Technology</a:t>
            </a:r>
            <a:r>
              <a:rPr lang="en-US" sz="1700" dirty="0"/>
              <a:t> 48.6 (2014): 630-37. Print</a:t>
            </a:r>
            <a:r>
              <a:rPr lang="en-US" sz="1700" dirty="0" smtClean="0"/>
              <a:t>.</a:t>
            </a:r>
            <a:endParaRPr lang="en-US" sz="1700" dirty="0" smtClean="0">
              <a:cs typeface="Times New Roman" pitchFamily="27" charset="0"/>
            </a:endParaRPr>
          </a:p>
          <a:p>
            <a:pPr marL="482709" indent="-482709" defTabSz="4568670">
              <a:spcBef>
                <a:spcPct val="50000"/>
              </a:spcBef>
            </a:pPr>
            <a:endParaRPr lang="en-US" sz="1700" dirty="0">
              <a:cs typeface="Times New Roman" pitchFamily="27" charset="0"/>
            </a:endParaRPr>
          </a:p>
        </p:txBody>
      </p:sp>
      <p:sp>
        <p:nvSpPr>
          <p:cNvPr id="18" name="TextBox 17"/>
          <p:cNvSpPr txBox="1"/>
          <p:nvPr/>
        </p:nvSpPr>
        <p:spPr>
          <a:xfrm>
            <a:off x="33503577" y="6703256"/>
            <a:ext cx="10488075" cy="12963549"/>
          </a:xfrm>
          <a:prstGeom prst="rect">
            <a:avLst/>
          </a:prstGeom>
          <a:noFill/>
        </p:spPr>
        <p:txBody>
          <a:bodyPr wrap="square" lIns="274320" tIns="274320" rIns="274320" bIns="274320" rtlCol="0">
            <a:spAutoFit/>
          </a:bodyPr>
          <a:lstStyle/>
          <a:p>
            <a:pPr marL="571500" indent="-571500" defTabSz="4568670">
              <a:spcBef>
                <a:spcPct val="30000"/>
              </a:spcBef>
              <a:buFont typeface="Arial" panose="020B0604020202020204" pitchFamily="34" charset="0"/>
              <a:buChar char="•"/>
            </a:pPr>
            <a:r>
              <a:rPr lang="en-US" sz="3200" dirty="0"/>
              <a:t>Results have shown that clay particles can be aerosolized, collected, imaged, and chemically identified with </a:t>
            </a:r>
            <a:r>
              <a:rPr lang="en-US" sz="3200" dirty="0" smtClean="0"/>
              <a:t>SEM and EDS.</a:t>
            </a:r>
          </a:p>
          <a:p>
            <a:pPr marL="571500" indent="-571500" defTabSz="4568670">
              <a:spcBef>
                <a:spcPct val="30000"/>
              </a:spcBef>
              <a:buFont typeface="Arial" panose="020B0604020202020204" pitchFamily="34" charset="0"/>
              <a:buChar char="•"/>
            </a:pPr>
            <a:r>
              <a:rPr lang="en-US" sz="3200" dirty="0" smtClean="0"/>
              <a:t>Observed morphology changes affirm </a:t>
            </a:r>
            <a:r>
              <a:rPr lang="en-US" sz="3200" dirty="0"/>
              <a:t>the idea </a:t>
            </a:r>
            <a:r>
              <a:rPr lang="en-US" sz="3200" dirty="0" smtClean="0"/>
              <a:t>that </a:t>
            </a:r>
            <a:r>
              <a:rPr lang="en-US" sz="3200" dirty="0"/>
              <a:t>malonic acid </a:t>
            </a:r>
            <a:r>
              <a:rPr lang="en-US" sz="3200" dirty="0" smtClean="0"/>
              <a:t>coats montmorillonite</a:t>
            </a:r>
            <a:r>
              <a:rPr lang="en-US" sz="3200" dirty="0"/>
              <a:t>. </a:t>
            </a:r>
            <a:r>
              <a:rPr lang="en-US" sz="3200" dirty="0" smtClean="0"/>
              <a:t>EDS provides additional evidence that this is the case. Spectroscopy results have been inconsistent and this should be addressed by modifying the sample collection method or other experimental variables.</a:t>
            </a:r>
            <a:endParaRPr lang="en-US" sz="3200" dirty="0"/>
          </a:p>
          <a:p>
            <a:pPr marL="571500" indent="-571500" defTabSz="4568670">
              <a:spcBef>
                <a:spcPct val="30000"/>
              </a:spcBef>
              <a:buFont typeface="Arial" panose="020B0604020202020204" pitchFamily="34" charset="0"/>
              <a:buChar char="•"/>
            </a:pPr>
            <a:r>
              <a:rPr lang="en-US" sz="3200" dirty="0" smtClean="0"/>
              <a:t>Larger malonic acid particles appear to decompose in real time as the electron beam hits them. Small aerosolized particles can be seen with the SEM, EDS produces no distinct indicators of malonic acid presence</a:t>
            </a:r>
            <a:r>
              <a:rPr lang="en-US" sz="3200" dirty="0"/>
              <a:t>. </a:t>
            </a:r>
            <a:endParaRPr lang="en-US" sz="3200" dirty="0" smtClean="0"/>
          </a:p>
          <a:p>
            <a:pPr marL="571500" indent="-571500" defTabSz="4568670">
              <a:spcBef>
                <a:spcPct val="30000"/>
              </a:spcBef>
              <a:buFont typeface="Arial" panose="020B0604020202020204" pitchFamily="34" charset="0"/>
              <a:buChar char="•"/>
            </a:pPr>
            <a:r>
              <a:rPr lang="en-US" sz="3200" dirty="0" smtClean="0"/>
              <a:t>SEM grids used contain carbon </a:t>
            </a:r>
            <a:r>
              <a:rPr lang="en-US" sz="3200" dirty="0"/>
              <a:t>and oxygen, </a:t>
            </a:r>
            <a:r>
              <a:rPr lang="en-US" sz="3200" dirty="0" smtClean="0"/>
              <a:t>which makes samples such as malonic difficult to isolate and identify using EDS based on these elements alone. Elements unique </a:t>
            </a:r>
            <a:r>
              <a:rPr lang="en-US" sz="3200" dirty="0"/>
              <a:t>to the aerosol being studied need to be used as </a:t>
            </a:r>
            <a:r>
              <a:rPr lang="en-US" sz="3200" dirty="0" smtClean="0"/>
              <a:t>indicators, such as aluminum and silicon in montmorillonite.</a:t>
            </a:r>
          </a:p>
          <a:p>
            <a:pPr marL="571500" indent="-571500" defTabSz="4568670">
              <a:spcBef>
                <a:spcPct val="30000"/>
              </a:spcBef>
              <a:buFont typeface="Arial" panose="020B0604020202020204" pitchFamily="34" charset="0"/>
              <a:buChar char="•"/>
            </a:pPr>
            <a:r>
              <a:rPr lang="en-US" sz="3200" dirty="0" smtClean="0"/>
              <a:t>10% clay, by weight, with a balance of water was too thick to be pumped and aerosolized. </a:t>
            </a:r>
            <a:r>
              <a:rPr lang="en-US" sz="3200" dirty="0"/>
              <a:t>W</a:t>
            </a:r>
            <a:r>
              <a:rPr lang="en-US" sz="3200" dirty="0" smtClean="0"/>
              <a:t>hen 1% malonic acid was added, </a:t>
            </a:r>
            <a:r>
              <a:rPr lang="en-US" sz="3200" dirty="0" err="1" smtClean="0"/>
              <a:t>aerosolization</a:t>
            </a:r>
            <a:r>
              <a:rPr lang="en-US" sz="3200" dirty="0" smtClean="0"/>
              <a:t> was possible. This could be because the malonic acid coats the clay.</a:t>
            </a:r>
            <a:endParaRPr lang="en-US" sz="3200" dirty="0"/>
          </a:p>
        </p:txBody>
      </p:sp>
      <p:sp>
        <p:nvSpPr>
          <p:cNvPr id="32" name="Rectangle 31"/>
          <p:cNvSpPr/>
          <p:nvPr/>
        </p:nvSpPr>
        <p:spPr>
          <a:xfrm>
            <a:off x="12494694" y="31319670"/>
            <a:ext cx="9051298" cy="1815882"/>
          </a:xfrm>
          <a:prstGeom prst="rect">
            <a:avLst/>
          </a:prstGeom>
        </p:spPr>
        <p:txBody>
          <a:bodyPr wrap="square">
            <a:spAutoFit/>
          </a:bodyPr>
          <a:lstStyle/>
          <a:p>
            <a:r>
              <a:rPr lang="en-US" sz="2700" i="1" dirty="0" smtClean="0"/>
              <a:t>Sample SEM images of: a) a mixed </a:t>
            </a:r>
            <a:r>
              <a:rPr lang="en-US" sz="2700" i="1" dirty="0"/>
              <a:t>m</a:t>
            </a:r>
            <a:r>
              <a:rPr lang="en-US" sz="2700" i="1" dirty="0" smtClean="0"/>
              <a:t>ontmorillonite-malonic acid particle, b) A </a:t>
            </a:r>
            <a:r>
              <a:rPr lang="en-US" sz="2700" i="1" dirty="0"/>
              <a:t>p</a:t>
            </a:r>
            <a:r>
              <a:rPr lang="en-US" sz="2700" i="1" dirty="0" smtClean="0"/>
              <a:t>ure montmorillonite particle, c) A large number of pure malonic acid particles conglomerating, d)A pure malonic acid particle.</a:t>
            </a:r>
            <a:endParaRPr lang="en-US" sz="2700" i="1" dirty="0"/>
          </a:p>
        </p:txBody>
      </p:sp>
      <p:sp>
        <p:nvSpPr>
          <p:cNvPr id="25" name="TextBox 24"/>
          <p:cNvSpPr txBox="1"/>
          <p:nvPr/>
        </p:nvSpPr>
        <p:spPr>
          <a:xfrm>
            <a:off x="22670196" y="4727857"/>
            <a:ext cx="9927945" cy="2677656"/>
          </a:xfrm>
          <a:prstGeom prst="rect">
            <a:avLst/>
          </a:prstGeom>
          <a:noFill/>
        </p:spPr>
        <p:txBody>
          <a:bodyPr wrap="square" lIns="274320" tIns="274320" rIns="274320" bIns="274320" rtlCol="0">
            <a:spAutoFit/>
          </a:bodyPr>
          <a:lstStyle/>
          <a:p>
            <a:pPr defTabSz="4568670">
              <a:spcBef>
                <a:spcPct val="30000"/>
              </a:spcBef>
            </a:pPr>
            <a:endParaRPr lang="en-US" sz="3200" dirty="0" smtClean="0"/>
          </a:p>
          <a:p>
            <a:pPr defTabSz="4568670">
              <a:spcBef>
                <a:spcPct val="30000"/>
              </a:spcBef>
            </a:pPr>
            <a:r>
              <a:rPr lang="en-US" sz="2800" dirty="0" smtClean="0"/>
              <a:t>               Spectroscopy analysis returns elemental compositions closely matching the chemical formula before </a:t>
            </a:r>
            <a:r>
              <a:rPr lang="en-US" sz="2800" dirty="0" err="1" smtClean="0"/>
              <a:t>aerosolization</a:t>
            </a:r>
            <a:r>
              <a:rPr lang="en-US" sz="2800" dirty="0" smtClean="0"/>
              <a:t>.</a:t>
            </a:r>
          </a:p>
          <a:p>
            <a:pPr defTabSz="4568670">
              <a:spcBef>
                <a:spcPct val="30000"/>
              </a:spcBef>
            </a:pPr>
            <a:endParaRPr lang="en-US" sz="3200" dirty="0" smtClean="0"/>
          </a:p>
        </p:txBody>
      </p:sp>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700668" y="2523768"/>
            <a:ext cx="6946031" cy="1841270"/>
          </a:xfrm>
          <a:prstGeom prst="rect">
            <a:avLst/>
          </a:prstGeom>
        </p:spPr>
      </p:pic>
      <p:pic>
        <p:nvPicPr>
          <p:cNvPr id="19" name="Picture 18"/>
          <p:cNvPicPr>
            <a:picLocks noChangeAspect="1"/>
          </p:cNvPicPr>
          <p:nvPr/>
        </p:nvPicPr>
        <p:blipFill>
          <a:blip r:embed="rId5"/>
          <a:stretch>
            <a:fillRect/>
          </a:stretch>
        </p:blipFill>
        <p:spPr>
          <a:xfrm>
            <a:off x="12494694" y="23454102"/>
            <a:ext cx="4108017" cy="3705464"/>
          </a:xfrm>
          <a:prstGeom prst="rect">
            <a:avLst/>
          </a:prstGeom>
        </p:spPr>
      </p:pic>
      <p:pic>
        <p:nvPicPr>
          <p:cNvPr id="21" name="Picture 20"/>
          <p:cNvPicPr>
            <a:picLocks noChangeAspect="1"/>
          </p:cNvPicPr>
          <p:nvPr/>
        </p:nvPicPr>
        <p:blipFill>
          <a:blip r:embed="rId6"/>
          <a:stretch>
            <a:fillRect/>
          </a:stretch>
        </p:blipFill>
        <p:spPr>
          <a:xfrm>
            <a:off x="12483845" y="27464758"/>
            <a:ext cx="4108017" cy="3561366"/>
          </a:xfrm>
          <a:prstGeom prst="rect">
            <a:avLst/>
          </a:prstGeom>
        </p:spPr>
      </p:pic>
      <p:pic>
        <p:nvPicPr>
          <p:cNvPr id="22" name="Picture 21"/>
          <p:cNvPicPr>
            <a:picLocks noChangeAspect="1"/>
          </p:cNvPicPr>
          <p:nvPr/>
        </p:nvPicPr>
        <p:blipFill>
          <a:blip r:embed="rId7"/>
          <a:stretch>
            <a:fillRect/>
          </a:stretch>
        </p:blipFill>
        <p:spPr>
          <a:xfrm>
            <a:off x="17502436" y="23469097"/>
            <a:ext cx="4032709" cy="3675474"/>
          </a:xfrm>
          <a:prstGeom prst="rect">
            <a:avLst/>
          </a:prstGeom>
        </p:spPr>
      </p:pic>
      <p:pic>
        <p:nvPicPr>
          <p:cNvPr id="23" name="Picture 22"/>
          <p:cNvPicPr>
            <a:picLocks noChangeAspect="1"/>
          </p:cNvPicPr>
          <p:nvPr/>
        </p:nvPicPr>
        <p:blipFill>
          <a:blip r:embed="rId8"/>
          <a:stretch>
            <a:fillRect/>
          </a:stretch>
        </p:blipFill>
        <p:spPr>
          <a:xfrm>
            <a:off x="17502436" y="27464758"/>
            <a:ext cx="4032708" cy="3561365"/>
          </a:xfrm>
          <a:prstGeom prst="rect">
            <a:avLst/>
          </a:prstGeom>
        </p:spPr>
      </p:pic>
      <p:pic>
        <p:nvPicPr>
          <p:cNvPr id="24" name="Picture 2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797654" y="6550831"/>
            <a:ext cx="10074488" cy="5927846"/>
          </a:xfrm>
          <a:prstGeom prst="rect">
            <a:avLst/>
          </a:prstGeom>
        </p:spPr>
      </p:pic>
      <p:pic>
        <p:nvPicPr>
          <p:cNvPr id="1026" name="Picture 2" descr="Portrait of Global Aerosols"/>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126091" y="15599740"/>
            <a:ext cx="10050170" cy="4893584"/>
          </a:xfrm>
          <a:prstGeom prst="rect">
            <a:avLst/>
          </a:prstGeom>
          <a:noFill/>
          <a:extLst>
            <a:ext uri="{909E8E84-426E-40DD-AFC4-6F175D3DCCD1}">
              <a14:hiddenFill xmlns:a14="http://schemas.microsoft.com/office/drawing/2010/main">
                <a:solidFill>
                  <a:srgbClr val="FFFFFF"/>
                </a:solidFill>
              </a14:hiddenFill>
            </a:ext>
          </a:extLst>
        </p:spPr>
      </p:pic>
      <p:sp>
        <p:nvSpPr>
          <p:cNvPr id="28" name="TextBox 27"/>
          <p:cNvSpPr txBox="1"/>
          <p:nvPr/>
        </p:nvSpPr>
        <p:spPr>
          <a:xfrm>
            <a:off x="33650120" y="18790911"/>
            <a:ext cx="10075571" cy="1702413"/>
          </a:xfrm>
          <a:prstGeom prst="rect">
            <a:avLst/>
          </a:prstGeom>
          <a:solidFill>
            <a:srgbClr val="87212E"/>
          </a:solidFill>
          <a:ln>
            <a:noFill/>
          </a:ln>
        </p:spPr>
        <p:style>
          <a:lnRef idx="1">
            <a:schemeClr val="accent4"/>
          </a:lnRef>
          <a:fillRef idx="3">
            <a:schemeClr val="accent4"/>
          </a:fillRef>
          <a:effectRef idx="2">
            <a:schemeClr val="accent4"/>
          </a:effectRef>
          <a:fontRef idx="minor">
            <a:schemeClr val="lt1"/>
          </a:fontRef>
        </p:style>
        <p:txBody>
          <a:bodyPr wrap="square" lIns="274320" tIns="274320" rIns="274320" bIns="274320" rtlCol="0" anchor="ctr" anchorCtr="0">
            <a:normAutofit/>
          </a:bodyPr>
          <a:lstStyle/>
          <a:p>
            <a:pPr algn="ctr">
              <a:spcAft>
                <a:spcPts val="0"/>
              </a:spcAft>
            </a:pPr>
            <a:r>
              <a:rPr lang="en-US" sz="4800" b="1" dirty="0" smtClean="0">
                <a:latin typeface="Arial"/>
                <a:cs typeface="Arial"/>
              </a:rPr>
              <a:t>Next Steps</a:t>
            </a:r>
          </a:p>
        </p:txBody>
      </p:sp>
      <p:sp>
        <p:nvSpPr>
          <p:cNvPr id="27" name="Rectangle 26"/>
          <p:cNvSpPr/>
          <p:nvPr/>
        </p:nvSpPr>
        <p:spPr>
          <a:xfrm>
            <a:off x="12065096" y="6974416"/>
            <a:ext cx="9905968" cy="2923877"/>
          </a:xfrm>
          <a:prstGeom prst="rect">
            <a:avLst/>
          </a:prstGeom>
        </p:spPr>
        <p:txBody>
          <a:bodyPr wrap="square">
            <a:spAutoFit/>
          </a:bodyPr>
          <a:lstStyle/>
          <a:p>
            <a:pPr marL="50384" indent="-50384" defTabSz="3798286">
              <a:spcBef>
                <a:spcPct val="50000"/>
              </a:spcBef>
            </a:pPr>
            <a:r>
              <a:rPr lang="en-US" sz="2800" dirty="0" err="1">
                <a:solidFill>
                  <a:srgbClr val="87212E"/>
                </a:solidFill>
                <a:latin typeface="Arial"/>
                <a:cs typeface="Arial"/>
              </a:rPr>
              <a:t>Aerosolization</a:t>
            </a:r>
            <a:endParaRPr lang="en-US" sz="2800" dirty="0">
              <a:solidFill>
                <a:srgbClr val="87212E"/>
              </a:solidFill>
              <a:latin typeface="Arial"/>
              <a:cs typeface="Arial"/>
            </a:endParaRPr>
          </a:p>
          <a:p>
            <a:pPr marL="50384" indent="-50384" defTabSz="3798286">
              <a:spcBef>
                <a:spcPts val="1229"/>
              </a:spcBef>
            </a:pPr>
            <a:r>
              <a:rPr lang="en-US" sz="2900" dirty="0"/>
              <a:t>	                 A sample to be aerosolized is first mixed </a:t>
            </a:r>
            <a:r>
              <a:rPr lang="en-US" sz="2900" dirty="0" smtClean="0"/>
              <a:t>in water. </a:t>
            </a:r>
            <a:r>
              <a:rPr lang="en-US" sz="2900" dirty="0"/>
              <a:t>The sample is drawn up from a reservoir using a small </a:t>
            </a:r>
            <a:r>
              <a:rPr lang="en-US" sz="2900" dirty="0" smtClean="0"/>
              <a:t>pump into a machined block where it is </a:t>
            </a:r>
            <a:r>
              <a:rPr lang="en-US" sz="2900" dirty="0"/>
              <a:t>exposed to a high velocity nitrogen gas </a:t>
            </a:r>
            <a:r>
              <a:rPr lang="en-US" sz="2900" dirty="0" smtClean="0"/>
              <a:t>feed. The liquid sample is blown apart and the resulting particles are entrained in the nitrogen gas flow. </a:t>
            </a:r>
            <a:r>
              <a:rPr lang="en-US" sz="2900" dirty="0"/>
              <a:t>	</a:t>
            </a:r>
          </a:p>
        </p:txBody>
      </p:sp>
      <p:sp>
        <p:nvSpPr>
          <p:cNvPr id="33" name="TextBox 32"/>
          <p:cNvSpPr txBox="1"/>
          <p:nvPr/>
        </p:nvSpPr>
        <p:spPr>
          <a:xfrm>
            <a:off x="11809382" y="22204483"/>
            <a:ext cx="10117905" cy="2979277"/>
          </a:xfrm>
          <a:prstGeom prst="rect">
            <a:avLst/>
          </a:prstGeom>
          <a:noFill/>
        </p:spPr>
        <p:txBody>
          <a:bodyPr wrap="square" lIns="274320" tIns="274320" rIns="274320" bIns="274320" rtlCol="0">
            <a:spAutoFit/>
          </a:bodyPr>
          <a:lstStyle/>
          <a:p>
            <a:pPr defTabSz="4568670">
              <a:spcBef>
                <a:spcPct val="30000"/>
              </a:spcBef>
            </a:pPr>
            <a:r>
              <a:rPr lang="en-US" sz="3200" dirty="0" smtClean="0"/>
              <a:t>              SEM images of generated samples have been taken which clearly indicate particle presence.</a:t>
            </a:r>
          </a:p>
          <a:p>
            <a:pPr defTabSz="4568670">
              <a:spcBef>
                <a:spcPct val="30000"/>
              </a:spcBef>
            </a:pPr>
            <a:endParaRPr lang="en-US" sz="3600" dirty="0"/>
          </a:p>
          <a:p>
            <a:pPr defTabSz="4568670">
              <a:spcBef>
                <a:spcPct val="30000"/>
              </a:spcBef>
            </a:pPr>
            <a:endParaRPr lang="en-US" sz="3600" dirty="0" smtClean="0"/>
          </a:p>
        </p:txBody>
      </p:sp>
      <p:sp>
        <p:nvSpPr>
          <p:cNvPr id="34" name="Rectangle 33"/>
          <p:cNvSpPr/>
          <p:nvPr/>
        </p:nvSpPr>
        <p:spPr>
          <a:xfrm>
            <a:off x="22797653" y="12472590"/>
            <a:ext cx="9927945" cy="1815882"/>
          </a:xfrm>
          <a:prstGeom prst="rect">
            <a:avLst/>
          </a:prstGeom>
        </p:spPr>
        <p:txBody>
          <a:bodyPr wrap="square">
            <a:spAutoFit/>
          </a:bodyPr>
          <a:lstStyle/>
          <a:p>
            <a:r>
              <a:rPr lang="en-US" sz="2800" i="1" dirty="0" smtClean="0"/>
              <a:t>Results of X-ray spectroscopy of a pure montmorillonite aerosol particle. Each peak indicates the presence of a specific element. In the top right is a chart quantifying the molar and weight percentage of each element, with error.</a:t>
            </a:r>
            <a:endParaRPr lang="en-US" sz="2800" i="1" dirty="0"/>
          </a:p>
        </p:txBody>
      </p:sp>
      <p:sp>
        <p:nvSpPr>
          <p:cNvPr id="36" name="TextBox 35"/>
          <p:cNvSpPr txBox="1"/>
          <p:nvPr/>
        </p:nvSpPr>
        <p:spPr>
          <a:xfrm>
            <a:off x="22842729" y="13380531"/>
            <a:ext cx="10029412" cy="8728543"/>
          </a:xfrm>
          <a:prstGeom prst="rect">
            <a:avLst/>
          </a:prstGeom>
          <a:noFill/>
        </p:spPr>
        <p:txBody>
          <a:bodyPr wrap="square" lIns="274320" tIns="274320" rIns="274320" bIns="274320" rtlCol="0">
            <a:spAutoFit/>
          </a:bodyPr>
          <a:lstStyle/>
          <a:p>
            <a:pPr defTabSz="4568670">
              <a:spcBef>
                <a:spcPct val="30000"/>
              </a:spcBef>
            </a:pPr>
            <a:endParaRPr lang="en-US" sz="3200" dirty="0" smtClean="0"/>
          </a:p>
          <a:p>
            <a:pPr defTabSz="4568670">
              <a:spcBef>
                <a:spcPct val="30000"/>
              </a:spcBef>
            </a:pPr>
            <a:r>
              <a:rPr lang="en-US" sz="3200" dirty="0"/>
              <a:t> </a:t>
            </a:r>
            <a:r>
              <a:rPr lang="en-US" sz="3200" dirty="0" smtClean="0"/>
              <a:t>               The chemical formula for montmorillonite varies depending on the location of it’s source. The cation content changes, but the clay contains silicon, aluminum, carbon, and oxygen regardless of source. One theoretical formula for a single nanoscale montmorillonite particle (Uddin) is (Na CA)</a:t>
            </a:r>
            <a:r>
              <a:rPr lang="en-US" sz="3200" baseline="-25000" dirty="0" smtClean="0"/>
              <a:t>0.33</a:t>
            </a:r>
            <a:r>
              <a:rPr lang="en-US" sz="3200" dirty="0" smtClean="0"/>
              <a:t>(Al Mg)</a:t>
            </a:r>
            <a:r>
              <a:rPr lang="en-US" sz="3200" baseline="-25000" dirty="0" smtClean="0"/>
              <a:t>2</a:t>
            </a:r>
            <a:r>
              <a:rPr lang="en-US" sz="3200" dirty="0" smtClean="0"/>
              <a:t>(Si</a:t>
            </a:r>
            <a:r>
              <a:rPr lang="en-US" sz="3200" baseline="-25000" dirty="0" smtClean="0"/>
              <a:t>4</a:t>
            </a:r>
            <a:r>
              <a:rPr lang="en-US" sz="3200" dirty="0" smtClean="0"/>
              <a:t>O</a:t>
            </a:r>
            <a:r>
              <a:rPr lang="en-US" sz="3200" baseline="-25000" dirty="0" smtClean="0"/>
              <a:t>10</a:t>
            </a:r>
            <a:r>
              <a:rPr lang="en-US" sz="3200" dirty="0" smtClean="0"/>
              <a:t>)(OH)</a:t>
            </a:r>
            <a:r>
              <a:rPr lang="en-US" sz="3200" baseline="-25000" dirty="0" smtClean="0"/>
              <a:t>2</a:t>
            </a:r>
            <a:r>
              <a:rPr lang="en-US" sz="3200" dirty="0" smtClean="0"/>
              <a:t>·nH</a:t>
            </a:r>
            <a:r>
              <a:rPr lang="en-US" sz="3200" baseline="-25000" dirty="0" smtClean="0"/>
              <a:t>2</a:t>
            </a:r>
            <a:r>
              <a:rPr lang="en-US" sz="3200" dirty="0" smtClean="0"/>
              <a:t>O. The SEM grid is made of copper (Cu) and has both a carbon (C) film and a formvar (C and O) coating. The sample is coated in platinum (Pt), before being imaged. The stub the grid is held on is made of aluminum (Al), but the X-rays do not penetrate through the sample enough for it to show up in the spectroscopy results. Thus the elements used to indicate the presence of montmorillonite are aluminum (Al) and silicon (Si).</a:t>
            </a:r>
          </a:p>
          <a:p>
            <a:pPr defTabSz="4568670">
              <a:spcBef>
                <a:spcPct val="30000"/>
              </a:spcBef>
            </a:pPr>
            <a:r>
              <a:rPr lang="en-US" sz="3200" dirty="0" smtClean="0"/>
              <a:t>                 </a:t>
            </a:r>
          </a:p>
        </p:txBody>
      </p:sp>
      <p:sp>
        <p:nvSpPr>
          <p:cNvPr id="2" name="TextBox 1"/>
          <p:cNvSpPr txBox="1"/>
          <p:nvPr/>
        </p:nvSpPr>
        <p:spPr>
          <a:xfrm>
            <a:off x="13952816" y="27144571"/>
            <a:ext cx="1161064" cy="369332"/>
          </a:xfrm>
          <a:prstGeom prst="rect">
            <a:avLst/>
          </a:prstGeom>
          <a:noFill/>
        </p:spPr>
        <p:txBody>
          <a:bodyPr wrap="square" rtlCol="0">
            <a:spAutoFit/>
          </a:bodyPr>
          <a:lstStyle/>
          <a:p>
            <a:pPr algn="ctr"/>
            <a:r>
              <a:rPr lang="en-US" sz="1800" dirty="0" smtClean="0"/>
              <a:t>(a)</a:t>
            </a:r>
            <a:endParaRPr lang="en-US" sz="1800" dirty="0"/>
          </a:p>
        </p:txBody>
      </p:sp>
      <p:sp>
        <p:nvSpPr>
          <p:cNvPr id="37" name="TextBox 36"/>
          <p:cNvSpPr txBox="1"/>
          <p:nvPr/>
        </p:nvSpPr>
        <p:spPr>
          <a:xfrm>
            <a:off x="18938257" y="31027523"/>
            <a:ext cx="1161064" cy="369332"/>
          </a:xfrm>
          <a:prstGeom prst="rect">
            <a:avLst/>
          </a:prstGeom>
          <a:noFill/>
        </p:spPr>
        <p:txBody>
          <a:bodyPr wrap="square" rtlCol="0">
            <a:spAutoFit/>
          </a:bodyPr>
          <a:lstStyle/>
          <a:p>
            <a:pPr algn="ctr"/>
            <a:r>
              <a:rPr lang="en-US" sz="1800" dirty="0" smtClean="0"/>
              <a:t>(d)</a:t>
            </a:r>
            <a:endParaRPr lang="en-US" sz="1800" dirty="0"/>
          </a:p>
        </p:txBody>
      </p:sp>
      <p:sp>
        <p:nvSpPr>
          <p:cNvPr id="38" name="TextBox 37"/>
          <p:cNvSpPr txBox="1"/>
          <p:nvPr/>
        </p:nvSpPr>
        <p:spPr>
          <a:xfrm>
            <a:off x="13952816" y="31026124"/>
            <a:ext cx="1161064" cy="369332"/>
          </a:xfrm>
          <a:prstGeom prst="rect">
            <a:avLst/>
          </a:prstGeom>
          <a:noFill/>
        </p:spPr>
        <p:txBody>
          <a:bodyPr wrap="square" rtlCol="0">
            <a:spAutoFit/>
          </a:bodyPr>
          <a:lstStyle/>
          <a:p>
            <a:pPr algn="ctr"/>
            <a:r>
              <a:rPr lang="en-US" sz="1800" dirty="0" smtClean="0"/>
              <a:t>(c)</a:t>
            </a:r>
            <a:endParaRPr lang="en-US" sz="1800" dirty="0"/>
          </a:p>
        </p:txBody>
      </p:sp>
      <p:sp>
        <p:nvSpPr>
          <p:cNvPr id="39" name="TextBox 38"/>
          <p:cNvSpPr txBox="1"/>
          <p:nvPr/>
        </p:nvSpPr>
        <p:spPr>
          <a:xfrm>
            <a:off x="18938257" y="27091383"/>
            <a:ext cx="1161064" cy="369332"/>
          </a:xfrm>
          <a:prstGeom prst="rect">
            <a:avLst/>
          </a:prstGeom>
          <a:noFill/>
        </p:spPr>
        <p:txBody>
          <a:bodyPr wrap="square" rtlCol="0">
            <a:spAutoFit/>
          </a:bodyPr>
          <a:lstStyle/>
          <a:p>
            <a:pPr algn="ctr"/>
            <a:r>
              <a:rPr lang="en-US" sz="1800" dirty="0" smtClean="0"/>
              <a:t>(b)</a:t>
            </a:r>
            <a:endParaRPr lang="en-US" sz="1800" dirty="0"/>
          </a:p>
        </p:txBody>
      </p:sp>
      <p:sp>
        <p:nvSpPr>
          <p:cNvPr id="41" name="Rectangle 40"/>
          <p:cNvSpPr/>
          <p:nvPr/>
        </p:nvSpPr>
        <p:spPr>
          <a:xfrm>
            <a:off x="23064473" y="27395519"/>
            <a:ext cx="9927945" cy="5678478"/>
          </a:xfrm>
          <a:prstGeom prst="rect">
            <a:avLst/>
          </a:prstGeom>
        </p:spPr>
        <p:txBody>
          <a:bodyPr wrap="square">
            <a:spAutoFit/>
          </a:bodyPr>
          <a:lstStyle/>
          <a:p>
            <a:r>
              <a:rPr lang="en-US" sz="3100" dirty="0"/>
              <a:t>	</a:t>
            </a:r>
            <a:r>
              <a:rPr lang="en-US" sz="2800" i="1" dirty="0" smtClean="0"/>
              <a:t>The </a:t>
            </a:r>
            <a:r>
              <a:rPr lang="en-US" sz="2800" i="1" dirty="0"/>
              <a:t>Comparison of averaged mole fractions of a sample of pure montmorillonite particles to a sample of an aerosolized solution of montmorillonite mixed with malonic acid. Results are averaged over 5-6 individual aerosol particles. Both the mole fractions and error were obtained from spectroscopy data. Error bars indicate standard deviation with the </a:t>
            </a:r>
            <a:r>
              <a:rPr lang="en-US" sz="2800" i="1" dirty="0" smtClean="0"/>
              <a:t>sample.</a:t>
            </a:r>
            <a:r>
              <a:rPr lang="en-US" sz="2800" dirty="0" smtClean="0"/>
              <a:t>               </a:t>
            </a:r>
            <a:endParaRPr lang="en-US" sz="2800" dirty="0"/>
          </a:p>
          <a:p>
            <a:r>
              <a:rPr lang="en-US" sz="3100" dirty="0" smtClean="0"/>
              <a:t>	</a:t>
            </a:r>
            <a:r>
              <a:rPr lang="en-US" sz="3200" dirty="0" smtClean="0"/>
              <a:t>Mixed particles have lower, but still present, aluminum and silicon contents, and higher carbon contents. This indicates that a percentage of the particle is not montmorillonite, but instead a more carbon-rich chemical. This is likely malonic acid. Oxygen is abundant in both chemicals, which makes it a bad indicator of change.</a:t>
            </a:r>
            <a:endParaRPr lang="en-US" sz="3200" dirty="0"/>
          </a:p>
        </p:txBody>
      </p:sp>
      <p:sp>
        <p:nvSpPr>
          <p:cNvPr id="20" name="TextBox 19"/>
          <p:cNvSpPr txBox="1"/>
          <p:nvPr/>
        </p:nvSpPr>
        <p:spPr>
          <a:xfrm>
            <a:off x="1217235" y="20364059"/>
            <a:ext cx="9846568" cy="707886"/>
          </a:xfrm>
          <a:prstGeom prst="rect">
            <a:avLst/>
          </a:prstGeom>
          <a:noFill/>
        </p:spPr>
        <p:txBody>
          <a:bodyPr wrap="square" rtlCol="0">
            <a:spAutoFit/>
          </a:bodyPr>
          <a:lstStyle/>
          <a:p>
            <a:r>
              <a:rPr lang="en-US" sz="2000" i="1" dirty="0" smtClean="0"/>
              <a:t>Map generated by NASA of worldwide aerosol load. Orange indicates dust aerosols, white indicates sulfates, green indicates fire soot particles, and blue indicates sea salt.</a:t>
            </a:r>
            <a:endParaRPr lang="en-US" sz="2000" i="1" dirty="0"/>
          </a:p>
        </p:txBody>
      </p:sp>
      <p:graphicFrame>
        <p:nvGraphicFramePr>
          <p:cNvPr id="44" name="Chart 43"/>
          <p:cNvGraphicFramePr>
            <a:graphicFrameLocks/>
          </p:cNvGraphicFramePr>
          <p:nvPr>
            <p:extLst>
              <p:ext uri="{D42A27DB-BD31-4B8C-83A1-F6EECF244321}">
                <p14:modId xmlns:p14="http://schemas.microsoft.com/office/powerpoint/2010/main" val="463295326"/>
              </p:ext>
            </p:extLst>
          </p:nvPr>
        </p:nvGraphicFramePr>
        <p:xfrm>
          <a:off x="22658922" y="21110728"/>
          <a:ext cx="9893567" cy="6349987"/>
        </p:xfrm>
        <a:graphic>
          <a:graphicData uri="http://schemas.openxmlformats.org/drawingml/2006/chart">
            <c:chart xmlns:c="http://schemas.openxmlformats.org/drawingml/2006/chart" xmlns:r="http://schemas.openxmlformats.org/officeDocument/2006/relationships" r:id="rId11"/>
          </a:graphicData>
        </a:graphic>
      </p:graphicFrame>
      <p:sp>
        <p:nvSpPr>
          <p:cNvPr id="45" name="TextBox 44"/>
          <p:cNvSpPr txBox="1"/>
          <p:nvPr/>
        </p:nvSpPr>
        <p:spPr>
          <a:xfrm>
            <a:off x="1126091" y="28972354"/>
            <a:ext cx="10075571" cy="1702413"/>
          </a:xfrm>
          <a:prstGeom prst="rect">
            <a:avLst/>
          </a:prstGeom>
          <a:solidFill>
            <a:srgbClr val="87212E"/>
          </a:solidFill>
          <a:ln>
            <a:noFill/>
          </a:ln>
        </p:spPr>
        <p:style>
          <a:lnRef idx="1">
            <a:schemeClr val="accent4"/>
          </a:lnRef>
          <a:fillRef idx="3">
            <a:schemeClr val="accent4"/>
          </a:fillRef>
          <a:effectRef idx="2">
            <a:schemeClr val="accent4"/>
          </a:effectRef>
          <a:fontRef idx="minor">
            <a:schemeClr val="lt1"/>
          </a:fontRef>
        </p:style>
        <p:txBody>
          <a:bodyPr wrap="square" lIns="274320" tIns="274320" rIns="274320" bIns="274320" rtlCol="0" anchor="ctr" anchorCtr="0">
            <a:normAutofit/>
          </a:bodyPr>
          <a:lstStyle/>
          <a:p>
            <a:pPr algn="ctr">
              <a:spcAft>
                <a:spcPts val="0"/>
              </a:spcAft>
            </a:pPr>
            <a:r>
              <a:rPr lang="en-US" sz="4800" b="1" dirty="0" smtClean="0">
                <a:latin typeface="Arial"/>
                <a:cs typeface="Arial"/>
              </a:rPr>
              <a:t>References</a:t>
            </a:r>
          </a:p>
        </p:txBody>
      </p:sp>
      <p:sp>
        <p:nvSpPr>
          <p:cNvPr id="46" name="Text Box 10"/>
          <p:cNvSpPr txBox="1">
            <a:spLocks noChangeArrowheads="1"/>
          </p:cNvSpPr>
          <p:nvPr/>
        </p:nvSpPr>
        <p:spPr bwMode="auto">
          <a:xfrm>
            <a:off x="889021" y="30222728"/>
            <a:ext cx="5784751" cy="2130597"/>
          </a:xfrm>
          <a:prstGeom prst="rect">
            <a:avLst/>
          </a:prstGeom>
          <a:noFill/>
          <a:ln w="9525">
            <a:noFill/>
            <a:miter lim="800000"/>
            <a:headEnd/>
            <a:tailEnd/>
          </a:ln>
        </p:spPr>
        <p:txBody>
          <a:bodyPr wrap="square" lIns="456643" tIns="460636" rIns="456643" bIns="460636">
            <a:spAutoFit/>
          </a:bodyPr>
          <a:lstStyle/>
          <a:p>
            <a:pPr marL="482709" indent="-482709" algn="ctr" defTabSz="4568670">
              <a:spcBef>
                <a:spcPct val="50000"/>
              </a:spcBef>
            </a:pPr>
            <a:r>
              <a:rPr lang="en-US" sz="2400" dirty="0" smtClean="0">
                <a:cs typeface="Times New Roman" pitchFamily="27" charset="0"/>
              </a:rPr>
              <a:t>Margaret </a:t>
            </a:r>
            <a:r>
              <a:rPr lang="en-US" sz="2400" dirty="0" err="1" smtClean="0">
                <a:cs typeface="Times New Roman" pitchFamily="27" charset="0"/>
              </a:rPr>
              <a:t>Greenslade</a:t>
            </a:r>
            <a:endParaRPr lang="en-US" sz="2400" dirty="0" smtClean="0">
              <a:cs typeface="Times New Roman" pitchFamily="27" charset="0"/>
            </a:endParaRPr>
          </a:p>
          <a:p>
            <a:pPr marL="482709" indent="-482709" algn="ctr" defTabSz="4568670">
              <a:spcBef>
                <a:spcPct val="50000"/>
              </a:spcBef>
            </a:pPr>
            <a:r>
              <a:rPr lang="en-US" sz="1800" dirty="0" smtClean="0">
                <a:cs typeface="Times New Roman" pitchFamily="27" charset="0"/>
              </a:rPr>
              <a:t>Research Adviser</a:t>
            </a:r>
            <a:endParaRPr lang="en-US" sz="1800" dirty="0">
              <a:cs typeface="Times New Roman" pitchFamily="27" charset="0"/>
            </a:endParaRPr>
          </a:p>
          <a:p>
            <a:pPr marL="482709" indent="-482709" algn="ctr" defTabSz="4568670">
              <a:spcBef>
                <a:spcPct val="50000"/>
              </a:spcBef>
            </a:pPr>
            <a:r>
              <a:rPr lang="en-US" sz="1800" dirty="0" smtClean="0">
                <a:cs typeface="Times New Roman" pitchFamily="27" charset="0"/>
              </a:rPr>
              <a:t>Assistant Professor, UNH Department of Chemistry, </a:t>
            </a:r>
          </a:p>
        </p:txBody>
      </p:sp>
      <p:sp>
        <p:nvSpPr>
          <p:cNvPr id="47" name="Text Box 10"/>
          <p:cNvSpPr txBox="1">
            <a:spLocks noChangeArrowheads="1"/>
          </p:cNvSpPr>
          <p:nvPr/>
        </p:nvSpPr>
        <p:spPr bwMode="auto">
          <a:xfrm>
            <a:off x="1183389" y="31495775"/>
            <a:ext cx="5186679" cy="1715099"/>
          </a:xfrm>
          <a:prstGeom prst="rect">
            <a:avLst/>
          </a:prstGeom>
          <a:noFill/>
          <a:ln w="9525">
            <a:noFill/>
            <a:miter lim="800000"/>
            <a:headEnd/>
            <a:tailEnd/>
          </a:ln>
        </p:spPr>
        <p:txBody>
          <a:bodyPr wrap="square" lIns="456643" tIns="460636" rIns="456643" bIns="460636">
            <a:spAutoFit/>
          </a:bodyPr>
          <a:lstStyle/>
          <a:p>
            <a:pPr marL="482709" indent="-482709" algn="ctr" defTabSz="4568670">
              <a:spcBef>
                <a:spcPct val="50000"/>
              </a:spcBef>
            </a:pPr>
            <a:r>
              <a:rPr lang="en-US" sz="2400" dirty="0" smtClean="0">
                <a:cs typeface="Times New Roman" pitchFamily="27" charset="0"/>
              </a:rPr>
              <a:t>Tyler </a:t>
            </a:r>
            <a:r>
              <a:rPr lang="en-US" sz="2400" dirty="0" err="1" smtClean="0">
                <a:cs typeface="Times New Roman" pitchFamily="27" charset="0"/>
              </a:rPr>
              <a:t>Galpin</a:t>
            </a:r>
            <a:endParaRPr lang="en-US" sz="2400" dirty="0" smtClean="0">
              <a:cs typeface="Times New Roman" pitchFamily="27" charset="0"/>
            </a:endParaRPr>
          </a:p>
          <a:p>
            <a:pPr marL="482709" indent="-482709" algn="ctr" defTabSz="4568670">
              <a:spcBef>
                <a:spcPct val="50000"/>
              </a:spcBef>
            </a:pPr>
            <a:r>
              <a:rPr lang="en-US" sz="1800" dirty="0" smtClean="0">
                <a:cs typeface="Times New Roman" pitchFamily="27" charset="0"/>
              </a:rPr>
              <a:t>Graduate Student, Department of Chemistry, </a:t>
            </a:r>
          </a:p>
        </p:txBody>
      </p:sp>
      <p:sp>
        <p:nvSpPr>
          <p:cNvPr id="48" name="Text Box 10"/>
          <p:cNvSpPr txBox="1">
            <a:spLocks noChangeArrowheads="1"/>
          </p:cNvSpPr>
          <p:nvPr/>
        </p:nvSpPr>
        <p:spPr bwMode="auto">
          <a:xfrm>
            <a:off x="5995013" y="31654952"/>
            <a:ext cx="5158216" cy="1715099"/>
          </a:xfrm>
          <a:prstGeom prst="rect">
            <a:avLst/>
          </a:prstGeom>
          <a:noFill/>
          <a:ln w="9525">
            <a:noFill/>
            <a:miter lim="800000"/>
            <a:headEnd/>
            <a:tailEnd/>
          </a:ln>
        </p:spPr>
        <p:txBody>
          <a:bodyPr wrap="square" lIns="456643" tIns="460636" rIns="456643" bIns="460636">
            <a:spAutoFit/>
          </a:bodyPr>
          <a:lstStyle/>
          <a:p>
            <a:pPr marL="482709" indent="-482709" algn="ctr" defTabSz="4568670">
              <a:spcBef>
                <a:spcPct val="50000"/>
              </a:spcBef>
            </a:pPr>
            <a:r>
              <a:rPr lang="en-US" sz="2400" dirty="0" smtClean="0">
                <a:cs typeface="Times New Roman" pitchFamily="27" charset="0"/>
              </a:rPr>
              <a:t>James Hendricks</a:t>
            </a:r>
          </a:p>
          <a:p>
            <a:pPr marL="482709" indent="-482709" algn="ctr" defTabSz="4568670">
              <a:spcBef>
                <a:spcPct val="50000"/>
              </a:spcBef>
            </a:pPr>
            <a:r>
              <a:rPr lang="en-US" sz="1800" dirty="0" smtClean="0">
                <a:cs typeface="Times New Roman" pitchFamily="27" charset="0"/>
              </a:rPr>
              <a:t>Graduate Student, Department of Chemistry, </a:t>
            </a:r>
          </a:p>
        </p:txBody>
      </p:sp>
      <p:sp>
        <p:nvSpPr>
          <p:cNvPr id="49" name="Text Box 10"/>
          <p:cNvSpPr txBox="1">
            <a:spLocks noChangeArrowheads="1"/>
          </p:cNvSpPr>
          <p:nvPr/>
        </p:nvSpPr>
        <p:spPr bwMode="auto">
          <a:xfrm>
            <a:off x="5568894" y="30213547"/>
            <a:ext cx="6004377" cy="1992098"/>
          </a:xfrm>
          <a:prstGeom prst="rect">
            <a:avLst/>
          </a:prstGeom>
          <a:noFill/>
          <a:ln w="9525">
            <a:noFill/>
            <a:miter lim="800000"/>
            <a:headEnd/>
            <a:tailEnd/>
          </a:ln>
        </p:spPr>
        <p:txBody>
          <a:bodyPr wrap="square" lIns="456643" tIns="460636" rIns="456643" bIns="460636">
            <a:spAutoFit/>
          </a:bodyPr>
          <a:lstStyle/>
          <a:p>
            <a:pPr marL="482709" indent="-482709" algn="ctr" defTabSz="4568670">
              <a:spcBef>
                <a:spcPct val="50000"/>
              </a:spcBef>
            </a:pPr>
            <a:r>
              <a:rPr lang="en-US" sz="2400" dirty="0" smtClean="0">
                <a:cs typeface="Times New Roman" pitchFamily="27" charset="0"/>
              </a:rPr>
              <a:t>Nancy </a:t>
            </a:r>
            <a:r>
              <a:rPr lang="en-US" sz="2400" dirty="0" err="1" smtClean="0">
                <a:cs typeface="Times New Roman" pitchFamily="27" charset="0"/>
              </a:rPr>
              <a:t>Cherim</a:t>
            </a:r>
            <a:endParaRPr lang="en-US" sz="2400" dirty="0" smtClean="0">
              <a:cs typeface="Times New Roman" pitchFamily="27" charset="0"/>
            </a:endParaRPr>
          </a:p>
          <a:p>
            <a:pPr marL="482709" indent="-482709" algn="ctr" defTabSz="4568670">
              <a:spcBef>
                <a:spcPct val="50000"/>
              </a:spcBef>
            </a:pPr>
            <a:r>
              <a:rPr lang="en-US" sz="1800" dirty="0" smtClean="0">
                <a:cs typeface="Times New Roman" pitchFamily="27" charset="0"/>
              </a:rPr>
              <a:t>      Instrumentation Scientist, SEM Wizard, University Instrumentation Center</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Blank">
  <a:themeElements>
    <a:clrScheme name="Blank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1100138" rtl="0" eaLnBrk="1" fontAlgn="base" latinLnBrk="0" hangingPunct="1">
          <a:lnSpc>
            <a:spcPct val="100000"/>
          </a:lnSpc>
          <a:spcBef>
            <a:spcPct val="0"/>
          </a:spcBef>
          <a:spcAft>
            <a:spcPct val="0"/>
          </a:spcAft>
          <a:buClrTx/>
          <a:buSzTx/>
          <a:buFontTx/>
          <a:buNone/>
          <a:tabLst/>
          <a:defRPr kumimoji="0" lang="en-US" sz="2900" b="0" i="0" u="none" strike="noStrike" cap="none" normalizeH="0" baseline="0" smtClean="0">
            <a:ln>
              <a:noFill/>
            </a:ln>
            <a:solidFill>
              <a:schemeClr val="tx1"/>
            </a:solidFill>
            <a:effectLst/>
            <a:latin typeface="Times New Roman" pitchFamily="27"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1100138" rtl="0" eaLnBrk="1" fontAlgn="base" latinLnBrk="0" hangingPunct="1">
          <a:lnSpc>
            <a:spcPct val="100000"/>
          </a:lnSpc>
          <a:spcBef>
            <a:spcPct val="0"/>
          </a:spcBef>
          <a:spcAft>
            <a:spcPct val="0"/>
          </a:spcAft>
          <a:buClrTx/>
          <a:buSzTx/>
          <a:buFontTx/>
          <a:buNone/>
          <a:tabLst/>
          <a:defRPr kumimoji="0" lang="en-US" sz="2900" b="0" i="0" u="none" strike="noStrike" cap="none" normalizeH="0" baseline="0" smtClean="0">
            <a:ln>
              <a:noFill/>
            </a:ln>
            <a:solidFill>
              <a:schemeClr val="tx1"/>
            </a:solidFill>
            <a:effectLst/>
            <a:latin typeface="Times New Roman" pitchFamily="27" charset="0"/>
          </a:defRPr>
        </a:defPPr>
      </a:lstStyle>
    </a:lnDef>
  </a:objectDefaults>
  <a:extraClrSchemeLst>
    <a:extraClrScheme>
      <a:clrScheme name="Blank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4787</TotalTime>
  <Words>1205</Words>
  <Application>Microsoft Office PowerPoint</Application>
  <PresentationFormat>Custom</PresentationFormat>
  <Paragraphs>79</Paragraphs>
  <Slides>1</Slides>
  <Notes>1</Notes>
  <HiddenSlides>1</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Times New Roman</vt:lpstr>
      <vt:lpstr>Blank</vt:lpstr>
      <vt:lpstr>PowerPoint Presentation</vt:lpstr>
    </vt:vector>
  </TitlesOfParts>
  <Manager/>
  <Company>Calvin College</Company>
  <LinksUpToDate>false</LinksUpToDate>
  <SharedDoc>false</SharedDoc>
  <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Ellen Alderink</dc:creator>
  <cp:keywords/>
  <dc:description/>
  <cp:lastModifiedBy>Chris</cp:lastModifiedBy>
  <cp:revision>111</cp:revision>
  <cp:lastPrinted>2002-12-02T18:20:07Z</cp:lastPrinted>
  <dcterms:created xsi:type="dcterms:W3CDTF">2011-03-15T12:21:07Z</dcterms:created>
  <dcterms:modified xsi:type="dcterms:W3CDTF">2015-04-19T18:11:45Z</dcterms:modified>
  <cp:category/>
</cp:coreProperties>
</file>