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666" b="1" kern="1200">
        <a:solidFill>
          <a:srgbClr val="003399"/>
        </a:solidFill>
        <a:latin typeface="Arial" charset="0"/>
        <a:ea typeface="+mn-ea"/>
        <a:cs typeface="+mn-cs"/>
      </a:defRPr>
    </a:lvl1pPr>
    <a:lvl2pPr marL="533370" algn="l" rtl="0" eaLnBrk="0" fontAlgn="base" hangingPunct="0">
      <a:spcBef>
        <a:spcPct val="0"/>
      </a:spcBef>
      <a:spcAft>
        <a:spcPct val="0"/>
      </a:spcAft>
      <a:defRPr sz="4666" b="1" kern="1200">
        <a:solidFill>
          <a:srgbClr val="003399"/>
        </a:solidFill>
        <a:latin typeface="Arial" charset="0"/>
        <a:ea typeface="+mn-ea"/>
        <a:cs typeface="+mn-cs"/>
      </a:defRPr>
    </a:lvl2pPr>
    <a:lvl3pPr marL="1066739" algn="l" rtl="0" eaLnBrk="0" fontAlgn="base" hangingPunct="0">
      <a:spcBef>
        <a:spcPct val="0"/>
      </a:spcBef>
      <a:spcAft>
        <a:spcPct val="0"/>
      </a:spcAft>
      <a:defRPr sz="4666" b="1" kern="1200">
        <a:solidFill>
          <a:srgbClr val="003399"/>
        </a:solidFill>
        <a:latin typeface="Arial" charset="0"/>
        <a:ea typeface="+mn-ea"/>
        <a:cs typeface="+mn-cs"/>
      </a:defRPr>
    </a:lvl3pPr>
    <a:lvl4pPr marL="1600109" algn="l" rtl="0" eaLnBrk="0" fontAlgn="base" hangingPunct="0">
      <a:spcBef>
        <a:spcPct val="0"/>
      </a:spcBef>
      <a:spcAft>
        <a:spcPct val="0"/>
      </a:spcAft>
      <a:defRPr sz="4666" b="1" kern="1200">
        <a:solidFill>
          <a:srgbClr val="003399"/>
        </a:solidFill>
        <a:latin typeface="Arial" charset="0"/>
        <a:ea typeface="+mn-ea"/>
        <a:cs typeface="+mn-cs"/>
      </a:defRPr>
    </a:lvl4pPr>
    <a:lvl5pPr marL="2133478" algn="l" rtl="0" eaLnBrk="0" fontAlgn="base" hangingPunct="0">
      <a:spcBef>
        <a:spcPct val="0"/>
      </a:spcBef>
      <a:spcAft>
        <a:spcPct val="0"/>
      </a:spcAft>
      <a:defRPr sz="4666" b="1" kern="1200">
        <a:solidFill>
          <a:srgbClr val="003399"/>
        </a:solidFill>
        <a:latin typeface="Arial" charset="0"/>
        <a:ea typeface="+mn-ea"/>
        <a:cs typeface="+mn-cs"/>
      </a:defRPr>
    </a:lvl5pPr>
    <a:lvl6pPr marL="2666848" algn="l" defTabSz="1066739" rtl="0" eaLnBrk="1" latinLnBrk="0" hangingPunct="1">
      <a:defRPr sz="4666" b="1" kern="1200">
        <a:solidFill>
          <a:srgbClr val="003399"/>
        </a:solidFill>
        <a:latin typeface="Arial" charset="0"/>
        <a:ea typeface="+mn-ea"/>
        <a:cs typeface="+mn-cs"/>
      </a:defRPr>
    </a:lvl6pPr>
    <a:lvl7pPr marL="3200217" algn="l" defTabSz="1066739" rtl="0" eaLnBrk="1" latinLnBrk="0" hangingPunct="1">
      <a:defRPr sz="4666" b="1" kern="1200">
        <a:solidFill>
          <a:srgbClr val="003399"/>
        </a:solidFill>
        <a:latin typeface="Arial" charset="0"/>
        <a:ea typeface="+mn-ea"/>
        <a:cs typeface="+mn-cs"/>
      </a:defRPr>
    </a:lvl7pPr>
    <a:lvl8pPr marL="3733587" algn="l" defTabSz="1066739" rtl="0" eaLnBrk="1" latinLnBrk="0" hangingPunct="1">
      <a:defRPr sz="4666" b="1" kern="1200">
        <a:solidFill>
          <a:srgbClr val="003399"/>
        </a:solidFill>
        <a:latin typeface="Arial" charset="0"/>
        <a:ea typeface="+mn-ea"/>
        <a:cs typeface="+mn-cs"/>
      </a:defRPr>
    </a:lvl8pPr>
    <a:lvl9pPr marL="4266956" algn="l" defTabSz="1066739" rtl="0" eaLnBrk="1" latinLnBrk="0" hangingPunct="1">
      <a:defRPr sz="4666" b="1" kern="1200">
        <a:solidFill>
          <a:srgbClr val="0033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48" autoAdjust="0"/>
    <p:restoredTop sz="87521" autoAdjust="0"/>
  </p:normalViewPr>
  <p:slideViewPr>
    <p:cSldViewPr>
      <p:cViewPr>
        <p:scale>
          <a:sx n="100" d="100"/>
          <a:sy n="100" d="100"/>
        </p:scale>
        <p:origin x="-13578" y="-785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971800" y="549275"/>
            <a:ext cx="36576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53337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1066739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600109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2133478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666848" algn="l" defTabSz="106673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0217" algn="l" defTabSz="106673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33587" algn="l" defTabSz="106673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66956" algn="l" defTabSz="106673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279"/>
            <a:ext cx="37307520" cy="70562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4118"/>
            <a:ext cx="30723840" cy="8411766"/>
          </a:xfrm>
        </p:spPr>
        <p:txBody>
          <a:bodyPr/>
          <a:lstStyle>
            <a:lvl1pPr marL="0" indent="0" algn="ctr">
              <a:buNone/>
              <a:defRPr/>
            </a:lvl1pPr>
            <a:lvl2pPr marL="514350" indent="0" algn="ctr">
              <a:buNone/>
              <a:defRPr/>
            </a:lvl2pPr>
            <a:lvl3pPr marL="1028700" indent="0" algn="ctr">
              <a:buNone/>
              <a:defRPr/>
            </a:lvl3pPr>
            <a:lvl4pPr marL="1543050" indent="0" algn="ctr">
              <a:buNone/>
              <a:defRPr/>
            </a:lvl4pPr>
            <a:lvl5pPr marL="2057400" indent="0" algn="ctr">
              <a:buNone/>
              <a:defRPr/>
            </a:lvl5pPr>
            <a:lvl6pPr marL="2571750" indent="0" algn="ctr">
              <a:buNone/>
              <a:defRPr/>
            </a:lvl6pPr>
            <a:lvl7pPr marL="3086100" indent="0" algn="ctr">
              <a:buNone/>
              <a:defRPr/>
            </a:lvl7pPr>
            <a:lvl8pPr marL="3600450" indent="0" algn="ctr">
              <a:buNone/>
              <a:defRPr/>
            </a:lvl8pPr>
            <a:lvl9pPr marL="41148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2644"/>
            <a:ext cx="37307520" cy="6538318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1744"/>
            <a:ext cx="37307520" cy="7200900"/>
          </a:xfrm>
        </p:spPr>
        <p:txBody>
          <a:bodyPr anchor="b"/>
          <a:lstStyle>
            <a:lvl1pPr marL="0" indent="0">
              <a:buNone/>
              <a:defRPr sz="2250"/>
            </a:lvl1pPr>
            <a:lvl2pPr marL="514350" indent="0">
              <a:buNone/>
              <a:defRPr sz="2025"/>
            </a:lvl2pPr>
            <a:lvl3pPr marL="1028700" indent="0">
              <a:buNone/>
              <a:defRPr sz="1800"/>
            </a:lvl3pPr>
            <a:lvl4pPr marL="1543050" indent="0">
              <a:buNone/>
              <a:defRPr sz="1575"/>
            </a:lvl4pPr>
            <a:lvl5pPr marL="2057400" indent="0">
              <a:buNone/>
              <a:defRPr sz="1575"/>
            </a:lvl5pPr>
            <a:lvl6pPr marL="2571750" indent="0">
              <a:buNone/>
              <a:defRPr sz="1575"/>
            </a:lvl6pPr>
            <a:lvl7pPr marL="3086100" indent="0">
              <a:buNone/>
              <a:defRPr sz="1575"/>
            </a:lvl7pPr>
            <a:lvl8pPr marL="3600450" indent="0">
              <a:buNone/>
              <a:defRPr sz="1575"/>
            </a:lvl8pPr>
            <a:lvl9pPr marL="4114800" indent="0">
              <a:buNone/>
              <a:defRPr sz="15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01366" y="9486900"/>
            <a:ext cx="18552794" cy="19773900"/>
          </a:xfrm>
        </p:spPr>
        <p:txBody>
          <a:bodyPr/>
          <a:lstStyle>
            <a:lvl1pPr>
              <a:defRPr sz="3150"/>
            </a:lvl1pPr>
            <a:lvl2pPr>
              <a:defRPr sz="2700"/>
            </a:lvl2pPr>
            <a:lvl3pPr>
              <a:defRPr sz="2250"/>
            </a:lvl3pPr>
            <a:lvl4pPr>
              <a:defRPr sz="2025"/>
            </a:lvl4pPr>
            <a:lvl5pPr>
              <a:defRPr sz="2025"/>
            </a:lvl5pPr>
            <a:lvl6pPr>
              <a:defRPr sz="2025"/>
            </a:lvl6pPr>
            <a:lvl7pPr>
              <a:defRPr sz="2025"/>
            </a:lvl7pPr>
            <a:lvl8pPr>
              <a:defRPr sz="2025"/>
            </a:lvl8pPr>
            <a:lvl9pPr>
              <a:defRPr sz="202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37040" y="9486900"/>
            <a:ext cx="18554700" cy="19773900"/>
          </a:xfrm>
        </p:spPr>
        <p:txBody>
          <a:bodyPr/>
          <a:lstStyle>
            <a:lvl1pPr>
              <a:defRPr sz="3150"/>
            </a:lvl1pPr>
            <a:lvl2pPr>
              <a:defRPr sz="2700"/>
            </a:lvl2pPr>
            <a:lvl3pPr>
              <a:defRPr sz="2250"/>
            </a:lvl3pPr>
            <a:lvl4pPr>
              <a:defRPr sz="2025"/>
            </a:lvl4pPr>
            <a:lvl5pPr>
              <a:defRPr sz="2025"/>
            </a:lvl5pPr>
            <a:lvl6pPr>
              <a:defRPr sz="2025"/>
            </a:lvl6pPr>
            <a:lvl7pPr>
              <a:defRPr sz="2025"/>
            </a:lvl7pPr>
            <a:lvl8pPr>
              <a:defRPr sz="2025"/>
            </a:lvl8pPr>
            <a:lvl9pPr>
              <a:defRPr sz="202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02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779"/>
            <a:ext cx="19392900" cy="307002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250" b="1"/>
            </a:lvl2pPr>
            <a:lvl3pPr marL="1028700" indent="0">
              <a:buNone/>
              <a:defRPr sz="2025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8805"/>
            <a:ext cx="19392900" cy="18966656"/>
          </a:xfrm>
        </p:spPr>
        <p:txBody>
          <a:bodyPr/>
          <a:lstStyle>
            <a:lvl1pPr>
              <a:defRPr sz="2700"/>
            </a:lvl1pPr>
            <a:lvl2pPr>
              <a:defRPr sz="225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0" y="7368779"/>
            <a:ext cx="19400520" cy="307002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250" b="1"/>
            </a:lvl2pPr>
            <a:lvl3pPr marL="1028700" indent="0">
              <a:buNone/>
              <a:defRPr sz="2025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10438805"/>
            <a:ext cx="19400520" cy="18966656"/>
          </a:xfrm>
        </p:spPr>
        <p:txBody>
          <a:bodyPr/>
          <a:lstStyle>
            <a:lvl1pPr>
              <a:defRPr sz="2700"/>
            </a:lvl1pPr>
            <a:lvl2pPr>
              <a:defRPr sz="225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0879"/>
            <a:ext cx="14439900" cy="5577483"/>
          </a:xfrm>
        </p:spPr>
        <p:txBody>
          <a:bodyPr anchor="b"/>
          <a:lstStyle>
            <a:lvl1pPr algn="l">
              <a:defRPr sz="22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879"/>
            <a:ext cx="24536400" cy="28094583"/>
          </a:xfrm>
        </p:spPr>
        <p:txBody>
          <a:bodyPr/>
          <a:lstStyle>
            <a:lvl1pPr>
              <a:defRPr sz="3600"/>
            </a:lvl1pPr>
            <a:lvl2pPr>
              <a:defRPr sz="3150"/>
            </a:lvl2pPr>
            <a:lvl3pPr>
              <a:defRPr sz="2700"/>
            </a:lvl3pPr>
            <a:lvl4pPr>
              <a:defRPr sz="2250"/>
            </a:lvl4pPr>
            <a:lvl5pPr>
              <a:defRPr sz="2250"/>
            </a:lvl5pPr>
            <a:lvl6pPr>
              <a:defRPr sz="2250"/>
            </a:lvl6pPr>
            <a:lvl7pPr>
              <a:defRPr sz="2250"/>
            </a:lvl7pPr>
            <a:lvl8pPr>
              <a:defRPr sz="2250"/>
            </a:lvl8pPr>
            <a:lvl9pPr>
              <a:defRPr sz="22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0" y="6888362"/>
            <a:ext cx="14439900" cy="22517100"/>
          </a:xfrm>
        </p:spPr>
        <p:txBody>
          <a:bodyPr/>
          <a:lstStyle>
            <a:lvl1pPr marL="0" indent="0">
              <a:buNone/>
              <a:defRPr sz="1575"/>
            </a:lvl1pPr>
            <a:lvl2pPr marL="514350" indent="0">
              <a:buNone/>
              <a:defRPr sz="1350"/>
            </a:lvl2pPr>
            <a:lvl3pPr marL="1028700" indent="0">
              <a:buNone/>
              <a:defRPr sz="1125"/>
            </a:lvl3pPr>
            <a:lvl4pPr marL="1543050" indent="0">
              <a:buNone/>
              <a:defRPr sz="1013"/>
            </a:lvl4pPr>
            <a:lvl5pPr marL="2057400" indent="0">
              <a:buNone/>
              <a:defRPr sz="1013"/>
            </a:lvl5pPr>
            <a:lvl6pPr marL="2571750" indent="0">
              <a:buNone/>
              <a:defRPr sz="1013"/>
            </a:lvl6pPr>
            <a:lvl7pPr marL="3086100" indent="0">
              <a:buNone/>
              <a:defRPr sz="1013"/>
            </a:lvl7pPr>
            <a:lvl8pPr marL="3600450" indent="0">
              <a:buNone/>
              <a:defRPr sz="1013"/>
            </a:lvl8pPr>
            <a:lvl9pPr marL="4114800" indent="0">
              <a:buNone/>
              <a:defRPr sz="101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0" y="23042166"/>
            <a:ext cx="26334720" cy="2721769"/>
          </a:xfrm>
        </p:spPr>
        <p:txBody>
          <a:bodyPr anchor="b"/>
          <a:lstStyle>
            <a:lvl1pPr algn="l">
              <a:defRPr sz="22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0" y="2941440"/>
            <a:ext cx="26334720" cy="19750682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150"/>
            </a:lvl2pPr>
            <a:lvl3pPr marL="1028700" indent="0">
              <a:buNone/>
              <a:defRPr sz="2700"/>
            </a:lvl3pPr>
            <a:lvl4pPr marL="1543050" indent="0">
              <a:buNone/>
              <a:defRPr sz="2250"/>
            </a:lvl4pPr>
            <a:lvl5pPr marL="2057400" indent="0">
              <a:buNone/>
              <a:defRPr sz="2250"/>
            </a:lvl5pPr>
            <a:lvl6pPr marL="2571750" indent="0">
              <a:buNone/>
              <a:defRPr sz="2250"/>
            </a:lvl6pPr>
            <a:lvl7pPr marL="3086100" indent="0">
              <a:buNone/>
              <a:defRPr sz="2250"/>
            </a:lvl7pPr>
            <a:lvl8pPr marL="3600450" indent="0">
              <a:buNone/>
              <a:defRPr sz="2250"/>
            </a:lvl8pPr>
            <a:lvl9pPr marL="4114800" indent="0">
              <a:buNone/>
              <a:defRPr sz="225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0" y="25763935"/>
            <a:ext cx="26334720" cy="3862983"/>
          </a:xfrm>
        </p:spPr>
        <p:txBody>
          <a:bodyPr/>
          <a:lstStyle>
            <a:lvl1pPr marL="0" indent="0">
              <a:buNone/>
              <a:defRPr sz="1575"/>
            </a:lvl1pPr>
            <a:lvl2pPr marL="514350" indent="0">
              <a:buNone/>
              <a:defRPr sz="1350"/>
            </a:lvl2pPr>
            <a:lvl3pPr marL="1028700" indent="0">
              <a:buNone/>
              <a:defRPr sz="1125"/>
            </a:lvl3pPr>
            <a:lvl4pPr marL="1543050" indent="0">
              <a:buNone/>
              <a:defRPr sz="1013"/>
            </a:lvl4pPr>
            <a:lvl5pPr marL="2057400" indent="0">
              <a:buNone/>
              <a:defRPr sz="1013"/>
            </a:lvl5pPr>
            <a:lvl6pPr marL="2571750" indent="0">
              <a:buNone/>
              <a:defRPr sz="1013"/>
            </a:lvl6pPr>
            <a:lvl7pPr marL="3086100" indent="0">
              <a:buNone/>
              <a:defRPr sz="1013"/>
            </a:lvl7pPr>
            <a:lvl8pPr marL="3600450" indent="0">
              <a:buNone/>
              <a:defRPr sz="1013"/>
            </a:lvl8pPr>
            <a:lvl9pPr marL="4114800" indent="0">
              <a:buNone/>
              <a:defRPr sz="101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0576" y="2927153"/>
            <a:ext cx="9321164" cy="2633364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01366" y="2927153"/>
            <a:ext cx="27786330" cy="2633364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01366" y="2927152"/>
            <a:ext cx="37290374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01366" y="9486900"/>
            <a:ext cx="37290374" cy="197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301366" y="30016252"/>
            <a:ext cx="91440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895255">
              <a:defRPr sz="6863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88540" y="30016252"/>
            <a:ext cx="13916026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895255">
              <a:defRPr sz="6863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47740" y="30016252"/>
            <a:ext cx="91440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895255">
              <a:defRPr sz="6863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+mj-lt"/>
          <a:ea typeface="+mj-ea"/>
          <a:cs typeface="+mj-cs"/>
        </a:defRPr>
      </a:lvl1pPr>
      <a:lvl2pPr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2pPr>
      <a:lvl3pPr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3pPr>
      <a:lvl4pPr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4pPr>
      <a:lvl5pPr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5pPr>
      <a:lvl6pPr marL="514350"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6pPr>
      <a:lvl7pPr marL="1028700"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7pPr>
      <a:lvl8pPr marL="1543050"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8pPr>
      <a:lvl9pPr marL="2057400" algn="ctr" defTabSz="4895255" rtl="0" eaLnBrk="0" fontAlgn="base" hangingPunct="0">
        <a:spcBef>
          <a:spcPct val="0"/>
        </a:spcBef>
        <a:spcAft>
          <a:spcPct val="0"/>
        </a:spcAft>
        <a:defRPr sz="23850">
          <a:solidFill>
            <a:schemeClr val="tx2"/>
          </a:solidFill>
          <a:latin typeface="Times New Roman" pitchFamily="18" charset="0"/>
        </a:defRPr>
      </a:lvl9pPr>
    </p:titleStyle>
    <p:bodyStyle>
      <a:lvl1pPr marL="1832372" indent="-1832372" algn="l" defTabSz="4895255" rtl="0" eaLnBrk="0" fontAlgn="base" hangingPunct="0">
        <a:spcBef>
          <a:spcPct val="20000"/>
        </a:spcBef>
        <a:spcAft>
          <a:spcPct val="0"/>
        </a:spcAft>
        <a:buChar char="•"/>
        <a:defRPr sz="16313">
          <a:solidFill>
            <a:schemeClr val="tx1"/>
          </a:solidFill>
          <a:latin typeface="+mn-lt"/>
          <a:ea typeface="+mn-ea"/>
          <a:cs typeface="+mn-cs"/>
        </a:defRPr>
      </a:lvl1pPr>
      <a:lvl2pPr marL="3975497" indent="-1532334" algn="l" defTabSz="4895255" rtl="0" eaLnBrk="0" fontAlgn="base" hangingPunct="0">
        <a:spcBef>
          <a:spcPct val="20000"/>
        </a:spcBef>
        <a:spcAft>
          <a:spcPct val="0"/>
        </a:spcAft>
        <a:buChar char="–"/>
        <a:defRPr sz="14850">
          <a:solidFill>
            <a:schemeClr val="tx1"/>
          </a:solidFill>
          <a:latin typeface="+mn-lt"/>
        </a:defRPr>
      </a:lvl2pPr>
      <a:lvl3pPr marL="6106121" indent="-1210866" algn="l" defTabSz="4895255" rtl="0" eaLnBrk="0" fontAlgn="base" hangingPunct="0">
        <a:spcBef>
          <a:spcPct val="20000"/>
        </a:spcBef>
        <a:spcAft>
          <a:spcPct val="0"/>
        </a:spcAft>
        <a:buChar char="•"/>
        <a:defRPr sz="12375">
          <a:solidFill>
            <a:schemeClr val="tx1"/>
          </a:solidFill>
          <a:latin typeface="+mn-lt"/>
        </a:defRPr>
      </a:lvl3pPr>
      <a:lvl4pPr marL="8558213" indent="-1235869" algn="l" defTabSz="4895255" rtl="0" eaLnBrk="0" fontAlgn="base" hangingPunct="0">
        <a:spcBef>
          <a:spcPct val="20000"/>
        </a:spcBef>
        <a:spcAft>
          <a:spcPct val="0"/>
        </a:spcAft>
        <a:buChar char="–"/>
        <a:defRPr sz="10463">
          <a:solidFill>
            <a:schemeClr val="tx1"/>
          </a:solidFill>
          <a:latin typeface="+mn-lt"/>
        </a:defRPr>
      </a:lvl4pPr>
      <a:lvl5pPr marL="10990659" indent="-1216224" algn="l" defTabSz="4895255" rtl="0" eaLnBrk="0" fontAlgn="base" hangingPunct="0">
        <a:spcBef>
          <a:spcPct val="20000"/>
        </a:spcBef>
        <a:spcAft>
          <a:spcPct val="0"/>
        </a:spcAft>
        <a:buChar char="»"/>
        <a:defRPr sz="10463">
          <a:solidFill>
            <a:schemeClr val="tx1"/>
          </a:solidFill>
          <a:latin typeface="+mn-lt"/>
        </a:defRPr>
      </a:lvl5pPr>
      <a:lvl6pPr marL="11505009" indent="-1216224" algn="l" defTabSz="4895255" rtl="0" eaLnBrk="0" fontAlgn="base" hangingPunct="0">
        <a:spcBef>
          <a:spcPct val="20000"/>
        </a:spcBef>
        <a:spcAft>
          <a:spcPct val="0"/>
        </a:spcAft>
        <a:buChar char="»"/>
        <a:defRPr sz="10463">
          <a:solidFill>
            <a:schemeClr val="tx1"/>
          </a:solidFill>
          <a:latin typeface="+mn-lt"/>
        </a:defRPr>
      </a:lvl6pPr>
      <a:lvl7pPr marL="12019359" indent="-1216224" algn="l" defTabSz="4895255" rtl="0" eaLnBrk="0" fontAlgn="base" hangingPunct="0">
        <a:spcBef>
          <a:spcPct val="20000"/>
        </a:spcBef>
        <a:spcAft>
          <a:spcPct val="0"/>
        </a:spcAft>
        <a:buChar char="»"/>
        <a:defRPr sz="10463">
          <a:solidFill>
            <a:schemeClr val="tx1"/>
          </a:solidFill>
          <a:latin typeface="+mn-lt"/>
        </a:defRPr>
      </a:lvl7pPr>
      <a:lvl8pPr marL="12533709" indent="-1216224" algn="l" defTabSz="4895255" rtl="0" eaLnBrk="0" fontAlgn="base" hangingPunct="0">
        <a:spcBef>
          <a:spcPct val="20000"/>
        </a:spcBef>
        <a:spcAft>
          <a:spcPct val="0"/>
        </a:spcAft>
        <a:buChar char="»"/>
        <a:defRPr sz="10463">
          <a:solidFill>
            <a:schemeClr val="tx1"/>
          </a:solidFill>
          <a:latin typeface="+mn-lt"/>
        </a:defRPr>
      </a:lvl8pPr>
      <a:lvl9pPr marL="13048059" indent="-1216224" algn="l" defTabSz="4895255" rtl="0" eaLnBrk="0" fontAlgn="base" hangingPunct="0">
        <a:spcBef>
          <a:spcPct val="20000"/>
        </a:spcBef>
        <a:spcAft>
          <a:spcPct val="0"/>
        </a:spcAft>
        <a:buChar char="»"/>
        <a:defRPr sz="10463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6913365" y="212527"/>
            <a:ext cx="31319985" cy="2423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14350" tIns="514350" rIns="514350" bIns="51435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sz="9000" dirty="0">
                <a:latin typeface="Calibri" panose="020F0502020204030204" pitchFamily="34" charset="0"/>
              </a:rPr>
              <a:t>Single-Chain </a:t>
            </a:r>
            <a:r>
              <a:rPr lang="en-US" sz="9000" dirty="0" smtClean="0">
                <a:latin typeface="Calibri" panose="020F0502020204030204" pitchFamily="34" charset="0"/>
              </a:rPr>
              <a:t>Nanoparticles </a:t>
            </a:r>
            <a:r>
              <a:rPr lang="en-US" sz="9000" dirty="0">
                <a:latin typeface="Calibri" panose="020F0502020204030204" pitchFamily="34" charset="0"/>
              </a:rPr>
              <a:t>from Sequenced Polyolefins</a:t>
            </a:r>
            <a:endParaRPr lang="en-US" altLang="en-US" sz="90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1407319" y="4413053"/>
            <a:ext cx="0" cy="28505348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5249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21841077" y="28201366"/>
            <a:ext cx="19901157" cy="273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57175" tIns="50925" rIns="514350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40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 </a:t>
            </a:r>
          </a:p>
          <a:p>
            <a:pPr algn="just"/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2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Thank you to Dr. Erik Berda and the Berda research group for allowing me to join their group and helping me through every aspect of my research. </a:t>
            </a:r>
            <a:r>
              <a:rPr lang="en-US" altLang="en-US" sz="32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 would also like to thank 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Dr. Patricia </a:t>
            </a:r>
            <a:r>
              <a:rPr lang="en-US" altLang="en-US" sz="32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Wilkinson and Nancy Cherim for their help with NMR/UV-Vis spectra and TEM images respecfully, and the UNH Department of Chemistry for the funding of this research.</a:t>
            </a:r>
            <a:endParaRPr lang="en-US" altLang="en-US" sz="32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9259288" y="2308070"/>
            <a:ext cx="25717500" cy="1349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4050" u="sng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David Waste</a:t>
            </a:r>
            <a:r>
              <a:rPr lang="en-AU" altLang="en-US" sz="40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Christopher Lyon, Erik Berda </a:t>
            </a:r>
          </a:p>
          <a:p>
            <a:pPr algn="ctr"/>
            <a:r>
              <a:rPr lang="en-AU" altLang="en-US" sz="40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dws33@wildcats.unh.edu</a:t>
            </a:r>
            <a:r>
              <a:rPr lang="en-AU" altLang="en-US" sz="40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03824</a:t>
            </a:r>
            <a:endParaRPr lang="en-US" altLang="en-US" sz="405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1628776" y="5288568"/>
            <a:ext cx="19636383" cy="5573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14350" tIns="50925" rIns="257175" bIns="50925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49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 </a:t>
            </a:r>
          </a:p>
          <a:p>
            <a:pPr algn="just"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Single chain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(SCNPs) are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mimics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to natural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macromolecules.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By synthesizing and polymerizing multiple functionalized monomer subunits and collapsing these chains by intra-chain crosslinking,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with tunable size, shape, and a vast range of capabilities, including targeted drug delivery and fluorescent sensors, are formed. </a:t>
            </a:r>
          </a:p>
          <a:p>
            <a:pPr algn="just">
              <a:spcBef>
                <a:spcPct val="25000"/>
              </a:spcBef>
            </a:pP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It is important to understand how polymer structure affects the formation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of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architecturally defined nanoparticles in order to tune these characteristics. It is the goal of this research, using anthracene-functionalized polymers, to determine the affect of backbone saturation and functional group spacing on the collapse of polymer chains to form SCNPs.</a:t>
            </a:r>
            <a:endParaRPr lang="en-US" altLang="en-US" sz="3600" b="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9" name="Text Box 126"/>
          <p:cNvSpPr txBox="1">
            <a:spLocks noChangeArrowheads="1"/>
          </p:cNvSpPr>
          <p:nvPr/>
        </p:nvSpPr>
        <p:spPr bwMode="auto">
          <a:xfrm>
            <a:off x="1471612" y="15459922"/>
            <a:ext cx="8386764" cy="933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1. 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Linear polymer chains are collapsed via anthracene dimerization crosslinking reactions</a:t>
            </a:r>
            <a:endParaRPr lang="en-US" altLang="en-US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21856303" y="30900600"/>
            <a:ext cx="19770328" cy="2178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57175" tIns="50925" rIns="514350" bIns="51435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40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</a:t>
            </a:r>
          </a:p>
          <a:p>
            <a:pPr algn="just">
              <a:buAutoNum type="arabicPeriod"/>
            </a:pPr>
            <a:r>
              <a:rPr lang="en-US" sz="3200" b="0" dirty="0">
                <a:solidFill>
                  <a:schemeClr val="tx1"/>
                </a:solidFill>
              </a:rPr>
              <a:t>Lyon, C.L</a:t>
            </a:r>
            <a:r>
              <a:rPr lang="en-US" sz="3200" b="0" dirty="0">
                <a:solidFill>
                  <a:schemeClr val="tx1"/>
                </a:solidFill>
              </a:rPr>
              <a:t>. </a:t>
            </a:r>
            <a:r>
              <a:rPr lang="en-US" sz="3200" b="0" i="1" dirty="0">
                <a:solidFill>
                  <a:schemeClr val="tx1"/>
                </a:solidFill>
              </a:rPr>
              <a:t>et al</a:t>
            </a:r>
            <a:r>
              <a:rPr lang="en-US" sz="3200" b="0" dirty="0">
                <a:solidFill>
                  <a:schemeClr val="tx1"/>
                </a:solidFill>
              </a:rPr>
              <a:t>. </a:t>
            </a:r>
            <a:r>
              <a:rPr lang="en-US" sz="3200" b="0" i="1" dirty="0">
                <a:solidFill>
                  <a:schemeClr val="tx1"/>
                </a:solidFill>
              </a:rPr>
              <a:t>Polym. Chem.</a:t>
            </a:r>
            <a:r>
              <a:rPr lang="en-US" sz="3200" b="0" dirty="0">
                <a:solidFill>
                  <a:schemeClr val="tx1"/>
                </a:solidFill>
              </a:rPr>
              <a:t>, </a:t>
            </a:r>
            <a:r>
              <a:rPr lang="en-US" sz="3200" dirty="0">
                <a:solidFill>
                  <a:schemeClr val="tx1"/>
                </a:solidFill>
              </a:rPr>
              <a:t>2015</a:t>
            </a:r>
            <a:r>
              <a:rPr lang="en-US" sz="3200" b="0" dirty="0">
                <a:solidFill>
                  <a:schemeClr val="tx1"/>
                </a:solidFill>
              </a:rPr>
              <a:t>, 6, </a:t>
            </a:r>
            <a:r>
              <a:rPr lang="en-US" sz="3200" b="0" dirty="0">
                <a:solidFill>
                  <a:schemeClr val="tx1"/>
                </a:solidFill>
              </a:rPr>
              <a:t>181-197.</a:t>
            </a:r>
          </a:p>
          <a:p>
            <a:pPr algn="just">
              <a:buAutoNum type="arabicPeriod"/>
            </a:pPr>
            <a:r>
              <a:rPr lang="en-US" sz="3200" b="0" dirty="0">
                <a:solidFill>
                  <a:schemeClr val="tx1"/>
                </a:solidFill>
              </a:rPr>
              <a:t>Frank</a:t>
            </a:r>
            <a:r>
              <a:rPr lang="en-US" sz="3200" b="0" dirty="0">
                <a:solidFill>
                  <a:schemeClr val="tx1"/>
                </a:solidFill>
              </a:rPr>
              <a:t>, </a:t>
            </a:r>
            <a:r>
              <a:rPr lang="en-US" sz="3200" b="0" dirty="0">
                <a:solidFill>
                  <a:schemeClr val="tx1"/>
                </a:solidFill>
              </a:rPr>
              <a:t>B.G </a:t>
            </a:r>
            <a:r>
              <a:rPr lang="en-US" sz="3200" b="0" i="1" dirty="0">
                <a:solidFill>
                  <a:schemeClr val="tx1"/>
                </a:solidFill>
              </a:rPr>
              <a:t>et al</a:t>
            </a:r>
            <a:r>
              <a:rPr lang="en-US" sz="3200" b="0" dirty="0">
                <a:solidFill>
                  <a:schemeClr val="tx1"/>
                </a:solidFill>
              </a:rPr>
              <a:t>. </a:t>
            </a:r>
            <a:r>
              <a:rPr lang="en-US" sz="3200" b="0" i="1" dirty="0">
                <a:solidFill>
                  <a:schemeClr val="tx1"/>
                </a:solidFill>
              </a:rPr>
              <a:t>Macromol. Rapid Commun.</a:t>
            </a:r>
            <a:r>
              <a:rPr lang="en-US" sz="3200" b="0" dirty="0">
                <a:solidFill>
                  <a:schemeClr val="tx1"/>
                </a:solidFill>
              </a:rPr>
              <a:t>, </a:t>
            </a:r>
            <a:r>
              <a:rPr lang="en-US" sz="3200" dirty="0">
                <a:solidFill>
                  <a:schemeClr val="tx1"/>
                </a:solidFill>
              </a:rPr>
              <a:t>2014</a:t>
            </a:r>
            <a:r>
              <a:rPr lang="en-US" sz="3200" b="0" dirty="0">
                <a:solidFill>
                  <a:schemeClr val="tx1"/>
                </a:solidFill>
              </a:rPr>
              <a:t>, 35 (2), 249-253</a:t>
            </a:r>
            <a:r>
              <a:rPr lang="en-US" sz="3200" dirty="0"/>
              <a:t>.</a:t>
            </a:r>
          </a:p>
        </p:txBody>
      </p:sp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1261383" y="16759410"/>
            <a:ext cx="20544163" cy="1042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514350" tIns="50925" rIns="257175" bIns="50925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49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 and </a:t>
            </a:r>
            <a:r>
              <a:rPr lang="en-US" altLang="en-US" sz="49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Discussion</a:t>
            </a:r>
          </a:p>
          <a:p>
            <a:pPr algn="just"/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synthesis of all four polymers proved successful by characterization by NMR spectroscopy. Two versions of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P4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were created, with a 1:10 and 1:1 ratio of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M3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:1,5 cyclooctediene (COD) respectively. Unfortunately the gelling of the 1:1 polymer disallowed its solvation in any solvent system, and so the 1:10 polymer was used instead for SCNP formation and studies, however it is a future goal to extract the 1:1 polymer as it is a better analog to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P3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with a similar statistical group placement backbone structure. </a:t>
            </a:r>
          </a:p>
          <a:p>
            <a:pPr algn="just"/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Upon collapse of ADMET polymers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P1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P2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and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P3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 decrease in the characteristic peaks of anthracene was noted, as well as a shift in the retention times from the parent polymer to the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by Gel Permeation Chromatography (GPC) using UV and Multi-Angle Light Scattering (MALS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									detectors. These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traces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show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successful formation of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								SCNPs. The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most notable difference between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P1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P2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is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								the increase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 the </a:t>
            </a:r>
            <a:r>
              <a:rPr lang="el-GR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α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-value, corresponding to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P2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being more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							rod-like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rigid than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P1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UV-Vis spectra of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P3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P4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show a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							significant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difference in the decrease of the anthracene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								absorption lines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indicating that the different spacing of the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							functional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groups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may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indeed have an effect on the collapse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							of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polymer into a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 </a:t>
            </a:r>
            <a:r>
              <a:rPr lang="en-US" altLang="en-US" sz="405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405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/>
            <a:r>
              <a:rPr lang="en-US" altLang="en-US" sz="405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405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2" name="Text Box 341"/>
          <p:cNvSpPr txBox="1">
            <a:spLocks noChangeArrowheads="1"/>
          </p:cNvSpPr>
          <p:nvPr/>
        </p:nvSpPr>
        <p:spPr bwMode="auto">
          <a:xfrm>
            <a:off x="2178141" y="31604906"/>
            <a:ext cx="8229600" cy="933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Synthetic routes in the creation of the desired monomers and </a:t>
            </a:r>
            <a:r>
              <a:rPr lang="en-US" altLang="en-US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  </a:t>
            </a:r>
            <a:endParaRPr lang="en-US" altLang="en-US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21878862" y="18566674"/>
            <a:ext cx="21174138" cy="4811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57175" tIns="50925" rIns="514350" bIns="50925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49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 </a:t>
            </a:r>
            <a:endParaRPr lang="en-US" altLang="en-US" sz="495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/>
            <a:r>
              <a:rPr lang="en-US" altLang="en-US" sz="405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Successful synthesis of both sequences of polymers was achieved and characterized by NMR spectroscopy. Collapse of these polymer chains was also shown to have occurred by UV-Vis spectrometry.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These spectra show that for the comparison of functional group spacing between ADMET and ROMP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there is a notable difference in the anthracene  absorption peaks. GPC traces of ADMET polymers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P1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P2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show both that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were successfully formed and there is a differentiation in the rigidity of the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Both sets of polymers and their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respective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effects on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SCNP collapse and folding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are the subject of future research by members of our research group.</a:t>
            </a:r>
            <a:endParaRPr lang="en-US" altLang="en-US" sz="3600" b="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21878862" y="23463213"/>
            <a:ext cx="21402738" cy="5365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57175" tIns="50925" rIns="514350" bIns="50925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49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</a:t>
            </a:r>
            <a:r>
              <a:rPr lang="en-US" altLang="en-US" sz="495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</a:t>
            </a:r>
          </a:p>
          <a:p>
            <a:pPr algn="just"/>
            <a:r>
              <a:rPr lang="en-US" altLang="en-US" sz="405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collection of GPC data on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P3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and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P4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as well as the ongoing extration of 1:1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M3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:COD gelled copolymer to retrieve single polymer chains, which will then undergo collapse and analysis by UV-Vis and GPC in order to better compare ADMET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NP3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to the respective ROMP copolymer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 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are the primary focus of current work.</a:t>
            </a:r>
          </a:p>
          <a:p>
            <a:pPr algn="just"/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	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synthesis of future polymers by the hydrogenation of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P3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P4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is intended to compare how a combination of backbone saturation and functional group placement affects the conformation of their respective </a:t>
            </a:r>
            <a:r>
              <a:rPr lang="en-US" altLang="en-US" sz="36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</a:t>
            </a: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</a:p>
          <a:p>
            <a:pPr algn="just"/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b="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5" name="Text Box 443"/>
          <p:cNvSpPr txBox="1">
            <a:spLocks noChangeArrowheads="1"/>
          </p:cNvSpPr>
          <p:nvPr/>
        </p:nvSpPr>
        <p:spPr bwMode="auto">
          <a:xfrm>
            <a:off x="27052848" y="12530964"/>
            <a:ext cx="10826165" cy="51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4. 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GPC traces of polymers P1, P2, and respective </a:t>
            </a:r>
            <a:r>
              <a:rPr lang="en-US" altLang="en-US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</a:t>
            </a:r>
            <a:endParaRPr lang="en-US" altLang="en-US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05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225" y="471488"/>
            <a:ext cx="4179094" cy="451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844" y="11621212"/>
            <a:ext cx="10165184" cy="34519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155" y="10771897"/>
            <a:ext cx="7361539" cy="4564601"/>
          </a:xfrm>
          <a:prstGeom prst="rect">
            <a:avLst/>
          </a:prstGeom>
        </p:spPr>
      </p:pic>
      <p:sp>
        <p:nvSpPr>
          <p:cNvPr id="204" name="Text Box 126"/>
          <p:cNvSpPr txBox="1">
            <a:spLocks noChangeArrowheads="1"/>
          </p:cNvSpPr>
          <p:nvPr/>
        </p:nvSpPr>
        <p:spPr bwMode="auto">
          <a:xfrm>
            <a:off x="9578608" y="15449382"/>
            <a:ext cx="12035432" cy="933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2. Polymerization techniques used to create polymer chains with varying positions of functional group placement </a:t>
            </a:r>
            <a:endParaRPr lang="en-US" altLang="en-US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05" name="Picture 20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500" y="26146125"/>
            <a:ext cx="10359479" cy="68448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776" y="22316060"/>
            <a:ext cx="9601903" cy="9288846"/>
          </a:xfrm>
          <a:prstGeom prst="rect">
            <a:avLst/>
          </a:prstGeom>
        </p:spPr>
      </p:pic>
      <p:sp>
        <p:nvSpPr>
          <p:cNvPr id="209" name="Text Box 341"/>
          <p:cNvSpPr txBox="1">
            <a:spLocks noChangeArrowheads="1"/>
          </p:cNvSpPr>
          <p:nvPr/>
        </p:nvSpPr>
        <p:spPr bwMode="auto">
          <a:xfrm>
            <a:off x="11780044" y="31604906"/>
            <a:ext cx="9601200" cy="933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3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UV-Vis spectrum of P2, showing decrease in characteristic anthracene peaks before and after irradiation</a:t>
            </a:r>
            <a:endParaRPr lang="en-US" altLang="en-US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5309" y="3943707"/>
            <a:ext cx="18682692" cy="87075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7477" y="13260771"/>
            <a:ext cx="7751028" cy="5240797"/>
          </a:xfrm>
          <a:prstGeom prst="rect">
            <a:avLst/>
          </a:prstGeom>
        </p:spPr>
      </p:pic>
      <p:sp>
        <p:nvSpPr>
          <p:cNvPr id="216" name="Text Box 443"/>
          <p:cNvSpPr txBox="1">
            <a:spLocks noChangeArrowheads="1"/>
          </p:cNvSpPr>
          <p:nvPr/>
        </p:nvSpPr>
        <p:spPr bwMode="auto">
          <a:xfrm>
            <a:off x="23574375" y="18091852"/>
            <a:ext cx="10826165" cy="51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5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UV-Vis spectra of P3 and P4 photodimerization collapses</a:t>
            </a:r>
            <a:endParaRPr lang="en-US" altLang="en-US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217" name="Text Box 443"/>
          <p:cNvSpPr txBox="1">
            <a:spLocks noChangeArrowheads="1"/>
          </p:cNvSpPr>
          <p:nvPr/>
        </p:nvSpPr>
        <p:spPr bwMode="auto">
          <a:xfrm>
            <a:off x="35167477" y="18566674"/>
            <a:ext cx="10826165" cy="51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71454" tIns="50925" rIns="471454" bIns="50925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6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</a:t>
            </a:r>
            <a:r>
              <a:rPr lang="en-US" altLang="en-US" sz="27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TEM images of speculated </a:t>
            </a:r>
            <a:r>
              <a:rPr lang="en-US" altLang="en-US" sz="27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nanoparticles</a:t>
            </a:r>
            <a:endParaRPr lang="en-US" altLang="en-US" sz="27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2700" y="13092171"/>
            <a:ext cx="13374089" cy="50336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14504</TotalTime>
  <Words>139</Words>
  <Application>Microsoft Office PowerPoint</Application>
  <PresentationFormat>Custom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Blank Presentation</vt:lpstr>
      <vt:lpstr>PowerPoint Presentation</vt:lpstr>
    </vt:vector>
  </TitlesOfParts>
  <Company>Mechanical Engineering VT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David</cp:lastModifiedBy>
  <cp:revision>153</cp:revision>
  <cp:lastPrinted>2003-04-18T14:25:05Z</cp:lastPrinted>
  <dcterms:created xsi:type="dcterms:W3CDTF">2003-04-11T15:30:44Z</dcterms:created>
  <dcterms:modified xsi:type="dcterms:W3CDTF">2015-04-20T05:33:10Z</dcterms:modified>
</cp:coreProperties>
</file>