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 id="2147483698" r:id="rId4"/>
  </p:sldMasterIdLst>
  <p:notesMasterIdLst>
    <p:notesMasterId r:id="rId6"/>
  </p:notesMasterIdLst>
  <p:handoutMasterIdLst>
    <p:handoutMasterId r:id="rId7"/>
  </p:handoutMasterIdLst>
  <p:sldIdLst>
    <p:sldId id="256" r:id="rId5"/>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3F5FA"/>
    <a:srgbClr val="CDD2DE"/>
    <a:srgbClr val="E3E9E5"/>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658" autoAdjust="0"/>
    <p:restoredTop sz="94701" autoAdjust="0"/>
  </p:normalViewPr>
  <p:slideViewPr>
    <p:cSldViewPr snapToGrid="0" snapToObjects="1" showGuides="1">
      <p:cViewPr>
        <p:scale>
          <a:sx n="51" d="100"/>
          <a:sy n="51" d="100"/>
        </p:scale>
        <p:origin x="-504" y="5634"/>
      </p:cViewPr>
      <p:guideLst>
        <p:guide orient="horz" pos="3318"/>
        <p:guide orient="horz" pos="288"/>
        <p:guide orient="horz" pos="20160"/>
        <p:guide orient="horz"/>
        <p:guide pos="581"/>
        <p:guide pos="2706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slideMaster" Target="slideMasters/slideMaster3.xml"/><Relationship Id="rId7" Type="http://schemas.openxmlformats.org/officeDocument/2006/relationships/handoutMaster" Target="handoutMasters/handoutMaster1.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2.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4/20/2015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4/20/2015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2410307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41"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587165"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58716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22258339"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22250400"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2914027"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2914027"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2914027"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2914027"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2914027"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2914027"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904188"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6295353"/>
            <a:ext cx="13591277"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38" y="5431995"/>
            <a:ext cx="13573126"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22338" y="18240478"/>
            <a:ext cx="1359286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942080" y="17409229"/>
            <a:ext cx="1357312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5154276" y="2159508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5154276" y="20739663"/>
            <a:ext cx="1357153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15162215" y="629535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5154277" y="5431995"/>
            <a:ext cx="135794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9395741" y="5431995"/>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9395741" y="6295353"/>
            <a:ext cx="13576029"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9395741" y="17377122"/>
            <a:ext cx="13576029" cy="754045"/>
          </a:xfrm>
          <a:prstGeom prst="rect">
            <a:avLst/>
          </a:prstGeom>
          <a:noFill/>
        </p:spPr>
        <p:txBody>
          <a:bodyPr wrap="square" lIns="91436" tIns="91436" rIns="91436" bIns="91436" anchor="ctr" anchorCtr="0">
            <a:spAutoFit/>
          </a:bodyPr>
          <a:lstStyle>
            <a:lvl1pPr marL="0" indent="0" algn="ctr">
              <a:buNone/>
              <a:tabLst/>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9390710" y="18157350"/>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9395741" y="25845657"/>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9395742" y="26625887"/>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212225"/>
            <a:ext cx="10056813"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 name="Text Placeholder 5"/>
          <p:cNvSpPr>
            <a:spLocks noGrp="1"/>
          </p:cNvSpPr>
          <p:nvPr>
            <p:ph type="body" sz="quarter" idx="11" hasCustomPrompt="1"/>
          </p:nvPr>
        </p:nvSpPr>
        <p:spPr>
          <a:xfrm>
            <a:off x="922341" y="5348867"/>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02598" y="15043762"/>
            <a:ext cx="1005840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1587163" y="6204287"/>
            <a:ext cx="2072004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2" name="Text Placeholder 5"/>
          <p:cNvSpPr>
            <a:spLocks noGrp="1"/>
          </p:cNvSpPr>
          <p:nvPr>
            <p:ph type="body" sz="quarter" idx="22" hasCustomPrompt="1"/>
          </p:nvPr>
        </p:nvSpPr>
        <p:spPr>
          <a:xfrm>
            <a:off x="11587164" y="5348867"/>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(header)  MATERIALS &amp; METHODS</a:t>
            </a:r>
            <a:endParaRPr lang="en-US" dirty="0"/>
          </a:p>
        </p:txBody>
      </p:sp>
      <p:sp>
        <p:nvSpPr>
          <p:cNvPr id="23" name="Text Placeholder 3"/>
          <p:cNvSpPr>
            <a:spLocks noGrp="1"/>
          </p:cNvSpPr>
          <p:nvPr>
            <p:ph type="body" sz="quarter" idx="23" hasCustomPrompt="1"/>
          </p:nvPr>
        </p:nvSpPr>
        <p:spPr>
          <a:xfrm>
            <a:off x="11587164" y="21896538"/>
            <a:ext cx="20720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4" name="Text Placeholder 5"/>
          <p:cNvSpPr>
            <a:spLocks noGrp="1"/>
          </p:cNvSpPr>
          <p:nvPr>
            <p:ph type="body" sz="quarter" idx="24" hasCustomPrompt="1"/>
          </p:nvPr>
        </p:nvSpPr>
        <p:spPr>
          <a:xfrm>
            <a:off x="11587162" y="21074746"/>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32905536" y="5348867"/>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32905536" y="6212225"/>
            <a:ext cx="1004701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7" name="Text Placeholder 5"/>
          <p:cNvSpPr>
            <a:spLocks noGrp="1"/>
          </p:cNvSpPr>
          <p:nvPr>
            <p:ph type="body" sz="quarter" idx="27" hasCustomPrompt="1"/>
          </p:nvPr>
        </p:nvSpPr>
        <p:spPr>
          <a:xfrm>
            <a:off x="32905536"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32905536" y="15011402"/>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9" name="Text Placeholder 5"/>
          <p:cNvSpPr>
            <a:spLocks noGrp="1"/>
          </p:cNvSpPr>
          <p:nvPr>
            <p:ph type="body" sz="quarter" idx="29" hasCustomPrompt="1"/>
          </p:nvPr>
        </p:nvSpPr>
        <p:spPr>
          <a:xfrm>
            <a:off x="32905536" y="25669876"/>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32905536" y="26436774"/>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2468880" y="25679532"/>
            <a:ext cx="41422320" cy="11429"/>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438912" tIns="219456" rIns="438912" bIns="219456" anchor="t" compatLnSpc="1"/>
          <a:lstStyle/>
          <a:p>
            <a:endParaRPr kumimoji="0" lang="en-US"/>
          </a:p>
        </p:txBody>
      </p:sp>
      <p:sp>
        <p:nvSpPr>
          <p:cNvPr id="29" name="Title 28"/>
          <p:cNvSpPr>
            <a:spLocks noGrp="1"/>
          </p:cNvSpPr>
          <p:nvPr>
            <p:ph type="ctrTitle"/>
          </p:nvPr>
        </p:nvSpPr>
        <p:spPr>
          <a:xfrm>
            <a:off x="1828800" y="23296375"/>
            <a:ext cx="40599360" cy="5867400"/>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1828800" y="18653760"/>
            <a:ext cx="40599360" cy="4389120"/>
          </a:xfrm>
        </p:spPr>
        <p:txBody>
          <a:bodyPr anchor="b"/>
          <a:lstStyle>
            <a:lvl1pPr marL="0" indent="0" algn="l">
              <a:buNone/>
              <a:defRPr sz="11500">
                <a:solidFill>
                  <a:schemeClr val="tx2">
                    <a:shade val="75000"/>
                  </a:schemeClr>
                </a:solidFill>
              </a:defRPr>
            </a:lvl1pPr>
            <a:lvl2pPr marL="2194560" indent="0" algn="ctr">
              <a:buNone/>
            </a:lvl2pPr>
            <a:lvl3pPr marL="4389120" indent="0" algn="ctr">
              <a:buNone/>
            </a:lvl3pPr>
            <a:lvl4pPr marL="6583680" indent="0" algn="ctr">
              <a:buNone/>
            </a:lvl4pPr>
            <a:lvl5pPr marL="8778240" indent="0" algn="ctr">
              <a:buNone/>
            </a:lvl5pPr>
            <a:lvl6pPr marL="10972800" indent="0" algn="ctr">
              <a:buNone/>
            </a:lvl6pPr>
            <a:lvl7pPr marL="13167360" indent="0" algn="ctr">
              <a:buNone/>
            </a:lvl7pPr>
            <a:lvl8pPr marL="15361920" indent="0" algn="ctr">
              <a:buNone/>
            </a:lvl8pPr>
            <a:lvl9pPr marL="1755648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E30E2307-1E40-4E12-8716-25BFDA8E7013}" type="datetime1">
              <a:rPr lang="en-US" smtClean="0"/>
              <a:pPr/>
              <a:t>4/20/2015</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39502080" y="31074970"/>
            <a:ext cx="3642970" cy="1185062"/>
          </a:xfrm>
        </p:spPr>
        <p:txBody>
          <a:bodyPr/>
          <a:lstStyle/>
          <a:p>
            <a:fld id="{687D7A59-36E2-48B9-B146-C1E59501F63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1FD9D02-426E-46C9-9EE9-0DE1EF8B2838}" type="datetime1">
              <a:rPr lang="en-US" smtClean="0"/>
              <a:pPr/>
              <a:t>4/20/2015</a:t>
            </a:fld>
            <a:endParaRPr lang="en-US"/>
          </a:p>
        </p:txBody>
      </p:sp>
      <p:sp>
        <p:nvSpPr>
          <p:cNvPr id="19" name="Footer Placeholder 18"/>
          <p:cNvSpPr>
            <a:spLocks noGrp="1"/>
          </p:cNvSpPr>
          <p:nvPr>
            <p:ph type="ftr" sz="quarter" idx="11"/>
          </p:nvPr>
        </p:nvSpPr>
        <p:spPr>
          <a:xfrm>
            <a:off x="17190720" y="365762"/>
            <a:ext cx="13898880" cy="1386840"/>
          </a:xfrm>
        </p:spPr>
        <p:txBody>
          <a:bodyPr/>
          <a:lstStyle/>
          <a:p>
            <a:endParaRPr lang="en-US"/>
          </a:p>
        </p:txBody>
      </p:sp>
      <p:sp>
        <p:nvSpPr>
          <p:cNvPr id="16" name="Slide Number Placeholder 15"/>
          <p:cNvSpPr>
            <a:spLocks noGrp="1"/>
          </p:cNvSpPr>
          <p:nvPr>
            <p:ph type="sldNum" sz="quarter" idx="12"/>
          </p:nvPr>
        </p:nvSpPr>
        <p:spPr>
          <a:xfrm>
            <a:off x="39502080" y="31074970"/>
            <a:ext cx="3642970" cy="1185062"/>
          </a:xfrm>
        </p:spPr>
        <p:txBody>
          <a:bodyPr/>
          <a:lstStyle/>
          <a:p>
            <a:fld id="{687D7A59-36E2-48B9-B146-C1E59501F63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2468880" y="16535532"/>
            <a:ext cx="41422320" cy="11429"/>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438912" tIns="219456" rIns="438912" bIns="219456" anchor="t" compatLnSpc="1"/>
          <a:lstStyle/>
          <a:p>
            <a:endParaRPr kumimoji="0" lang="en-US"/>
          </a:p>
        </p:txBody>
      </p:sp>
      <p:sp>
        <p:nvSpPr>
          <p:cNvPr id="6" name="Text Placeholder 5"/>
          <p:cNvSpPr>
            <a:spLocks noGrp="1"/>
          </p:cNvSpPr>
          <p:nvPr>
            <p:ph type="body" idx="1"/>
          </p:nvPr>
        </p:nvSpPr>
        <p:spPr>
          <a:xfrm>
            <a:off x="1828800" y="8046720"/>
            <a:ext cx="40599360" cy="5852160"/>
          </a:xfrm>
        </p:spPr>
        <p:txBody>
          <a:bodyPr anchor="b"/>
          <a:lstStyle>
            <a:lvl1pPr marL="0" indent="0" algn="r">
              <a:buNone/>
              <a:defRPr sz="9600">
                <a:solidFill>
                  <a:schemeClr val="tx2">
                    <a:shade val="75000"/>
                  </a:schemeClr>
                </a:solidFill>
              </a:defRPr>
            </a:lvl1pPr>
            <a:lvl2pPr>
              <a:buNone/>
              <a:defRPr sz="8600">
                <a:solidFill>
                  <a:schemeClr val="tx1">
                    <a:tint val="75000"/>
                  </a:schemeClr>
                </a:solidFill>
              </a:defRPr>
            </a:lvl2pPr>
            <a:lvl3pPr>
              <a:buNone/>
              <a:defRPr sz="7700">
                <a:solidFill>
                  <a:schemeClr val="tx1">
                    <a:tint val="75000"/>
                  </a:schemeClr>
                </a:solidFill>
              </a:defRPr>
            </a:lvl3pPr>
            <a:lvl4pPr>
              <a:buNone/>
              <a:defRPr sz="6700">
                <a:solidFill>
                  <a:schemeClr val="tx1">
                    <a:tint val="75000"/>
                  </a:schemeClr>
                </a:solidFill>
              </a:defRPr>
            </a:lvl4pPr>
            <a:lvl5pPr>
              <a:buNone/>
              <a:defRPr sz="67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7B8AEBBE-F8B2-42CF-9895-E86A608384EB}" type="datetime1">
              <a:rPr lang="en-US" smtClean="0"/>
              <a:pPr/>
              <a:t>4/20/2015</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687D7A59-36E2-48B9-B146-C1E59501F63F}" type="slidenum">
              <a:rPr lang="en-US" smtClean="0"/>
              <a:pPr/>
              <a:t>‹#›</a:t>
            </a:fld>
            <a:endParaRPr lang="en-US"/>
          </a:p>
        </p:txBody>
      </p:sp>
      <p:sp>
        <p:nvSpPr>
          <p:cNvPr id="8" name="Title 7"/>
          <p:cNvSpPr>
            <a:spLocks noGrp="1"/>
          </p:cNvSpPr>
          <p:nvPr>
            <p:ph type="title"/>
          </p:nvPr>
        </p:nvSpPr>
        <p:spPr>
          <a:xfrm>
            <a:off x="866280" y="14146010"/>
            <a:ext cx="41696640" cy="5687160"/>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1448410" y="2194560"/>
            <a:ext cx="41696640" cy="4037990"/>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1463040" y="7680960"/>
            <a:ext cx="20116800" cy="22677120"/>
          </a:xfrm>
        </p:spPr>
        <p:txBody>
          <a:bodyPr/>
          <a:lstStyle>
            <a:lvl1pPr>
              <a:defRPr sz="13400"/>
            </a:lvl1pPr>
            <a:lvl2pPr>
              <a:defRPr sz="11500"/>
            </a:lvl2pPr>
            <a:lvl3pPr>
              <a:defRPr sz="9600"/>
            </a:lvl3pPr>
            <a:lvl4pPr>
              <a:defRPr sz="8600"/>
            </a:lvl4pPr>
            <a:lvl5pPr>
              <a:defRPr sz="8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22311360" y="7680960"/>
            <a:ext cx="20848320" cy="22677120"/>
          </a:xfrm>
        </p:spPr>
        <p:txBody>
          <a:bodyPr/>
          <a:lstStyle>
            <a:lvl1pPr>
              <a:defRPr sz="13400"/>
            </a:lvl1pPr>
            <a:lvl2pPr>
              <a:defRPr sz="11500"/>
            </a:lvl2pPr>
            <a:lvl3pPr>
              <a:defRPr sz="9600"/>
            </a:lvl3pPr>
            <a:lvl4pPr>
              <a:defRPr sz="8600"/>
            </a:lvl4pPr>
            <a:lvl5pPr>
              <a:defRPr sz="8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E1FAA6B6-10E5-4810-BC9F-DA72D8452E73}" type="datetime1">
              <a:rPr lang="en-US" smtClean="0"/>
              <a:pPr/>
              <a:t>4/20/2015</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687D7A59-36E2-48B9-B146-C1E59501F63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1463040" y="25968960"/>
            <a:ext cx="41330880" cy="423672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1350931" y="3200400"/>
            <a:ext cx="20594669" cy="3070858"/>
          </a:xfrm>
        </p:spPr>
        <p:txBody>
          <a:bodyPr anchor="ctr"/>
          <a:lstStyle>
            <a:lvl1pPr marL="0" indent="0">
              <a:buNone/>
              <a:defRPr sz="8600" b="0" cap="all" baseline="0">
                <a:solidFill>
                  <a:schemeClr val="accent1">
                    <a:shade val="50000"/>
                  </a:schemeClr>
                </a:solidFill>
                <a:latin typeface="+mj-lt"/>
                <a:ea typeface="+mj-ea"/>
                <a:cs typeface="+mj-cs"/>
              </a:defRPr>
            </a:lvl1pPr>
            <a:lvl2pPr>
              <a:buNone/>
              <a:defRPr sz="9600" b="1"/>
            </a:lvl2pPr>
            <a:lvl3pPr>
              <a:buNone/>
              <a:defRPr sz="8600" b="1"/>
            </a:lvl3pPr>
            <a:lvl4pPr>
              <a:buNone/>
              <a:defRPr sz="7700" b="1"/>
            </a:lvl4pPr>
            <a:lvl5pPr>
              <a:buNone/>
              <a:defRPr sz="77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22296122" y="3200400"/>
            <a:ext cx="20602757" cy="3070858"/>
          </a:xfrm>
        </p:spPr>
        <p:txBody>
          <a:bodyPr anchor="ctr"/>
          <a:lstStyle>
            <a:lvl1pPr marL="0" indent="0">
              <a:buNone/>
              <a:defRPr sz="8600" b="0" cap="all" baseline="0">
                <a:solidFill>
                  <a:schemeClr val="accent1">
                    <a:shade val="50000"/>
                  </a:schemeClr>
                </a:solidFill>
                <a:latin typeface="+mj-lt"/>
                <a:ea typeface="+mj-ea"/>
                <a:cs typeface="+mj-cs"/>
              </a:defRPr>
            </a:lvl1pPr>
            <a:lvl2pPr>
              <a:buNone/>
              <a:defRPr sz="9600" b="1"/>
            </a:lvl2pPr>
            <a:lvl3pPr>
              <a:buNone/>
              <a:defRPr sz="8600" b="1"/>
            </a:lvl3pPr>
            <a:lvl4pPr>
              <a:buNone/>
              <a:defRPr sz="7700" b="1"/>
            </a:lvl4pPr>
            <a:lvl5pPr>
              <a:buNone/>
              <a:defRPr sz="77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1350931" y="6316980"/>
            <a:ext cx="20594669" cy="18920462"/>
          </a:xfrm>
        </p:spPr>
        <p:txBody>
          <a:bodyPr/>
          <a:lstStyle>
            <a:lvl1pPr>
              <a:defRPr sz="11500"/>
            </a:lvl1pPr>
            <a:lvl2pPr>
              <a:defRPr sz="9600"/>
            </a:lvl2pPr>
            <a:lvl3pPr>
              <a:defRPr sz="8600"/>
            </a:lvl3pPr>
            <a:lvl4pPr>
              <a:defRPr sz="7700"/>
            </a:lvl4pPr>
            <a:lvl5pPr>
              <a:defRPr sz="77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22313904" y="6316980"/>
            <a:ext cx="20584973" cy="18920462"/>
          </a:xfrm>
        </p:spPr>
        <p:txBody>
          <a:bodyPr/>
          <a:lstStyle>
            <a:lvl1pPr>
              <a:defRPr sz="11500"/>
            </a:lvl1pPr>
            <a:lvl2pPr>
              <a:defRPr sz="9600"/>
            </a:lvl2pPr>
            <a:lvl3pPr>
              <a:defRPr sz="8600"/>
            </a:lvl3pPr>
            <a:lvl4pPr>
              <a:defRPr sz="7700"/>
            </a:lvl4pPr>
            <a:lvl5pPr>
              <a:defRPr sz="77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6D18D072-EF12-4AA2-BD71-ABC68B06D0E2}" type="datetime1">
              <a:rPr lang="en-US" smtClean="0"/>
              <a:pPr/>
              <a:t>4/20/2015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39502080" y="31089600"/>
            <a:ext cx="3657600" cy="1185062"/>
          </a:xfrm>
        </p:spPr>
        <p:txBody>
          <a:bodyPr/>
          <a:lstStyle/>
          <a:p>
            <a:fld id="{687D7A59-36E2-48B9-B146-C1E59501F63F}" type="slidenum">
              <a:rPr lang="en-US" smtClean="0"/>
              <a:pPr/>
              <a:t>‹#›</a:t>
            </a:fld>
            <a:endParaRPr lang="en-US"/>
          </a:p>
        </p:txBody>
      </p:sp>
      <p:sp>
        <p:nvSpPr>
          <p:cNvPr id="11" name="Straight Connector 10"/>
          <p:cNvSpPr>
            <a:spLocks noChangeShapeType="1"/>
          </p:cNvSpPr>
          <p:nvPr/>
        </p:nvSpPr>
        <p:spPr bwMode="auto">
          <a:xfrm>
            <a:off x="2468880" y="28895042"/>
            <a:ext cx="41422320" cy="11429"/>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438912" tIns="219456" rIns="438912" bIns="219456" anchor="t" compatLnSpc="1"/>
          <a:lstStyle/>
          <a:p>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1448410" y="2194560"/>
            <a:ext cx="41696640" cy="4037990"/>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B8CDBF60-6CC3-4B74-A60D-3486985E4346}" type="datetime1">
              <a:rPr lang="en-US" smtClean="0"/>
              <a:pPr/>
              <a:t>4/20/2015</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7D7A59-36E2-48B9-B146-C1E59501F63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2714818-984F-4759-BF72-A33BDC1963BD}" type="datetime1">
              <a:rPr lang="en-US" smtClean="0"/>
              <a:pPr/>
              <a:t>4/20/2015</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7D7A59-36E2-48B9-B146-C1E59501F63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2468880" y="28075764"/>
            <a:ext cx="41422320" cy="11429"/>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438912" tIns="219456" rIns="438912" bIns="219456" anchor="t" compatLnSpc="1"/>
          <a:lstStyle/>
          <a:p>
            <a:endParaRPr kumimoji="0" lang="en-US"/>
          </a:p>
        </p:txBody>
      </p:sp>
      <p:sp>
        <p:nvSpPr>
          <p:cNvPr id="12" name="Title 11"/>
          <p:cNvSpPr>
            <a:spLocks noGrp="1"/>
          </p:cNvSpPr>
          <p:nvPr>
            <p:ph type="title"/>
          </p:nvPr>
        </p:nvSpPr>
        <p:spPr>
          <a:xfrm>
            <a:off x="2194560" y="26334720"/>
            <a:ext cx="40599360" cy="2499360"/>
          </a:xfrm>
        </p:spPr>
        <p:txBody>
          <a:bodyPr anchor="ctr"/>
          <a:lstStyle>
            <a:lvl1pPr algn="l">
              <a:buNone/>
              <a:defRPr sz="96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2194563" y="2926080"/>
            <a:ext cx="14439902" cy="23042880"/>
          </a:xfrm>
        </p:spPr>
        <p:txBody>
          <a:bodyPr/>
          <a:lstStyle>
            <a:lvl1pPr marL="0" indent="0">
              <a:buNone/>
              <a:defRPr sz="6700"/>
            </a:lvl1pPr>
            <a:lvl2pPr>
              <a:buNone/>
              <a:defRPr sz="5800"/>
            </a:lvl2pPr>
            <a:lvl3pPr>
              <a:buNone/>
              <a:defRPr sz="4800"/>
            </a:lvl3pPr>
            <a:lvl4pPr>
              <a:buNone/>
              <a:defRPr sz="4300"/>
            </a:lvl4pPr>
            <a:lvl5pPr>
              <a:buNone/>
              <a:defRPr sz="43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17160240" y="2926080"/>
            <a:ext cx="25633680" cy="23042880"/>
          </a:xfrm>
        </p:spPr>
        <p:txBody>
          <a:bodyPr/>
          <a:lstStyle>
            <a:lvl1pPr>
              <a:defRPr sz="15400"/>
            </a:lvl1pPr>
            <a:lvl2pPr>
              <a:defRPr sz="13400"/>
            </a:lvl2pPr>
            <a:lvl3pPr>
              <a:defRPr sz="11500"/>
            </a:lvl3pPr>
            <a:lvl4pPr>
              <a:defRPr sz="9600"/>
            </a:lvl4pPr>
            <a:lvl5pPr>
              <a:defRPr sz="9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9EA7E191-5F94-4FC1-B823-BD7CABF7FA06}" type="datetime1">
              <a:rPr lang="en-US" smtClean="0"/>
              <a:pPr/>
              <a:t>4/20/2015</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7D7A59-36E2-48B9-B146-C1E59501F63F}"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16824960" y="2959843"/>
            <a:ext cx="24140160" cy="1755648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154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88856D55-EFBE-4F9B-8A5F-09D42CA22A9B}" type="datetime1">
              <a:rPr lang="en-US" smtClean="0"/>
              <a:pPr/>
              <a:t>4/20/2015</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687D7A59-36E2-48B9-B146-C1E59501F63F}" type="slidenum">
              <a:rPr lang="en-US" smtClean="0"/>
              <a:pPr/>
              <a:t>‹#›</a:t>
            </a:fld>
            <a:endParaRPr lang="en-US"/>
          </a:p>
        </p:txBody>
      </p:sp>
      <p:sp>
        <p:nvSpPr>
          <p:cNvPr id="17" name="Title 16"/>
          <p:cNvSpPr>
            <a:spLocks noGrp="1"/>
          </p:cNvSpPr>
          <p:nvPr>
            <p:ph type="title"/>
          </p:nvPr>
        </p:nvSpPr>
        <p:spPr>
          <a:xfrm>
            <a:off x="1828800" y="23970048"/>
            <a:ext cx="28163520" cy="2506982"/>
          </a:xfrm>
        </p:spPr>
        <p:txBody>
          <a:bodyPr anchor="ctr"/>
          <a:lstStyle>
            <a:lvl1pPr algn="l">
              <a:buNone/>
              <a:defRPr sz="96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1828800" y="26559446"/>
            <a:ext cx="28163520" cy="3688080"/>
          </a:xfrm>
        </p:spPr>
        <p:txBody>
          <a:bodyPr lIns="526694" tIns="0"/>
          <a:lstStyle>
            <a:lvl1pPr marL="0" indent="0">
              <a:buNone/>
              <a:defRPr sz="6700"/>
            </a:lvl1pPr>
            <a:lvl2pPr>
              <a:defRPr sz="5800"/>
            </a:lvl2pPr>
            <a:lvl3pPr>
              <a:defRPr sz="4800"/>
            </a:lvl3pPr>
            <a:lvl4pPr>
              <a:defRPr sz="4300"/>
            </a:lvl4pPr>
            <a:lvl5pPr>
              <a:defRPr sz="4300"/>
            </a:lvl5pPr>
          </a:lstStyle>
          <a:p>
            <a:pPr lvl="0" eaLnBrk="1" latinLnBrk="0" hangingPunct="1"/>
            <a:r>
              <a:rPr kumimoji="0" lang="en-US" smtClean="0"/>
              <a:t>Click to edit Master text styles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5CFCF5A-EA79-452C-A52C-1A2668C2E7DF}" type="datetime1">
              <a:rPr lang="en-US" smtClean="0"/>
              <a:pPr/>
              <a:t>4/20/2015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7D7A59-36E2-48B9-B146-C1E59501F63F}"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918400" y="2636527"/>
            <a:ext cx="8778240" cy="2808732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2194560" y="2636527"/>
            <a:ext cx="29992320" cy="2808732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E5C4C28-BD4B-4892-9A2D-6E19BD753A9A}" type="datetime1">
              <a:rPr lang="en-US" smtClean="0"/>
              <a:pPr/>
              <a:t>4/20/2015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7D7A59-36E2-48B9-B146-C1E59501F63F}"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41"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587165"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58716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22258339"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22250400"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2914027"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2914027"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2914027"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2914027"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2914027"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2914027"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904188"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3.wmf"/><Relationship Id="rId18" Type="http://schemas.openxmlformats.org/officeDocument/2006/relationships/image" Target="../media/image10.jpeg"/><Relationship Id="rId3" Type="http://schemas.openxmlformats.org/officeDocument/2006/relationships/vmlDrawing" Target="../drawings/vmlDrawing1.vml"/><Relationship Id="rId7" Type="http://schemas.openxmlformats.org/officeDocument/2006/relationships/image" Target="../media/image8.png"/><Relationship Id="rId12" Type="http://schemas.openxmlformats.org/officeDocument/2006/relationships/oleObject" Target="../embeddings/oleObject3.bin"/><Relationship Id="rId17"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1.xml"/><Relationship Id="rId16" Type="http://schemas.openxmlformats.org/officeDocument/2006/relationships/image" Target="../media/image4.wmf"/><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2.wmf"/><Relationship Id="rId5" Type="http://schemas.openxmlformats.org/officeDocument/2006/relationships/image" Target="../media/image6.png"/><Relationship Id="rId15" Type="http://schemas.openxmlformats.org/officeDocument/2006/relationships/oleObject" Target="../embeddings/oleObject4.bin"/><Relationship Id="rId10" Type="http://schemas.openxmlformats.org/officeDocument/2006/relationships/oleObject" Target="../embeddings/oleObject2.bin"/><Relationship Id="rId4" Type="http://schemas.openxmlformats.org/officeDocument/2006/relationships/image" Target="../media/image5.png"/><Relationship Id="rId9" Type="http://schemas.openxmlformats.org/officeDocument/2006/relationships/image" Target="../media/image1.wmf"/><Relationship Id="rId14" Type="http://schemas.openxmlformats.org/officeDocument/2006/relationships/image" Target="../media/image9.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4.wmf"/><Relationship Id="rId13" Type="http://schemas.openxmlformats.org/officeDocument/2006/relationships/image" Target="../media/image7.png"/><Relationship Id="rId18" Type="http://schemas.openxmlformats.org/officeDocument/2006/relationships/image" Target="../media/image2.wmf"/><Relationship Id="rId3" Type="http://schemas.openxmlformats.org/officeDocument/2006/relationships/vmlDrawing" Target="../drawings/vmlDrawing2.vml"/><Relationship Id="rId7" Type="http://schemas.openxmlformats.org/officeDocument/2006/relationships/oleObject" Target="../embeddings/oleObject6.bin"/><Relationship Id="rId12" Type="http://schemas.openxmlformats.org/officeDocument/2006/relationships/image" Target="../media/image6.png"/><Relationship Id="rId17" Type="http://schemas.openxmlformats.org/officeDocument/2006/relationships/oleObject" Target="../embeddings/oleObject8.bin"/><Relationship Id="rId2" Type="http://schemas.openxmlformats.org/officeDocument/2006/relationships/theme" Target="../theme/theme2.xml"/><Relationship Id="rId16" Type="http://schemas.openxmlformats.org/officeDocument/2006/relationships/image" Target="../media/image1.wmf"/><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5.png"/><Relationship Id="rId5" Type="http://schemas.openxmlformats.org/officeDocument/2006/relationships/image" Target="../media/image3.wmf"/><Relationship Id="rId15" Type="http://schemas.openxmlformats.org/officeDocument/2006/relationships/oleObject" Target="../embeddings/oleObject7.bin"/><Relationship Id="rId10" Type="http://schemas.openxmlformats.org/officeDocument/2006/relationships/image" Target="../media/image10.jpeg"/><Relationship Id="rId4" Type="http://schemas.openxmlformats.org/officeDocument/2006/relationships/oleObject" Target="../embeddings/oleObject5.bin"/><Relationship Id="rId9" Type="http://schemas.openxmlformats.org/officeDocument/2006/relationships/hyperlink" Target="http://www.facebook.com/pages/PosterPresentationscom/217914411419?v=app_4949752878&amp;ref=ts" TargetMode="External"/><Relationship Id="rId14" Type="http://schemas.openxmlformats.org/officeDocument/2006/relationships/image" Target="../media/image8.pn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4.wmf"/><Relationship Id="rId13" Type="http://schemas.openxmlformats.org/officeDocument/2006/relationships/image" Target="../media/image7.png"/><Relationship Id="rId18" Type="http://schemas.openxmlformats.org/officeDocument/2006/relationships/image" Target="../media/image2.wmf"/><Relationship Id="rId3" Type="http://schemas.openxmlformats.org/officeDocument/2006/relationships/vmlDrawing" Target="../drawings/vmlDrawing3.vml"/><Relationship Id="rId7" Type="http://schemas.openxmlformats.org/officeDocument/2006/relationships/oleObject" Target="../embeddings/oleObject10.bin"/><Relationship Id="rId12" Type="http://schemas.openxmlformats.org/officeDocument/2006/relationships/image" Target="../media/image6.png"/><Relationship Id="rId17" Type="http://schemas.openxmlformats.org/officeDocument/2006/relationships/oleObject" Target="../embeddings/oleObject12.bin"/><Relationship Id="rId2" Type="http://schemas.openxmlformats.org/officeDocument/2006/relationships/theme" Target="../theme/theme3.xml"/><Relationship Id="rId16" Type="http://schemas.openxmlformats.org/officeDocument/2006/relationships/image" Target="../media/image1.wmf"/><Relationship Id="rId1" Type="http://schemas.openxmlformats.org/officeDocument/2006/relationships/slideLayout" Target="../slideLayouts/slideLayout3.xml"/><Relationship Id="rId6" Type="http://schemas.openxmlformats.org/officeDocument/2006/relationships/image" Target="../media/image9.png"/><Relationship Id="rId11" Type="http://schemas.openxmlformats.org/officeDocument/2006/relationships/image" Target="../media/image5.png"/><Relationship Id="rId5" Type="http://schemas.openxmlformats.org/officeDocument/2006/relationships/image" Target="../media/image3.wmf"/><Relationship Id="rId15" Type="http://schemas.openxmlformats.org/officeDocument/2006/relationships/oleObject" Target="../embeddings/oleObject11.bin"/><Relationship Id="rId10" Type="http://schemas.openxmlformats.org/officeDocument/2006/relationships/image" Target="../media/image10.jpeg"/><Relationship Id="rId4" Type="http://schemas.openxmlformats.org/officeDocument/2006/relationships/oleObject" Target="../embeddings/oleObject9.bin"/><Relationship Id="rId9" Type="http://schemas.openxmlformats.org/officeDocument/2006/relationships/hyperlink" Target="http://www.facebook.com/pages/PosterPresentationscom/217914411419?v=app_4949752878&amp;ref=ts" TargetMode="External"/><Relationship Id="rId14" Type="http://schemas.openxmlformats.org/officeDocument/2006/relationships/image" Target="../media/image8.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theme" Target="../theme/theme4.xml"/><Relationship Id="rId18" Type="http://schemas.openxmlformats.org/officeDocument/2006/relationships/image" Target="../media/image8.png"/><Relationship Id="rId26" Type="http://schemas.openxmlformats.org/officeDocument/2006/relationships/oleObject" Target="../embeddings/oleObject16.bin"/><Relationship Id="rId3" Type="http://schemas.openxmlformats.org/officeDocument/2006/relationships/slideLayout" Target="../slideLayouts/slideLayout6.xml"/><Relationship Id="rId21" Type="http://schemas.openxmlformats.org/officeDocument/2006/relationships/oleObject" Target="../embeddings/oleObject14.bin"/><Relationship Id="rId7" Type="http://schemas.openxmlformats.org/officeDocument/2006/relationships/slideLayout" Target="../slideLayouts/slideLayout10.xml"/><Relationship Id="rId12" Type="http://schemas.openxmlformats.org/officeDocument/2006/relationships/slideLayout" Target="../slideLayouts/slideLayout15.xml"/><Relationship Id="rId17" Type="http://schemas.openxmlformats.org/officeDocument/2006/relationships/image" Target="../media/image7.png"/><Relationship Id="rId25" Type="http://schemas.openxmlformats.org/officeDocument/2006/relationships/image" Target="../media/image9.png"/><Relationship Id="rId2" Type="http://schemas.openxmlformats.org/officeDocument/2006/relationships/slideLayout" Target="../slideLayouts/slideLayout5.xml"/><Relationship Id="rId16" Type="http://schemas.openxmlformats.org/officeDocument/2006/relationships/image" Target="../media/image6.png"/><Relationship Id="rId20" Type="http://schemas.openxmlformats.org/officeDocument/2006/relationships/image" Target="../media/image1.wmf"/><Relationship Id="rId29" Type="http://schemas.openxmlformats.org/officeDocument/2006/relationships/image" Target="../media/image10.jpeg"/><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24" Type="http://schemas.openxmlformats.org/officeDocument/2006/relationships/image" Target="../media/image3.wmf"/><Relationship Id="rId5" Type="http://schemas.openxmlformats.org/officeDocument/2006/relationships/slideLayout" Target="../slideLayouts/slideLayout8.xml"/><Relationship Id="rId15" Type="http://schemas.openxmlformats.org/officeDocument/2006/relationships/image" Target="../media/image5.png"/><Relationship Id="rId23" Type="http://schemas.openxmlformats.org/officeDocument/2006/relationships/oleObject" Target="../embeddings/oleObject15.bin"/><Relationship Id="rId28" Type="http://schemas.openxmlformats.org/officeDocument/2006/relationships/hyperlink" Target="http://www.facebook.com/pages/PosterPresentationscom/217914411419?v=app_4949752878&amp;ref=ts" TargetMode="External"/><Relationship Id="rId10" Type="http://schemas.openxmlformats.org/officeDocument/2006/relationships/slideLayout" Target="../slideLayouts/slideLayout13.xml"/><Relationship Id="rId19" Type="http://schemas.openxmlformats.org/officeDocument/2006/relationships/oleObject" Target="../embeddings/oleObject13.bin"/><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vmlDrawing" Target="../drawings/vmlDrawing4.vml"/><Relationship Id="rId22" Type="http://schemas.openxmlformats.org/officeDocument/2006/relationships/image" Target="../media/image2.wmf"/><Relationship Id="rId27" Type="http://schemas.openxmlformats.org/officeDocument/2006/relationships/image" Target="../media/image4.wm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0600"/>
            <a:ext cx="43891200" cy="45719"/>
          </a:xfrm>
          <a:prstGeom prst="rect">
            <a:avLst/>
          </a:prstGeom>
          <a:solidFill>
            <a:schemeClr val="accent5">
              <a:lumMod val="50000"/>
            </a:schemeClr>
          </a:solidFill>
          <a:ln w="152400">
            <a:solidFill>
              <a:schemeClr val="accent5">
                <a:lumMod val="50000"/>
              </a:schemeClr>
            </a:solid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567305" y="32315729"/>
            <a:ext cx="2514600" cy="336819"/>
          </a:xfrm>
          <a:prstGeom prst="rect">
            <a:avLst/>
          </a:prstGeom>
          <a:noFill/>
          <a:ln w="9525">
            <a:solidFill>
              <a:schemeClr val="accent5">
                <a:lumMod val="50000"/>
              </a:schemeClr>
            </a:solid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2" name="Rounded Rectangle 1"/>
          <p:cNvSpPr/>
          <p:nvPr userDrawn="1"/>
        </p:nvSpPr>
        <p:spPr>
          <a:xfrm>
            <a:off x="922338"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11587692"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p:cNvSpPr/>
          <p:nvPr userDrawn="1"/>
        </p:nvSpPr>
        <p:spPr>
          <a:xfrm>
            <a:off x="22253046"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25"/>
          <p:cNvSpPr/>
          <p:nvPr userDrawn="1"/>
        </p:nvSpPr>
        <p:spPr>
          <a:xfrm>
            <a:off x="32918400"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oup 29"/>
          <p:cNvGrpSpPr/>
          <p:nvPr userDrawn="1"/>
        </p:nvGrpSpPr>
        <p:grpSpPr>
          <a:xfrm>
            <a:off x="-11225189" y="-1"/>
            <a:ext cx="11018865" cy="32918401"/>
            <a:chOff x="-11225189" y="-1"/>
            <a:chExt cx="11018865" cy="32918401"/>
          </a:xfrm>
        </p:grpSpPr>
        <p:sp>
          <p:nvSpPr>
            <p:cNvPr id="31" name="Rectangle 30"/>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32" name="Straight Connector 31"/>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4"/>
            <a:stretch>
              <a:fillRect/>
            </a:stretch>
          </p:blipFill>
          <p:spPr>
            <a:xfrm>
              <a:off x="-10740740" y="10261718"/>
              <a:ext cx="1597666" cy="1201935"/>
            </a:xfrm>
            <a:prstGeom prst="rect">
              <a:avLst/>
            </a:prstGeom>
          </p:spPr>
        </p:pic>
        <p:pic>
          <p:nvPicPr>
            <p:cNvPr id="37" name="Picture 36"/>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38" name="Group 37"/>
            <p:cNvGrpSpPr/>
            <p:nvPr userDrawn="1"/>
          </p:nvGrpSpPr>
          <p:grpSpPr>
            <a:xfrm>
              <a:off x="-9744993" y="23540957"/>
              <a:ext cx="7531182" cy="2120439"/>
              <a:chOff x="-4470427" y="11016658"/>
              <a:chExt cx="3470785" cy="974220"/>
            </a:xfrm>
          </p:grpSpPr>
          <p:grpSp>
            <p:nvGrpSpPr>
              <p:cNvPr id="46" name="Group 45"/>
              <p:cNvGrpSpPr/>
              <p:nvPr userDrawn="1"/>
            </p:nvGrpSpPr>
            <p:grpSpPr>
              <a:xfrm>
                <a:off x="-2783495" y="11060886"/>
                <a:ext cx="624431" cy="893535"/>
                <a:chOff x="-3958697" y="11117435"/>
                <a:chExt cx="779338" cy="1280430"/>
              </a:xfrm>
            </p:grpSpPr>
            <p:pic>
              <p:nvPicPr>
                <p:cNvPr id="52" name="Picture 51"/>
                <p:cNvPicPr>
                  <a:picLocks noChangeAspect="1"/>
                </p:cNvPicPr>
                <p:nvPr userDrawn="1"/>
              </p:nvPicPr>
              <p:blipFill>
                <a:blip r:embed="rId6"/>
                <a:stretch>
                  <a:fillRect/>
                </a:stretch>
              </p:blipFill>
              <p:spPr>
                <a:xfrm>
                  <a:off x="-3948160" y="11117435"/>
                  <a:ext cx="768801" cy="1090857"/>
                </a:xfrm>
                <a:prstGeom prst="rect">
                  <a:avLst/>
                </a:prstGeom>
              </p:spPr>
            </p:pic>
            <p:sp>
              <p:nvSpPr>
                <p:cNvPr id="53" name="TextBox 52"/>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47" name="Group 46"/>
              <p:cNvGrpSpPr/>
              <p:nvPr userDrawn="1"/>
            </p:nvGrpSpPr>
            <p:grpSpPr>
              <a:xfrm>
                <a:off x="-2033159" y="11060889"/>
                <a:ext cx="1033517" cy="893529"/>
                <a:chOff x="-2921738" y="11200127"/>
                <a:chExt cx="1420279" cy="1227904"/>
              </a:xfrm>
            </p:grpSpPr>
            <p:pic>
              <p:nvPicPr>
                <p:cNvPr id="50" name="Picture 49"/>
                <p:cNvPicPr>
                  <a:picLocks noChangeAspect="1"/>
                </p:cNvPicPr>
                <p:nvPr userDrawn="1"/>
              </p:nvPicPr>
              <p:blipFill>
                <a:blip r:embed="rId6"/>
                <a:stretch>
                  <a:fillRect/>
                </a:stretch>
              </p:blipFill>
              <p:spPr>
                <a:xfrm>
                  <a:off x="-2921738" y="11200127"/>
                  <a:ext cx="1420279" cy="1029694"/>
                </a:xfrm>
                <a:prstGeom prst="rect">
                  <a:avLst/>
                </a:prstGeom>
              </p:spPr>
            </p:pic>
            <p:sp>
              <p:nvSpPr>
                <p:cNvPr id="51" name="TextBox 50"/>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48" name="Picture 47"/>
              <p:cNvPicPr>
                <a:picLocks noChangeAspect="1"/>
              </p:cNvPicPr>
              <p:nvPr userDrawn="1"/>
            </p:nvPicPr>
            <p:blipFill>
              <a:blip r:embed="rId7"/>
              <a:stretch>
                <a:fillRect/>
              </a:stretch>
            </p:blipFill>
            <p:spPr>
              <a:xfrm>
                <a:off x="-4470427" y="11016658"/>
                <a:ext cx="1098742" cy="847761"/>
              </a:xfrm>
              <a:prstGeom prst="rect">
                <a:avLst/>
              </a:prstGeom>
            </p:spPr>
          </p:pic>
          <p:sp>
            <p:nvSpPr>
              <p:cNvPr id="49" name="TextBox 48"/>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39" name="Group 38"/>
            <p:cNvGrpSpPr/>
            <p:nvPr userDrawn="1"/>
          </p:nvGrpSpPr>
          <p:grpSpPr>
            <a:xfrm>
              <a:off x="-10398793" y="27751410"/>
              <a:ext cx="9323012" cy="2453251"/>
              <a:chOff x="-4754996" y="12734136"/>
              <a:chExt cx="4296559" cy="1127128"/>
            </a:xfrm>
          </p:grpSpPr>
          <p:graphicFrame>
            <p:nvGraphicFramePr>
              <p:cNvPr id="41" name="Object 40"/>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194"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43" name="Object 42"/>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195"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44" name="TextBox 43"/>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45" name="TextBox 44"/>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grpSp>
        <p:nvGrpSpPr>
          <p:cNvPr id="54" name="Group 53"/>
          <p:cNvGrpSpPr/>
          <p:nvPr userDrawn="1"/>
        </p:nvGrpSpPr>
        <p:grpSpPr>
          <a:xfrm>
            <a:off x="44157839" y="-55065"/>
            <a:ext cx="11062139" cy="32973465"/>
            <a:chOff x="44157839" y="-55065"/>
            <a:chExt cx="11062139" cy="32973465"/>
          </a:xfrm>
        </p:grpSpPr>
        <p:sp>
          <p:nvSpPr>
            <p:cNvPr id="55" name="Rectangle 5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56" name="Object 5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196"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57" name="Picture 56"/>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58" name="Object 5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197"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59" name="Group 58"/>
            <p:cNvGrpSpPr/>
            <p:nvPr userDrawn="1"/>
          </p:nvGrpSpPr>
          <p:grpSpPr>
            <a:xfrm>
              <a:off x="44487207" y="29414560"/>
              <a:ext cx="10354213" cy="1265612"/>
              <a:chOff x="44200453" y="28362386"/>
              <a:chExt cx="9771399" cy="109062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60" name="TextBox 59"/>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2"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484177"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1" name="Rounded Rectangle 20"/>
          <p:cNvSpPr/>
          <p:nvPr userDrawn="1"/>
        </p:nvSpPr>
        <p:spPr>
          <a:xfrm>
            <a:off x="922338"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15154504"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29386670"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p:cNvGrpSpPr/>
          <p:nvPr userDrawn="1"/>
        </p:nvGrpSpPr>
        <p:grpSpPr>
          <a:xfrm>
            <a:off x="44157839" y="-55065"/>
            <a:ext cx="11062139" cy="32973465"/>
            <a:chOff x="44157839" y="-55065"/>
            <a:chExt cx="11062139" cy="32973465"/>
          </a:xfrm>
        </p:grpSpPr>
        <p:sp>
          <p:nvSpPr>
            <p:cNvPr id="45" name="Rectangle 4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6" name="Object 4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2218"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7" name="Picture 46"/>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8" name="Object 4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2219"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9" name="Group 48"/>
            <p:cNvGrpSpPr/>
            <p:nvPr userDrawn="1"/>
          </p:nvGrpSpPr>
          <p:grpSpPr>
            <a:xfrm>
              <a:off x="44487207" y="29414560"/>
              <a:ext cx="10354213" cy="1265612"/>
              <a:chOff x="44200453" y="28362386"/>
              <a:chExt cx="9771399" cy="1090622"/>
            </a:xfrm>
          </p:grpSpPr>
          <p:sp>
            <p:nvSpPr>
              <p:cNvPr id="51" name="Rounded Rectangle 5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3" name="TextBox 52"/>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50" name="TextBox 49"/>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4" name="Group 53"/>
          <p:cNvGrpSpPr/>
          <p:nvPr userDrawn="1"/>
        </p:nvGrpSpPr>
        <p:grpSpPr>
          <a:xfrm>
            <a:off x="-11225189" y="-1"/>
            <a:ext cx="11018865" cy="32918401"/>
            <a:chOff x="-11225189" y="-1"/>
            <a:chExt cx="11018865" cy="32918401"/>
          </a:xfrm>
        </p:grpSpPr>
        <p:sp>
          <p:nvSpPr>
            <p:cNvPr id="55" name="Rectangle 54"/>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6" name="Straight Connector 55"/>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7" name="Picture 56"/>
            <p:cNvPicPr>
              <a:picLocks noChangeAspect="1"/>
            </p:cNvPicPr>
            <p:nvPr userDrawn="1"/>
          </p:nvPicPr>
          <p:blipFill>
            <a:blip r:embed="rId11"/>
            <a:stretch>
              <a:fillRect/>
            </a:stretch>
          </p:blipFill>
          <p:spPr>
            <a:xfrm>
              <a:off x="-10740740" y="10261718"/>
              <a:ext cx="1597666" cy="1201935"/>
            </a:xfrm>
            <a:prstGeom prst="rect">
              <a:avLst/>
            </a:prstGeom>
          </p:spPr>
        </p:pic>
        <p:pic>
          <p:nvPicPr>
            <p:cNvPr id="58" name="Picture 57"/>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9" name="Group 58"/>
            <p:cNvGrpSpPr/>
            <p:nvPr userDrawn="1"/>
          </p:nvGrpSpPr>
          <p:grpSpPr>
            <a:xfrm>
              <a:off x="-9744993" y="23540957"/>
              <a:ext cx="7531182" cy="2120439"/>
              <a:chOff x="-4470427" y="11016658"/>
              <a:chExt cx="3470785" cy="974220"/>
            </a:xfrm>
          </p:grpSpPr>
          <p:grpSp>
            <p:nvGrpSpPr>
              <p:cNvPr id="65" name="Group 64"/>
              <p:cNvGrpSpPr/>
              <p:nvPr userDrawn="1"/>
            </p:nvGrpSpPr>
            <p:grpSpPr>
              <a:xfrm>
                <a:off x="-2783495" y="11060886"/>
                <a:ext cx="624431" cy="893535"/>
                <a:chOff x="-3958697" y="11117435"/>
                <a:chExt cx="779338" cy="1280430"/>
              </a:xfrm>
            </p:grpSpPr>
            <p:pic>
              <p:nvPicPr>
                <p:cNvPr id="71" name="Picture 70"/>
                <p:cNvPicPr>
                  <a:picLocks noChangeAspect="1"/>
                </p:cNvPicPr>
                <p:nvPr userDrawn="1"/>
              </p:nvPicPr>
              <p:blipFill>
                <a:blip r:embed="rId13"/>
                <a:stretch>
                  <a:fillRect/>
                </a:stretch>
              </p:blipFill>
              <p:spPr>
                <a:xfrm>
                  <a:off x="-3948160" y="11117435"/>
                  <a:ext cx="768801" cy="1090857"/>
                </a:xfrm>
                <a:prstGeom prst="rect">
                  <a:avLst/>
                </a:prstGeom>
              </p:spPr>
            </p:pic>
            <p:sp>
              <p:nvSpPr>
                <p:cNvPr id="72" name="TextBox 71"/>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6" name="Group 65"/>
              <p:cNvGrpSpPr/>
              <p:nvPr userDrawn="1"/>
            </p:nvGrpSpPr>
            <p:grpSpPr>
              <a:xfrm>
                <a:off x="-2033159" y="11060889"/>
                <a:ext cx="1033517" cy="893529"/>
                <a:chOff x="-2921738" y="11200127"/>
                <a:chExt cx="1420279" cy="1227904"/>
              </a:xfrm>
            </p:grpSpPr>
            <p:pic>
              <p:nvPicPr>
                <p:cNvPr id="69" name="Picture 68"/>
                <p:cNvPicPr>
                  <a:picLocks noChangeAspect="1"/>
                </p:cNvPicPr>
                <p:nvPr userDrawn="1"/>
              </p:nvPicPr>
              <p:blipFill>
                <a:blip r:embed="rId13"/>
                <a:stretch>
                  <a:fillRect/>
                </a:stretch>
              </p:blipFill>
              <p:spPr>
                <a:xfrm>
                  <a:off x="-2921738" y="11200127"/>
                  <a:ext cx="1420279" cy="1029694"/>
                </a:xfrm>
                <a:prstGeom prst="rect">
                  <a:avLst/>
                </a:prstGeom>
              </p:spPr>
            </p:pic>
            <p:sp>
              <p:nvSpPr>
                <p:cNvPr id="70" name="TextBox 69"/>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7" name="Picture 66"/>
              <p:cNvPicPr>
                <a:picLocks noChangeAspect="1"/>
              </p:cNvPicPr>
              <p:nvPr userDrawn="1"/>
            </p:nvPicPr>
            <p:blipFill>
              <a:blip r:embed="rId14"/>
              <a:stretch>
                <a:fillRect/>
              </a:stretch>
            </p:blipFill>
            <p:spPr>
              <a:xfrm>
                <a:off x="-4470427" y="11016658"/>
                <a:ext cx="1098742" cy="847761"/>
              </a:xfrm>
              <a:prstGeom prst="rect">
                <a:avLst/>
              </a:prstGeom>
            </p:spPr>
          </p:pic>
          <p:sp>
            <p:nvSpPr>
              <p:cNvPr id="68" name="TextBox 67"/>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60" name="Group 59"/>
            <p:cNvGrpSpPr/>
            <p:nvPr userDrawn="1"/>
          </p:nvGrpSpPr>
          <p:grpSpPr>
            <a:xfrm>
              <a:off x="-10398793" y="27751410"/>
              <a:ext cx="9323012" cy="2453251"/>
              <a:chOff x="-4754996" y="12734136"/>
              <a:chExt cx="4296559" cy="1127128"/>
            </a:xfrm>
          </p:grpSpPr>
          <p:graphicFrame>
            <p:nvGraphicFramePr>
              <p:cNvPr id="61" name="Object 60"/>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2220"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2" name="Object 61"/>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2221"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3" name="TextBox 62"/>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4" name="TextBox 63"/>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484177"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21" name="Rounded Rectangle 20"/>
          <p:cNvSpPr/>
          <p:nvPr userDrawn="1"/>
        </p:nvSpPr>
        <p:spPr>
          <a:xfrm>
            <a:off x="922338"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32918400"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11583194" y="5267325"/>
            <a:ext cx="20724813" cy="26736675"/>
          </a:xfrm>
          <a:prstGeom prst="roundRect">
            <a:avLst>
              <a:gd name="adj" fmla="val 2853"/>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3" name="Group 42"/>
          <p:cNvGrpSpPr/>
          <p:nvPr userDrawn="1"/>
        </p:nvGrpSpPr>
        <p:grpSpPr>
          <a:xfrm>
            <a:off x="44157839" y="-55065"/>
            <a:ext cx="11062139" cy="32973465"/>
            <a:chOff x="44157839" y="-55065"/>
            <a:chExt cx="11062139" cy="32973465"/>
          </a:xfrm>
        </p:grpSpPr>
        <p:sp>
          <p:nvSpPr>
            <p:cNvPr id="44" name="Rectangle 43"/>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5" name="Object 44"/>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3242"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6" name="Picture 45"/>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7" name="Object 46"/>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3243"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8" name="Group 47"/>
            <p:cNvGrpSpPr/>
            <p:nvPr userDrawn="1"/>
          </p:nvGrpSpPr>
          <p:grpSpPr>
            <a:xfrm>
              <a:off x="44487207" y="29414560"/>
              <a:ext cx="10354213" cy="1265612"/>
              <a:chOff x="44200453" y="28362386"/>
              <a:chExt cx="9771399" cy="1090622"/>
            </a:xfrm>
          </p:grpSpPr>
          <p:sp>
            <p:nvSpPr>
              <p:cNvPr id="50" name="Rounded Rectangle 49"/>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2" name="TextBox 51"/>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49" name="TextBox 48"/>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3" name="Group 52"/>
          <p:cNvGrpSpPr/>
          <p:nvPr userDrawn="1"/>
        </p:nvGrpSpPr>
        <p:grpSpPr>
          <a:xfrm>
            <a:off x="-11225189" y="-1"/>
            <a:ext cx="11018865" cy="32918401"/>
            <a:chOff x="-11225189" y="-1"/>
            <a:chExt cx="11018865" cy="32918401"/>
          </a:xfrm>
        </p:grpSpPr>
        <p:sp>
          <p:nvSpPr>
            <p:cNvPr id="54" name="Rectangle 53"/>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5" name="Straight Connector 54"/>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6" name="Picture 55"/>
            <p:cNvPicPr>
              <a:picLocks noChangeAspect="1"/>
            </p:cNvPicPr>
            <p:nvPr userDrawn="1"/>
          </p:nvPicPr>
          <p:blipFill>
            <a:blip r:embed="rId11"/>
            <a:stretch>
              <a:fillRect/>
            </a:stretch>
          </p:blipFill>
          <p:spPr>
            <a:xfrm>
              <a:off x="-10740740" y="10261718"/>
              <a:ext cx="1597666" cy="1201935"/>
            </a:xfrm>
            <a:prstGeom prst="rect">
              <a:avLst/>
            </a:prstGeom>
          </p:spPr>
        </p:pic>
        <p:pic>
          <p:nvPicPr>
            <p:cNvPr id="57" name="Picture 56"/>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8" name="Group 57"/>
            <p:cNvGrpSpPr/>
            <p:nvPr userDrawn="1"/>
          </p:nvGrpSpPr>
          <p:grpSpPr>
            <a:xfrm>
              <a:off x="-9744993" y="23540957"/>
              <a:ext cx="7531182" cy="2120439"/>
              <a:chOff x="-4470427" y="11016658"/>
              <a:chExt cx="3470785" cy="974220"/>
            </a:xfrm>
          </p:grpSpPr>
          <p:grpSp>
            <p:nvGrpSpPr>
              <p:cNvPr id="64" name="Group 63"/>
              <p:cNvGrpSpPr/>
              <p:nvPr userDrawn="1"/>
            </p:nvGrpSpPr>
            <p:grpSpPr>
              <a:xfrm>
                <a:off x="-2783495" y="11060886"/>
                <a:ext cx="624431" cy="893535"/>
                <a:chOff x="-3958697" y="11117435"/>
                <a:chExt cx="779338" cy="1280430"/>
              </a:xfrm>
            </p:grpSpPr>
            <p:pic>
              <p:nvPicPr>
                <p:cNvPr id="70" name="Picture 69"/>
                <p:cNvPicPr>
                  <a:picLocks noChangeAspect="1"/>
                </p:cNvPicPr>
                <p:nvPr userDrawn="1"/>
              </p:nvPicPr>
              <p:blipFill>
                <a:blip r:embed="rId13"/>
                <a:stretch>
                  <a:fillRect/>
                </a:stretch>
              </p:blipFill>
              <p:spPr>
                <a:xfrm>
                  <a:off x="-3948160" y="11117435"/>
                  <a:ext cx="768801" cy="1090857"/>
                </a:xfrm>
                <a:prstGeom prst="rect">
                  <a:avLst/>
                </a:prstGeom>
              </p:spPr>
            </p:pic>
            <p:sp>
              <p:nvSpPr>
                <p:cNvPr id="71" name="TextBox 70"/>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5" name="Group 64"/>
              <p:cNvGrpSpPr/>
              <p:nvPr userDrawn="1"/>
            </p:nvGrpSpPr>
            <p:grpSpPr>
              <a:xfrm>
                <a:off x="-2033159" y="11060889"/>
                <a:ext cx="1033517" cy="893529"/>
                <a:chOff x="-2921738" y="11200127"/>
                <a:chExt cx="1420279" cy="1227904"/>
              </a:xfrm>
            </p:grpSpPr>
            <p:pic>
              <p:nvPicPr>
                <p:cNvPr id="68" name="Picture 67"/>
                <p:cNvPicPr>
                  <a:picLocks noChangeAspect="1"/>
                </p:cNvPicPr>
                <p:nvPr userDrawn="1"/>
              </p:nvPicPr>
              <p:blipFill>
                <a:blip r:embed="rId13"/>
                <a:stretch>
                  <a:fillRect/>
                </a:stretch>
              </p:blipFill>
              <p:spPr>
                <a:xfrm>
                  <a:off x="-2921738" y="11200127"/>
                  <a:ext cx="1420279" cy="1029694"/>
                </a:xfrm>
                <a:prstGeom prst="rect">
                  <a:avLst/>
                </a:prstGeom>
              </p:spPr>
            </p:pic>
            <p:sp>
              <p:nvSpPr>
                <p:cNvPr id="69" name="TextBox 68"/>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6" name="Picture 65"/>
              <p:cNvPicPr>
                <a:picLocks noChangeAspect="1"/>
              </p:cNvPicPr>
              <p:nvPr userDrawn="1"/>
            </p:nvPicPr>
            <p:blipFill>
              <a:blip r:embed="rId14"/>
              <a:stretch>
                <a:fillRect/>
              </a:stretch>
            </p:blipFill>
            <p:spPr>
              <a:xfrm>
                <a:off x="-4470427" y="11016658"/>
                <a:ext cx="1098742" cy="847761"/>
              </a:xfrm>
              <a:prstGeom prst="rect">
                <a:avLst/>
              </a:prstGeom>
            </p:spPr>
          </p:pic>
          <p:sp>
            <p:nvSpPr>
              <p:cNvPr id="67" name="TextBox 66"/>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59" name="Group 58"/>
            <p:cNvGrpSpPr/>
            <p:nvPr userDrawn="1"/>
          </p:nvGrpSpPr>
          <p:grpSpPr>
            <a:xfrm>
              <a:off x="-10398793" y="27751410"/>
              <a:ext cx="9323012" cy="2453251"/>
              <a:chOff x="-4754996" y="12734136"/>
              <a:chExt cx="4296559" cy="1127128"/>
            </a:xfrm>
          </p:grpSpPr>
          <p:graphicFrame>
            <p:nvGraphicFramePr>
              <p:cNvPr id="60" name="Object 59"/>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3244"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1" name="Object 60"/>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3245"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2" name="TextBox 61"/>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3" name="TextBox 62"/>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2468880" y="5044313"/>
            <a:ext cx="41422320" cy="11429"/>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438912" tIns="219456" rIns="438912" bIns="219456" anchor="t" compatLnSpc="1"/>
          <a:lstStyle/>
          <a:p>
            <a:endParaRPr kumimoji="0" lang="en-US"/>
          </a:p>
        </p:txBody>
      </p:sp>
      <p:sp>
        <p:nvSpPr>
          <p:cNvPr id="8" name="Text Placeholder 7"/>
          <p:cNvSpPr>
            <a:spLocks noGrp="1"/>
          </p:cNvSpPr>
          <p:nvPr>
            <p:ph type="body" idx="1"/>
          </p:nvPr>
        </p:nvSpPr>
        <p:spPr>
          <a:xfrm>
            <a:off x="1463040" y="7459980"/>
            <a:ext cx="41696640" cy="21724622"/>
          </a:xfrm>
          <a:prstGeom prst="rect">
            <a:avLst/>
          </a:prstGeom>
        </p:spPr>
        <p:txBody>
          <a:bodyPr vert="horz" lIns="438912" tIns="219456" rIns="438912" bIns="219456">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31089600" y="365762"/>
            <a:ext cx="12070080" cy="1386840"/>
          </a:xfrm>
          <a:prstGeom prst="rect">
            <a:avLst/>
          </a:prstGeom>
        </p:spPr>
        <p:txBody>
          <a:bodyPr vert="horz" lIns="438912" tIns="219456" rIns="438912" bIns="219456"/>
          <a:lstStyle>
            <a:lvl1pPr algn="l" eaLnBrk="1" latinLnBrk="0" hangingPunct="1">
              <a:defRPr kumimoji="0" sz="5800">
                <a:solidFill>
                  <a:schemeClr val="accent1">
                    <a:shade val="75000"/>
                  </a:schemeClr>
                </a:solidFill>
              </a:defRPr>
            </a:lvl1pPr>
          </a:lstStyle>
          <a:p>
            <a:pPr algn="l" eaLnBrk="1" latinLnBrk="0" hangingPunct="1"/>
            <a:fld id="{74CBEAF9-9E58-4CC8-A6FF-6DD8A58DEEA4}" type="datetimeFigureOut">
              <a:rPr lang="en-US" smtClean="0"/>
              <a:pPr algn="l" eaLnBrk="1" latinLnBrk="0" hangingPunct="1"/>
              <a:t>4/20/2015</a:t>
            </a:fld>
            <a:endParaRPr lang="en-US" dirty="0">
              <a:solidFill>
                <a:schemeClr val="accent1">
                  <a:shade val="75000"/>
                </a:schemeClr>
              </a:solidFill>
            </a:endParaRPr>
          </a:p>
        </p:txBody>
      </p:sp>
      <p:sp>
        <p:nvSpPr>
          <p:cNvPr id="28" name="Footer Placeholder 27"/>
          <p:cNvSpPr>
            <a:spLocks noGrp="1"/>
          </p:cNvSpPr>
          <p:nvPr>
            <p:ph type="ftr" sz="quarter" idx="3"/>
          </p:nvPr>
        </p:nvSpPr>
        <p:spPr>
          <a:xfrm>
            <a:off x="14996160" y="365762"/>
            <a:ext cx="16093440" cy="1386840"/>
          </a:xfrm>
          <a:prstGeom prst="rect">
            <a:avLst/>
          </a:prstGeom>
        </p:spPr>
        <p:txBody>
          <a:bodyPr vert="horz" lIns="438912" tIns="219456" rIns="438912" bIns="219456"/>
          <a:lstStyle>
            <a:lvl1pPr algn="r" eaLnBrk="1" latinLnBrk="0" hangingPunct="1">
              <a:defRPr kumimoji="0" sz="5800">
                <a:solidFill>
                  <a:schemeClr val="accent1">
                    <a:shade val="75000"/>
                  </a:schemeClr>
                </a:solidFill>
              </a:defRPr>
            </a:lvl1pPr>
          </a:lstStyle>
          <a:p>
            <a:pPr algn="r" eaLnBrk="1" latinLnBrk="0" hangingPunct="1"/>
            <a:endParaRPr kumimoji="0" lang="en-US" dirty="0">
              <a:solidFill>
                <a:schemeClr val="accent1">
                  <a:shade val="75000"/>
                </a:schemeClr>
              </a:solidFill>
            </a:endParaRPr>
          </a:p>
        </p:txBody>
      </p:sp>
      <p:sp>
        <p:nvSpPr>
          <p:cNvPr id="5" name="Slide Number Placeholder 4"/>
          <p:cNvSpPr>
            <a:spLocks noGrp="1"/>
          </p:cNvSpPr>
          <p:nvPr>
            <p:ph type="sldNum" sz="quarter" idx="4"/>
          </p:nvPr>
        </p:nvSpPr>
        <p:spPr>
          <a:xfrm>
            <a:off x="39502080" y="31089602"/>
            <a:ext cx="3657600" cy="1173480"/>
          </a:xfrm>
          <a:prstGeom prst="rect">
            <a:avLst/>
          </a:prstGeom>
        </p:spPr>
        <p:txBody>
          <a:bodyPr vert="horz" lIns="438912" tIns="219456" rIns="438912" bIns="219456"/>
          <a:lstStyle>
            <a:lvl1pPr algn="r" eaLnBrk="1" latinLnBrk="0" hangingPunct="1">
              <a:defRPr kumimoji="0" sz="5800">
                <a:solidFill>
                  <a:schemeClr val="accent1">
                    <a:shade val="75000"/>
                  </a:schemeClr>
                </a:solidFill>
              </a:defRPr>
            </a:lvl1pPr>
          </a:lstStyle>
          <a:p>
            <a:fld id="{CA15C064-DD44-4CAC-873E-2D1F54821676}" type="slidenum">
              <a:rPr kumimoji="0" lang="en-US" smtClean="0"/>
              <a:pPr eaLnBrk="1" latinLnBrk="0" hangingPunct="1"/>
              <a:t>‹#›</a:t>
            </a:fld>
            <a:endParaRPr kumimoji="0" lang="en-US" dirty="0">
              <a:solidFill>
                <a:schemeClr val="accent1">
                  <a:shade val="75000"/>
                </a:schemeClr>
              </a:solidFill>
            </a:endParaRPr>
          </a:p>
        </p:txBody>
      </p:sp>
      <p:sp>
        <p:nvSpPr>
          <p:cNvPr id="10" name="Title Placeholder 9"/>
          <p:cNvSpPr>
            <a:spLocks noGrp="1"/>
          </p:cNvSpPr>
          <p:nvPr>
            <p:ph type="title"/>
          </p:nvPr>
        </p:nvSpPr>
        <p:spPr>
          <a:xfrm>
            <a:off x="1463040" y="2194560"/>
            <a:ext cx="41696640" cy="4023360"/>
          </a:xfrm>
          <a:prstGeom prst="rect">
            <a:avLst/>
          </a:prstGeom>
        </p:spPr>
        <p:txBody>
          <a:bodyPr vert="horz" lIns="438912" tIns="219456" rIns="438912" bIns="219456"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2468880" y="5044313"/>
            <a:ext cx="41422320" cy="11429"/>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438912" tIns="219456" rIns="438912" bIns="219456" anchor="t" compatLnSpc="1"/>
          <a:lstStyle/>
          <a:p>
            <a:endParaRPr kumimoji="0" lang="en-US"/>
          </a:p>
        </p:txBody>
      </p:sp>
      <p:sp>
        <p:nvSpPr>
          <p:cNvPr id="12" name="Straight Connector 11"/>
          <p:cNvSpPr>
            <a:spLocks noChangeShapeType="1"/>
          </p:cNvSpPr>
          <p:nvPr/>
        </p:nvSpPr>
        <p:spPr bwMode="auto">
          <a:xfrm>
            <a:off x="2468880" y="5078335"/>
            <a:ext cx="41422320" cy="11429"/>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438912" tIns="219456" rIns="438912" bIns="219456" anchor="t" compatLnSpc="1"/>
          <a:lstStyle/>
          <a:p>
            <a:endParaRPr kumimoji="0" lang="en-US"/>
          </a:p>
        </p:txBody>
      </p:sp>
      <p:sp>
        <p:nvSpPr>
          <p:cNvPr id="13" name="Rounded Rectangle 12"/>
          <p:cNvSpPr/>
          <p:nvPr userDrawn="1"/>
        </p:nvSpPr>
        <p:spPr>
          <a:xfrm>
            <a:off x="922338"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userDrawn="1"/>
        </p:nvSpPr>
        <p:spPr>
          <a:xfrm>
            <a:off x="11587692"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userDrawn="1"/>
        </p:nvSpPr>
        <p:spPr>
          <a:xfrm>
            <a:off x="22253046"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userDrawn="1"/>
        </p:nvSpPr>
        <p:spPr>
          <a:xfrm>
            <a:off x="32918400"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p:cNvGrpSpPr/>
          <p:nvPr userDrawn="1"/>
        </p:nvGrpSpPr>
        <p:grpSpPr>
          <a:xfrm>
            <a:off x="-11225189" y="-1"/>
            <a:ext cx="11018865" cy="32918401"/>
            <a:chOff x="-11225189" y="-1"/>
            <a:chExt cx="11018865" cy="32918401"/>
          </a:xfrm>
        </p:grpSpPr>
        <p:sp>
          <p:nvSpPr>
            <p:cNvPr id="18" name="Rectangle 17"/>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19" name="Straight Connector 18"/>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20" name="Picture 19"/>
            <p:cNvPicPr>
              <a:picLocks noChangeAspect="1"/>
            </p:cNvPicPr>
            <p:nvPr userDrawn="1"/>
          </p:nvPicPr>
          <p:blipFill>
            <a:blip r:embed="rId15"/>
            <a:stretch>
              <a:fillRect/>
            </a:stretch>
          </p:blipFill>
          <p:spPr>
            <a:xfrm>
              <a:off x="-10740740" y="10261718"/>
              <a:ext cx="1597666" cy="1201935"/>
            </a:xfrm>
            <a:prstGeom prst="rect">
              <a:avLst/>
            </a:prstGeom>
          </p:spPr>
        </p:pic>
        <p:pic>
          <p:nvPicPr>
            <p:cNvPr id="21" name="Picture 20"/>
            <p:cNvPicPr>
              <a:picLocks noChangeAspect="1"/>
            </p:cNvPicPr>
            <p:nvPr userDrawn="1"/>
          </p:nvPicPr>
          <p:blipFill>
            <a:blip r:embed="rId16"/>
            <a:stretch>
              <a:fillRect/>
            </a:stretch>
          </p:blipFill>
          <p:spPr>
            <a:xfrm>
              <a:off x="-10732765" y="15696927"/>
              <a:ext cx="9986808" cy="1053596"/>
            </a:xfrm>
            <a:prstGeom prst="rect">
              <a:avLst/>
            </a:prstGeom>
          </p:spPr>
        </p:pic>
        <p:grpSp>
          <p:nvGrpSpPr>
            <p:cNvPr id="22" name="Group 21"/>
            <p:cNvGrpSpPr/>
            <p:nvPr userDrawn="1"/>
          </p:nvGrpSpPr>
          <p:grpSpPr>
            <a:xfrm>
              <a:off x="-9744993" y="23540957"/>
              <a:ext cx="7531182" cy="2120439"/>
              <a:chOff x="-4470427" y="11016658"/>
              <a:chExt cx="3470785" cy="974220"/>
            </a:xfrm>
          </p:grpSpPr>
          <p:grpSp>
            <p:nvGrpSpPr>
              <p:cNvPr id="29" name="Group 28"/>
              <p:cNvGrpSpPr/>
              <p:nvPr userDrawn="1"/>
            </p:nvGrpSpPr>
            <p:grpSpPr>
              <a:xfrm>
                <a:off x="-2783495" y="11060886"/>
                <a:ext cx="624431" cy="893535"/>
                <a:chOff x="-3958697" y="11117435"/>
                <a:chExt cx="779338" cy="1280430"/>
              </a:xfrm>
            </p:grpSpPr>
            <p:pic>
              <p:nvPicPr>
                <p:cNvPr id="35" name="Picture 34"/>
                <p:cNvPicPr>
                  <a:picLocks noChangeAspect="1"/>
                </p:cNvPicPr>
                <p:nvPr userDrawn="1"/>
              </p:nvPicPr>
              <p:blipFill>
                <a:blip r:embed="rId17"/>
                <a:stretch>
                  <a:fillRect/>
                </a:stretch>
              </p:blipFill>
              <p:spPr>
                <a:xfrm>
                  <a:off x="-3948160" y="11117435"/>
                  <a:ext cx="768801" cy="1090857"/>
                </a:xfrm>
                <a:prstGeom prst="rect">
                  <a:avLst/>
                </a:prstGeom>
              </p:spPr>
            </p:pic>
            <p:sp>
              <p:nvSpPr>
                <p:cNvPr id="36" name="TextBox 35"/>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30" name="Group 29"/>
              <p:cNvGrpSpPr/>
              <p:nvPr userDrawn="1"/>
            </p:nvGrpSpPr>
            <p:grpSpPr>
              <a:xfrm>
                <a:off x="-2033159" y="11060889"/>
                <a:ext cx="1033517" cy="893529"/>
                <a:chOff x="-2921738" y="11200127"/>
                <a:chExt cx="1420279" cy="1227904"/>
              </a:xfrm>
            </p:grpSpPr>
            <p:pic>
              <p:nvPicPr>
                <p:cNvPr id="33" name="Picture 32"/>
                <p:cNvPicPr>
                  <a:picLocks noChangeAspect="1"/>
                </p:cNvPicPr>
                <p:nvPr userDrawn="1"/>
              </p:nvPicPr>
              <p:blipFill>
                <a:blip r:embed="rId17"/>
                <a:stretch>
                  <a:fillRect/>
                </a:stretch>
              </p:blipFill>
              <p:spPr>
                <a:xfrm>
                  <a:off x="-2921738" y="11200127"/>
                  <a:ext cx="1420279" cy="1029694"/>
                </a:xfrm>
                <a:prstGeom prst="rect">
                  <a:avLst/>
                </a:prstGeom>
              </p:spPr>
            </p:pic>
            <p:sp>
              <p:nvSpPr>
                <p:cNvPr id="34" name="TextBox 33"/>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31" name="Picture 30"/>
              <p:cNvPicPr>
                <a:picLocks noChangeAspect="1"/>
              </p:cNvPicPr>
              <p:nvPr userDrawn="1"/>
            </p:nvPicPr>
            <p:blipFill>
              <a:blip r:embed="rId18"/>
              <a:stretch>
                <a:fillRect/>
              </a:stretch>
            </p:blipFill>
            <p:spPr>
              <a:xfrm>
                <a:off x="-4470427" y="11016658"/>
                <a:ext cx="1098742" cy="847761"/>
              </a:xfrm>
              <a:prstGeom prst="rect">
                <a:avLst/>
              </a:prstGeom>
            </p:spPr>
          </p:pic>
          <p:sp>
            <p:nvSpPr>
              <p:cNvPr id="32" name="TextBox 31"/>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23" name="Group 22"/>
            <p:cNvGrpSpPr/>
            <p:nvPr userDrawn="1"/>
          </p:nvGrpSpPr>
          <p:grpSpPr>
            <a:xfrm>
              <a:off x="-10398793" y="27751410"/>
              <a:ext cx="9323012" cy="2453251"/>
              <a:chOff x="-4754996" y="12734136"/>
              <a:chExt cx="4296559" cy="1127128"/>
            </a:xfrm>
          </p:grpSpPr>
          <p:graphicFrame>
            <p:nvGraphicFramePr>
              <p:cNvPr id="24" name="Object 23"/>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4246" name="Image" r:id="rId19" imgW="1828440" imgH="1117440" progId="Photoshop.Image.13">
                      <p:embed/>
                    </p:oleObj>
                  </mc:Choice>
                  <mc:Fallback>
                    <p:oleObj name="Image" r:id="rId19" imgW="1828440" imgH="1117440" progId="Photoshop.Image.13">
                      <p:embed/>
                      <p:pic>
                        <p:nvPicPr>
                          <p:cNvPr id="0" name=""/>
                          <p:cNvPicPr/>
                          <p:nvPr/>
                        </p:nvPicPr>
                        <p:blipFill>
                          <a:blip r:embed="rId20"/>
                          <a:stretch>
                            <a:fillRect/>
                          </a:stretch>
                        </p:blipFill>
                        <p:spPr>
                          <a:xfrm>
                            <a:off x="-4533347" y="12734142"/>
                            <a:ext cx="1828800" cy="1117600"/>
                          </a:xfrm>
                          <a:prstGeom prst="rect">
                            <a:avLst/>
                          </a:prstGeom>
                        </p:spPr>
                      </p:pic>
                    </p:oleObj>
                  </mc:Fallback>
                </mc:AlternateContent>
              </a:graphicData>
            </a:graphic>
          </p:graphicFrame>
          <p:graphicFrame>
            <p:nvGraphicFramePr>
              <p:cNvPr id="25" name="Object 24"/>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4247" name="Image" r:id="rId21" imgW="1828440" imgH="1117440" progId="Photoshop.Image.13">
                      <p:embed/>
                    </p:oleObj>
                  </mc:Choice>
                  <mc:Fallback>
                    <p:oleObj name="Image" r:id="rId21" imgW="1828440" imgH="1117440" progId="Photoshop.Image.13">
                      <p:embed/>
                      <p:pic>
                        <p:nvPicPr>
                          <p:cNvPr id="0" name=""/>
                          <p:cNvPicPr/>
                          <p:nvPr/>
                        </p:nvPicPr>
                        <p:blipFill>
                          <a:blip r:embed="rId22"/>
                          <a:stretch>
                            <a:fillRect/>
                          </a:stretch>
                        </p:blipFill>
                        <p:spPr>
                          <a:xfrm>
                            <a:off x="-2456641" y="12737835"/>
                            <a:ext cx="1828800" cy="1117600"/>
                          </a:xfrm>
                          <a:prstGeom prst="rect">
                            <a:avLst/>
                          </a:prstGeom>
                        </p:spPr>
                      </p:pic>
                    </p:oleObj>
                  </mc:Fallback>
                </mc:AlternateContent>
              </a:graphicData>
            </a:graphic>
          </p:graphicFrame>
          <p:sp>
            <p:nvSpPr>
              <p:cNvPr id="26" name="TextBox 25"/>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27" name="TextBox 26"/>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grpSp>
        <p:nvGrpSpPr>
          <p:cNvPr id="37" name="Group 36"/>
          <p:cNvGrpSpPr/>
          <p:nvPr userDrawn="1"/>
        </p:nvGrpSpPr>
        <p:grpSpPr>
          <a:xfrm>
            <a:off x="44157839" y="-55065"/>
            <a:ext cx="11062139" cy="32973465"/>
            <a:chOff x="44157839" y="-55065"/>
            <a:chExt cx="11062139" cy="32973465"/>
          </a:xfrm>
        </p:grpSpPr>
        <p:sp>
          <p:nvSpPr>
            <p:cNvPr id="38" name="Rectangle 37"/>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39" name="Object 38"/>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4248" name="Image" r:id="rId23" imgW="4571280" imgH="1688760" progId="Photoshop.Image.13">
                    <p:embed/>
                  </p:oleObj>
                </mc:Choice>
                <mc:Fallback>
                  <p:oleObj name="Image" r:id="rId23" imgW="4571280" imgH="1688760" progId="Photoshop.Image.13">
                    <p:embed/>
                    <p:pic>
                      <p:nvPicPr>
                        <p:cNvPr id="0" name=""/>
                        <p:cNvPicPr/>
                        <p:nvPr/>
                      </p:nvPicPr>
                      <p:blipFill>
                        <a:blip r:embed="rId24"/>
                        <a:stretch>
                          <a:fillRect/>
                        </a:stretch>
                      </p:blipFill>
                      <p:spPr>
                        <a:xfrm>
                          <a:off x="46915679" y="3349444"/>
                          <a:ext cx="5586150" cy="2063772"/>
                        </a:xfrm>
                        <a:prstGeom prst="rect">
                          <a:avLst/>
                        </a:prstGeom>
                      </p:spPr>
                    </p:pic>
                  </p:oleObj>
                </mc:Fallback>
              </mc:AlternateContent>
            </a:graphicData>
          </a:graphic>
        </p:graphicFrame>
        <p:pic>
          <p:nvPicPr>
            <p:cNvPr id="40" name="Picture 39"/>
            <p:cNvPicPr>
              <a:picLocks noChangeAspect="1"/>
            </p:cNvPicPr>
            <p:nvPr userDrawn="1"/>
          </p:nvPicPr>
          <p:blipFill>
            <a:blip r:embed="rId25"/>
            <a:stretch>
              <a:fillRect/>
            </a:stretch>
          </p:blipFill>
          <p:spPr>
            <a:xfrm>
              <a:off x="44621819" y="7740040"/>
              <a:ext cx="2969584" cy="1370577"/>
            </a:xfrm>
            <a:prstGeom prst="rect">
              <a:avLst/>
            </a:prstGeom>
            <a:ln>
              <a:noFill/>
            </a:ln>
          </p:spPr>
        </p:pic>
        <p:graphicFrame>
          <p:nvGraphicFramePr>
            <p:cNvPr id="41" name="Object 40"/>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4249" name="Image" r:id="rId26" imgW="1574280" imgH="1053720" progId="Photoshop.Image.13">
                    <p:embed/>
                  </p:oleObj>
                </mc:Choice>
                <mc:Fallback>
                  <p:oleObj name="Image" r:id="rId26" imgW="1574280" imgH="1053720" progId="Photoshop.Image.13">
                    <p:embed/>
                    <p:pic>
                      <p:nvPicPr>
                        <p:cNvPr id="0" name=""/>
                        <p:cNvPicPr/>
                        <p:nvPr/>
                      </p:nvPicPr>
                      <p:blipFill>
                        <a:blip r:embed="rId27"/>
                        <a:stretch>
                          <a:fillRect/>
                        </a:stretch>
                      </p:blipFill>
                      <p:spPr>
                        <a:xfrm>
                          <a:off x="44629619" y="12347263"/>
                          <a:ext cx="1482266" cy="992162"/>
                        </a:xfrm>
                        <a:prstGeom prst="rect">
                          <a:avLst/>
                        </a:prstGeom>
                      </p:spPr>
                    </p:pic>
                  </p:oleObj>
                </mc:Fallback>
              </mc:AlternateContent>
            </a:graphicData>
          </a:graphic>
        </p:graphicFrame>
        <p:grpSp>
          <p:nvGrpSpPr>
            <p:cNvPr id="42" name="Group 41"/>
            <p:cNvGrpSpPr/>
            <p:nvPr userDrawn="1"/>
          </p:nvGrpSpPr>
          <p:grpSpPr>
            <a:xfrm>
              <a:off x="44487207" y="29414560"/>
              <a:ext cx="10354213" cy="1265612"/>
              <a:chOff x="44200453" y="28362386"/>
              <a:chExt cx="9771399" cy="1090622"/>
            </a:xfrm>
          </p:grpSpPr>
          <p:sp>
            <p:nvSpPr>
              <p:cNvPr id="44" name="Rounded Rectangle 43"/>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5" name="Picture 7" descr="http://t2.gstatic.com/images?q=tbn:ANd9GcR4APHC6TT9w54M2zn_pvCiBxUNcspYPoVxirLRphBoJabfSvu7zw">
                <a:hlinkClick r:id="rId28"/>
              </p:cNvPr>
              <p:cNvPicPr>
                <a:picLocks noChangeAspect="1" noChangeArrowheads="1"/>
              </p:cNvPicPr>
              <p:nvPr userDrawn="1"/>
            </p:nvPicPr>
            <p:blipFill>
              <a:blip r:embed="rId29" cstate="print"/>
              <a:srcRect/>
              <a:stretch>
                <a:fillRect/>
              </a:stretch>
            </p:blipFill>
            <p:spPr bwMode="auto">
              <a:xfrm>
                <a:off x="44326393" y="28460718"/>
                <a:ext cx="914401" cy="914399"/>
              </a:xfrm>
              <a:prstGeom prst="rect">
                <a:avLst/>
              </a:prstGeom>
              <a:noFill/>
              <a:ln>
                <a:noFill/>
              </a:ln>
            </p:spPr>
          </p:pic>
          <p:sp>
            <p:nvSpPr>
              <p:cNvPr id="46" name="TextBox 45"/>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43" name="TextBox 42"/>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Lst>
  <p:txStyles>
    <p:titleStyle>
      <a:lvl1pPr algn="l" rtl="0" eaLnBrk="1" latinLnBrk="0" hangingPunct="1">
        <a:spcBef>
          <a:spcPct val="0"/>
        </a:spcBef>
        <a:buNone/>
        <a:defRPr kumimoji="0" sz="173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1645920" indent="-1645920" algn="l" rtl="0" eaLnBrk="1" latinLnBrk="0" hangingPunct="1">
        <a:spcBef>
          <a:spcPct val="20000"/>
        </a:spcBef>
        <a:buClr>
          <a:schemeClr val="accent1"/>
        </a:buClr>
        <a:buSzPct val="70000"/>
        <a:buFont typeface="Wingdings 2"/>
        <a:buChar char=""/>
        <a:defRPr kumimoji="0" sz="15400" kern="1200">
          <a:solidFill>
            <a:schemeClr val="tx2"/>
          </a:solidFill>
          <a:latin typeface="+mn-lt"/>
          <a:ea typeface="+mn-ea"/>
          <a:cs typeface="+mn-cs"/>
        </a:defRPr>
      </a:lvl1pPr>
      <a:lvl2pPr marL="3566160" indent="-1371600" algn="l" rtl="0" eaLnBrk="1" latinLnBrk="0" hangingPunct="1">
        <a:spcBef>
          <a:spcPct val="20000"/>
        </a:spcBef>
        <a:buClr>
          <a:schemeClr val="accent1"/>
        </a:buClr>
        <a:buSzPct val="70000"/>
        <a:buFont typeface="Wingdings 2"/>
        <a:buChar char=""/>
        <a:defRPr kumimoji="0" sz="13400" kern="1200">
          <a:solidFill>
            <a:schemeClr val="tx2"/>
          </a:solidFill>
          <a:latin typeface="+mn-lt"/>
          <a:ea typeface="+mn-ea"/>
          <a:cs typeface="+mn-cs"/>
        </a:defRPr>
      </a:lvl2pPr>
      <a:lvl3pPr marL="5486400" indent="-1097280" algn="l" rtl="0" eaLnBrk="1" latinLnBrk="0" hangingPunct="1">
        <a:spcBef>
          <a:spcPct val="20000"/>
        </a:spcBef>
        <a:buClr>
          <a:schemeClr val="accent1"/>
        </a:buClr>
        <a:buSzPct val="70000"/>
        <a:buFont typeface="Wingdings 2"/>
        <a:buChar char=""/>
        <a:defRPr kumimoji="0" sz="11500" kern="1200">
          <a:solidFill>
            <a:schemeClr val="tx2"/>
          </a:solidFill>
          <a:latin typeface="+mn-lt"/>
          <a:ea typeface="+mn-ea"/>
          <a:cs typeface="+mn-cs"/>
        </a:defRPr>
      </a:lvl3pPr>
      <a:lvl4pPr marL="7680960" indent="-1097280" algn="l" rtl="0" eaLnBrk="1" latinLnBrk="0" hangingPunct="1">
        <a:spcBef>
          <a:spcPct val="20000"/>
        </a:spcBef>
        <a:buClr>
          <a:schemeClr val="accent1"/>
        </a:buClr>
        <a:buSzPct val="70000"/>
        <a:buFont typeface="Wingdings 2"/>
        <a:buChar char=""/>
        <a:defRPr kumimoji="0" sz="9600" kern="1200">
          <a:solidFill>
            <a:schemeClr val="tx2"/>
          </a:solidFill>
          <a:latin typeface="+mn-lt"/>
          <a:ea typeface="+mn-ea"/>
          <a:cs typeface="+mn-cs"/>
        </a:defRPr>
      </a:lvl4pPr>
      <a:lvl5pPr marL="9875520" indent="-1097280" algn="l" rtl="0" eaLnBrk="1" latinLnBrk="0" hangingPunct="1">
        <a:spcBef>
          <a:spcPct val="20000"/>
        </a:spcBef>
        <a:buClr>
          <a:schemeClr val="accent1"/>
        </a:buClr>
        <a:buSzPct val="60000"/>
        <a:buFont typeface="Wingdings 2"/>
        <a:buChar char=""/>
        <a:defRPr kumimoji="0" sz="8600" kern="1200">
          <a:solidFill>
            <a:schemeClr val="tx2"/>
          </a:solidFill>
          <a:latin typeface="+mn-lt"/>
          <a:ea typeface="+mn-ea"/>
          <a:cs typeface="+mn-cs"/>
        </a:defRPr>
      </a:lvl5pPr>
      <a:lvl6pPr marL="12070080" indent="-1097280" algn="l" rtl="0" eaLnBrk="1" latinLnBrk="0" hangingPunct="1">
        <a:spcBef>
          <a:spcPct val="20000"/>
        </a:spcBef>
        <a:buClr>
          <a:schemeClr val="accent1"/>
        </a:buClr>
        <a:buSzPct val="60000"/>
        <a:buFont typeface="Wingdings 2"/>
        <a:buChar char=""/>
        <a:defRPr kumimoji="0" sz="8600" kern="1200">
          <a:solidFill>
            <a:schemeClr val="tx2"/>
          </a:solidFill>
          <a:latin typeface="+mn-lt"/>
          <a:ea typeface="+mn-ea"/>
          <a:cs typeface="+mn-cs"/>
        </a:defRPr>
      </a:lvl6pPr>
      <a:lvl7pPr marL="14264640" indent="-1097280" algn="l" rtl="0" eaLnBrk="1" latinLnBrk="0" hangingPunct="1">
        <a:spcBef>
          <a:spcPct val="20000"/>
        </a:spcBef>
        <a:buClr>
          <a:schemeClr val="accent1"/>
        </a:buClr>
        <a:buSzPct val="60000"/>
        <a:buFont typeface="Wingdings 2"/>
        <a:buChar char=""/>
        <a:defRPr kumimoji="0" sz="7700" kern="1200">
          <a:solidFill>
            <a:schemeClr val="tx2"/>
          </a:solidFill>
          <a:latin typeface="+mn-lt"/>
          <a:ea typeface="+mn-ea"/>
          <a:cs typeface="+mn-cs"/>
        </a:defRPr>
      </a:lvl7pPr>
      <a:lvl8pPr marL="16459200" indent="-1097280" algn="l" rtl="0" eaLnBrk="1" latinLnBrk="0" hangingPunct="1">
        <a:spcBef>
          <a:spcPct val="20000"/>
        </a:spcBef>
        <a:buClr>
          <a:schemeClr val="accent1"/>
        </a:buClr>
        <a:buSzPct val="60000"/>
        <a:buFont typeface="Wingdings 2"/>
        <a:buChar char=""/>
        <a:defRPr kumimoji="0" sz="7700" kern="1200" baseline="0">
          <a:solidFill>
            <a:schemeClr val="tx2"/>
          </a:solidFill>
          <a:latin typeface="+mn-lt"/>
          <a:ea typeface="+mn-ea"/>
          <a:cs typeface="+mn-cs"/>
        </a:defRPr>
      </a:lvl8pPr>
      <a:lvl9pPr marL="18653760" indent="-1097280" algn="l" rtl="0" eaLnBrk="1" latinLnBrk="0" hangingPunct="1">
        <a:spcBef>
          <a:spcPct val="20000"/>
        </a:spcBef>
        <a:buClr>
          <a:schemeClr val="accent1"/>
        </a:buClr>
        <a:buSzPct val="60000"/>
        <a:buFont typeface="Wingdings 2"/>
        <a:buChar char=""/>
        <a:defRPr kumimoji="0" sz="67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2194560" algn="l" rtl="0" eaLnBrk="1" latinLnBrk="0" hangingPunct="1">
        <a:defRPr kumimoji="0" kern="1200">
          <a:solidFill>
            <a:schemeClr val="tx1"/>
          </a:solidFill>
          <a:latin typeface="+mn-lt"/>
          <a:ea typeface="+mn-ea"/>
          <a:cs typeface="+mn-cs"/>
        </a:defRPr>
      </a:lvl2pPr>
      <a:lvl3pPr marL="4389120" algn="l" rtl="0" eaLnBrk="1" latinLnBrk="0" hangingPunct="1">
        <a:defRPr kumimoji="0" kern="1200">
          <a:solidFill>
            <a:schemeClr val="tx1"/>
          </a:solidFill>
          <a:latin typeface="+mn-lt"/>
          <a:ea typeface="+mn-ea"/>
          <a:cs typeface="+mn-cs"/>
        </a:defRPr>
      </a:lvl3pPr>
      <a:lvl4pPr marL="6583680" algn="l" rtl="0" eaLnBrk="1" latinLnBrk="0" hangingPunct="1">
        <a:defRPr kumimoji="0" kern="1200">
          <a:solidFill>
            <a:schemeClr val="tx1"/>
          </a:solidFill>
          <a:latin typeface="+mn-lt"/>
          <a:ea typeface="+mn-ea"/>
          <a:cs typeface="+mn-cs"/>
        </a:defRPr>
      </a:lvl4pPr>
      <a:lvl5pPr marL="8778240" algn="l" rtl="0" eaLnBrk="1" latinLnBrk="0" hangingPunct="1">
        <a:defRPr kumimoji="0" kern="1200">
          <a:solidFill>
            <a:schemeClr val="tx1"/>
          </a:solidFill>
          <a:latin typeface="+mn-lt"/>
          <a:ea typeface="+mn-ea"/>
          <a:cs typeface="+mn-cs"/>
        </a:defRPr>
      </a:lvl5pPr>
      <a:lvl6pPr marL="10972800" algn="l" rtl="0" eaLnBrk="1" latinLnBrk="0" hangingPunct="1">
        <a:defRPr kumimoji="0" kern="1200">
          <a:solidFill>
            <a:schemeClr val="tx1"/>
          </a:solidFill>
          <a:latin typeface="+mn-lt"/>
          <a:ea typeface="+mn-ea"/>
          <a:cs typeface="+mn-cs"/>
        </a:defRPr>
      </a:lvl6pPr>
      <a:lvl7pPr marL="13167360" algn="l" rtl="0" eaLnBrk="1" latinLnBrk="0" hangingPunct="1">
        <a:defRPr kumimoji="0" kern="1200">
          <a:solidFill>
            <a:schemeClr val="tx1"/>
          </a:solidFill>
          <a:latin typeface="+mn-lt"/>
          <a:ea typeface="+mn-ea"/>
          <a:cs typeface="+mn-cs"/>
        </a:defRPr>
      </a:lvl7pPr>
      <a:lvl8pPr marL="15361920" algn="l" rtl="0" eaLnBrk="1" latinLnBrk="0" hangingPunct="1">
        <a:defRPr kumimoji="0" kern="1200">
          <a:solidFill>
            <a:schemeClr val="tx1"/>
          </a:solidFill>
          <a:latin typeface="+mn-lt"/>
          <a:ea typeface="+mn-ea"/>
          <a:cs typeface="+mn-cs"/>
        </a:defRPr>
      </a:lvl8pPr>
      <a:lvl9pPr marL="1755648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2.jpeg"/><Relationship Id="rId18" Type="http://schemas.openxmlformats.org/officeDocument/2006/relationships/image" Target="../media/image27.png"/><Relationship Id="rId3" Type="http://schemas.openxmlformats.org/officeDocument/2006/relationships/image" Target="../media/image13.png"/><Relationship Id="rId21" Type="http://schemas.openxmlformats.org/officeDocument/2006/relationships/image" Target="../media/image30.png"/><Relationship Id="rId7" Type="http://schemas.openxmlformats.org/officeDocument/2006/relationships/image" Target="../media/image17.png"/><Relationship Id="rId12" Type="http://schemas.openxmlformats.org/officeDocument/2006/relationships/image" Target="../media/image21.png"/><Relationship Id="rId17" Type="http://schemas.openxmlformats.org/officeDocument/2006/relationships/image" Target="../media/image26.png"/><Relationship Id="rId2" Type="http://schemas.openxmlformats.org/officeDocument/2006/relationships/notesSlide" Target="../notesSlides/notesSlide1.xml"/><Relationship Id="rId16" Type="http://schemas.openxmlformats.org/officeDocument/2006/relationships/image" Target="../media/image25.png"/><Relationship Id="rId20" Type="http://schemas.openxmlformats.org/officeDocument/2006/relationships/image" Target="../media/image29.jpeg"/><Relationship Id="rId1" Type="http://schemas.openxmlformats.org/officeDocument/2006/relationships/slideLayout" Target="../slideLayouts/slideLayout15.xml"/><Relationship Id="rId6" Type="http://schemas.openxmlformats.org/officeDocument/2006/relationships/image" Target="../media/image16.png"/><Relationship Id="rId11" Type="http://schemas.openxmlformats.org/officeDocument/2006/relationships/image" Target="../media/image20.png"/><Relationship Id="rId5" Type="http://schemas.openxmlformats.org/officeDocument/2006/relationships/image" Target="../media/image15.emf"/><Relationship Id="rId15" Type="http://schemas.openxmlformats.org/officeDocument/2006/relationships/image" Target="../media/image24.png"/><Relationship Id="rId10" Type="http://schemas.microsoft.com/office/2007/relationships/hdphoto" Target="../media/hdphoto1.wdp"/><Relationship Id="rId19" Type="http://schemas.openxmlformats.org/officeDocument/2006/relationships/image" Target="../media/image28.png"/><Relationship Id="rId4" Type="http://schemas.openxmlformats.org/officeDocument/2006/relationships/image" Target="../media/image14.png"/><Relationship Id="rId9" Type="http://schemas.openxmlformats.org/officeDocument/2006/relationships/image" Target="../media/image19.png"/><Relationship Id="rId14" Type="http://schemas.openxmlformats.org/officeDocument/2006/relationships/image" Target="../media/image23.png"/><Relationship Id="rId22"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 name="Text Placeholder 448"/>
          <p:cNvSpPr>
            <a:spLocks noGrp="1"/>
          </p:cNvSpPr>
          <p:nvPr>
            <p:ph type="body" sz="quarter" idx="10"/>
          </p:nvPr>
        </p:nvSpPr>
        <p:spPr>
          <a:xfrm>
            <a:off x="904188" y="5978431"/>
            <a:ext cx="10056813" cy="13018926"/>
          </a:xfrm>
        </p:spPr>
        <p:txBody>
          <a:bodyPr/>
          <a:lstStyle/>
          <a:p>
            <a:r>
              <a:rPr lang="en-US" sz="2800" dirty="0">
                <a:solidFill>
                  <a:schemeClr val="tx1"/>
                </a:solidFill>
              </a:rPr>
              <a:t>Implants for years have been a vital tool in the medical field, but these implants often integrate poorly with the recipient tissue which can eventually lead to the implant failure. Bacterial infection is another major concern associated with the implantation procedures. Implant failure requires the removal surgery which is costly and invasive. In order to address this important issue, we propose a multifunctional surface chemistry that enables the implant surface to integrate with the surrounding tissue and at the same time suppresses bacterial growth. The main feature of this surface chemistry is the presence of nanopatterns of cell adhesive ligands (RGD peptide) on top of the bactericidal coating. The silane chemistry was used to coat the glass substrate with the quaternary amine-based antibacterial molecules. Nanopatterns were created by the adsorption of gold nanoparticles, onto which cell adhesive RGD peptides were immobilized. The surface chemistry was characterized by X-ray photoelectron spectroscopy (XPS) and field-emission scanning electron microscopy (FE-SEM). The antibacterial property of the surface was tested by </a:t>
            </a:r>
            <a:r>
              <a:rPr lang="en-US" sz="2800" dirty="0" smtClean="0">
                <a:solidFill>
                  <a:schemeClr val="tx1"/>
                </a:solidFill>
              </a:rPr>
              <a:t>culturing </a:t>
            </a:r>
            <a:r>
              <a:rPr lang="en-US" sz="2800" dirty="0">
                <a:solidFill>
                  <a:schemeClr val="tx1"/>
                </a:solidFill>
              </a:rPr>
              <a:t>E.coli on the surface and measuring its proliferation. Human mesenchymal stem cells (MSCs) were cultured on the surfaces, and the initial adhesion and the long term differentiation into osteoblasts (bone-forming cells) were observed. In order to assess the potential adverse innate immune response, the secretion of </a:t>
            </a:r>
            <a:r>
              <a:rPr lang="en-US" sz="2800" dirty="0" smtClean="0">
                <a:solidFill>
                  <a:schemeClr val="tx1"/>
                </a:solidFill>
              </a:rPr>
              <a:t>pro-inflammatory </a:t>
            </a:r>
            <a:r>
              <a:rPr lang="en-US" sz="2800" dirty="0">
                <a:solidFill>
                  <a:schemeClr val="tx1"/>
                </a:solidFill>
              </a:rPr>
              <a:t>cytokines by the surface adhered cells was also measured. These surfaces have the potential to advance the use of medical implants by improving implant integration and reducing the risk of bacterial infection associated with the implantation procedures.</a:t>
            </a:r>
          </a:p>
          <a:p>
            <a:endParaRPr lang="en-US" dirty="0"/>
          </a:p>
        </p:txBody>
      </p:sp>
      <p:sp>
        <p:nvSpPr>
          <p:cNvPr id="450" name="Text Placeholder 449"/>
          <p:cNvSpPr>
            <a:spLocks noGrp="1"/>
          </p:cNvSpPr>
          <p:nvPr>
            <p:ph type="body" sz="quarter" idx="11"/>
          </p:nvPr>
        </p:nvSpPr>
        <p:spPr/>
        <p:txBody>
          <a:bodyPr/>
          <a:lstStyle/>
          <a:p>
            <a:r>
              <a:rPr lang="en-US" dirty="0" smtClean="0">
                <a:solidFill>
                  <a:schemeClr val="accent1"/>
                </a:solidFill>
              </a:rPr>
              <a:t>Introduction </a:t>
            </a:r>
            <a:endParaRPr lang="en-US" dirty="0">
              <a:solidFill>
                <a:schemeClr val="accent1"/>
              </a:solidFill>
            </a:endParaRPr>
          </a:p>
        </p:txBody>
      </p:sp>
      <p:sp>
        <p:nvSpPr>
          <p:cNvPr id="453" name="Text Placeholder 452"/>
          <p:cNvSpPr>
            <a:spLocks noGrp="1"/>
          </p:cNvSpPr>
          <p:nvPr>
            <p:ph type="body" sz="quarter" idx="20"/>
          </p:nvPr>
        </p:nvSpPr>
        <p:spPr>
          <a:xfrm>
            <a:off x="983600" y="18351759"/>
            <a:ext cx="10050462" cy="800211"/>
          </a:xfrm>
        </p:spPr>
        <p:txBody>
          <a:bodyPr/>
          <a:lstStyle/>
          <a:p>
            <a:pPr lvl="0">
              <a:buClr>
                <a:srgbClr val="CEB966"/>
              </a:buClr>
            </a:pPr>
            <a:r>
              <a:rPr lang="en-US" sz="4000" dirty="0" smtClean="0">
                <a:solidFill>
                  <a:schemeClr val="accent1"/>
                </a:solidFill>
              </a:rPr>
              <a:t>Objective:</a:t>
            </a:r>
            <a:endParaRPr lang="en-US" sz="4000" dirty="0">
              <a:solidFill>
                <a:schemeClr val="accent1"/>
              </a:solidFill>
            </a:endParaRPr>
          </a:p>
        </p:txBody>
      </p:sp>
      <p:sp>
        <p:nvSpPr>
          <p:cNvPr id="454" name="Text Placeholder 453"/>
          <p:cNvSpPr>
            <a:spLocks noGrp="1"/>
          </p:cNvSpPr>
          <p:nvPr>
            <p:ph type="body" sz="quarter" idx="21"/>
          </p:nvPr>
        </p:nvSpPr>
        <p:spPr>
          <a:xfrm>
            <a:off x="11587165" y="5940361"/>
            <a:ext cx="10048874" cy="1077196"/>
          </a:xfrm>
        </p:spPr>
        <p:txBody>
          <a:bodyPr/>
          <a:lstStyle/>
          <a:p>
            <a:r>
              <a:rPr lang="en-US" sz="4000" dirty="0" smtClean="0">
                <a:solidFill>
                  <a:schemeClr val="accent6">
                    <a:lumMod val="75000"/>
                  </a:schemeClr>
                </a:solidFill>
              </a:rPr>
              <a:t>X-Ray Photoelectron Spectroscopy (XPS)</a:t>
            </a:r>
            <a:endParaRPr lang="en-US" sz="4000" dirty="0">
              <a:solidFill>
                <a:schemeClr val="accent6">
                  <a:lumMod val="75000"/>
                </a:schemeClr>
              </a:solidFill>
            </a:endParaRPr>
          </a:p>
        </p:txBody>
      </p:sp>
      <p:sp>
        <p:nvSpPr>
          <p:cNvPr id="455" name="Text Placeholder 454"/>
          <p:cNvSpPr>
            <a:spLocks noGrp="1"/>
          </p:cNvSpPr>
          <p:nvPr>
            <p:ph type="body" sz="quarter" idx="22"/>
          </p:nvPr>
        </p:nvSpPr>
        <p:spPr/>
        <p:txBody>
          <a:bodyPr/>
          <a:lstStyle/>
          <a:p>
            <a:r>
              <a:rPr lang="en-US" dirty="0" smtClean="0">
                <a:solidFill>
                  <a:schemeClr val="accent1"/>
                </a:solidFill>
              </a:rPr>
              <a:t>Surface Characterization </a:t>
            </a:r>
            <a:endParaRPr lang="en-US" dirty="0">
              <a:solidFill>
                <a:schemeClr val="accent1"/>
              </a:solidFill>
            </a:endParaRPr>
          </a:p>
        </p:txBody>
      </p:sp>
      <p:sp>
        <p:nvSpPr>
          <p:cNvPr id="456" name="Text Placeholder 455"/>
          <p:cNvSpPr>
            <a:spLocks noGrp="1"/>
          </p:cNvSpPr>
          <p:nvPr>
            <p:ph type="body" sz="quarter" idx="23"/>
          </p:nvPr>
        </p:nvSpPr>
        <p:spPr>
          <a:xfrm>
            <a:off x="22300157" y="9194442"/>
            <a:ext cx="10048874" cy="1077196"/>
          </a:xfrm>
        </p:spPr>
        <p:txBody>
          <a:bodyPr/>
          <a:lstStyle/>
          <a:p>
            <a:r>
              <a:rPr lang="en-US" sz="4000" dirty="0">
                <a:solidFill>
                  <a:schemeClr val="accent6">
                    <a:lumMod val="75000"/>
                  </a:schemeClr>
                </a:solidFill>
              </a:rPr>
              <a:t>Alkaline Phosphatase </a:t>
            </a:r>
            <a:r>
              <a:rPr lang="en-US" sz="4000" dirty="0" smtClean="0">
                <a:solidFill>
                  <a:schemeClr val="accent6">
                    <a:lumMod val="75000"/>
                  </a:schemeClr>
                </a:solidFill>
              </a:rPr>
              <a:t>(ALP) Assay</a:t>
            </a:r>
            <a:endParaRPr lang="en-US" sz="4000" dirty="0">
              <a:solidFill>
                <a:schemeClr val="accent6">
                  <a:lumMod val="75000"/>
                </a:schemeClr>
              </a:solidFill>
            </a:endParaRPr>
          </a:p>
        </p:txBody>
      </p:sp>
      <p:sp>
        <p:nvSpPr>
          <p:cNvPr id="457" name="Text Placeholder 456"/>
          <p:cNvSpPr>
            <a:spLocks noGrp="1"/>
          </p:cNvSpPr>
          <p:nvPr>
            <p:ph type="body" sz="quarter" idx="24"/>
          </p:nvPr>
        </p:nvSpPr>
        <p:spPr/>
        <p:txBody>
          <a:bodyPr/>
          <a:lstStyle/>
          <a:p>
            <a:r>
              <a:rPr lang="en-US" dirty="0" smtClean="0">
                <a:solidFill>
                  <a:schemeClr val="accent1"/>
                </a:solidFill>
              </a:rPr>
              <a:t>Cell Study </a:t>
            </a:r>
            <a:endParaRPr lang="en-US" dirty="0">
              <a:solidFill>
                <a:schemeClr val="accent1"/>
              </a:solidFill>
            </a:endParaRPr>
          </a:p>
        </p:txBody>
      </p:sp>
      <p:sp>
        <p:nvSpPr>
          <p:cNvPr id="458" name="Text Placeholder 457"/>
          <p:cNvSpPr>
            <a:spLocks noGrp="1"/>
          </p:cNvSpPr>
          <p:nvPr>
            <p:ph type="body" sz="quarter" idx="25"/>
          </p:nvPr>
        </p:nvSpPr>
        <p:spPr/>
        <p:txBody>
          <a:bodyPr/>
          <a:lstStyle/>
          <a:p>
            <a:r>
              <a:rPr lang="en-US" dirty="0" smtClean="0">
                <a:solidFill>
                  <a:schemeClr val="accent1"/>
                </a:solidFill>
              </a:rPr>
              <a:t>Bacteria Test</a:t>
            </a:r>
            <a:endParaRPr lang="en-US" dirty="0">
              <a:solidFill>
                <a:schemeClr val="accent1"/>
              </a:solidFill>
            </a:endParaRPr>
          </a:p>
        </p:txBody>
      </p:sp>
      <p:sp>
        <p:nvSpPr>
          <p:cNvPr id="459" name="Text Placeholder 458"/>
          <p:cNvSpPr>
            <a:spLocks noGrp="1"/>
          </p:cNvSpPr>
          <p:nvPr>
            <p:ph type="body" sz="quarter" idx="26"/>
          </p:nvPr>
        </p:nvSpPr>
        <p:spPr>
          <a:xfrm>
            <a:off x="32939615" y="15540984"/>
            <a:ext cx="10021430" cy="3748696"/>
          </a:xfrm>
        </p:spPr>
        <p:txBody>
          <a:bodyPr/>
          <a:lstStyle/>
          <a:p>
            <a:pPr marL="342900" lvl="0" indent="-342900" defTabSz="3686861">
              <a:spcBef>
                <a:spcPts val="0"/>
              </a:spcBef>
              <a:buClrTx/>
              <a:buSzTx/>
              <a:buFont typeface="Arial" panose="020B0604020202020204" pitchFamily="34" charset="0"/>
              <a:buChar char="•"/>
            </a:pPr>
            <a:r>
              <a:rPr lang="en-US" sz="3000" dirty="0" smtClean="0">
                <a:solidFill>
                  <a:schemeClr val="tx1"/>
                </a:solidFill>
              </a:rPr>
              <a:t>The current bactericidal coating achieved 60% reduction of E. coli proliferation. </a:t>
            </a:r>
          </a:p>
          <a:p>
            <a:pPr marL="342900" lvl="0" indent="-342900" defTabSz="3686861">
              <a:spcBef>
                <a:spcPts val="0"/>
              </a:spcBef>
              <a:buClrTx/>
              <a:buSzTx/>
              <a:buFont typeface="Arial" panose="020B0604020202020204" pitchFamily="34" charset="0"/>
              <a:buChar char="•"/>
            </a:pPr>
            <a:r>
              <a:rPr lang="en-US" sz="3000" dirty="0" smtClean="0">
                <a:solidFill>
                  <a:schemeClr val="tx1"/>
                </a:solidFill>
              </a:rPr>
              <a:t>The addition of gold nanoparticles on the surface decreased the bactericidal property.</a:t>
            </a:r>
          </a:p>
          <a:p>
            <a:pPr marL="342900" lvl="0" indent="-342900" defTabSz="3686861">
              <a:spcBef>
                <a:spcPts val="0"/>
              </a:spcBef>
              <a:buClrTx/>
              <a:buSzTx/>
              <a:buFont typeface="Arial" panose="020B0604020202020204" pitchFamily="34" charset="0"/>
              <a:buChar char="•"/>
            </a:pPr>
            <a:r>
              <a:rPr lang="en-US" sz="3000" dirty="0" smtClean="0">
                <a:solidFill>
                  <a:schemeClr val="tx1"/>
                </a:solidFill>
              </a:rPr>
              <a:t>The sample </a:t>
            </a:r>
            <a:r>
              <a:rPr lang="en-US" sz="3000" dirty="0">
                <a:solidFill>
                  <a:schemeClr val="tx1"/>
                </a:solidFill>
              </a:rPr>
              <a:t>with </a:t>
            </a:r>
            <a:r>
              <a:rPr lang="en-US" sz="3000" dirty="0" smtClean="0">
                <a:solidFill>
                  <a:schemeClr val="tx1"/>
                </a:solidFill>
              </a:rPr>
              <a:t>0.05 gold surface coverage still maintained the bactericidal property.</a:t>
            </a:r>
            <a:endParaRPr lang="en-US" sz="3000" dirty="0">
              <a:solidFill>
                <a:schemeClr val="tx1"/>
              </a:solidFill>
            </a:endParaRPr>
          </a:p>
          <a:p>
            <a:endParaRPr lang="en-US" sz="2800" dirty="0"/>
          </a:p>
        </p:txBody>
      </p:sp>
      <p:sp>
        <p:nvSpPr>
          <p:cNvPr id="460" name="Text Placeholder 459"/>
          <p:cNvSpPr>
            <a:spLocks noGrp="1"/>
          </p:cNvSpPr>
          <p:nvPr>
            <p:ph type="body" sz="quarter" idx="27"/>
          </p:nvPr>
        </p:nvSpPr>
        <p:spPr>
          <a:xfrm>
            <a:off x="32971176" y="20773376"/>
            <a:ext cx="10047018" cy="754045"/>
          </a:xfrm>
        </p:spPr>
        <p:txBody>
          <a:bodyPr/>
          <a:lstStyle/>
          <a:p>
            <a:r>
              <a:rPr lang="en-US" dirty="0" smtClean="0">
                <a:solidFill>
                  <a:schemeClr val="accent1"/>
                </a:solidFill>
              </a:rPr>
              <a:t>Future Work</a:t>
            </a:r>
            <a:endParaRPr lang="en-US" dirty="0">
              <a:solidFill>
                <a:schemeClr val="accent1"/>
              </a:solidFill>
            </a:endParaRPr>
          </a:p>
        </p:txBody>
      </p:sp>
      <p:sp>
        <p:nvSpPr>
          <p:cNvPr id="462" name="Text Placeholder 461"/>
          <p:cNvSpPr>
            <a:spLocks noGrp="1"/>
          </p:cNvSpPr>
          <p:nvPr>
            <p:ph type="body" sz="quarter" idx="29"/>
          </p:nvPr>
        </p:nvSpPr>
        <p:spPr>
          <a:xfrm>
            <a:off x="32914027" y="26930677"/>
            <a:ext cx="10047018" cy="754045"/>
          </a:xfrm>
        </p:spPr>
        <p:txBody>
          <a:bodyPr/>
          <a:lstStyle/>
          <a:p>
            <a:r>
              <a:rPr lang="en-US" dirty="0" smtClean="0">
                <a:solidFill>
                  <a:schemeClr val="accent1"/>
                </a:solidFill>
              </a:rPr>
              <a:t>Acknowledgement</a:t>
            </a:r>
            <a:r>
              <a:rPr lang="en-US" dirty="0" smtClean="0"/>
              <a:t> </a:t>
            </a:r>
            <a:endParaRPr lang="en-US" dirty="0"/>
          </a:p>
        </p:txBody>
      </p:sp>
      <p:sp>
        <p:nvSpPr>
          <p:cNvPr id="463" name="Text Placeholder 462"/>
          <p:cNvSpPr>
            <a:spLocks noGrp="1"/>
          </p:cNvSpPr>
          <p:nvPr>
            <p:ph type="body" sz="quarter" idx="30"/>
          </p:nvPr>
        </p:nvSpPr>
        <p:spPr>
          <a:xfrm>
            <a:off x="33211806" y="27560642"/>
            <a:ext cx="10356851" cy="5059824"/>
          </a:xfrm>
        </p:spPr>
        <p:txBody>
          <a:bodyPr/>
          <a:lstStyle/>
          <a:p>
            <a:pPr marL="457200" lvl="0" indent="-342900">
              <a:spcBef>
                <a:spcPts val="0"/>
              </a:spcBef>
              <a:buClr>
                <a:srgbClr val="000000"/>
              </a:buClr>
              <a:buSzPct val="100000"/>
              <a:buFont typeface="Arial"/>
              <a:buChar char="●"/>
            </a:pPr>
            <a:r>
              <a:rPr lang="en-US" sz="2800" dirty="0" smtClean="0">
                <a:solidFill>
                  <a:schemeClr val="tx1"/>
                </a:solidFill>
              </a:rPr>
              <a:t>Professor </a:t>
            </a:r>
            <a:r>
              <a:rPr lang="en-US" sz="2800" dirty="0">
                <a:solidFill>
                  <a:schemeClr val="tx1"/>
                </a:solidFill>
              </a:rPr>
              <a:t>Kang </a:t>
            </a:r>
            <a:r>
              <a:rPr lang="en-US" sz="2800" dirty="0" smtClean="0">
                <a:solidFill>
                  <a:schemeClr val="tx1"/>
                </a:solidFill>
              </a:rPr>
              <a:t>Wu, </a:t>
            </a:r>
            <a:r>
              <a:rPr lang="en-US" sz="2800" dirty="0">
                <a:solidFill>
                  <a:schemeClr val="tx1"/>
                </a:solidFill>
              </a:rPr>
              <a:t>Department of Chemical </a:t>
            </a:r>
            <a:r>
              <a:rPr lang="en-US" sz="2800" dirty="0" smtClean="0">
                <a:solidFill>
                  <a:schemeClr val="tx1"/>
                </a:solidFill>
              </a:rPr>
              <a:t>Engineering</a:t>
            </a:r>
            <a:endParaRPr lang="en-US" sz="2800" dirty="0">
              <a:solidFill>
                <a:schemeClr val="tx1"/>
              </a:solidFill>
            </a:endParaRPr>
          </a:p>
          <a:p>
            <a:pPr marL="457200" indent="-342900">
              <a:spcBef>
                <a:spcPts val="0"/>
              </a:spcBef>
              <a:buClr>
                <a:srgbClr val="000000"/>
              </a:buClr>
              <a:buSzPct val="100000"/>
              <a:buFont typeface="Arial"/>
              <a:buChar char="●"/>
            </a:pPr>
            <a:r>
              <a:rPr lang="en-US" sz="2800" dirty="0">
                <a:solidFill>
                  <a:schemeClr val="tx1"/>
                </a:solidFill>
              </a:rPr>
              <a:t>Erin </a:t>
            </a:r>
            <a:r>
              <a:rPr lang="en-US" sz="2800" dirty="0" smtClean="0">
                <a:solidFill>
                  <a:schemeClr val="tx1"/>
                </a:solidFill>
              </a:rPr>
              <a:t>Drufva,</a:t>
            </a:r>
            <a:r>
              <a:rPr lang="en-US" sz="2800" dirty="0">
                <a:solidFill>
                  <a:schemeClr val="tx1"/>
                </a:solidFill>
              </a:rPr>
              <a:t> Department of Chemical </a:t>
            </a:r>
            <a:r>
              <a:rPr lang="en-US" sz="2800" dirty="0" smtClean="0">
                <a:solidFill>
                  <a:schemeClr val="tx1"/>
                </a:solidFill>
              </a:rPr>
              <a:t>Engineering </a:t>
            </a:r>
            <a:endParaRPr lang="en-US" sz="2800" dirty="0">
              <a:solidFill>
                <a:schemeClr val="tx1"/>
              </a:solidFill>
            </a:endParaRPr>
          </a:p>
          <a:p>
            <a:pPr marL="457200" indent="-342900">
              <a:spcBef>
                <a:spcPts val="0"/>
              </a:spcBef>
              <a:buClr>
                <a:srgbClr val="000000"/>
              </a:buClr>
              <a:buSzPct val="100000"/>
              <a:buFont typeface="Arial"/>
              <a:buChar char="●"/>
            </a:pPr>
            <a:r>
              <a:rPr lang="en-US" sz="2800" dirty="0">
                <a:solidFill>
                  <a:schemeClr val="tx1"/>
                </a:solidFill>
              </a:rPr>
              <a:t>Kenan </a:t>
            </a:r>
            <a:r>
              <a:rPr lang="en-US" sz="2800" dirty="0" smtClean="0">
                <a:solidFill>
                  <a:schemeClr val="tx1"/>
                </a:solidFill>
              </a:rPr>
              <a:t>Mazic, </a:t>
            </a:r>
            <a:r>
              <a:rPr lang="en-US" sz="2800" dirty="0">
                <a:solidFill>
                  <a:schemeClr val="tx1"/>
                </a:solidFill>
              </a:rPr>
              <a:t>Department of </a:t>
            </a:r>
            <a:r>
              <a:rPr lang="en-US" sz="2800" dirty="0" smtClean="0">
                <a:solidFill>
                  <a:schemeClr val="tx1"/>
                </a:solidFill>
              </a:rPr>
              <a:t>Chemical Engineering</a:t>
            </a:r>
            <a:endParaRPr lang="en-US" sz="2800" dirty="0">
              <a:solidFill>
                <a:schemeClr val="tx1"/>
              </a:solidFill>
            </a:endParaRPr>
          </a:p>
          <a:p>
            <a:pPr marL="457200" lvl="0" indent="-342900">
              <a:spcBef>
                <a:spcPts val="0"/>
              </a:spcBef>
              <a:buClr>
                <a:srgbClr val="000000"/>
              </a:buClr>
              <a:buSzPct val="100000"/>
              <a:buFont typeface="Arial"/>
              <a:buChar char="●"/>
            </a:pPr>
            <a:r>
              <a:rPr lang="en-US" sz="2800" dirty="0">
                <a:solidFill>
                  <a:schemeClr val="tx1"/>
                </a:solidFill>
              </a:rPr>
              <a:t>Avery </a:t>
            </a:r>
            <a:r>
              <a:rPr lang="en-US" sz="2800" dirty="0" smtClean="0">
                <a:solidFill>
                  <a:schemeClr val="tx1"/>
                </a:solidFill>
              </a:rPr>
              <a:t>Normandin</a:t>
            </a:r>
            <a:r>
              <a:rPr lang="en-US" sz="2800" dirty="0">
                <a:solidFill>
                  <a:schemeClr val="tx1"/>
                </a:solidFill>
              </a:rPr>
              <a:t>, Department of </a:t>
            </a:r>
            <a:r>
              <a:rPr lang="en-US" sz="2800" dirty="0" smtClean="0">
                <a:solidFill>
                  <a:schemeClr val="tx1"/>
                </a:solidFill>
              </a:rPr>
              <a:t> Biochemistry </a:t>
            </a:r>
            <a:endParaRPr lang="en-US" sz="2800" dirty="0">
              <a:solidFill>
                <a:schemeClr val="tx1"/>
              </a:solidFill>
            </a:endParaRPr>
          </a:p>
          <a:p>
            <a:pPr marL="457200" lvl="0" indent="-342900">
              <a:spcBef>
                <a:spcPts val="0"/>
              </a:spcBef>
              <a:buClr>
                <a:srgbClr val="000000"/>
              </a:buClr>
              <a:buSzPct val="100000"/>
              <a:buFont typeface="Arial"/>
              <a:buChar char="●"/>
            </a:pPr>
            <a:r>
              <a:rPr lang="en-US" sz="2800" dirty="0">
                <a:solidFill>
                  <a:schemeClr val="tx1"/>
                </a:solidFill>
              </a:rPr>
              <a:t>Mohammadjavad </a:t>
            </a:r>
            <a:r>
              <a:rPr lang="en-US" sz="2800" dirty="0" smtClean="0">
                <a:solidFill>
                  <a:schemeClr val="tx1"/>
                </a:solidFill>
              </a:rPr>
              <a:t>Mohammadi</a:t>
            </a:r>
            <a:r>
              <a:rPr lang="en-US" sz="2800" dirty="0">
                <a:solidFill>
                  <a:schemeClr val="tx1"/>
                </a:solidFill>
              </a:rPr>
              <a:t>, Department of Chemical </a:t>
            </a:r>
            <a:r>
              <a:rPr lang="en-US" sz="2800" dirty="0" smtClean="0">
                <a:solidFill>
                  <a:schemeClr val="tx1"/>
                </a:solidFill>
              </a:rPr>
              <a:t>Engineering</a:t>
            </a:r>
            <a:endParaRPr lang="en-US" sz="2800" dirty="0">
              <a:solidFill>
                <a:schemeClr val="tx1"/>
              </a:solidFill>
            </a:endParaRPr>
          </a:p>
          <a:p>
            <a:pPr marL="457200" lvl="0" indent="-342900">
              <a:buClr>
                <a:srgbClr val="000000"/>
              </a:buClr>
              <a:buSzPct val="100000"/>
              <a:buFont typeface="Arial"/>
              <a:buChar char="●"/>
            </a:pPr>
            <a:r>
              <a:rPr lang="en-US" sz="2800" dirty="0">
                <a:solidFill>
                  <a:schemeClr val="tx1"/>
                </a:solidFill>
              </a:rPr>
              <a:t>Nancy Cherim, University Instrument Center</a:t>
            </a:r>
          </a:p>
          <a:p>
            <a:pPr marL="457200" lvl="0" indent="-342900">
              <a:buClr>
                <a:srgbClr val="000000"/>
              </a:buClr>
              <a:buSzPct val="100000"/>
              <a:buFont typeface="Arial"/>
              <a:buChar char="●"/>
            </a:pPr>
            <a:r>
              <a:rPr lang="en-US" sz="2800" dirty="0">
                <a:solidFill>
                  <a:schemeClr val="tx1"/>
                </a:solidFill>
              </a:rPr>
              <a:t>Mark </a:t>
            </a:r>
            <a:r>
              <a:rPr lang="en-US" sz="2800" dirty="0" err="1">
                <a:solidFill>
                  <a:schemeClr val="tx1"/>
                </a:solidFill>
              </a:rPr>
              <a:t>Townley</a:t>
            </a:r>
            <a:r>
              <a:rPr lang="en-US" sz="2800" dirty="0">
                <a:solidFill>
                  <a:schemeClr val="tx1"/>
                </a:solidFill>
              </a:rPr>
              <a:t>, University Instrument Center</a:t>
            </a:r>
          </a:p>
          <a:p>
            <a:pPr marL="457200" lvl="0" indent="-342900">
              <a:buClr>
                <a:srgbClr val="000000"/>
              </a:buClr>
              <a:buSzPct val="100000"/>
              <a:buFont typeface="Arial"/>
              <a:buChar char="●"/>
            </a:pPr>
            <a:r>
              <a:rPr lang="en-US" sz="2800" dirty="0">
                <a:solidFill>
                  <a:schemeClr val="tx1"/>
                </a:solidFill>
              </a:rPr>
              <a:t>John </a:t>
            </a:r>
            <a:r>
              <a:rPr lang="en-US" sz="2800" dirty="0" err="1">
                <a:solidFill>
                  <a:schemeClr val="tx1"/>
                </a:solidFill>
              </a:rPr>
              <a:t>Wilderman</a:t>
            </a:r>
            <a:r>
              <a:rPr lang="en-US" sz="2800" dirty="0">
                <a:solidFill>
                  <a:schemeClr val="tx1"/>
                </a:solidFill>
              </a:rPr>
              <a:t>, University Instrument Center</a:t>
            </a:r>
          </a:p>
          <a:p>
            <a:endParaRPr lang="en-US" dirty="0"/>
          </a:p>
        </p:txBody>
      </p:sp>
      <p:sp>
        <p:nvSpPr>
          <p:cNvPr id="465" name="Text Placeholder 464"/>
          <p:cNvSpPr>
            <a:spLocks noGrp="1"/>
          </p:cNvSpPr>
          <p:nvPr>
            <p:ph type="body" sz="quarter" idx="150"/>
          </p:nvPr>
        </p:nvSpPr>
        <p:spPr>
          <a:xfrm>
            <a:off x="5932593" y="3383946"/>
            <a:ext cx="31998968" cy="2029269"/>
          </a:xfrm>
        </p:spPr>
        <p:txBody>
          <a:bodyPr>
            <a:normAutofit fontScale="25000" lnSpcReduction="20000"/>
          </a:bodyPr>
          <a:lstStyle/>
          <a:p>
            <a:r>
              <a:rPr lang="en-US" sz="24000" dirty="0">
                <a:solidFill>
                  <a:schemeClr val="tx1">
                    <a:lumMod val="65000"/>
                  </a:schemeClr>
                </a:solidFill>
                <a:latin typeface="Times New Roman" panose="02020603050405020304" pitchFamily="18" charset="0"/>
                <a:cs typeface="Times New Roman" panose="02020603050405020304" pitchFamily="18" charset="0"/>
              </a:rPr>
              <a:t>Department Chemical </a:t>
            </a:r>
            <a:r>
              <a:rPr lang="en-US" sz="24000" dirty="0" smtClean="0">
                <a:solidFill>
                  <a:schemeClr val="tx1">
                    <a:lumMod val="65000"/>
                  </a:schemeClr>
                </a:solidFill>
                <a:latin typeface="Times New Roman" panose="02020603050405020304" pitchFamily="18" charset="0"/>
                <a:cs typeface="Times New Roman" panose="02020603050405020304" pitchFamily="18" charset="0"/>
              </a:rPr>
              <a:t>Engineering, University </a:t>
            </a:r>
            <a:r>
              <a:rPr lang="en-US" sz="24000" dirty="0">
                <a:solidFill>
                  <a:schemeClr val="tx1">
                    <a:lumMod val="65000"/>
                  </a:schemeClr>
                </a:solidFill>
                <a:latin typeface="Times New Roman" panose="02020603050405020304" pitchFamily="18" charset="0"/>
                <a:cs typeface="Times New Roman" panose="02020603050405020304" pitchFamily="18" charset="0"/>
              </a:rPr>
              <a:t>of New Hampshire, </a:t>
            </a:r>
            <a:r>
              <a:rPr lang="en-US" sz="24000" dirty="0" smtClean="0">
                <a:solidFill>
                  <a:schemeClr val="tx1">
                    <a:lumMod val="65000"/>
                  </a:schemeClr>
                </a:solidFill>
                <a:latin typeface="Times New Roman" panose="02020603050405020304" pitchFamily="18" charset="0"/>
                <a:cs typeface="Times New Roman" panose="02020603050405020304" pitchFamily="18" charset="0"/>
              </a:rPr>
              <a:t>Durham </a:t>
            </a:r>
            <a:r>
              <a:rPr lang="en-US" sz="24000" dirty="0">
                <a:solidFill>
                  <a:schemeClr val="tx1">
                    <a:lumMod val="65000"/>
                  </a:schemeClr>
                </a:solidFill>
                <a:latin typeface="Times New Roman" panose="02020603050405020304" pitchFamily="18" charset="0"/>
                <a:cs typeface="Times New Roman" panose="02020603050405020304" pitchFamily="18" charset="0"/>
              </a:rPr>
              <a:t>NH, </a:t>
            </a:r>
            <a:r>
              <a:rPr lang="en-US" sz="24000" dirty="0" smtClean="0">
                <a:solidFill>
                  <a:schemeClr val="tx1">
                    <a:lumMod val="65000"/>
                  </a:schemeClr>
                </a:solidFill>
                <a:latin typeface="Times New Roman" panose="02020603050405020304" pitchFamily="18" charset="0"/>
                <a:cs typeface="Times New Roman" panose="02020603050405020304" pitchFamily="18" charset="0"/>
              </a:rPr>
              <a:t>USA</a:t>
            </a:r>
          </a:p>
          <a:p>
            <a:pPr algn="l"/>
            <a:r>
              <a:rPr lang="en-US" sz="16000" dirty="0" smtClean="0">
                <a:solidFill>
                  <a:schemeClr val="tx1">
                    <a:lumMod val="65000"/>
                  </a:schemeClr>
                </a:solidFill>
                <a:latin typeface="Times New Roman" panose="02020603050405020304" pitchFamily="18" charset="0"/>
                <a:cs typeface="Times New Roman" panose="02020603050405020304" pitchFamily="18" charset="0"/>
              </a:rPr>
              <a:t>*Equal contribution </a:t>
            </a:r>
            <a:endParaRPr lang="en-US" sz="16000" dirty="0">
              <a:solidFill>
                <a:schemeClr val="tx1">
                  <a:lumMod val="65000"/>
                </a:schemeClr>
              </a:solidFill>
              <a:latin typeface="Times New Roman" panose="02020603050405020304" pitchFamily="18" charset="0"/>
              <a:cs typeface="Times New Roman" panose="02020603050405020304" pitchFamily="18" charset="0"/>
            </a:endParaRPr>
          </a:p>
          <a:p>
            <a:endParaRPr lang="en-US" dirty="0"/>
          </a:p>
        </p:txBody>
      </p:sp>
      <p:sp>
        <p:nvSpPr>
          <p:cNvPr id="466" name="Text Placeholder 465"/>
          <p:cNvSpPr>
            <a:spLocks noGrp="1"/>
          </p:cNvSpPr>
          <p:nvPr>
            <p:ph type="body" sz="quarter" idx="151"/>
          </p:nvPr>
        </p:nvSpPr>
        <p:spPr/>
        <p:txBody>
          <a:bodyPr>
            <a:normAutofit fontScale="77500" lnSpcReduction="20000"/>
          </a:bodyPr>
          <a:lstStyle/>
          <a:p>
            <a:r>
              <a:rPr lang="en-US" dirty="0" smtClean="0">
                <a:solidFill>
                  <a:schemeClr val="tx1"/>
                </a:solidFill>
                <a:latin typeface="Times New Roman" panose="02020603050405020304" pitchFamily="18" charset="0"/>
                <a:cs typeface="Times New Roman" panose="02020603050405020304" pitchFamily="18" charset="0"/>
              </a:rPr>
              <a:t>Shujie Hou*, Alison Deyett* and Kyung Jae Jeong</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467" name="Text Placeholder 466"/>
          <p:cNvSpPr>
            <a:spLocks noGrp="1"/>
          </p:cNvSpPr>
          <p:nvPr>
            <p:ph type="body" sz="quarter" idx="153"/>
          </p:nvPr>
        </p:nvSpPr>
        <p:spPr/>
        <p:txBody>
          <a:bodyPr>
            <a:normAutofit fontScale="85000" lnSpcReduction="10000"/>
          </a:bodyPr>
          <a:lstStyle/>
          <a:p>
            <a:r>
              <a:rPr lang="en-US" sz="9600" dirty="0">
                <a:solidFill>
                  <a:schemeClr val="dk1"/>
                </a:solidFill>
                <a:latin typeface="Times New Roman"/>
                <a:ea typeface="Times New Roman"/>
                <a:cs typeface="Times New Roman"/>
                <a:sym typeface="Times New Roman"/>
              </a:rPr>
              <a:t>Bactericidal Surface that Enhances Integration of Biomaterials with Tissue</a:t>
            </a:r>
            <a:endParaRPr lang="en-US" dirty="0"/>
          </a:p>
        </p:txBody>
      </p:sp>
      <p:pic>
        <p:nvPicPr>
          <p:cNvPr id="5123" name="Picture 3" descr="C:\Users\Ali\AppData\Local\Temp\7_unhlogo_web_hr.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7311" y="620916"/>
            <a:ext cx="4200046" cy="4077545"/>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 descr="C:\Users\Ali\AppData\Local\Temp\7_unhlogo_web_hr.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952558" y="586562"/>
            <a:ext cx="4200046" cy="4077545"/>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108540" y="25549858"/>
            <a:ext cx="5196287" cy="3393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 name="Picture 3"/>
          <p:cNvPicPr>
            <a:picLocks noChangeAspect="1" noChangeArrowheads="1"/>
          </p:cNvPicPr>
          <p:nvPr/>
        </p:nvPicPr>
        <p:blipFill rotWithShape="1">
          <a:blip r:embed="rId5" cstate="print">
            <a:lum bright="14000" contrast="47000"/>
            <a:extLst>
              <a:ext uri="{28A0092B-C50C-407E-A947-70E740481C1C}">
                <a14:useLocalDpi xmlns:a14="http://schemas.microsoft.com/office/drawing/2010/main" val="0"/>
              </a:ext>
            </a:extLst>
          </a:blip>
          <a:srcRect r="45719"/>
          <a:stretch/>
        </p:blipFill>
        <p:spPr bwMode="auto">
          <a:xfrm>
            <a:off x="13711236" y="19730690"/>
            <a:ext cx="5990897" cy="5754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575452" y="9024345"/>
            <a:ext cx="5564369" cy="3504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30965" y="23048070"/>
            <a:ext cx="6196566" cy="2570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37350" y="19240553"/>
            <a:ext cx="5390486" cy="3688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254181" y="29864875"/>
            <a:ext cx="12414583" cy="1908215"/>
          </a:xfrm>
          <a:prstGeom prst="rect">
            <a:avLst/>
          </a:prstGeom>
          <a:noFill/>
        </p:spPr>
        <p:txBody>
          <a:bodyPr wrap="square" rtlCol="0">
            <a:spAutoFit/>
          </a:bodyPr>
          <a:lstStyle/>
          <a:p>
            <a:pPr marL="2651651" lvl="1"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Nanopatterns </a:t>
            </a:r>
            <a:r>
              <a:rPr lang="en-US" sz="3000" dirty="0">
                <a:latin typeface="Times New Roman" panose="02020603050405020304" pitchFamily="18" charset="0"/>
                <a:cs typeface="Times New Roman" panose="02020603050405020304" pitchFamily="18" charset="0"/>
              </a:rPr>
              <a:t>of cell adhesive ligands were created by depositing gold nanoparticles on the bactericidal coating, and </a:t>
            </a:r>
            <a:r>
              <a:rPr lang="en-US" sz="3000" dirty="0" smtClean="0">
                <a:latin typeface="Times New Roman" panose="02020603050405020304" pitchFamily="18" charset="0"/>
                <a:cs typeface="Times New Roman" panose="02020603050405020304" pitchFamily="18" charset="0"/>
              </a:rPr>
              <a:t>immobilizing </a:t>
            </a:r>
            <a:r>
              <a:rPr lang="en-US" sz="3000" dirty="0">
                <a:latin typeface="Times New Roman" panose="02020603050405020304" pitchFamily="18" charset="0"/>
                <a:cs typeface="Times New Roman" panose="02020603050405020304" pitchFamily="18" charset="0"/>
              </a:rPr>
              <a:t>RGD peptides through gold-</a:t>
            </a:r>
            <a:r>
              <a:rPr lang="en-US" sz="3000" dirty="0" err="1">
                <a:latin typeface="Times New Roman" panose="02020603050405020304" pitchFamily="18" charset="0"/>
                <a:cs typeface="Times New Roman" panose="02020603050405020304" pitchFamily="18" charset="0"/>
              </a:rPr>
              <a:t>thiol</a:t>
            </a:r>
            <a:r>
              <a:rPr lang="en-US" sz="3000" dirty="0">
                <a:latin typeface="Times New Roman" panose="02020603050405020304" pitchFamily="18" charset="0"/>
                <a:cs typeface="Times New Roman" panose="02020603050405020304" pitchFamily="18" charset="0"/>
              </a:rPr>
              <a:t> binding.</a:t>
            </a:r>
          </a:p>
          <a:p>
            <a:pPr marL="2651651" lvl="1" indent="-457200">
              <a:buFont typeface="Arial" panose="020B0604020202020204" pitchFamily="34" charset="0"/>
              <a:buChar char="•"/>
            </a:pPr>
            <a:endParaRPr lang="en-US" sz="2800" dirty="0" smtClean="0">
              <a:solidFill>
                <a:schemeClr val="accent4">
                  <a:lumMod val="75000"/>
                </a:schemeClr>
              </a:solidFill>
            </a:endParaRPr>
          </a:p>
        </p:txBody>
      </p:sp>
      <p:grpSp>
        <p:nvGrpSpPr>
          <p:cNvPr id="6" name="Group 5"/>
          <p:cNvGrpSpPr/>
          <p:nvPr/>
        </p:nvGrpSpPr>
        <p:grpSpPr>
          <a:xfrm>
            <a:off x="14453061" y="6809297"/>
            <a:ext cx="1901825" cy="2157412"/>
            <a:chOff x="14349093" y="7126266"/>
            <a:chExt cx="1901825" cy="2157412"/>
          </a:xfrm>
        </p:grpSpPr>
        <p:pic>
          <p:nvPicPr>
            <p:cNvPr id="5122" name="Picture 2"/>
            <p:cNvPicPr>
              <a:picLocks noChangeAspect="1" noChangeArrowheads="1"/>
            </p:cNvPicPr>
            <p:nvPr/>
          </p:nvPicPr>
          <p:blipFill>
            <a:blip r:embed="rId9">
              <a:extLst>
                <a:ext uri="{BEBA8EAE-BF5A-486C-A8C5-ECC9F3942E4B}">
                  <a14:imgProps xmlns:a14="http://schemas.microsoft.com/office/drawing/2010/main">
                    <a14:imgLayer r:embed="rId10">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4349093" y="7126266"/>
              <a:ext cx="1901825" cy="2157412"/>
            </a:xfrm>
            <a:prstGeom prst="rect">
              <a:avLst/>
            </a:prstGeom>
            <a:ln w="9525">
              <a:noFill/>
              <a:miter lim="800000"/>
              <a:headEnd/>
              <a:tailEnd/>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Lst>
          </p:spPr>
        </p:pic>
        <p:sp>
          <p:nvSpPr>
            <p:cNvPr id="31" name="TextBox 30"/>
            <p:cNvSpPr txBox="1"/>
            <p:nvPr/>
          </p:nvSpPr>
          <p:spPr>
            <a:xfrm>
              <a:off x="14462757" y="7224844"/>
              <a:ext cx="914400" cy="400110"/>
            </a:xfrm>
            <a:prstGeom prst="rect">
              <a:avLst/>
            </a:prstGeom>
            <a:noFill/>
          </p:spPr>
          <p:txBody>
            <a:bodyPr wrap="square" rtlCol="0">
              <a:spAutoFit/>
            </a:bodyPr>
            <a:lstStyle/>
            <a:p>
              <a:r>
                <a:rPr lang="en-US" sz="2000" b="1" dirty="0" smtClean="0"/>
                <a:t>Au 4f</a:t>
              </a:r>
              <a:endParaRPr lang="en-US" sz="2000" b="1" dirty="0"/>
            </a:p>
          </p:txBody>
        </p:sp>
      </p:grpSp>
      <p:grpSp>
        <p:nvGrpSpPr>
          <p:cNvPr id="5" name="Group 4"/>
          <p:cNvGrpSpPr/>
          <p:nvPr/>
        </p:nvGrpSpPr>
        <p:grpSpPr>
          <a:xfrm>
            <a:off x="16508692" y="6801829"/>
            <a:ext cx="1935163" cy="2157412"/>
            <a:chOff x="16412440" y="7126266"/>
            <a:chExt cx="1935163" cy="2157412"/>
          </a:xfrm>
        </p:grpSpPr>
        <p:pic>
          <p:nvPicPr>
            <p:cNvPr id="3"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6439428" y="7126266"/>
              <a:ext cx="1908175" cy="2157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6412440" y="7187389"/>
              <a:ext cx="981075" cy="53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7" name="TextBox 6"/>
          <p:cNvSpPr txBox="1"/>
          <p:nvPr/>
        </p:nvSpPr>
        <p:spPr>
          <a:xfrm>
            <a:off x="9963807" y="12607278"/>
            <a:ext cx="11514577" cy="5632311"/>
          </a:xfrm>
          <a:prstGeom prst="rect">
            <a:avLst/>
          </a:prstGeom>
          <a:noFill/>
        </p:spPr>
        <p:txBody>
          <a:bodyPr wrap="square" rtlCol="0">
            <a:spAutoFit/>
          </a:bodyPr>
          <a:lstStyle/>
          <a:p>
            <a:pPr marL="2300630" lvl="1"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The clean glass coverslips were first coated with bactericidal </a:t>
            </a:r>
            <a:r>
              <a:rPr lang="en-US" sz="3000" dirty="0" err="1" smtClean="0">
                <a:latin typeface="Times New Roman" panose="02020603050405020304" pitchFamily="18" charset="0"/>
                <a:cs typeface="Times New Roman" panose="02020603050405020304" pitchFamily="18" charset="0"/>
              </a:rPr>
              <a:t>silane</a:t>
            </a:r>
            <a:r>
              <a:rPr lang="en-US" sz="3000" dirty="0" smtClean="0">
                <a:latin typeface="Times New Roman" panose="02020603050405020304" pitchFamily="18" charset="0"/>
                <a:cs typeface="Times New Roman" panose="02020603050405020304" pitchFamily="18" charset="0"/>
              </a:rPr>
              <a:t>. The surfaces were immersed in gold nanoparticle (20 nm) solution of varying particle concentrations.</a:t>
            </a:r>
          </a:p>
          <a:p>
            <a:pPr marL="2300630" lvl="1" indent="-457200">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N1s </a:t>
            </a:r>
            <a:r>
              <a:rPr lang="en-US" sz="3000" dirty="0" smtClean="0">
                <a:latin typeface="Times New Roman" panose="02020603050405020304" pitchFamily="18" charset="0"/>
                <a:cs typeface="Times New Roman" panose="02020603050405020304" pitchFamily="18" charset="0"/>
              </a:rPr>
              <a:t>was </a:t>
            </a:r>
            <a:r>
              <a:rPr lang="en-US" sz="3000" dirty="0">
                <a:latin typeface="Times New Roman" panose="02020603050405020304" pitchFamily="18" charset="0"/>
                <a:cs typeface="Times New Roman" panose="02020603050405020304" pitchFamily="18" charset="0"/>
              </a:rPr>
              <a:t>used to quantify the amount of bactericidal coating</a:t>
            </a:r>
            <a:r>
              <a:rPr lang="en-US" sz="3000" dirty="0" smtClean="0">
                <a:latin typeface="Times New Roman" panose="02020603050405020304" pitchFamily="18" charset="0"/>
                <a:cs typeface="Times New Roman" panose="02020603050405020304" pitchFamily="18" charset="0"/>
              </a:rPr>
              <a:t>.</a:t>
            </a:r>
            <a:endParaRPr lang="en-US" sz="3000" dirty="0">
              <a:latin typeface="Times New Roman" panose="02020603050405020304" pitchFamily="18" charset="0"/>
              <a:cs typeface="Times New Roman" panose="02020603050405020304" pitchFamily="18" charset="0"/>
            </a:endParaRPr>
          </a:p>
          <a:p>
            <a:pPr marL="2186330" lvl="1" indent="-3429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Au 4f peaks were used to calculate the amount of gold nanoparticles on the surface.</a:t>
            </a:r>
          </a:p>
          <a:p>
            <a:pPr marL="2186330" lvl="1" indent="-3429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XPS results (1) confirmed the proposed surface chemistry and (2) allowed us to find the correlation between the concentration of gold nanoparticle solution and the amount of gold nanoparticles on the surface.</a:t>
            </a:r>
            <a:endParaRPr lang="en-US" sz="30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956573" y="25777919"/>
            <a:ext cx="9679343" cy="1477328"/>
          </a:xfrm>
          <a:prstGeom prst="rect">
            <a:avLst/>
          </a:prstGeom>
          <a:noFill/>
        </p:spPr>
        <p:txBody>
          <a:bodyPr wrap="square" rtlCol="0">
            <a:spAutoFit/>
          </a:bodyPr>
          <a:lstStyle/>
          <a:p>
            <a:pPr lvl="0"/>
            <a:r>
              <a:rPr lang="en-US" sz="3000" dirty="0" smtClean="0">
                <a:latin typeface="Times New Roman" panose="02020603050405020304" pitchFamily="18" charset="0"/>
                <a:cs typeface="Times New Roman" panose="02020603050405020304" pitchFamily="18" charset="0"/>
              </a:rPr>
              <a:t>Develop a multi-functional surface chemistry that prevents biofilm formation and enhances implant </a:t>
            </a:r>
            <a:r>
              <a:rPr lang="en-US" sz="3000" dirty="0" err="1" smtClean="0">
                <a:latin typeface="Times New Roman" panose="02020603050405020304" pitchFamily="18" charset="0"/>
                <a:cs typeface="Times New Roman" panose="02020603050405020304" pitchFamily="18" charset="0"/>
              </a:rPr>
              <a:t>biointegration</a:t>
            </a:r>
            <a:endParaRPr lang="en-US" sz="3000" dirty="0">
              <a:latin typeface="Times New Roman" panose="02020603050405020304" pitchFamily="18" charset="0"/>
              <a:cs typeface="Times New Roman" panose="02020603050405020304" pitchFamily="18" charset="0"/>
            </a:endParaRPr>
          </a:p>
          <a:p>
            <a:pPr marL="514350" lvl="0" indent="-514350">
              <a:buFont typeface="+mj-lt"/>
              <a:buAutoNum type="arabicPeriod"/>
            </a:pPr>
            <a:r>
              <a:rPr lang="en-US" sz="3000" dirty="0">
                <a:latin typeface="Times New Roman" panose="02020603050405020304" pitchFamily="18" charset="0"/>
                <a:cs typeface="Times New Roman" panose="02020603050405020304" pitchFamily="18" charset="0"/>
              </a:rPr>
              <a:t>Prevent biofilm </a:t>
            </a:r>
            <a:r>
              <a:rPr lang="en-US" sz="3000" dirty="0" smtClean="0">
                <a:latin typeface="Times New Roman" panose="02020603050405020304" pitchFamily="18" charset="0"/>
                <a:cs typeface="Times New Roman" panose="02020603050405020304" pitchFamily="18" charset="0"/>
              </a:rPr>
              <a:t>formation</a:t>
            </a:r>
            <a:endParaRPr lang="en-US" sz="30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922341" y="27274747"/>
            <a:ext cx="10004428" cy="1938992"/>
          </a:xfrm>
          <a:prstGeom prst="rect">
            <a:avLst/>
          </a:prstGeom>
          <a:noFill/>
        </p:spPr>
        <p:txBody>
          <a:bodyPr wrap="square" rtlCol="0">
            <a:spAutoFit/>
          </a:bodyPr>
          <a:lstStyle/>
          <a:p>
            <a:pPr marL="457200" indent="-457200">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By </a:t>
            </a:r>
            <a:r>
              <a:rPr lang="en-US" sz="3000" dirty="0" smtClean="0">
                <a:latin typeface="Times New Roman" panose="02020603050405020304" pitchFamily="18" charset="0"/>
                <a:cs typeface="Times New Roman" panose="02020603050405020304" pitchFamily="18" charset="0"/>
              </a:rPr>
              <a:t>modifying </a:t>
            </a:r>
            <a:r>
              <a:rPr lang="en-US" sz="3000" dirty="0">
                <a:latin typeface="Times New Roman" panose="02020603050405020304" pitchFamily="18" charset="0"/>
                <a:cs typeface="Times New Roman" panose="02020603050405020304" pitchFamily="18" charset="0"/>
              </a:rPr>
              <a:t>the </a:t>
            </a:r>
            <a:r>
              <a:rPr lang="en-US" sz="3000" dirty="0" smtClean="0">
                <a:latin typeface="Times New Roman" panose="02020603050405020304" pitchFamily="18" charset="0"/>
                <a:cs typeface="Times New Roman" panose="02020603050405020304" pitchFamily="18" charset="0"/>
              </a:rPr>
              <a:t>substrate </a:t>
            </a:r>
            <a:r>
              <a:rPr lang="en-US" sz="3000" dirty="0">
                <a:latin typeface="Times New Roman" panose="02020603050405020304" pitchFamily="18" charset="0"/>
                <a:cs typeface="Times New Roman" panose="02020603050405020304" pitchFamily="18" charset="0"/>
              </a:rPr>
              <a:t>with  </a:t>
            </a:r>
            <a:r>
              <a:rPr lang="en-US" sz="3000" dirty="0" smtClean="0">
                <a:latin typeface="Times New Roman" panose="02020603050405020304" pitchFamily="18" charset="0"/>
                <a:cs typeface="Times New Roman" panose="02020603050405020304" pitchFamily="18" charset="0"/>
              </a:rPr>
              <a:t>N,N-</a:t>
            </a:r>
            <a:r>
              <a:rPr lang="en-US" sz="3000" dirty="0" err="1" smtClean="0">
                <a:latin typeface="Times New Roman" panose="02020603050405020304" pitchFamily="18" charset="0"/>
                <a:cs typeface="Times New Roman" panose="02020603050405020304" pitchFamily="18" charset="0"/>
              </a:rPr>
              <a:t>didecyl</a:t>
            </a:r>
            <a:r>
              <a:rPr lang="en-US" sz="3000" dirty="0" smtClean="0">
                <a:latin typeface="Times New Roman" panose="02020603050405020304" pitchFamily="18" charset="0"/>
                <a:cs typeface="Times New Roman" panose="02020603050405020304" pitchFamily="18" charset="0"/>
              </a:rPr>
              <a:t>-N-methyl-N-</a:t>
            </a:r>
            <a:r>
              <a:rPr lang="en-US" sz="3000" dirty="0">
                <a:latin typeface="Times New Roman" panose="02020603050405020304" pitchFamily="18" charset="0"/>
                <a:cs typeface="Times New Roman" panose="02020603050405020304" pitchFamily="18" charset="0"/>
              </a:rPr>
              <a:t>(3 </a:t>
            </a:r>
            <a:r>
              <a:rPr lang="en-US" sz="3000" dirty="0" err="1" smtClean="0">
                <a:latin typeface="Times New Roman" panose="02020603050405020304" pitchFamily="18" charset="0"/>
                <a:cs typeface="Times New Roman" panose="02020603050405020304" pitchFamily="18" charset="0"/>
              </a:rPr>
              <a:t>trimethoxysilylpropyl</a:t>
            </a:r>
            <a:r>
              <a:rPr lang="en-US" sz="3000" dirty="0" smtClean="0">
                <a:latin typeface="Times New Roman" panose="02020603050405020304" pitchFamily="18" charset="0"/>
                <a:cs typeface="Times New Roman" panose="02020603050405020304" pitchFamily="18" charset="0"/>
              </a:rPr>
              <a:t>) ammonium chloride </a:t>
            </a:r>
            <a:r>
              <a:rPr lang="en-US" sz="3000" dirty="0" err="1" smtClean="0">
                <a:latin typeface="Times New Roman" panose="02020603050405020304" pitchFamily="18" charset="0"/>
                <a:cs typeface="Times New Roman" panose="02020603050405020304" pitchFamily="18" charset="0"/>
              </a:rPr>
              <a:t>silane</a:t>
            </a:r>
            <a:r>
              <a:rPr lang="en-US" sz="3000" dirty="0">
                <a:latin typeface="Times New Roman" panose="02020603050405020304" pitchFamily="18" charset="0"/>
                <a:cs typeface="Times New Roman" panose="02020603050405020304" pitchFamily="18" charset="0"/>
              </a:rPr>
              <a:t>, which </a:t>
            </a:r>
            <a:r>
              <a:rPr lang="en-US" sz="3000" dirty="0" smtClean="0">
                <a:latin typeface="Times New Roman" panose="02020603050405020304" pitchFamily="18" charset="0"/>
                <a:cs typeface="Times New Roman" panose="02020603050405020304" pitchFamily="18" charset="0"/>
              </a:rPr>
              <a:t>is known to attract </a:t>
            </a:r>
            <a:r>
              <a:rPr lang="en-US" sz="3000" dirty="0">
                <a:latin typeface="Times New Roman" panose="02020603050405020304" pitchFamily="18" charset="0"/>
                <a:cs typeface="Times New Roman" panose="02020603050405020304" pitchFamily="18" charset="0"/>
              </a:rPr>
              <a:t>the </a:t>
            </a:r>
            <a:r>
              <a:rPr lang="en-US" sz="3000" dirty="0" smtClean="0">
                <a:latin typeface="Times New Roman" panose="02020603050405020304" pitchFamily="18" charset="0"/>
                <a:cs typeface="Times New Roman" panose="02020603050405020304" pitchFamily="18" charset="0"/>
              </a:rPr>
              <a:t>negatively charged bacteria and rupture the cell membrane.</a:t>
            </a:r>
            <a:endParaRPr lang="en-US" sz="3000"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1060060" y="29165051"/>
            <a:ext cx="5077326" cy="553998"/>
          </a:xfrm>
          <a:prstGeom prst="rect">
            <a:avLst/>
          </a:prstGeom>
          <a:noFill/>
        </p:spPr>
        <p:txBody>
          <a:bodyPr wrap="square" rtlCol="0">
            <a:spAutoFit/>
          </a:bodyPr>
          <a:lstStyle/>
          <a:p>
            <a:pPr lvl="0"/>
            <a:r>
              <a:rPr lang="en-US" sz="3000" dirty="0">
                <a:latin typeface="Times New Roman" panose="02020603050405020304" pitchFamily="18" charset="0"/>
                <a:cs typeface="Times New Roman" panose="02020603050405020304" pitchFamily="18" charset="0"/>
              </a:rPr>
              <a:t>2. </a:t>
            </a:r>
            <a:r>
              <a:rPr lang="en-US" sz="3000" dirty="0" smtClean="0">
                <a:latin typeface="Times New Roman" panose="02020603050405020304" pitchFamily="18" charset="0"/>
                <a:cs typeface="Times New Roman" panose="02020603050405020304" pitchFamily="18" charset="0"/>
              </a:rPr>
              <a:t> Enhance </a:t>
            </a:r>
            <a:r>
              <a:rPr lang="en-US" sz="3000" dirty="0">
                <a:latin typeface="Times New Roman" panose="02020603050405020304" pitchFamily="18" charset="0"/>
                <a:cs typeface="Times New Roman" panose="02020603050405020304" pitchFamily="18" charset="0"/>
              </a:rPr>
              <a:t>Biointegration</a:t>
            </a:r>
          </a:p>
        </p:txBody>
      </p:sp>
      <p:sp>
        <p:nvSpPr>
          <p:cNvPr id="11" name="TextBox 10"/>
          <p:cNvSpPr txBox="1"/>
          <p:nvPr/>
        </p:nvSpPr>
        <p:spPr>
          <a:xfrm>
            <a:off x="11587166" y="18490221"/>
            <a:ext cx="10421496" cy="707886"/>
          </a:xfrm>
          <a:prstGeom prst="rect">
            <a:avLst/>
          </a:prstGeom>
          <a:noFill/>
        </p:spPr>
        <p:txBody>
          <a:bodyPr wrap="square" rtlCol="0">
            <a:spAutoFit/>
          </a:bodyPr>
          <a:lstStyle/>
          <a:p>
            <a:r>
              <a:rPr lang="en-US" sz="4000" dirty="0" smtClean="0">
                <a:solidFill>
                  <a:schemeClr val="accent6">
                    <a:lumMod val="75000"/>
                  </a:schemeClr>
                </a:solidFill>
                <a:latin typeface="Times New Roman" panose="02020603050405020304" pitchFamily="18" charset="0"/>
                <a:cs typeface="Times New Roman" panose="02020603050405020304" pitchFamily="18" charset="0"/>
              </a:rPr>
              <a:t>Scanning Electron Microscopy (SEM)</a:t>
            </a:r>
            <a:endParaRPr lang="en-US" sz="40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3536950" y="28880115"/>
            <a:ext cx="6793596" cy="1415772"/>
          </a:xfrm>
          <a:prstGeom prst="rect">
            <a:avLst/>
          </a:prstGeom>
          <a:noFill/>
        </p:spPr>
        <p:txBody>
          <a:bodyPr wrap="square" rtlCol="0">
            <a:spAutoFit/>
          </a:bodyPr>
          <a:lstStyle/>
          <a:p>
            <a:endParaRPr lang="en-US" dirty="0"/>
          </a:p>
        </p:txBody>
      </p:sp>
      <p:sp>
        <p:nvSpPr>
          <p:cNvPr id="14" name="TextBox 13"/>
          <p:cNvSpPr txBox="1"/>
          <p:nvPr/>
        </p:nvSpPr>
        <p:spPr>
          <a:xfrm>
            <a:off x="11650717" y="28999281"/>
            <a:ext cx="10111936" cy="2400657"/>
          </a:xfrm>
          <a:prstGeom prst="rect">
            <a:avLst/>
          </a:prstGeom>
          <a:noFill/>
        </p:spPr>
        <p:txBody>
          <a:bodyPr wrap="square" rtlCol="0">
            <a:spAutoFit/>
          </a:bodyPr>
          <a:lstStyle/>
          <a:p>
            <a:pPr marL="0" lvl="1"/>
            <a:r>
              <a:rPr lang="en-US" sz="3000" dirty="0">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From </a:t>
            </a:r>
            <a:r>
              <a:rPr lang="en-US" sz="3000" dirty="0" smtClean="0">
                <a:latin typeface="Times New Roman" panose="02020603050405020304" pitchFamily="18" charset="0"/>
                <a:cs typeface="Times New Roman" panose="02020603050405020304" pitchFamily="18" charset="0"/>
              </a:rPr>
              <a:t>the SEM images, </a:t>
            </a:r>
          </a:p>
          <a:p>
            <a:pPr marL="342900" lvl="1" indent="-3429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The </a:t>
            </a:r>
            <a:r>
              <a:rPr lang="en-US" sz="3000" dirty="0" smtClean="0">
                <a:latin typeface="Times New Roman" panose="02020603050405020304" pitchFamily="18" charset="0"/>
                <a:cs typeface="Times New Roman" panose="02020603050405020304" pitchFamily="18" charset="0"/>
              </a:rPr>
              <a:t>presence of gold nanoparticles on the surface was confirmed.</a:t>
            </a:r>
          </a:p>
          <a:p>
            <a:pPr marL="342900" lvl="1" indent="-3429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The </a:t>
            </a:r>
            <a:r>
              <a:rPr lang="en-US" sz="3000" dirty="0" smtClean="0">
                <a:latin typeface="Times New Roman" panose="02020603050405020304" pitchFamily="18" charset="0"/>
                <a:cs typeface="Times New Roman" panose="02020603050405020304" pitchFamily="18" charset="0"/>
              </a:rPr>
              <a:t>actual surface coverage of gold nanoparticles as a function of the gold solution concentration was obtained. </a:t>
            </a:r>
            <a:endParaRPr lang="en-US" sz="3000" dirty="0"/>
          </a:p>
        </p:txBody>
      </p:sp>
      <p:pic>
        <p:nvPicPr>
          <p:cNvPr id="43" name="Picture 42"/>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3433412" y="12005091"/>
            <a:ext cx="8017267" cy="5319236"/>
          </a:xfrm>
          <a:prstGeom prst="rect">
            <a:avLst/>
          </a:prstGeom>
        </p:spPr>
      </p:pic>
      <p:grpSp>
        <p:nvGrpSpPr>
          <p:cNvPr id="44" name="Group 43"/>
          <p:cNvGrpSpPr/>
          <p:nvPr/>
        </p:nvGrpSpPr>
        <p:grpSpPr>
          <a:xfrm>
            <a:off x="22341998" y="23250934"/>
            <a:ext cx="9867946" cy="5843615"/>
            <a:chOff x="680824" y="1450099"/>
            <a:chExt cx="7788649" cy="5026901"/>
          </a:xfrm>
          <a:noFill/>
        </p:grpSpPr>
        <p:pic>
          <p:nvPicPr>
            <p:cNvPr id="45" name="Shape 233"/>
            <p:cNvPicPr preferRelativeResize="0"/>
            <p:nvPr/>
          </p:nvPicPr>
          <p:blipFill>
            <a:blip r:embed="rId14">
              <a:alphaModFix/>
            </a:blip>
            <a:stretch>
              <a:fillRect/>
            </a:stretch>
          </p:blipFill>
          <p:spPr>
            <a:xfrm>
              <a:off x="680824" y="1894427"/>
              <a:ext cx="2478601" cy="1858946"/>
            </a:xfrm>
            <a:prstGeom prst="rect">
              <a:avLst/>
            </a:prstGeom>
            <a:grpFill/>
            <a:ln>
              <a:noFill/>
            </a:ln>
          </p:spPr>
        </p:pic>
        <p:pic>
          <p:nvPicPr>
            <p:cNvPr id="46" name="Shape 234"/>
            <p:cNvPicPr preferRelativeResize="0"/>
            <p:nvPr/>
          </p:nvPicPr>
          <p:blipFill>
            <a:blip r:embed="rId15">
              <a:alphaModFix/>
            </a:blip>
            <a:stretch>
              <a:fillRect/>
            </a:stretch>
          </p:blipFill>
          <p:spPr>
            <a:xfrm>
              <a:off x="3335850" y="1894425"/>
              <a:ext cx="2478598" cy="1858946"/>
            </a:xfrm>
            <a:prstGeom prst="rect">
              <a:avLst/>
            </a:prstGeom>
            <a:grpFill/>
            <a:ln>
              <a:noFill/>
            </a:ln>
          </p:spPr>
        </p:pic>
        <p:pic>
          <p:nvPicPr>
            <p:cNvPr id="47" name="Shape 235"/>
            <p:cNvPicPr preferRelativeResize="0"/>
            <p:nvPr/>
          </p:nvPicPr>
          <p:blipFill>
            <a:blip r:embed="rId16">
              <a:alphaModFix/>
            </a:blip>
            <a:stretch>
              <a:fillRect/>
            </a:stretch>
          </p:blipFill>
          <p:spPr>
            <a:xfrm>
              <a:off x="5990875" y="1894425"/>
              <a:ext cx="2478598" cy="1858953"/>
            </a:xfrm>
            <a:prstGeom prst="rect">
              <a:avLst/>
            </a:prstGeom>
            <a:grpFill/>
            <a:ln>
              <a:noFill/>
            </a:ln>
          </p:spPr>
        </p:pic>
        <p:pic>
          <p:nvPicPr>
            <p:cNvPr id="48" name="Shape 236"/>
            <p:cNvPicPr preferRelativeResize="0"/>
            <p:nvPr/>
          </p:nvPicPr>
          <p:blipFill>
            <a:blip r:embed="rId17">
              <a:alphaModFix/>
            </a:blip>
            <a:stretch>
              <a:fillRect/>
            </a:stretch>
          </p:blipFill>
          <p:spPr>
            <a:xfrm>
              <a:off x="687125" y="3960028"/>
              <a:ext cx="2472300" cy="1854227"/>
            </a:xfrm>
            <a:prstGeom prst="rect">
              <a:avLst/>
            </a:prstGeom>
            <a:grpFill/>
            <a:ln>
              <a:noFill/>
            </a:ln>
          </p:spPr>
        </p:pic>
        <p:pic>
          <p:nvPicPr>
            <p:cNvPr id="49" name="Shape 237"/>
            <p:cNvPicPr preferRelativeResize="0"/>
            <p:nvPr/>
          </p:nvPicPr>
          <p:blipFill>
            <a:blip r:embed="rId18">
              <a:alphaModFix/>
            </a:blip>
            <a:stretch>
              <a:fillRect/>
            </a:stretch>
          </p:blipFill>
          <p:spPr>
            <a:xfrm>
              <a:off x="5979602" y="3932256"/>
              <a:ext cx="2478598" cy="1858944"/>
            </a:xfrm>
            <a:prstGeom prst="rect">
              <a:avLst/>
            </a:prstGeom>
            <a:grpFill/>
            <a:ln>
              <a:noFill/>
            </a:ln>
          </p:spPr>
        </p:pic>
        <p:pic>
          <p:nvPicPr>
            <p:cNvPr id="50" name="Shape 238"/>
            <p:cNvPicPr preferRelativeResize="0"/>
            <p:nvPr/>
          </p:nvPicPr>
          <p:blipFill>
            <a:blip r:embed="rId19">
              <a:alphaModFix/>
            </a:blip>
            <a:stretch>
              <a:fillRect/>
            </a:stretch>
          </p:blipFill>
          <p:spPr>
            <a:xfrm>
              <a:off x="3335855" y="3960025"/>
              <a:ext cx="2472300" cy="1854223"/>
            </a:xfrm>
            <a:prstGeom prst="rect">
              <a:avLst/>
            </a:prstGeom>
            <a:grpFill/>
            <a:ln>
              <a:noFill/>
            </a:ln>
          </p:spPr>
        </p:pic>
        <p:sp>
          <p:nvSpPr>
            <p:cNvPr id="51" name="Shape 239"/>
            <p:cNvSpPr/>
            <p:nvPr/>
          </p:nvSpPr>
          <p:spPr>
            <a:xfrm>
              <a:off x="3937397" y="1450099"/>
              <a:ext cx="1530390" cy="423515"/>
            </a:xfrm>
            <a:prstGeom prst="rect">
              <a:avLst/>
            </a:prstGeom>
            <a:grpFill/>
          </p:spPr>
          <p:txBody>
            <a:bodyPr>
              <a:prstTxWarp prst="textPlain">
                <a:avLst/>
              </a:prstTxWarp>
            </a:bodyPr>
            <a:lstStyle/>
            <a:p>
              <a:pPr algn="ctr" defTabSz="914400"/>
              <a:r>
                <a:rPr lang="en-US" sz="1400" kern="0" dirty="0" smtClean="0">
                  <a:ln w="19050" cap="flat">
                    <a:solidFill>
                      <a:srgbClr val="1C647B"/>
                    </a:solidFill>
                    <a:prstDash val="solid"/>
                    <a:round/>
                    <a:headEnd type="none" w="med" len="med"/>
                    <a:tailEnd type="none" w="med" len="med"/>
                  </a:ln>
                  <a:solidFill>
                    <a:srgbClr val="98B7D3"/>
                  </a:solidFill>
                  <a:latin typeface="Arial"/>
                  <a:cs typeface="Arial"/>
                  <a:sym typeface="Arial"/>
                  <a:rtl val="0"/>
                </a:rPr>
                <a:t>0.23 Gold</a:t>
              </a:r>
              <a:endParaRPr sz="1400" kern="0" dirty="0">
                <a:ln w="19050" cap="flat">
                  <a:solidFill>
                    <a:srgbClr val="1C647B"/>
                  </a:solidFill>
                  <a:prstDash val="solid"/>
                  <a:round/>
                  <a:headEnd type="none" w="med" len="med"/>
                  <a:tailEnd type="none" w="med" len="med"/>
                </a:ln>
                <a:solidFill>
                  <a:srgbClr val="98B7D3"/>
                </a:solidFill>
                <a:latin typeface="Arial"/>
                <a:cs typeface="Arial"/>
                <a:sym typeface="Arial"/>
                <a:rtl val="0"/>
              </a:endParaRPr>
            </a:p>
          </p:txBody>
        </p:sp>
        <p:sp>
          <p:nvSpPr>
            <p:cNvPr id="52" name="Shape 240"/>
            <p:cNvSpPr/>
            <p:nvPr/>
          </p:nvSpPr>
          <p:spPr>
            <a:xfrm>
              <a:off x="1277322" y="1450099"/>
              <a:ext cx="1542078" cy="444328"/>
            </a:xfrm>
            <a:prstGeom prst="rect">
              <a:avLst/>
            </a:prstGeom>
            <a:grpFill/>
          </p:spPr>
          <p:txBody>
            <a:bodyPr>
              <a:prstTxWarp prst="textPlain">
                <a:avLst/>
              </a:prstTxWarp>
            </a:bodyPr>
            <a:lstStyle/>
            <a:p>
              <a:pPr algn="ctr" defTabSz="914400"/>
              <a:r>
                <a:rPr lang="en-US" sz="1400" kern="0" dirty="0" smtClean="0">
                  <a:ln w="19050" cap="flat">
                    <a:solidFill>
                      <a:srgbClr val="1C647B"/>
                    </a:solidFill>
                    <a:prstDash val="solid"/>
                    <a:round/>
                    <a:headEnd type="none" w="med" len="med"/>
                    <a:tailEnd type="none" w="med" len="med"/>
                  </a:ln>
                  <a:solidFill>
                    <a:srgbClr val="98B7D3"/>
                  </a:solidFill>
                  <a:latin typeface="Arial"/>
                  <a:cs typeface="Arial"/>
                  <a:sym typeface="Arial"/>
                  <a:rtl val="0"/>
                </a:rPr>
                <a:t>0.27 Gold</a:t>
              </a:r>
              <a:endParaRPr sz="1400" kern="0" dirty="0">
                <a:ln w="19050" cap="flat">
                  <a:solidFill>
                    <a:srgbClr val="1C647B"/>
                  </a:solidFill>
                  <a:prstDash val="solid"/>
                  <a:round/>
                  <a:headEnd type="none" w="med" len="med"/>
                  <a:tailEnd type="none" w="med" len="med"/>
                </a:ln>
                <a:solidFill>
                  <a:srgbClr val="98B7D3"/>
                </a:solidFill>
                <a:latin typeface="Arial"/>
                <a:cs typeface="Arial"/>
                <a:sym typeface="Arial"/>
                <a:rtl val="0"/>
              </a:endParaRPr>
            </a:p>
          </p:txBody>
        </p:sp>
        <p:sp>
          <p:nvSpPr>
            <p:cNvPr id="53" name="Shape 241"/>
            <p:cNvSpPr/>
            <p:nvPr/>
          </p:nvSpPr>
          <p:spPr>
            <a:xfrm>
              <a:off x="6584585" y="1462687"/>
              <a:ext cx="1285609" cy="383215"/>
            </a:xfrm>
            <a:prstGeom prst="rect">
              <a:avLst/>
            </a:prstGeom>
            <a:grpFill/>
          </p:spPr>
          <p:txBody>
            <a:bodyPr>
              <a:prstTxWarp prst="textPlain">
                <a:avLst/>
              </a:prstTxWarp>
            </a:bodyPr>
            <a:lstStyle/>
            <a:p>
              <a:pPr algn="ctr" defTabSz="914400"/>
              <a:r>
                <a:rPr lang="en-US" sz="1400" kern="0" dirty="0" smtClean="0">
                  <a:ln w="19050" cap="flat">
                    <a:solidFill>
                      <a:srgbClr val="1C647B"/>
                    </a:solidFill>
                    <a:prstDash val="solid"/>
                    <a:round/>
                    <a:headEnd type="none" w="med" len="med"/>
                    <a:tailEnd type="none" w="med" len="med"/>
                  </a:ln>
                  <a:solidFill>
                    <a:srgbClr val="98B7D3"/>
                  </a:solidFill>
                  <a:latin typeface="Arial"/>
                  <a:cs typeface="Arial"/>
                  <a:sym typeface="Arial"/>
                  <a:rtl val="0"/>
                </a:rPr>
                <a:t>0.11 Gold</a:t>
              </a:r>
              <a:endParaRPr sz="1400" kern="0" dirty="0">
                <a:ln w="19050" cap="flat">
                  <a:solidFill>
                    <a:srgbClr val="1C647B"/>
                  </a:solidFill>
                  <a:prstDash val="solid"/>
                  <a:round/>
                  <a:headEnd type="none" w="med" len="med"/>
                  <a:tailEnd type="none" w="med" len="med"/>
                </a:ln>
                <a:solidFill>
                  <a:srgbClr val="98B7D3"/>
                </a:solidFill>
                <a:latin typeface="Arial"/>
                <a:cs typeface="Arial"/>
                <a:sym typeface="Arial"/>
                <a:rtl val="0"/>
              </a:endParaRPr>
            </a:p>
          </p:txBody>
        </p:sp>
        <p:sp>
          <p:nvSpPr>
            <p:cNvPr id="54" name="Shape 242"/>
            <p:cNvSpPr/>
            <p:nvPr/>
          </p:nvSpPr>
          <p:spPr>
            <a:xfrm>
              <a:off x="1143000" y="5944712"/>
              <a:ext cx="1524000" cy="532288"/>
            </a:xfrm>
            <a:prstGeom prst="rect">
              <a:avLst/>
            </a:prstGeom>
            <a:grpFill/>
          </p:spPr>
          <p:txBody>
            <a:bodyPr>
              <a:prstTxWarp prst="textPlain">
                <a:avLst/>
              </a:prstTxWarp>
            </a:bodyPr>
            <a:lstStyle/>
            <a:p>
              <a:pPr algn="ctr" defTabSz="914400"/>
              <a:r>
                <a:rPr lang="en-US" sz="1400" kern="0" dirty="0" smtClean="0">
                  <a:ln w="19050" cap="flat">
                    <a:solidFill>
                      <a:srgbClr val="1C647B"/>
                    </a:solidFill>
                    <a:prstDash val="solid"/>
                    <a:round/>
                    <a:headEnd type="none" w="med" len="med"/>
                    <a:tailEnd type="none" w="med" len="med"/>
                  </a:ln>
                  <a:solidFill>
                    <a:srgbClr val="98B7D3"/>
                  </a:solidFill>
                  <a:latin typeface="Arial"/>
                  <a:cs typeface="Arial"/>
                  <a:sym typeface="Arial"/>
                  <a:rtl val="0"/>
                </a:rPr>
                <a:t>0.05 Gold</a:t>
              </a:r>
              <a:endParaRPr sz="1400" kern="0" dirty="0">
                <a:ln w="19050" cap="flat">
                  <a:solidFill>
                    <a:srgbClr val="1C647B"/>
                  </a:solidFill>
                  <a:prstDash val="solid"/>
                  <a:round/>
                  <a:headEnd type="none" w="med" len="med"/>
                  <a:tailEnd type="none" w="med" len="med"/>
                </a:ln>
                <a:solidFill>
                  <a:srgbClr val="98B7D3"/>
                </a:solidFill>
                <a:latin typeface="Arial"/>
                <a:cs typeface="Arial"/>
                <a:sym typeface="Arial"/>
                <a:rtl val="0"/>
              </a:endParaRPr>
            </a:p>
          </p:txBody>
        </p:sp>
        <p:sp>
          <p:nvSpPr>
            <p:cNvPr id="55" name="Shape 243"/>
            <p:cNvSpPr/>
            <p:nvPr/>
          </p:nvSpPr>
          <p:spPr>
            <a:xfrm>
              <a:off x="3591285" y="5944712"/>
              <a:ext cx="1876502" cy="387933"/>
            </a:xfrm>
            <a:prstGeom prst="rect">
              <a:avLst/>
            </a:prstGeom>
            <a:grpFill/>
          </p:spPr>
          <p:txBody>
            <a:bodyPr>
              <a:prstTxWarp prst="textPlain">
                <a:avLst/>
              </a:prstTxWarp>
            </a:bodyPr>
            <a:lstStyle/>
            <a:p>
              <a:pPr algn="ctr" defTabSz="914400"/>
              <a:r>
                <a:rPr lang="en-US" sz="1400" kern="0" dirty="0" smtClean="0">
                  <a:ln w="19050" cap="flat">
                    <a:solidFill>
                      <a:srgbClr val="1C647B"/>
                    </a:solidFill>
                    <a:prstDash val="solid"/>
                    <a:round/>
                    <a:headEnd type="none" w="med" len="med"/>
                    <a:tailEnd type="none" w="med" len="med"/>
                  </a:ln>
                  <a:solidFill>
                    <a:srgbClr val="98B7D3"/>
                  </a:solidFill>
                  <a:latin typeface="Arial"/>
                  <a:cs typeface="Arial"/>
                  <a:sym typeface="Arial"/>
                  <a:rtl val="0"/>
                </a:rPr>
                <a:t>Bactericidal</a:t>
              </a:r>
              <a:endParaRPr sz="1400" kern="0" dirty="0">
                <a:ln w="19050" cap="flat">
                  <a:solidFill>
                    <a:srgbClr val="1C647B"/>
                  </a:solidFill>
                  <a:prstDash val="solid"/>
                  <a:round/>
                  <a:headEnd type="none" w="med" len="med"/>
                  <a:tailEnd type="none" w="med" len="med"/>
                </a:ln>
                <a:solidFill>
                  <a:srgbClr val="98B7D3"/>
                </a:solidFill>
                <a:latin typeface="Arial"/>
                <a:cs typeface="Arial"/>
                <a:sym typeface="Arial"/>
                <a:rtl val="0"/>
              </a:endParaRPr>
            </a:p>
          </p:txBody>
        </p:sp>
        <p:sp>
          <p:nvSpPr>
            <p:cNvPr id="56" name="Shape 244"/>
            <p:cNvSpPr/>
            <p:nvPr/>
          </p:nvSpPr>
          <p:spPr>
            <a:xfrm>
              <a:off x="6052422" y="5942349"/>
              <a:ext cx="2318278" cy="381643"/>
            </a:xfrm>
            <a:prstGeom prst="rect">
              <a:avLst/>
            </a:prstGeom>
            <a:grpFill/>
          </p:spPr>
          <p:txBody>
            <a:bodyPr>
              <a:prstTxWarp prst="textPlain">
                <a:avLst/>
              </a:prstTxWarp>
            </a:bodyPr>
            <a:lstStyle/>
            <a:p>
              <a:pPr algn="ctr" defTabSz="914400"/>
              <a:r>
                <a:rPr lang="en-US" sz="1400" kern="0" dirty="0" smtClean="0">
                  <a:ln w="19050" cap="flat">
                    <a:solidFill>
                      <a:srgbClr val="1C647B"/>
                    </a:solidFill>
                    <a:prstDash val="solid"/>
                    <a:round/>
                    <a:headEnd type="none" w="med" len="med"/>
                    <a:tailEnd type="none" w="med" len="med"/>
                  </a:ln>
                  <a:solidFill>
                    <a:srgbClr val="98B7D3"/>
                  </a:solidFill>
                  <a:latin typeface="Arial"/>
                  <a:cs typeface="Arial"/>
                  <a:sym typeface="Arial"/>
                  <a:rtl val="0"/>
                </a:rPr>
                <a:t>Bare Glass</a:t>
              </a:r>
              <a:endParaRPr sz="1400" kern="0" dirty="0">
                <a:ln w="19050" cap="flat">
                  <a:solidFill>
                    <a:srgbClr val="1C647B"/>
                  </a:solidFill>
                  <a:prstDash val="solid"/>
                  <a:round/>
                  <a:headEnd type="none" w="med" len="med"/>
                  <a:tailEnd type="none" w="med" len="med"/>
                </a:ln>
                <a:solidFill>
                  <a:srgbClr val="98B7D3"/>
                </a:solidFill>
                <a:latin typeface="Arial"/>
                <a:cs typeface="Arial"/>
                <a:sym typeface="Arial"/>
                <a:rtl val="0"/>
              </a:endParaRPr>
            </a:p>
          </p:txBody>
        </p:sp>
      </p:grpSp>
      <p:sp>
        <p:nvSpPr>
          <p:cNvPr id="17" name="TextBox 16"/>
          <p:cNvSpPr txBox="1"/>
          <p:nvPr/>
        </p:nvSpPr>
        <p:spPr>
          <a:xfrm>
            <a:off x="22306668" y="10333957"/>
            <a:ext cx="9950913" cy="1477328"/>
          </a:xfrm>
          <a:prstGeom prst="rect">
            <a:avLst/>
          </a:prstGeom>
          <a:noFill/>
        </p:spPr>
        <p:txBody>
          <a:bodyPr wrap="square" rtlCol="0">
            <a:spAutoFit/>
          </a:bodyPr>
          <a:lstStyle/>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ALP activity increases as osteoblasts secrete bone.</a:t>
            </a: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It is a standard measure of MSC differentiation into osteoblasts.</a:t>
            </a:r>
            <a:endParaRPr lang="en-US" sz="3000"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22440854" y="6206542"/>
            <a:ext cx="3063386" cy="707886"/>
          </a:xfrm>
          <a:prstGeom prst="rect">
            <a:avLst/>
          </a:prstGeom>
          <a:noFill/>
        </p:spPr>
        <p:txBody>
          <a:bodyPr wrap="square" rtlCol="0">
            <a:spAutoFit/>
          </a:bodyPr>
          <a:lstStyle/>
          <a:p>
            <a:r>
              <a:rPr lang="en-US" sz="4000" dirty="0" smtClean="0">
                <a:solidFill>
                  <a:schemeClr val="accent6">
                    <a:lumMod val="75000"/>
                  </a:schemeClr>
                </a:solidFill>
                <a:latin typeface="Times New Roman" panose="02020603050405020304" pitchFamily="18" charset="0"/>
                <a:cs typeface="Times New Roman" panose="02020603050405020304" pitchFamily="18" charset="0"/>
              </a:rPr>
              <a:t>Method</a:t>
            </a:r>
            <a:endParaRPr lang="en-US" sz="40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19" name="TextBox 18"/>
          <p:cNvSpPr txBox="1"/>
          <p:nvPr/>
        </p:nvSpPr>
        <p:spPr>
          <a:xfrm>
            <a:off x="22344602" y="6953530"/>
            <a:ext cx="9602248" cy="2400657"/>
          </a:xfrm>
          <a:prstGeom prst="rect">
            <a:avLst/>
          </a:prstGeom>
          <a:noFill/>
        </p:spPr>
        <p:txBody>
          <a:bodyPr wrap="square" rtlCol="0">
            <a:spAutoFit/>
          </a:bodyPr>
          <a:lstStyle/>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Mesenchymal stem cells (MSCs) were cultured on the modified glass surfaces and their differentiation into osteoblasts over 2 weeks was monitored by (1) alkaline phosphatase assay and (2) immunofluorescence microscopy.</a:t>
            </a:r>
            <a:endParaRPr lang="en-US" sz="3000"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22335076" y="17566228"/>
            <a:ext cx="10058400" cy="2800767"/>
          </a:xfrm>
          <a:prstGeom prst="rect">
            <a:avLst/>
          </a:prstGeom>
          <a:noFill/>
        </p:spPr>
        <p:txBody>
          <a:bodyPr wrap="square" rtlCol="0">
            <a:spAutoFit/>
          </a:bodyPr>
          <a:lstStyle/>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All data was normalized to the bare glass surface without RGD.</a:t>
            </a: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The surface that has 5% gold coverage with RGD promotes the cell adhesion and differentiation into osteoblasts the best.</a:t>
            </a:r>
            <a:endParaRPr lang="en-US" sz="30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smtClean="0"/>
          </a:p>
          <a:p>
            <a:endParaRPr lang="en-US" sz="2800" dirty="0"/>
          </a:p>
        </p:txBody>
      </p:sp>
      <p:sp>
        <p:nvSpPr>
          <p:cNvPr id="25" name="TextBox 24"/>
          <p:cNvSpPr txBox="1"/>
          <p:nvPr/>
        </p:nvSpPr>
        <p:spPr>
          <a:xfrm>
            <a:off x="22250400" y="20280731"/>
            <a:ext cx="9277350" cy="707886"/>
          </a:xfrm>
          <a:prstGeom prst="rect">
            <a:avLst/>
          </a:prstGeom>
          <a:noFill/>
        </p:spPr>
        <p:txBody>
          <a:bodyPr wrap="square" rtlCol="0">
            <a:spAutoFit/>
          </a:bodyPr>
          <a:lstStyle/>
          <a:p>
            <a:pPr lvl="0"/>
            <a:r>
              <a:rPr lang="en-US" sz="4000" dirty="0">
                <a:solidFill>
                  <a:schemeClr val="accent6">
                    <a:lumMod val="75000"/>
                  </a:schemeClr>
                </a:solidFill>
                <a:latin typeface="Times New Roman" panose="02020603050405020304" pitchFamily="18" charset="0"/>
                <a:cs typeface="Times New Roman" panose="02020603050405020304" pitchFamily="18" charset="0"/>
              </a:rPr>
              <a:t>Fluorescence </a:t>
            </a:r>
            <a:r>
              <a:rPr lang="en-US" sz="4000" dirty="0" smtClean="0">
                <a:solidFill>
                  <a:schemeClr val="accent6">
                    <a:lumMod val="75000"/>
                  </a:schemeClr>
                </a:solidFill>
                <a:latin typeface="Times New Roman" panose="02020603050405020304" pitchFamily="18" charset="0"/>
                <a:cs typeface="Times New Roman" panose="02020603050405020304" pitchFamily="18" charset="0"/>
              </a:rPr>
              <a:t>Microscopy</a:t>
            </a:r>
            <a:endParaRPr lang="en-US" sz="40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26" name="TextBox 25"/>
          <p:cNvSpPr txBox="1"/>
          <p:nvPr/>
        </p:nvSpPr>
        <p:spPr>
          <a:xfrm>
            <a:off x="22344602" y="21172081"/>
            <a:ext cx="9798513" cy="1477328"/>
          </a:xfrm>
          <a:prstGeom prst="rect">
            <a:avLst/>
          </a:prstGeom>
          <a:noFill/>
        </p:spPr>
        <p:txBody>
          <a:bodyPr wrap="square" rtlCol="0">
            <a:spAutoFit/>
          </a:bodyPr>
          <a:lstStyle/>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The cells were fixed with formaldehyde and stained for </a:t>
            </a:r>
            <a:r>
              <a:rPr lang="en-US" sz="3000" dirty="0" err="1" smtClean="0">
                <a:latin typeface="Times New Roman" panose="02020603050405020304" pitchFamily="18" charset="0"/>
                <a:cs typeface="Times New Roman" panose="02020603050405020304" pitchFamily="18" charset="0"/>
              </a:rPr>
              <a:t>osteocalcin</a:t>
            </a:r>
            <a:r>
              <a:rPr lang="en-US" sz="3000" dirty="0" smtClean="0">
                <a:latin typeface="Times New Roman" panose="02020603050405020304" pitchFamily="18" charset="0"/>
                <a:cs typeface="Times New Roman" panose="02020603050405020304" pitchFamily="18" charset="0"/>
              </a:rPr>
              <a:t> (green) and cell nuclei (blue).</a:t>
            </a:r>
          </a:p>
          <a:p>
            <a:pPr marL="457200" indent="-457200">
              <a:buFont typeface="Arial" panose="020B0604020202020204" pitchFamily="34" charset="0"/>
              <a:buChar char="•"/>
            </a:pPr>
            <a:r>
              <a:rPr lang="en-US" sz="3000" dirty="0" err="1" smtClean="0">
                <a:latin typeface="Times New Roman" panose="02020603050405020304" pitchFamily="18" charset="0"/>
                <a:cs typeface="Times New Roman" panose="02020603050405020304" pitchFamily="18" charset="0"/>
              </a:rPr>
              <a:t>Osteocalcin</a:t>
            </a:r>
            <a:r>
              <a:rPr lang="en-US" sz="3000" dirty="0" smtClean="0">
                <a:latin typeface="Times New Roman" panose="02020603050405020304" pitchFamily="18" charset="0"/>
                <a:cs typeface="Times New Roman" panose="02020603050405020304" pitchFamily="18" charset="0"/>
              </a:rPr>
              <a:t> is another marker for bone-forming cells.</a:t>
            </a:r>
            <a:endParaRPr lang="en-US" sz="3000" dirty="0">
              <a:latin typeface="Times New Roman" panose="02020603050405020304" pitchFamily="18" charset="0"/>
              <a:cs typeface="Times New Roman" panose="02020603050405020304" pitchFamily="18" charset="0"/>
            </a:endParaRPr>
          </a:p>
        </p:txBody>
      </p:sp>
      <p:sp>
        <p:nvSpPr>
          <p:cNvPr id="448" name="TextBox 447"/>
          <p:cNvSpPr txBox="1"/>
          <p:nvPr/>
        </p:nvSpPr>
        <p:spPr>
          <a:xfrm>
            <a:off x="22308253" y="29602005"/>
            <a:ext cx="10058400" cy="1477328"/>
          </a:xfrm>
          <a:prstGeom prst="rect">
            <a:avLst/>
          </a:prstGeom>
          <a:noFill/>
        </p:spPr>
        <p:txBody>
          <a:bodyPr wrap="square" rtlCol="0">
            <a:spAutoFit/>
          </a:bodyPr>
          <a:lstStyle/>
          <a:p>
            <a:pPr marL="171450" lvl="0" indent="-171450">
              <a:buFont typeface="Arial" panose="020B0604020202020204" pitchFamily="34" charset="0"/>
              <a:buChar char="•"/>
            </a:pPr>
            <a:r>
              <a:rPr lang="en-US" sz="3000" dirty="0" smtClean="0">
                <a:solidFill>
                  <a:prstClr val="black"/>
                </a:solidFill>
                <a:latin typeface="Times New Roman" panose="02020603050405020304" pitchFamily="18" charset="0"/>
                <a:cs typeface="Times New Roman" panose="02020603050405020304" pitchFamily="18" charset="0"/>
              </a:rPr>
              <a:t>These images reconfirm the results from the ALP assay that 5% gold coverage with RGD enhances bone differentiation of MSCs.</a:t>
            </a:r>
            <a:endParaRPr lang="en-US" sz="3000" dirty="0">
              <a:solidFill>
                <a:prstClr val="black"/>
              </a:solidFill>
              <a:latin typeface="Times New Roman" panose="02020603050405020304" pitchFamily="18" charset="0"/>
              <a:cs typeface="Times New Roman" panose="02020603050405020304" pitchFamily="18" charset="0"/>
            </a:endParaRPr>
          </a:p>
        </p:txBody>
      </p:sp>
      <p:sp>
        <p:nvSpPr>
          <p:cNvPr id="67" name="Text Placeholder 459"/>
          <p:cNvSpPr>
            <a:spLocks noGrp="1"/>
          </p:cNvSpPr>
          <p:nvPr>
            <p:ph type="body" sz="quarter" idx="27"/>
          </p:nvPr>
        </p:nvSpPr>
        <p:spPr>
          <a:xfrm>
            <a:off x="32929049" y="18555956"/>
            <a:ext cx="10047018" cy="754045"/>
          </a:xfrm>
        </p:spPr>
        <p:txBody>
          <a:bodyPr/>
          <a:lstStyle/>
          <a:p>
            <a:r>
              <a:rPr lang="en-US" dirty="0" smtClean="0">
                <a:solidFill>
                  <a:schemeClr val="accent1"/>
                </a:solidFill>
              </a:rPr>
              <a:t>Conclusion </a:t>
            </a:r>
            <a:endParaRPr lang="en-US" dirty="0">
              <a:solidFill>
                <a:schemeClr val="accent1"/>
              </a:solidFill>
            </a:endParaRPr>
          </a:p>
        </p:txBody>
      </p:sp>
      <p:sp>
        <p:nvSpPr>
          <p:cNvPr id="451" name="TextBox 450"/>
          <p:cNvSpPr txBox="1"/>
          <p:nvPr/>
        </p:nvSpPr>
        <p:spPr>
          <a:xfrm>
            <a:off x="32947638" y="7003816"/>
            <a:ext cx="9983894" cy="2862322"/>
          </a:xfrm>
          <a:prstGeom prst="rect">
            <a:avLst/>
          </a:prstGeom>
          <a:noFill/>
        </p:spPr>
        <p:txBody>
          <a:bodyPr wrap="square" rtlCol="0">
            <a:spAutoFit/>
          </a:bodyPr>
          <a:lstStyle/>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E.coli were added to the samples and incubated for </a:t>
            </a:r>
            <a:r>
              <a:rPr lang="en-US" sz="3000" dirty="0">
                <a:latin typeface="Times New Roman" panose="02020603050405020304" pitchFamily="18" charset="0"/>
                <a:cs typeface="Times New Roman" panose="02020603050405020304" pitchFamily="18" charset="0"/>
              </a:rPr>
              <a:t>three hours. </a:t>
            </a:r>
          </a:p>
          <a:p>
            <a:pPr marL="457200" indent="-457200">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The survived E.coli were collected and cultured in fresh LB broth for 24 hours.</a:t>
            </a:r>
            <a:endParaRPr lang="en-US" sz="30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T</a:t>
            </a:r>
            <a:r>
              <a:rPr lang="en-US" sz="3000" dirty="0" smtClean="0">
                <a:latin typeface="Times New Roman" panose="02020603050405020304" pitchFamily="18" charset="0"/>
                <a:cs typeface="Times New Roman" panose="02020603050405020304" pitchFamily="18" charset="0"/>
              </a:rPr>
              <a:t>he absorbance at 600 nm of the culture media was measured and converted to the relative E. coli concentration.</a:t>
            </a:r>
            <a:endParaRPr lang="en-US" sz="3000" dirty="0">
              <a:latin typeface="Times New Roman" panose="02020603050405020304" pitchFamily="18" charset="0"/>
              <a:cs typeface="Times New Roman" panose="02020603050405020304" pitchFamily="18" charset="0"/>
            </a:endParaRPr>
          </a:p>
        </p:txBody>
      </p:sp>
      <p:sp>
        <p:nvSpPr>
          <p:cNvPr id="464" name="TextBox 463"/>
          <p:cNvSpPr txBox="1"/>
          <p:nvPr/>
        </p:nvSpPr>
        <p:spPr>
          <a:xfrm>
            <a:off x="32995890" y="19311860"/>
            <a:ext cx="10004891" cy="1477328"/>
          </a:xfrm>
          <a:prstGeom prst="rect">
            <a:avLst/>
          </a:prstGeom>
          <a:noFill/>
        </p:spPr>
        <p:txBody>
          <a:bodyPr wrap="square" rtlCol="0">
            <a:spAutoFit/>
          </a:bodyPr>
          <a:lstStyle/>
          <a:p>
            <a:r>
              <a:rPr lang="en-US" sz="3000" dirty="0" smtClean="0">
                <a:latin typeface="Times New Roman" panose="02020603050405020304" pitchFamily="18" charset="0"/>
                <a:cs typeface="Times New Roman" panose="02020603050405020304" pitchFamily="18" charset="0"/>
              </a:rPr>
              <a:t>The sample with 5% gold surface coverage with RGD showed the best results for both the promotion of biointegration and the prevention of biofilm. </a:t>
            </a:r>
            <a:endParaRPr lang="en-US" sz="3000" dirty="0">
              <a:latin typeface="Times New Roman" panose="02020603050405020304" pitchFamily="18" charset="0"/>
              <a:cs typeface="Times New Roman" panose="02020603050405020304" pitchFamily="18" charset="0"/>
            </a:endParaRPr>
          </a:p>
        </p:txBody>
      </p:sp>
      <p:sp>
        <p:nvSpPr>
          <p:cNvPr id="468" name="TextBox 467"/>
          <p:cNvSpPr txBox="1"/>
          <p:nvPr/>
        </p:nvSpPr>
        <p:spPr>
          <a:xfrm>
            <a:off x="32855338" y="21463384"/>
            <a:ext cx="6166288" cy="4810035"/>
          </a:xfrm>
          <a:prstGeom prst="rect">
            <a:avLst/>
          </a:prstGeom>
          <a:noFill/>
        </p:spPr>
        <p:txBody>
          <a:bodyPr wrap="square" rtlCol="0">
            <a:spAutoFit/>
          </a:bodyPr>
          <a:lstStyle/>
          <a:p>
            <a:pPr marL="457200" lvl="0" indent="-355600">
              <a:lnSpc>
                <a:spcPct val="120000"/>
              </a:lnSpc>
              <a:buClr>
                <a:schemeClr val="dk1"/>
              </a:buClr>
              <a:buSzPct val="100000"/>
              <a:buFont typeface="Arial"/>
              <a:buChar char="•"/>
            </a:pPr>
            <a:r>
              <a:rPr lang="en-US" sz="2800" dirty="0">
                <a:solidFill>
                  <a:schemeClr val="dk1"/>
                </a:solidFill>
                <a:latin typeface="Times New Roman" panose="02020603050405020304" pitchFamily="18" charset="0"/>
                <a:cs typeface="Times New Roman" panose="02020603050405020304" pitchFamily="18" charset="0"/>
              </a:rPr>
              <a:t>Initial cell </a:t>
            </a:r>
            <a:r>
              <a:rPr lang="en-US" sz="2800" dirty="0" smtClean="0">
                <a:solidFill>
                  <a:schemeClr val="dk1"/>
                </a:solidFill>
                <a:latin typeface="Times New Roman" panose="02020603050405020304" pitchFamily="18" charset="0"/>
                <a:cs typeface="Times New Roman" panose="02020603050405020304" pitchFamily="18" charset="0"/>
              </a:rPr>
              <a:t>adhesion test by staining the focal adhesion complex.</a:t>
            </a:r>
          </a:p>
          <a:p>
            <a:pPr marL="457200" lvl="0" indent="-355600">
              <a:lnSpc>
                <a:spcPct val="120000"/>
              </a:lnSpc>
              <a:buClr>
                <a:schemeClr val="dk1"/>
              </a:buClr>
              <a:buSzPct val="100000"/>
              <a:buFont typeface="Arial"/>
              <a:buChar char="•"/>
            </a:pPr>
            <a:r>
              <a:rPr lang="en-US" sz="2800" dirty="0" smtClean="0">
                <a:solidFill>
                  <a:schemeClr val="dk1"/>
                </a:solidFill>
                <a:latin typeface="Times New Roman" panose="02020603050405020304" pitchFamily="18" charset="0"/>
                <a:cs typeface="Times New Roman" panose="02020603050405020304" pitchFamily="18" charset="0"/>
              </a:rPr>
              <a:t>Monitoring pro-inflammatory cytokine release by the adherent MSCs.</a:t>
            </a:r>
          </a:p>
          <a:p>
            <a:pPr marL="457200" lvl="0" indent="-355600">
              <a:lnSpc>
                <a:spcPct val="120000"/>
              </a:lnSpc>
              <a:buClr>
                <a:schemeClr val="dk1"/>
              </a:buClr>
              <a:buSzPct val="100000"/>
              <a:buFont typeface="Arial"/>
              <a:buChar char="•"/>
            </a:pPr>
            <a:r>
              <a:rPr lang="en-US" sz="2800" dirty="0" smtClean="0">
                <a:solidFill>
                  <a:schemeClr val="dk1"/>
                </a:solidFill>
                <a:latin typeface="Times New Roman" panose="02020603050405020304" pitchFamily="18" charset="0"/>
                <a:ea typeface="Arial"/>
                <a:cs typeface="Times New Roman" panose="02020603050405020304" pitchFamily="18" charset="0"/>
                <a:sym typeface="Arial"/>
              </a:rPr>
              <a:t>More </a:t>
            </a:r>
            <a:r>
              <a:rPr lang="en-US" sz="2800" dirty="0">
                <a:solidFill>
                  <a:schemeClr val="dk1"/>
                </a:solidFill>
                <a:latin typeface="Times New Roman" panose="02020603050405020304" pitchFamily="18" charset="0"/>
                <a:ea typeface="Arial"/>
                <a:cs typeface="Times New Roman" panose="02020603050405020304" pitchFamily="18" charset="0"/>
                <a:sym typeface="Arial"/>
              </a:rPr>
              <a:t>bacterial test for RGD coated surface</a:t>
            </a:r>
          </a:p>
          <a:p>
            <a:pPr marL="457200" lvl="0" indent="-355600">
              <a:lnSpc>
                <a:spcPct val="120000"/>
              </a:lnSpc>
              <a:spcBef>
                <a:spcPts val="500"/>
              </a:spcBef>
              <a:buClr>
                <a:schemeClr val="dk1"/>
              </a:buClr>
              <a:buSzPct val="100000"/>
              <a:buFont typeface="Arial"/>
              <a:buChar char="•"/>
            </a:pPr>
            <a:r>
              <a:rPr lang="en-US" sz="2800" dirty="0">
                <a:solidFill>
                  <a:schemeClr val="dk1"/>
                </a:solidFill>
                <a:latin typeface="Times New Roman" panose="02020603050405020304" pitchFamily="18" charset="0"/>
                <a:cs typeface="Times New Roman" panose="02020603050405020304" pitchFamily="18" charset="0"/>
              </a:rPr>
              <a:t>More </a:t>
            </a:r>
            <a:r>
              <a:rPr lang="en-US" sz="2800" dirty="0" smtClean="0">
                <a:solidFill>
                  <a:schemeClr val="dk1"/>
                </a:solidFill>
                <a:latin typeface="Times New Roman" panose="02020603050405020304" pitchFamily="18" charset="0"/>
                <a:cs typeface="Times New Roman" panose="02020603050405020304" pitchFamily="18" charset="0"/>
              </a:rPr>
              <a:t>long </a:t>
            </a:r>
            <a:r>
              <a:rPr lang="en-US" sz="2800" dirty="0">
                <a:solidFill>
                  <a:schemeClr val="dk1"/>
                </a:solidFill>
                <a:latin typeface="Times New Roman" panose="02020603050405020304" pitchFamily="18" charset="0"/>
                <a:cs typeface="Times New Roman" panose="02020603050405020304" pitchFamily="18" charset="0"/>
              </a:rPr>
              <a:t>term cell </a:t>
            </a:r>
            <a:r>
              <a:rPr lang="en-US" sz="2800" dirty="0" smtClean="0">
                <a:solidFill>
                  <a:schemeClr val="dk1"/>
                </a:solidFill>
                <a:latin typeface="Times New Roman" panose="02020603050405020304" pitchFamily="18" charset="0"/>
                <a:cs typeface="Times New Roman" panose="02020603050405020304" pitchFamily="18" charset="0"/>
              </a:rPr>
              <a:t>studies </a:t>
            </a:r>
            <a:r>
              <a:rPr lang="en-US" sz="2800" dirty="0">
                <a:solidFill>
                  <a:schemeClr val="dk1"/>
                </a:solidFill>
                <a:latin typeface="Times New Roman" panose="02020603050405020304" pitchFamily="18" charset="0"/>
                <a:cs typeface="Times New Roman" panose="02020603050405020304" pitchFamily="18" charset="0"/>
              </a:rPr>
              <a:t>to get statistical </a:t>
            </a:r>
            <a:r>
              <a:rPr lang="en-US" sz="2800" dirty="0" smtClean="0">
                <a:solidFill>
                  <a:schemeClr val="dk1"/>
                </a:solidFill>
                <a:latin typeface="Times New Roman" panose="02020603050405020304" pitchFamily="18" charset="0"/>
                <a:cs typeface="Times New Roman" panose="02020603050405020304" pitchFamily="18" charset="0"/>
              </a:rPr>
              <a:t>significance</a:t>
            </a:r>
            <a:endParaRPr lang="en-US" sz="2800" dirty="0">
              <a:solidFill>
                <a:schemeClr val="dk1"/>
              </a:solidFill>
              <a:latin typeface="Times New Roman" panose="02020603050405020304" pitchFamily="18" charset="0"/>
              <a:cs typeface="Times New Roman" panose="02020603050405020304" pitchFamily="18" charset="0"/>
            </a:endParaRPr>
          </a:p>
        </p:txBody>
      </p:sp>
      <p:sp>
        <p:nvSpPr>
          <p:cNvPr id="469" name="TextBox 468"/>
          <p:cNvSpPr txBox="1"/>
          <p:nvPr/>
        </p:nvSpPr>
        <p:spPr>
          <a:xfrm>
            <a:off x="33126947" y="6223946"/>
            <a:ext cx="1781257" cy="707886"/>
          </a:xfrm>
          <a:prstGeom prst="rect">
            <a:avLst/>
          </a:prstGeom>
          <a:noFill/>
        </p:spPr>
        <p:txBody>
          <a:bodyPr wrap="none" rtlCol="0">
            <a:spAutoFit/>
          </a:bodyPr>
          <a:lstStyle/>
          <a:p>
            <a:pPr lvl="0"/>
            <a:r>
              <a:rPr lang="en-US" sz="4000" dirty="0">
                <a:solidFill>
                  <a:srgbClr val="A379BB">
                    <a:lumMod val="75000"/>
                  </a:srgbClr>
                </a:solidFill>
                <a:latin typeface="Times New Roman" panose="02020603050405020304" pitchFamily="18" charset="0"/>
                <a:cs typeface="Times New Roman" panose="02020603050405020304" pitchFamily="18" charset="0"/>
              </a:rPr>
              <a:t>Method</a:t>
            </a:r>
          </a:p>
        </p:txBody>
      </p:sp>
      <p:pic>
        <p:nvPicPr>
          <p:cNvPr id="12" name="Picture 2" descr="C:\Users\Jeong\Documents\Research\Summer with Shelly and Alison\Bacteria Assay\Bacteria test.jpg"/>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33992860" y="9913972"/>
            <a:ext cx="8025835" cy="5725096"/>
          </a:xfrm>
          <a:prstGeom prst="rect">
            <a:avLst/>
          </a:prstGeom>
          <a:noFill/>
          <a:extLst>
            <a:ext uri="{909E8E84-426E-40DD-AFC4-6F175D3DCCD1}">
              <a14:hiddenFill xmlns:a14="http://schemas.microsoft.com/office/drawing/2010/main">
                <a:solidFill>
                  <a:srgbClr val="FFFFFF"/>
                </a:solidFill>
              </a14:hiddenFill>
            </a:ext>
          </a:extLst>
        </p:spPr>
      </p:pic>
      <p:pic>
        <p:nvPicPr>
          <p:cNvPr id="66" name="Picture 65"/>
          <p:cNvPicPr>
            <a:picLocks noChangeAspect="1"/>
          </p:cNvPicPr>
          <p:nvPr/>
        </p:nvPicPr>
        <p:blipFill>
          <a:blip r:embed="rId21" cstate="print">
            <a:extLst>
              <a:ext uri="{BEBA8EAE-BF5A-486C-A8C5-ECC9F3942E4B}">
                <a14:imgProps xmlns:a14="http://schemas.microsoft.com/office/drawing/2010/main">
                  <a14:imgLayer r:embed="rId22">
                    <a14:imgEffect>
                      <a14:brightnessContrast bright="71000" contrast="32000"/>
                    </a14:imgEffect>
                  </a14:imgLayer>
                </a14:imgProps>
              </a:ext>
              <a:ext uri="{28A0092B-C50C-407E-A947-70E740481C1C}">
                <a14:useLocalDpi xmlns:a14="http://schemas.microsoft.com/office/drawing/2010/main" val="0"/>
              </a:ext>
            </a:extLst>
          </a:blip>
          <a:stretch>
            <a:fillRect/>
          </a:stretch>
        </p:blipFill>
        <p:spPr>
          <a:xfrm>
            <a:off x="39021626" y="21679670"/>
            <a:ext cx="3825118" cy="2867977"/>
          </a:xfrm>
          <a:prstGeom prst="rect">
            <a:avLst/>
          </a:prstGeom>
        </p:spPr>
      </p:pic>
    </p:spTree>
    <p:extLst>
      <p:ext uri="{BB962C8B-B14F-4D97-AF65-F5344CB8AC3E}">
        <p14:creationId xmlns:p14="http://schemas.microsoft.com/office/powerpoint/2010/main" val="3425218134"/>
      </p:ext>
    </p:extLst>
  </p:cSld>
  <p:clrMapOvr>
    <a:masterClrMapping/>
  </p:clrMapOvr>
  <p:timing>
    <p:tnLst>
      <p:par>
        <p:cTn id="1" dur="indefinite" restart="never" nodeType="tmRoot"/>
      </p:par>
    </p:tnLst>
  </p:timing>
</p:sld>
</file>

<file path=ppt/theme/_rels/them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image" Target="../media/image11.jpeg"/></Relationships>
</file>

<file path=ppt/theme/theme1.xml><?xml version="1.0" encoding="utf-8"?>
<a:theme xmlns:a="http://schemas.openxmlformats.org/drawingml/2006/main" name="36x48-Template-V2b">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rek">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874</TotalTime>
  <Words>902</Words>
  <Application>Microsoft Office PowerPoint</Application>
  <PresentationFormat>Custom</PresentationFormat>
  <Paragraphs>66</Paragraphs>
  <Slides>1</Slides>
  <Notes>1</Notes>
  <HiddenSlides>0</HiddenSlides>
  <MMClips>0</MMClips>
  <ScaleCrop>false</ScaleCrop>
  <HeadingPairs>
    <vt:vector size="6" baseType="variant">
      <vt:variant>
        <vt:lpstr>Theme</vt:lpstr>
      </vt:variant>
      <vt:variant>
        <vt:i4>4</vt:i4>
      </vt:variant>
      <vt:variant>
        <vt:lpstr>Embedded OLE Servers</vt:lpstr>
      </vt:variant>
      <vt:variant>
        <vt:i4>1</vt:i4>
      </vt:variant>
      <vt:variant>
        <vt:lpstr>Slide Titles</vt:lpstr>
      </vt:variant>
      <vt:variant>
        <vt:i4>1</vt:i4>
      </vt:variant>
    </vt:vector>
  </HeadingPairs>
  <TitlesOfParts>
    <vt:vector size="6" baseType="lpstr">
      <vt:lpstr>36x48-Template-V2b</vt:lpstr>
      <vt:lpstr>1_Classic 3 Columns</vt:lpstr>
      <vt:lpstr>Classic - Wide Center</vt:lpstr>
      <vt:lpstr>Trek</vt:lpstr>
      <vt:lpstr>Image</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Jeong</cp:lastModifiedBy>
  <cp:revision>90</cp:revision>
  <dcterms:created xsi:type="dcterms:W3CDTF">2012-02-03T19:11:35Z</dcterms:created>
  <dcterms:modified xsi:type="dcterms:W3CDTF">2015-04-20T20:42:23Z</dcterms:modified>
</cp:coreProperties>
</file>