
<file path=[Content_Types].xml><?xml version="1.0" encoding="utf-8"?>
<Types xmlns="http://schemas.openxmlformats.org/package/2006/content-types"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trictFirstAndLastChars="0" saveSubsetFonts="1" autoCompressPictures="0">
  <p:sldMasterIdLst>
    <p:sldMasterId id="2147483660" r:id="rId1"/>
  </p:sldMasterIdLst>
  <p:notesMasterIdLst>
    <p:notesMasterId r:id="rId3"/>
  </p:notesMasterIdLst>
  <p:sldIdLst>
    <p:sldId id="256" r:id="rId2"/>
  </p:sldIdLst>
  <p:sldSz cx="49377600" cy="32918400"/>
  <p:notesSz cx="7077075" cy="9363075"/>
  <p:defaultTextStyle>
    <a:defPPr marR="0" algn="l" rtl="0">
      <a:lnSpc>
        <a:spcPct val="100000"/>
      </a:lnSpc>
      <a:spcBef>
        <a:spcPts val="0"/>
      </a:spcBef>
      <a:spcAft>
        <a:spcPts val="0"/>
      </a:spcAft>
    </a:defPPr>
    <a:lvl1pPr marR="0" algn="l" rtl="0">
      <a:lnSpc>
        <a:spcPct val="100000"/>
      </a:lnSpc>
      <a:spcBef>
        <a:spcPts val="0"/>
      </a:spcBef>
      <a:spcAft>
        <a:spcPts val="0"/>
      </a:spcAft>
      <a:buNone/>
      <a:defRPr sz="1400" b="0" i="0" u="none" strike="noStrike" cap="none" baseline="0">
        <a:solidFill>
          <a:srgbClr val="000000"/>
        </a:solidFill>
        <a:latin typeface="Arial"/>
        <a:ea typeface="Arial"/>
        <a:cs typeface="Arial"/>
        <a:sym typeface="Arial"/>
      </a:defRPr>
    </a:lvl1pPr>
    <a:lvl2pPr marR="0" algn="l" rtl="0">
      <a:lnSpc>
        <a:spcPct val="100000"/>
      </a:lnSpc>
      <a:spcBef>
        <a:spcPts val="0"/>
      </a:spcBef>
      <a:spcAft>
        <a:spcPts val="0"/>
      </a:spcAft>
      <a:buNone/>
      <a:defRPr sz="1400" b="0" i="0" u="none" strike="noStrike" cap="none" baseline="0">
        <a:solidFill>
          <a:srgbClr val="000000"/>
        </a:solidFill>
        <a:latin typeface="Arial"/>
        <a:ea typeface="Arial"/>
        <a:cs typeface="Arial"/>
        <a:sym typeface="Arial"/>
      </a:defRPr>
    </a:lvl2pPr>
    <a:lvl3pPr marR="0" algn="l" rtl="0">
      <a:lnSpc>
        <a:spcPct val="100000"/>
      </a:lnSpc>
      <a:spcBef>
        <a:spcPts val="0"/>
      </a:spcBef>
      <a:spcAft>
        <a:spcPts val="0"/>
      </a:spcAft>
      <a:buNone/>
      <a:defRPr sz="1400" b="0" i="0" u="none" strike="noStrike" cap="none" baseline="0">
        <a:solidFill>
          <a:srgbClr val="000000"/>
        </a:solidFill>
        <a:latin typeface="Arial"/>
        <a:ea typeface="Arial"/>
        <a:cs typeface="Arial"/>
        <a:sym typeface="Arial"/>
      </a:defRPr>
    </a:lvl3pPr>
    <a:lvl4pPr marR="0" algn="l" rtl="0">
      <a:lnSpc>
        <a:spcPct val="100000"/>
      </a:lnSpc>
      <a:spcBef>
        <a:spcPts val="0"/>
      </a:spcBef>
      <a:spcAft>
        <a:spcPts val="0"/>
      </a:spcAft>
      <a:buNone/>
      <a:defRPr sz="1400" b="0" i="0" u="none" strike="noStrike" cap="none" baseline="0">
        <a:solidFill>
          <a:srgbClr val="000000"/>
        </a:solidFill>
        <a:latin typeface="Arial"/>
        <a:ea typeface="Arial"/>
        <a:cs typeface="Arial"/>
        <a:sym typeface="Arial"/>
      </a:defRPr>
    </a:lvl4pPr>
    <a:lvl5pPr marR="0" algn="l" rtl="0">
      <a:lnSpc>
        <a:spcPct val="100000"/>
      </a:lnSpc>
      <a:spcBef>
        <a:spcPts val="0"/>
      </a:spcBef>
      <a:spcAft>
        <a:spcPts val="0"/>
      </a:spcAft>
      <a:buNone/>
      <a:defRPr sz="1400" b="0" i="0" u="none" strike="noStrike" cap="none" baseline="0">
        <a:solidFill>
          <a:srgbClr val="000000"/>
        </a:solidFill>
        <a:latin typeface="Arial"/>
        <a:ea typeface="Arial"/>
        <a:cs typeface="Arial"/>
        <a:sym typeface="Arial"/>
      </a:defRPr>
    </a:lvl5pPr>
    <a:lvl6pPr marR="0" algn="l" rtl="0">
      <a:lnSpc>
        <a:spcPct val="100000"/>
      </a:lnSpc>
      <a:spcBef>
        <a:spcPts val="0"/>
      </a:spcBef>
      <a:spcAft>
        <a:spcPts val="0"/>
      </a:spcAft>
      <a:buNone/>
      <a:defRPr sz="1400" b="0" i="0" u="none" strike="noStrike" cap="none" baseline="0">
        <a:solidFill>
          <a:srgbClr val="000000"/>
        </a:solidFill>
        <a:latin typeface="Arial"/>
        <a:ea typeface="Arial"/>
        <a:cs typeface="Arial"/>
        <a:sym typeface="Arial"/>
      </a:defRPr>
    </a:lvl6pPr>
    <a:lvl7pPr marR="0" algn="l" rtl="0">
      <a:lnSpc>
        <a:spcPct val="100000"/>
      </a:lnSpc>
      <a:spcBef>
        <a:spcPts val="0"/>
      </a:spcBef>
      <a:spcAft>
        <a:spcPts val="0"/>
      </a:spcAft>
      <a:buNone/>
      <a:defRPr sz="1400" b="0" i="0" u="none" strike="noStrike" cap="none" baseline="0">
        <a:solidFill>
          <a:srgbClr val="000000"/>
        </a:solidFill>
        <a:latin typeface="Arial"/>
        <a:ea typeface="Arial"/>
        <a:cs typeface="Arial"/>
        <a:sym typeface="Arial"/>
      </a:defRPr>
    </a:lvl7pPr>
    <a:lvl8pPr marR="0" algn="l" rtl="0">
      <a:lnSpc>
        <a:spcPct val="100000"/>
      </a:lnSpc>
      <a:spcBef>
        <a:spcPts val="0"/>
      </a:spcBef>
      <a:spcAft>
        <a:spcPts val="0"/>
      </a:spcAft>
      <a:buNone/>
      <a:defRPr sz="1400" b="0" i="0" u="none" strike="noStrike" cap="none" baseline="0">
        <a:solidFill>
          <a:srgbClr val="000000"/>
        </a:solidFill>
        <a:latin typeface="Arial"/>
        <a:ea typeface="Arial"/>
        <a:cs typeface="Arial"/>
        <a:sym typeface="Arial"/>
      </a:defRPr>
    </a:lvl8pPr>
    <a:lvl9pPr marR="0" algn="l" rtl="0">
      <a:lnSpc>
        <a:spcPct val="100000"/>
      </a:lnSpc>
      <a:spcBef>
        <a:spcPts val="0"/>
      </a:spcBef>
      <a:spcAft>
        <a:spcPts val="0"/>
      </a:spcAft>
      <a:buNone/>
      <a:defRPr sz="1400" b="0" i="0" u="none" strike="noStrike" cap="none" baseline="0">
        <a:solidFill>
          <a:srgbClr val="000000"/>
        </a:solidFill>
        <a:latin typeface="Arial"/>
        <a:ea typeface="Arial"/>
        <a:cs typeface="Arial"/>
        <a:sym typeface="Arial"/>
      </a:defRPr>
    </a:lvl9pPr>
  </p:defaultTextStyle>
  <p:extLst>
    <p:ext uri="{EFAFB233-063F-42B5-8137-9DF3F51BA10A}">
      <p15:sldGuideLst xmlns:p15="http://schemas.microsoft.com/office/powerpoint/2012/main">
        <p15:guide id="1" orient="horz" pos="10368">
          <p15:clr>
            <a:srgbClr val="A4A3A4"/>
          </p15:clr>
        </p15:guide>
        <p15:guide id="2" pos="15552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90651C3A-4460-11DB-9652-00E08161165F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snapVertSplitter="1" vertBarState="minimized" horzBarState="maximized">
    <p:restoredLeft sz="8882" autoAdjust="0"/>
    <p:restoredTop sz="94660"/>
  </p:normalViewPr>
  <p:slideViewPr>
    <p:cSldViewPr snapToGrid="0">
      <p:cViewPr varScale="1">
        <p:scale>
          <a:sx n="16" d="100"/>
          <a:sy n="16" d="100"/>
        </p:scale>
        <p:origin x="1260" y="54"/>
      </p:cViewPr>
      <p:guideLst>
        <p:guide orient="horz" pos="10368"/>
        <p:guide pos="15552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3" Type="http://schemas.openxmlformats.org/officeDocument/2006/relationships/notesMaster" Target="notesMasters/notesMaster1.xml"/><Relationship Id="rId7" Type="http://schemas.openxmlformats.org/officeDocument/2006/relationships/tableStyles" Target="tableStyle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theme" Target="theme/theme1.xml"/><Relationship Id="rId5" Type="http://schemas.openxmlformats.org/officeDocument/2006/relationships/viewProps" Target="viewProps.xml"/><Relationship Id="rId4" Type="http://schemas.openxmlformats.org/officeDocument/2006/relationships/presProps" Target="presProp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lt1"/>
        </a:solidFill>
        <a:effectLst/>
      </p:bgPr>
    </p:bg>
    <p:spTree>
      <p:nvGrpSpPr>
        <p:cNvPr id="1" name="Shape 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hape 2"/>
          <p:cNvSpPr>
            <a:spLocks noGrp="1" noRot="1" noChangeAspect="1"/>
          </p:cNvSpPr>
          <p:nvPr>
            <p:ph type="sldImg" idx="2"/>
          </p:nvPr>
        </p:nvSpPr>
        <p:spPr>
          <a:xfrm>
            <a:off x="904875" y="701675"/>
            <a:ext cx="5267325" cy="3511550"/>
          </a:xfrm>
          <a:custGeom>
            <a:avLst/>
            <a:gdLst/>
            <a:ahLst/>
            <a:cxnLst/>
            <a:rect l="0" t="0" r="0" b="0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w="9525" cap="flat">
            <a:solidFill>
              <a:srgbClr val="000000"/>
            </a:solidFill>
            <a:prstDash val="solid"/>
            <a:round/>
            <a:headEnd type="none" w="med" len="med"/>
            <a:tailEnd type="none" w="med" len="med"/>
          </a:ln>
        </p:spPr>
      </p:sp>
      <p:sp>
        <p:nvSpPr>
          <p:cNvPr id="3" name="Shape 3"/>
          <p:cNvSpPr txBox="1">
            <a:spLocks noGrp="1"/>
          </p:cNvSpPr>
          <p:nvPr>
            <p:ph type="body" idx="1"/>
          </p:nvPr>
        </p:nvSpPr>
        <p:spPr>
          <a:xfrm>
            <a:off x="707700" y="4447450"/>
            <a:ext cx="5661650" cy="4213374"/>
          </a:xfrm>
          <a:prstGeom prst="rect">
            <a:avLst/>
          </a:prstGeom>
          <a:noFill/>
          <a:ln>
            <a:noFill/>
          </a:ln>
        </p:spPr>
        <p:txBody>
          <a:bodyPr lIns="91425" tIns="91425" rIns="91425" bIns="91425" anchor="t" anchorCtr="0"/>
          <a:lstStyle>
            <a:lvl1pPr marL="0" marR="0" indent="0" algn="l" rtl="0">
              <a:spcBef>
                <a:spcPts val="0"/>
              </a:spcBef>
              <a:defRPr/>
            </a:lvl1pPr>
            <a:lvl2pPr marL="457200" marR="0" indent="0" algn="l" rtl="0">
              <a:spcBef>
                <a:spcPts val="0"/>
              </a:spcBef>
              <a:defRPr/>
            </a:lvl2pPr>
            <a:lvl3pPr marL="914400" marR="0" indent="0" algn="l" rtl="0">
              <a:spcBef>
                <a:spcPts val="0"/>
              </a:spcBef>
              <a:defRPr/>
            </a:lvl3pPr>
            <a:lvl4pPr marL="1371600" marR="0" indent="0" algn="l" rtl="0">
              <a:spcBef>
                <a:spcPts val="0"/>
              </a:spcBef>
              <a:defRPr/>
            </a:lvl4pPr>
            <a:lvl5pPr marL="1828800" marR="0" indent="0" algn="l" rtl="0">
              <a:spcBef>
                <a:spcPts val="0"/>
              </a:spcBef>
              <a:defRPr/>
            </a:lvl5pPr>
            <a:lvl6pPr marL="2286000" marR="0" indent="0" algn="l" rtl="0">
              <a:spcBef>
                <a:spcPts val="0"/>
              </a:spcBef>
              <a:defRPr/>
            </a:lvl6pPr>
            <a:lvl7pPr marL="2743200" marR="0" indent="0" algn="l" rtl="0">
              <a:spcBef>
                <a:spcPts val="0"/>
              </a:spcBef>
              <a:defRPr/>
            </a:lvl7pPr>
            <a:lvl8pPr marL="3200400" marR="0" indent="0" algn="l" rtl="0">
              <a:spcBef>
                <a:spcPts val="0"/>
              </a:spcBef>
              <a:defRPr/>
            </a:lvl8pPr>
            <a:lvl9pPr marL="3657600" marR="0" indent="0" algn="l" rtl="0">
              <a:spcBef>
                <a:spcPts val="0"/>
              </a:spcBef>
              <a:defRPr/>
            </a:lvl9pPr>
          </a:lstStyle>
          <a:p>
            <a:endParaRPr/>
          </a:p>
        </p:txBody>
      </p:sp>
    </p:spTree>
    <p:extLst>
      <p:ext uri="{BB962C8B-B14F-4D97-AF65-F5344CB8AC3E}">
        <p14:creationId xmlns:p14="http://schemas.microsoft.com/office/powerpoint/2010/main" val="2750453974"/>
      </p:ext>
    </p:extLst>
  </p:cSld>
  <p:clrMap bg1="lt1" tx1="dk1" bg2="dk2" tx2="lt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14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3" name="Shape 143"/>
          <p:cNvSpPr txBox="1">
            <a:spLocks noGrp="1"/>
          </p:cNvSpPr>
          <p:nvPr>
            <p:ph type="body" idx="1"/>
          </p:nvPr>
        </p:nvSpPr>
        <p:spPr>
          <a:xfrm>
            <a:off x="707700" y="4447450"/>
            <a:ext cx="5661650" cy="4213374"/>
          </a:xfrm>
          <a:prstGeom prst="rect">
            <a:avLst/>
          </a:prstGeom>
          <a:noFill/>
          <a:ln>
            <a:noFill/>
          </a:ln>
        </p:spPr>
        <p:txBody>
          <a:bodyPr lIns="91425" tIns="91425" rIns="91425" bIns="91425" anchor="ctr" anchorCtr="0">
            <a:noAutofit/>
          </a:bodyPr>
          <a:lstStyle/>
          <a:p>
            <a:pPr marL="0" marR="0" lvl="0" indent="0" algn="l" rtl="0">
              <a:spcBef>
                <a:spcPts val="0"/>
              </a:spcBef>
              <a:buClr>
                <a:schemeClr val="dk1"/>
              </a:buClr>
              <a:buFont typeface="Arial"/>
              <a:buNone/>
            </a:pPr>
            <a:endParaRPr sz="1100" b="0" i="0" u="none" strike="noStrike" cap="none" baseline="0">
              <a:solidFill>
                <a:schemeClr val="dk1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144" name="Shape 144"/>
          <p:cNvSpPr>
            <a:spLocks noGrp="1" noRot="1" noChangeAspect="1"/>
          </p:cNvSpPr>
          <p:nvPr>
            <p:ph type="sldImg" idx="2"/>
          </p:nvPr>
        </p:nvSpPr>
        <p:spPr>
          <a:xfrm>
            <a:off x="904875" y="701675"/>
            <a:ext cx="5267325" cy="3511550"/>
          </a:xfrm>
          <a:custGeom>
            <a:avLst/>
            <a:gdLst/>
            <a:ahLst/>
            <a:cxnLst/>
            <a:rect l="0" t="0" r="0" b="0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w="9525" cap="flat">
            <a:solidFill>
              <a:srgbClr val="000000"/>
            </a:solidFill>
            <a:prstDash val="solid"/>
            <a:round/>
            <a:headEnd type="none" w="med" len="med"/>
            <a:tailEnd type="none" w="med" len="med"/>
          </a:ln>
        </p:spPr>
      </p:sp>
    </p:spTree>
    <p:extLst>
      <p:ext uri="{BB962C8B-B14F-4D97-AF65-F5344CB8AC3E}">
        <p14:creationId xmlns:p14="http://schemas.microsoft.com/office/powerpoint/2010/main" val="1338447555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fourObj">
  <p:cSld name="Title and 4 Content">
    <p:spTree>
      <p:nvGrpSpPr>
        <p:cNvPr id="1" name="Shape 1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Shape 11"/>
          <p:cNvSpPr txBox="1">
            <a:spLocks noGrp="1"/>
          </p:cNvSpPr>
          <p:nvPr>
            <p:ph type="title"/>
          </p:nvPr>
        </p:nvSpPr>
        <p:spPr>
          <a:xfrm>
            <a:off x="2468167" y="1317627"/>
            <a:ext cx="44441267" cy="5486399"/>
          </a:xfrm>
          <a:prstGeom prst="rect">
            <a:avLst/>
          </a:prstGeom>
          <a:noFill/>
          <a:ln>
            <a:noFill/>
          </a:ln>
        </p:spPr>
        <p:txBody>
          <a:bodyPr lIns="91425" tIns="91425" rIns="91425" bIns="91425" anchor="ctr" anchorCtr="0"/>
          <a:lstStyle>
            <a:lvl1pPr algn="ctr" rtl="0">
              <a:spcBef>
                <a:spcPts val="0"/>
              </a:spcBef>
              <a:spcAft>
                <a:spcPts val="0"/>
              </a:spcAft>
              <a:defRPr/>
            </a:lvl1pPr>
            <a:lvl2pPr algn="ctr" rtl="0">
              <a:spcBef>
                <a:spcPts val="0"/>
              </a:spcBef>
              <a:spcAft>
                <a:spcPts val="0"/>
              </a:spcAft>
              <a:defRPr/>
            </a:lvl2pPr>
            <a:lvl3pPr algn="ctr" rtl="0">
              <a:spcBef>
                <a:spcPts val="0"/>
              </a:spcBef>
              <a:spcAft>
                <a:spcPts val="0"/>
              </a:spcAft>
              <a:defRPr/>
            </a:lvl3pPr>
            <a:lvl4pPr algn="ctr" rtl="0">
              <a:spcBef>
                <a:spcPts val="0"/>
              </a:spcBef>
              <a:spcAft>
                <a:spcPts val="0"/>
              </a:spcAft>
              <a:defRPr/>
            </a:lvl4pPr>
            <a:lvl5pPr algn="ctr" rtl="0">
              <a:spcBef>
                <a:spcPts val="0"/>
              </a:spcBef>
              <a:spcAft>
                <a:spcPts val="0"/>
              </a:spcAft>
              <a:defRPr/>
            </a:lvl5pPr>
            <a:lvl6pPr marL="457200" algn="ctr" rtl="0">
              <a:spcBef>
                <a:spcPts val="0"/>
              </a:spcBef>
              <a:spcAft>
                <a:spcPts val="0"/>
              </a:spcAft>
              <a:defRPr/>
            </a:lvl6pPr>
            <a:lvl7pPr marL="914400" algn="ctr" rtl="0">
              <a:spcBef>
                <a:spcPts val="0"/>
              </a:spcBef>
              <a:spcAft>
                <a:spcPts val="0"/>
              </a:spcAft>
              <a:defRPr/>
            </a:lvl7pPr>
            <a:lvl8pPr marL="1371600" algn="ctr" rtl="0">
              <a:spcBef>
                <a:spcPts val="0"/>
              </a:spcBef>
              <a:spcAft>
                <a:spcPts val="0"/>
              </a:spcAft>
              <a:defRPr/>
            </a:lvl8pPr>
            <a:lvl9pPr marL="1828800" algn="ctr" rtl="0">
              <a:spcBef>
                <a:spcPts val="0"/>
              </a:spcBef>
              <a:spcAft>
                <a:spcPts val="0"/>
              </a:spcAft>
              <a:defRPr/>
            </a:lvl9pPr>
          </a:lstStyle>
          <a:p>
            <a:endParaRPr/>
          </a:p>
        </p:txBody>
      </p:sp>
      <p:sp>
        <p:nvSpPr>
          <p:cNvPr id="12" name="Shape 12"/>
          <p:cNvSpPr txBox="1">
            <a:spLocks noGrp="1"/>
          </p:cNvSpPr>
          <p:nvPr>
            <p:ph type="body" idx="1"/>
          </p:nvPr>
        </p:nvSpPr>
        <p:spPr>
          <a:xfrm>
            <a:off x="2468168" y="7680325"/>
            <a:ext cx="22134909" cy="10787062"/>
          </a:xfrm>
          <a:prstGeom prst="rect">
            <a:avLst/>
          </a:prstGeom>
          <a:noFill/>
          <a:ln>
            <a:noFill/>
          </a:ln>
        </p:spPr>
        <p:txBody>
          <a:bodyPr lIns="91425" tIns="91425" rIns="91425" bIns="91425" anchor="t" anchorCtr="0"/>
          <a:lstStyle>
            <a:lvl1pPr marL="1409700" indent="-304800" algn="l" rtl="0">
              <a:spcBef>
                <a:spcPts val="2640"/>
              </a:spcBef>
              <a:spcAft>
                <a:spcPts val="0"/>
              </a:spcAft>
              <a:buClr>
                <a:schemeClr val="dk1"/>
              </a:buClr>
              <a:buFont typeface="Arial"/>
              <a:buChar char="•"/>
              <a:defRPr/>
            </a:lvl1pPr>
            <a:lvl2pPr marL="3057525" indent="-187325" algn="l" rtl="0">
              <a:spcBef>
                <a:spcPts val="2300"/>
              </a:spcBef>
              <a:spcAft>
                <a:spcPts val="0"/>
              </a:spcAft>
              <a:buClr>
                <a:schemeClr val="dk1"/>
              </a:buClr>
              <a:buFont typeface="Arial"/>
              <a:buChar char="–"/>
              <a:defRPr/>
            </a:lvl2pPr>
            <a:lvl3pPr marL="4702175" indent="-53975" algn="l" rtl="0">
              <a:spcBef>
                <a:spcPts val="1980"/>
              </a:spcBef>
              <a:spcAft>
                <a:spcPts val="0"/>
              </a:spcAft>
              <a:buClr>
                <a:schemeClr val="dk1"/>
              </a:buClr>
              <a:buFont typeface="Arial"/>
              <a:buChar char="•"/>
              <a:defRPr/>
            </a:lvl3pPr>
            <a:lvl4pPr marL="6583363" indent="-157163" algn="l" rtl="0">
              <a:spcBef>
                <a:spcPts val="1640"/>
              </a:spcBef>
              <a:spcAft>
                <a:spcPts val="0"/>
              </a:spcAft>
              <a:buClr>
                <a:schemeClr val="dk1"/>
              </a:buClr>
              <a:buFont typeface="Arial"/>
              <a:buChar char="–"/>
              <a:defRPr/>
            </a:lvl4pPr>
            <a:lvl5pPr marL="8466138" indent="-160338" algn="l" rtl="0">
              <a:spcBef>
                <a:spcPts val="1640"/>
              </a:spcBef>
              <a:spcAft>
                <a:spcPts val="0"/>
              </a:spcAft>
              <a:buClr>
                <a:schemeClr val="dk1"/>
              </a:buClr>
              <a:buFont typeface="Arial"/>
              <a:buChar char="»"/>
              <a:defRPr/>
            </a:lvl5pPr>
            <a:lvl6pPr marL="8923338" indent="-160338" algn="l" rtl="0">
              <a:spcBef>
                <a:spcPts val="1640"/>
              </a:spcBef>
              <a:spcAft>
                <a:spcPts val="0"/>
              </a:spcAft>
              <a:buClr>
                <a:schemeClr val="dk1"/>
              </a:buClr>
              <a:buFont typeface="Arial"/>
              <a:buChar char="»"/>
              <a:defRPr/>
            </a:lvl6pPr>
            <a:lvl7pPr marL="9380538" indent="-160338" algn="l" rtl="0">
              <a:spcBef>
                <a:spcPts val="1640"/>
              </a:spcBef>
              <a:spcAft>
                <a:spcPts val="0"/>
              </a:spcAft>
              <a:buClr>
                <a:schemeClr val="dk1"/>
              </a:buClr>
              <a:buFont typeface="Arial"/>
              <a:buChar char="»"/>
              <a:defRPr/>
            </a:lvl7pPr>
            <a:lvl8pPr marL="9837738" indent="-160338" algn="l" rtl="0">
              <a:spcBef>
                <a:spcPts val="1640"/>
              </a:spcBef>
              <a:spcAft>
                <a:spcPts val="0"/>
              </a:spcAft>
              <a:buClr>
                <a:schemeClr val="dk1"/>
              </a:buClr>
              <a:buFont typeface="Arial"/>
              <a:buChar char="»"/>
              <a:defRPr/>
            </a:lvl8pPr>
            <a:lvl9pPr marL="10294938" indent="-160338" algn="l" rtl="0">
              <a:spcBef>
                <a:spcPts val="1640"/>
              </a:spcBef>
              <a:spcAft>
                <a:spcPts val="0"/>
              </a:spcAft>
              <a:buClr>
                <a:schemeClr val="dk1"/>
              </a:buClr>
              <a:buFont typeface="Arial"/>
              <a:buChar char="»"/>
              <a:defRPr/>
            </a:lvl9pPr>
          </a:lstStyle>
          <a:p>
            <a:endParaRPr/>
          </a:p>
        </p:txBody>
      </p:sp>
      <p:sp>
        <p:nvSpPr>
          <p:cNvPr id="13" name="Shape 13"/>
          <p:cNvSpPr txBox="1">
            <a:spLocks noGrp="1"/>
          </p:cNvSpPr>
          <p:nvPr>
            <p:ph type="body" idx="2"/>
          </p:nvPr>
        </p:nvSpPr>
        <p:spPr>
          <a:xfrm>
            <a:off x="24774527" y="7680325"/>
            <a:ext cx="22134909" cy="10787062"/>
          </a:xfrm>
          <a:prstGeom prst="rect">
            <a:avLst/>
          </a:prstGeom>
          <a:noFill/>
          <a:ln>
            <a:noFill/>
          </a:ln>
        </p:spPr>
        <p:txBody>
          <a:bodyPr lIns="91425" tIns="91425" rIns="91425" bIns="91425" anchor="t" anchorCtr="0"/>
          <a:lstStyle>
            <a:lvl1pPr marL="1409700" indent="-304800" algn="l" rtl="0">
              <a:spcBef>
                <a:spcPts val="2640"/>
              </a:spcBef>
              <a:spcAft>
                <a:spcPts val="0"/>
              </a:spcAft>
              <a:buClr>
                <a:schemeClr val="dk1"/>
              </a:buClr>
              <a:buFont typeface="Arial"/>
              <a:buChar char="•"/>
              <a:defRPr/>
            </a:lvl1pPr>
            <a:lvl2pPr marL="3057525" indent="-187325" algn="l" rtl="0">
              <a:spcBef>
                <a:spcPts val="2300"/>
              </a:spcBef>
              <a:spcAft>
                <a:spcPts val="0"/>
              </a:spcAft>
              <a:buClr>
                <a:schemeClr val="dk1"/>
              </a:buClr>
              <a:buFont typeface="Arial"/>
              <a:buChar char="–"/>
              <a:defRPr/>
            </a:lvl2pPr>
            <a:lvl3pPr marL="4702175" indent="-53975" algn="l" rtl="0">
              <a:spcBef>
                <a:spcPts val="1980"/>
              </a:spcBef>
              <a:spcAft>
                <a:spcPts val="0"/>
              </a:spcAft>
              <a:buClr>
                <a:schemeClr val="dk1"/>
              </a:buClr>
              <a:buFont typeface="Arial"/>
              <a:buChar char="•"/>
              <a:defRPr/>
            </a:lvl3pPr>
            <a:lvl4pPr marL="6583363" indent="-157163" algn="l" rtl="0">
              <a:spcBef>
                <a:spcPts val="1640"/>
              </a:spcBef>
              <a:spcAft>
                <a:spcPts val="0"/>
              </a:spcAft>
              <a:buClr>
                <a:schemeClr val="dk1"/>
              </a:buClr>
              <a:buFont typeface="Arial"/>
              <a:buChar char="–"/>
              <a:defRPr/>
            </a:lvl4pPr>
            <a:lvl5pPr marL="8466138" indent="-160338" algn="l" rtl="0">
              <a:spcBef>
                <a:spcPts val="1640"/>
              </a:spcBef>
              <a:spcAft>
                <a:spcPts val="0"/>
              </a:spcAft>
              <a:buClr>
                <a:schemeClr val="dk1"/>
              </a:buClr>
              <a:buFont typeface="Arial"/>
              <a:buChar char="»"/>
              <a:defRPr/>
            </a:lvl5pPr>
            <a:lvl6pPr marL="8923338" indent="-160338" algn="l" rtl="0">
              <a:spcBef>
                <a:spcPts val="1640"/>
              </a:spcBef>
              <a:spcAft>
                <a:spcPts val="0"/>
              </a:spcAft>
              <a:buClr>
                <a:schemeClr val="dk1"/>
              </a:buClr>
              <a:buFont typeface="Arial"/>
              <a:buChar char="»"/>
              <a:defRPr/>
            </a:lvl6pPr>
            <a:lvl7pPr marL="9380538" indent="-160338" algn="l" rtl="0">
              <a:spcBef>
                <a:spcPts val="1640"/>
              </a:spcBef>
              <a:spcAft>
                <a:spcPts val="0"/>
              </a:spcAft>
              <a:buClr>
                <a:schemeClr val="dk1"/>
              </a:buClr>
              <a:buFont typeface="Arial"/>
              <a:buChar char="»"/>
              <a:defRPr/>
            </a:lvl7pPr>
            <a:lvl8pPr marL="9837738" indent="-160338" algn="l" rtl="0">
              <a:spcBef>
                <a:spcPts val="1640"/>
              </a:spcBef>
              <a:spcAft>
                <a:spcPts val="0"/>
              </a:spcAft>
              <a:buClr>
                <a:schemeClr val="dk1"/>
              </a:buClr>
              <a:buFont typeface="Arial"/>
              <a:buChar char="»"/>
              <a:defRPr/>
            </a:lvl8pPr>
            <a:lvl9pPr marL="10294938" indent="-160338" algn="l" rtl="0">
              <a:spcBef>
                <a:spcPts val="1640"/>
              </a:spcBef>
              <a:spcAft>
                <a:spcPts val="0"/>
              </a:spcAft>
              <a:buClr>
                <a:schemeClr val="dk1"/>
              </a:buClr>
              <a:buFont typeface="Arial"/>
              <a:buChar char="»"/>
              <a:defRPr/>
            </a:lvl9pPr>
          </a:lstStyle>
          <a:p>
            <a:endParaRPr/>
          </a:p>
        </p:txBody>
      </p:sp>
      <p:sp>
        <p:nvSpPr>
          <p:cNvPr id="14" name="Shape 14"/>
          <p:cNvSpPr txBox="1">
            <a:spLocks noGrp="1"/>
          </p:cNvSpPr>
          <p:nvPr>
            <p:ph type="body" idx="3"/>
          </p:nvPr>
        </p:nvSpPr>
        <p:spPr>
          <a:xfrm>
            <a:off x="2468168" y="18619787"/>
            <a:ext cx="22134909" cy="10787062"/>
          </a:xfrm>
          <a:prstGeom prst="rect">
            <a:avLst/>
          </a:prstGeom>
          <a:noFill/>
          <a:ln>
            <a:noFill/>
          </a:ln>
        </p:spPr>
        <p:txBody>
          <a:bodyPr lIns="91425" tIns="91425" rIns="91425" bIns="91425" anchor="t" anchorCtr="0"/>
          <a:lstStyle>
            <a:lvl1pPr marL="1409700" indent="-304800" algn="l" rtl="0">
              <a:spcBef>
                <a:spcPts val="2640"/>
              </a:spcBef>
              <a:spcAft>
                <a:spcPts val="0"/>
              </a:spcAft>
              <a:buClr>
                <a:schemeClr val="dk1"/>
              </a:buClr>
              <a:buFont typeface="Arial"/>
              <a:buChar char="•"/>
              <a:defRPr/>
            </a:lvl1pPr>
            <a:lvl2pPr marL="3057525" indent="-187325" algn="l" rtl="0">
              <a:spcBef>
                <a:spcPts val="2300"/>
              </a:spcBef>
              <a:spcAft>
                <a:spcPts val="0"/>
              </a:spcAft>
              <a:buClr>
                <a:schemeClr val="dk1"/>
              </a:buClr>
              <a:buFont typeface="Arial"/>
              <a:buChar char="–"/>
              <a:defRPr/>
            </a:lvl2pPr>
            <a:lvl3pPr marL="4702175" indent="-53975" algn="l" rtl="0">
              <a:spcBef>
                <a:spcPts val="1980"/>
              </a:spcBef>
              <a:spcAft>
                <a:spcPts val="0"/>
              </a:spcAft>
              <a:buClr>
                <a:schemeClr val="dk1"/>
              </a:buClr>
              <a:buFont typeface="Arial"/>
              <a:buChar char="•"/>
              <a:defRPr/>
            </a:lvl3pPr>
            <a:lvl4pPr marL="6583363" indent="-157163" algn="l" rtl="0">
              <a:spcBef>
                <a:spcPts val="1640"/>
              </a:spcBef>
              <a:spcAft>
                <a:spcPts val="0"/>
              </a:spcAft>
              <a:buClr>
                <a:schemeClr val="dk1"/>
              </a:buClr>
              <a:buFont typeface="Arial"/>
              <a:buChar char="–"/>
              <a:defRPr/>
            </a:lvl4pPr>
            <a:lvl5pPr marL="8466138" indent="-160338" algn="l" rtl="0">
              <a:spcBef>
                <a:spcPts val="1640"/>
              </a:spcBef>
              <a:spcAft>
                <a:spcPts val="0"/>
              </a:spcAft>
              <a:buClr>
                <a:schemeClr val="dk1"/>
              </a:buClr>
              <a:buFont typeface="Arial"/>
              <a:buChar char="»"/>
              <a:defRPr/>
            </a:lvl5pPr>
            <a:lvl6pPr marL="8923338" indent="-160338" algn="l" rtl="0">
              <a:spcBef>
                <a:spcPts val="1640"/>
              </a:spcBef>
              <a:spcAft>
                <a:spcPts val="0"/>
              </a:spcAft>
              <a:buClr>
                <a:schemeClr val="dk1"/>
              </a:buClr>
              <a:buFont typeface="Arial"/>
              <a:buChar char="»"/>
              <a:defRPr/>
            </a:lvl6pPr>
            <a:lvl7pPr marL="9380538" indent="-160338" algn="l" rtl="0">
              <a:spcBef>
                <a:spcPts val="1640"/>
              </a:spcBef>
              <a:spcAft>
                <a:spcPts val="0"/>
              </a:spcAft>
              <a:buClr>
                <a:schemeClr val="dk1"/>
              </a:buClr>
              <a:buFont typeface="Arial"/>
              <a:buChar char="»"/>
              <a:defRPr/>
            </a:lvl7pPr>
            <a:lvl8pPr marL="9837738" indent="-160338" algn="l" rtl="0">
              <a:spcBef>
                <a:spcPts val="1640"/>
              </a:spcBef>
              <a:spcAft>
                <a:spcPts val="0"/>
              </a:spcAft>
              <a:buClr>
                <a:schemeClr val="dk1"/>
              </a:buClr>
              <a:buFont typeface="Arial"/>
              <a:buChar char="»"/>
              <a:defRPr/>
            </a:lvl8pPr>
            <a:lvl9pPr marL="10294938" indent="-160338" algn="l" rtl="0">
              <a:spcBef>
                <a:spcPts val="1640"/>
              </a:spcBef>
              <a:spcAft>
                <a:spcPts val="0"/>
              </a:spcAft>
              <a:buClr>
                <a:schemeClr val="dk1"/>
              </a:buClr>
              <a:buFont typeface="Arial"/>
              <a:buChar char="»"/>
              <a:defRPr/>
            </a:lvl9pPr>
          </a:lstStyle>
          <a:p>
            <a:endParaRPr/>
          </a:p>
        </p:txBody>
      </p:sp>
      <p:sp>
        <p:nvSpPr>
          <p:cNvPr id="15" name="Shape 15"/>
          <p:cNvSpPr txBox="1">
            <a:spLocks noGrp="1"/>
          </p:cNvSpPr>
          <p:nvPr>
            <p:ph type="body" idx="4"/>
          </p:nvPr>
        </p:nvSpPr>
        <p:spPr>
          <a:xfrm>
            <a:off x="24774527" y="18619787"/>
            <a:ext cx="22134909" cy="10787062"/>
          </a:xfrm>
          <a:prstGeom prst="rect">
            <a:avLst/>
          </a:prstGeom>
          <a:noFill/>
          <a:ln>
            <a:noFill/>
          </a:ln>
        </p:spPr>
        <p:txBody>
          <a:bodyPr lIns="91425" tIns="91425" rIns="91425" bIns="91425" anchor="t" anchorCtr="0"/>
          <a:lstStyle>
            <a:lvl1pPr marL="1409700" indent="-304800" algn="l" rtl="0">
              <a:spcBef>
                <a:spcPts val="2640"/>
              </a:spcBef>
              <a:spcAft>
                <a:spcPts val="0"/>
              </a:spcAft>
              <a:buClr>
                <a:schemeClr val="dk1"/>
              </a:buClr>
              <a:buFont typeface="Arial"/>
              <a:buChar char="•"/>
              <a:defRPr/>
            </a:lvl1pPr>
            <a:lvl2pPr marL="3057525" indent="-187325" algn="l" rtl="0">
              <a:spcBef>
                <a:spcPts val="2300"/>
              </a:spcBef>
              <a:spcAft>
                <a:spcPts val="0"/>
              </a:spcAft>
              <a:buClr>
                <a:schemeClr val="dk1"/>
              </a:buClr>
              <a:buFont typeface="Arial"/>
              <a:buChar char="–"/>
              <a:defRPr/>
            </a:lvl2pPr>
            <a:lvl3pPr marL="4702175" indent="-53975" algn="l" rtl="0">
              <a:spcBef>
                <a:spcPts val="1980"/>
              </a:spcBef>
              <a:spcAft>
                <a:spcPts val="0"/>
              </a:spcAft>
              <a:buClr>
                <a:schemeClr val="dk1"/>
              </a:buClr>
              <a:buFont typeface="Arial"/>
              <a:buChar char="•"/>
              <a:defRPr/>
            </a:lvl3pPr>
            <a:lvl4pPr marL="6583363" indent="-157163" algn="l" rtl="0">
              <a:spcBef>
                <a:spcPts val="1640"/>
              </a:spcBef>
              <a:spcAft>
                <a:spcPts val="0"/>
              </a:spcAft>
              <a:buClr>
                <a:schemeClr val="dk1"/>
              </a:buClr>
              <a:buFont typeface="Arial"/>
              <a:buChar char="–"/>
              <a:defRPr/>
            </a:lvl4pPr>
            <a:lvl5pPr marL="8466138" indent="-160338" algn="l" rtl="0">
              <a:spcBef>
                <a:spcPts val="1640"/>
              </a:spcBef>
              <a:spcAft>
                <a:spcPts val="0"/>
              </a:spcAft>
              <a:buClr>
                <a:schemeClr val="dk1"/>
              </a:buClr>
              <a:buFont typeface="Arial"/>
              <a:buChar char="»"/>
              <a:defRPr/>
            </a:lvl5pPr>
            <a:lvl6pPr marL="8923338" indent="-160338" algn="l" rtl="0">
              <a:spcBef>
                <a:spcPts val="1640"/>
              </a:spcBef>
              <a:spcAft>
                <a:spcPts val="0"/>
              </a:spcAft>
              <a:buClr>
                <a:schemeClr val="dk1"/>
              </a:buClr>
              <a:buFont typeface="Arial"/>
              <a:buChar char="»"/>
              <a:defRPr/>
            </a:lvl6pPr>
            <a:lvl7pPr marL="9380538" indent="-160338" algn="l" rtl="0">
              <a:spcBef>
                <a:spcPts val="1640"/>
              </a:spcBef>
              <a:spcAft>
                <a:spcPts val="0"/>
              </a:spcAft>
              <a:buClr>
                <a:schemeClr val="dk1"/>
              </a:buClr>
              <a:buFont typeface="Arial"/>
              <a:buChar char="»"/>
              <a:defRPr/>
            </a:lvl7pPr>
            <a:lvl8pPr marL="9837738" indent="-160338" algn="l" rtl="0">
              <a:spcBef>
                <a:spcPts val="1640"/>
              </a:spcBef>
              <a:spcAft>
                <a:spcPts val="0"/>
              </a:spcAft>
              <a:buClr>
                <a:schemeClr val="dk1"/>
              </a:buClr>
              <a:buFont typeface="Arial"/>
              <a:buChar char="»"/>
              <a:defRPr/>
            </a:lvl8pPr>
            <a:lvl9pPr marL="10294938" indent="-160338" algn="l" rtl="0">
              <a:spcBef>
                <a:spcPts val="1640"/>
              </a:spcBef>
              <a:spcAft>
                <a:spcPts val="0"/>
              </a:spcAft>
              <a:buClr>
                <a:schemeClr val="dk1"/>
              </a:buClr>
              <a:buFont typeface="Arial"/>
              <a:buChar char="»"/>
              <a:defRPr/>
            </a:lvl9pPr>
          </a:lstStyle>
          <a:p>
            <a:endParaRPr/>
          </a:p>
        </p:txBody>
      </p:sp>
      <p:sp>
        <p:nvSpPr>
          <p:cNvPr id="16" name="Shape 16"/>
          <p:cNvSpPr txBox="1">
            <a:spLocks noGrp="1"/>
          </p:cNvSpPr>
          <p:nvPr>
            <p:ph type="dt" idx="10"/>
          </p:nvPr>
        </p:nvSpPr>
        <p:spPr>
          <a:xfrm>
            <a:off x="2468565" y="29978350"/>
            <a:ext cx="11522073" cy="2286000"/>
          </a:xfrm>
          <a:prstGeom prst="rect">
            <a:avLst/>
          </a:prstGeom>
          <a:noFill/>
          <a:ln>
            <a:noFill/>
          </a:ln>
        </p:spPr>
        <p:txBody>
          <a:bodyPr lIns="91425" tIns="91425" rIns="91425" bIns="91425" anchor="t" anchorCtr="0"/>
          <a:lstStyle>
            <a:lvl1pPr marL="0" marR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buNone/>
              <a:defRPr/>
            </a:lvl1pPr>
            <a:lvl2pPr marL="457200" marR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buNone/>
              <a:defRPr/>
            </a:lvl2pPr>
            <a:lvl3pPr marL="914400" marR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buNone/>
              <a:defRPr/>
            </a:lvl3pPr>
            <a:lvl4pPr marL="1371600" marR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buNone/>
              <a:defRPr/>
            </a:lvl4pPr>
            <a:lvl5pPr marL="1828800" marR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buNone/>
              <a:defRPr/>
            </a:lvl5pPr>
            <a:lvl6pPr marL="2286000" marR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buNone/>
              <a:defRPr/>
            </a:lvl6pPr>
            <a:lvl7pPr marL="2743200" marR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buNone/>
              <a:defRPr/>
            </a:lvl7pPr>
            <a:lvl8pPr marL="3200400" marR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buNone/>
              <a:defRPr/>
            </a:lvl8pPr>
            <a:lvl9pPr marL="3657600" marR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buNone/>
              <a:defRPr/>
            </a:lvl9pPr>
          </a:lstStyle>
          <a:p>
            <a:endParaRPr/>
          </a:p>
        </p:txBody>
      </p:sp>
      <p:sp>
        <p:nvSpPr>
          <p:cNvPr id="17" name="Shape 17"/>
          <p:cNvSpPr txBox="1">
            <a:spLocks noGrp="1"/>
          </p:cNvSpPr>
          <p:nvPr>
            <p:ph type="ftr" idx="11"/>
          </p:nvPr>
        </p:nvSpPr>
        <p:spPr>
          <a:xfrm>
            <a:off x="16870363" y="29978350"/>
            <a:ext cx="15636875" cy="2286000"/>
          </a:xfrm>
          <a:prstGeom prst="rect">
            <a:avLst/>
          </a:prstGeom>
          <a:noFill/>
          <a:ln>
            <a:noFill/>
          </a:ln>
        </p:spPr>
        <p:txBody>
          <a:bodyPr lIns="91425" tIns="91425" rIns="91425" bIns="91425" anchor="t" anchorCtr="0"/>
          <a:lstStyle>
            <a:lvl1pPr marL="0" marR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buNone/>
              <a:defRPr/>
            </a:lvl1pPr>
            <a:lvl2pPr marL="457200" marR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buNone/>
              <a:defRPr/>
            </a:lvl2pPr>
            <a:lvl3pPr marL="914400" marR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buNone/>
              <a:defRPr/>
            </a:lvl3pPr>
            <a:lvl4pPr marL="1371600" marR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buNone/>
              <a:defRPr/>
            </a:lvl4pPr>
            <a:lvl5pPr marL="1828800" marR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buNone/>
              <a:defRPr/>
            </a:lvl5pPr>
            <a:lvl6pPr marL="2286000" marR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buNone/>
              <a:defRPr/>
            </a:lvl6pPr>
            <a:lvl7pPr marL="2743200" marR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buNone/>
              <a:defRPr/>
            </a:lvl7pPr>
            <a:lvl8pPr marL="3200400" marR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buNone/>
              <a:defRPr/>
            </a:lvl8pPr>
            <a:lvl9pPr marL="3657600" marR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buNone/>
              <a:defRPr/>
            </a:lvl9pPr>
          </a:lstStyle>
          <a:p>
            <a:endParaRPr/>
          </a:p>
        </p:txBody>
      </p:sp>
      <p:sp>
        <p:nvSpPr>
          <p:cNvPr id="18" name="Shape 18"/>
          <p:cNvSpPr txBox="1">
            <a:spLocks noGrp="1"/>
          </p:cNvSpPr>
          <p:nvPr>
            <p:ph type="sldNum" idx="12"/>
          </p:nvPr>
        </p:nvSpPr>
        <p:spPr>
          <a:xfrm>
            <a:off x="35386964" y="29978350"/>
            <a:ext cx="11522073" cy="2286000"/>
          </a:xfrm>
          <a:prstGeom prst="rect">
            <a:avLst/>
          </a:prstGeom>
          <a:noFill/>
          <a:ln>
            <a:noFill/>
          </a:ln>
        </p:spPr>
        <p:txBody>
          <a:bodyPr lIns="376200" tIns="188100" rIns="376200" bIns="188100" anchor="t" anchorCtr="0">
            <a:noAutofit/>
          </a:bodyPr>
          <a:lstStyle>
            <a:lvl1pPr marL="0" marR="0" indent="0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defRPr sz="5700" b="0" i="0" u="none" strike="noStrike" cap="none" baseline="0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1pPr>
          </a:lstStyle>
          <a:p>
            <a:pPr marL="0" lvl="0" indent="0">
              <a:spcBef>
                <a:spcPts val="0"/>
              </a:spcBef>
              <a:buClr>
                <a:schemeClr val="dk1"/>
              </a:buClr>
              <a:buSzPct val="25000"/>
              <a:buFont typeface="Arial"/>
              <a:buNone/>
            </a:pPr>
            <a:fld id="{00000000-1234-1234-1234-123412341234}" type="slidenum">
              <a:rPr lang="en-US"/>
              <a:pPr marL="0" lvl="0" indent="0">
                <a:spcBef>
                  <a:spcPts val="0"/>
                </a:spcBef>
                <a:buClr>
                  <a:schemeClr val="dk1"/>
                </a:buClr>
                <a:buSzPct val="25000"/>
                <a:buFont typeface="Arial"/>
                <a:buNone/>
              </a:pPr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>
  <p:cSld name="Title Slide">
    <p:spTree>
      <p:nvGrpSpPr>
        <p:cNvPr id="1" name="Shape 1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" name="Shape 20"/>
          <p:cNvSpPr txBox="1">
            <a:spLocks noGrp="1"/>
          </p:cNvSpPr>
          <p:nvPr>
            <p:ph type="ctrTitle"/>
          </p:nvPr>
        </p:nvSpPr>
        <p:spPr>
          <a:xfrm>
            <a:off x="3704036" y="10226677"/>
            <a:ext cx="41969530" cy="7054849"/>
          </a:xfrm>
          <a:prstGeom prst="rect">
            <a:avLst/>
          </a:prstGeom>
          <a:noFill/>
          <a:ln>
            <a:noFill/>
          </a:ln>
        </p:spPr>
        <p:txBody>
          <a:bodyPr lIns="91425" tIns="91425" rIns="91425" bIns="91425" anchor="ctr" anchorCtr="0"/>
          <a:lstStyle>
            <a:lvl1pPr marL="0" marR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buNone/>
              <a:defRPr/>
            </a:lvl1pPr>
            <a:lvl2pPr marL="0" marR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buNone/>
              <a:defRPr/>
            </a:lvl2pPr>
            <a:lvl3pPr marL="0" marR="0" indent="0" algn="ctr" rtl="0">
              <a:spcBef>
                <a:spcPts val="0"/>
              </a:spcBef>
              <a:spcAft>
                <a:spcPts val="0"/>
              </a:spcAft>
              <a:defRPr/>
            </a:lvl3pPr>
            <a:lvl4pPr marL="0" marR="0" indent="0" algn="ctr" rtl="0">
              <a:spcBef>
                <a:spcPts val="0"/>
              </a:spcBef>
              <a:spcAft>
                <a:spcPts val="0"/>
              </a:spcAft>
              <a:defRPr/>
            </a:lvl4pPr>
            <a:lvl5pPr marL="0" marR="0" indent="0" algn="ctr" rtl="0">
              <a:spcBef>
                <a:spcPts val="0"/>
              </a:spcBef>
              <a:spcAft>
                <a:spcPts val="0"/>
              </a:spcAft>
              <a:defRPr/>
            </a:lvl5pPr>
            <a:lvl6pPr marL="457200" marR="0" indent="0" algn="ctr" rtl="0">
              <a:spcBef>
                <a:spcPts val="0"/>
              </a:spcBef>
              <a:spcAft>
                <a:spcPts val="0"/>
              </a:spcAft>
              <a:defRPr/>
            </a:lvl6pPr>
            <a:lvl7pPr marL="914400" marR="0" indent="0" algn="ctr" rtl="0">
              <a:spcBef>
                <a:spcPts val="0"/>
              </a:spcBef>
              <a:spcAft>
                <a:spcPts val="0"/>
              </a:spcAft>
              <a:defRPr/>
            </a:lvl7pPr>
            <a:lvl8pPr marL="1371600" marR="0" indent="0" algn="ctr" rtl="0">
              <a:spcBef>
                <a:spcPts val="0"/>
              </a:spcBef>
              <a:spcAft>
                <a:spcPts val="0"/>
              </a:spcAft>
              <a:defRPr/>
            </a:lvl8pPr>
            <a:lvl9pPr marL="1828800" marR="0" indent="0" algn="ctr" rtl="0">
              <a:spcBef>
                <a:spcPts val="0"/>
              </a:spcBef>
              <a:spcAft>
                <a:spcPts val="0"/>
              </a:spcAft>
              <a:defRPr/>
            </a:lvl9pPr>
          </a:lstStyle>
          <a:p>
            <a:endParaRPr/>
          </a:p>
        </p:txBody>
      </p:sp>
      <p:sp>
        <p:nvSpPr>
          <p:cNvPr id="21" name="Shape 21"/>
          <p:cNvSpPr txBox="1">
            <a:spLocks noGrp="1"/>
          </p:cNvSpPr>
          <p:nvPr>
            <p:ph type="subTitle" idx="1"/>
          </p:nvPr>
        </p:nvSpPr>
        <p:spPr>
          <a:xfrm>
            <a:off x="7406285" y="18653127"/>
            <a:ext cx="34565033" cy="8413749"/>
          </a:xfrm>
          <a:prstGeom prst="rect">
            <a:avLst/>
          </a:prstGeom>
          <a:noFill/>
          <a:ln>
            <a:noFill/>
          </a:ln>
        </p:spPr>
        <p:txBody>
          <a:bodyPr lIns="91425" tIns="91425" rIns="91425" bIns="91425" anchor="t" anchorCtr="0"/>
          <a:lstStyle>
            <a:lvl1pPr marL="0" marR="0" indent="0" algn="ctr" rtl="0">
              <a:lnSpc>
                <a:spcPct val="100000"/>
              </a:lnSpc>
              <a:spcBef>
                <a:spcPts val="2640"/>
              </a:spcBef>
              <a:spcAft>
                <a:spcPts val="0"/>
              </a:spcAft>
              <a:buClr>
                <a:schemeClr val="dk1"/>
              </a:buClr>
              <a:buFont typeface="Arial"/>
              <a:buNone/>
              <a:defRPr/>
            </a:lvl1pPr>
            <a:lvl2pPr marL="457200" marR="0" indent="0" algn="ctr" rtl="0">
              <a:lnSpc>
                <a:spcPct val="100000"/>
              </a:lnSpc>
              <a:spcBef>
                <a:spcPts val="2300"/>
              </a:spcBef>
              <a:spcAft>
                <a:spcPts val="0"/>
              </a:spcAft>
              <a:buClr>
                <a:schemeClr val="dk1"/>
              </a:buClr>
              <a:buFont typeface="Arial"/>
              <a:buNone/>
              <a:defRPr/>
            </a:lvl2pPr>
            <a:lvl3pPr marL="914400" marR="0" indent="0" algn="ctr" rtl="0">
              <a:lnSpc>
                <a:spcPct val="100000"/>
              </a:lnSpc>
              <a:spcBef>
                <a:spcPts val="1980"/>
              </a:spcBef>
              <a:spcAft>
                <a:spcPts val="0"/>
              </a:spcAft>
              <a:buClr>
                <a:schemeClr val="dk1"/>
              </a:buClr>
              <a:buFont typeface="Arial"/>
              <a:buNone/>
              <a:defRPr/>
            </a:lvl3pPr>
            <a:lvl4pPr marL="1371600" marR="0" indent="0" algn="ctr" rtl="0">
              <a:lnSpc>
                <a:spcPct val="100000"/>
              </a:lnSpc>
              <a:spcBef>
                <a:spcPts val="1640"/>
              </a:spcBef>
              <a:spcAft>
                <a:spcPts val="0"/>
              </a:spcAft>
              <a:buClr>
                <a:schemeClr val="dk1"/>
              </a:buClr>
              <a:buFont typeface="Arial"/>
              <a:buNone/>
              <a:defRPr/>
            </a:lvl4pPr>
            <a:lvl5pPr marL="1828800" marR="0" indent="0" algn="ctr" rtl="0">
              <a:lnSpc>
                <a:spcPct val="100000"/>
              </a:lnSpc>
              <a:spcBef>
                <a:spcPts val="1640"/>
              </a:spcBef>
              <a:spcAft>
                <a:spcPts val="0"/>
              </a:spcAft>
              <a:buClr>
                <a:schemeClr val="dk1"/>
              </a:buClr>
              <a:buFont typeface="Arial"/>
              <a:buNone/>
              <a:defRPr/>
            </a:lvl5pPr>
            <a:lvl6pPr marL="2286000" marR="0" indent="0" algn="ctr" rtl="0">
              <a:lnSpc>
                <a:spcPct val="100000"/>
              </a:lnSpc>
              <a:spcBef>
                <a:spcPts val="1640"/>
              </a:spcBef>
              <a:spcAft>
                <a:spcPts val="0"/>
              </a:spcAft>
              <a:buClr>
                <a:schemeClr val="dk1"/>
              </a:buClr>
              <a:buFont typeface="Arial"/>
              <a:buNone/>
              <a:defRPr/>
            </a:lvl6pPr>
            <a:lvl7pPr marL="2743200" marR="0" indent="0" algn="ctr" rtl="0">
              <a:lnSpc>
                <a:spcPct val="100000"/>
              </a:lnSpc>
              <a:spcBef>
                <a:spcPts val="1640"/>
              </a:spcBef>
              <a:spcAft>
                <a:spcPts val="0"/>
              </a:spcAft>
              <a:buClr>
                <a:schemeClr val="dk1"/>
              </a:buClr>
              <a:buFont typeface="Arial"/>
              <a:buNone/>
              <a:defRPr/>
            </a:lvl7pPr>
            <a:lvl8pPr marL="3200400" marR="0" indent="0" algn="ctr" rtl="0">
              <a:lnSpc>
                <a:spcPct val="100000"/>
              </a:lnSpc>
              <a:spcBef>
                <a:spcPts val="1640"/>
              </a:spcBef>
              <a:spcAft>
                <a:spcPts val="0"/>
              </a:spcAft>
              <a:buClr>
                <a:schemeClr val="dk1"/>
              </a:buClr>
              <a:buFont typeface="Arial"/>
              <a:buNone/>
              <a:defRPr/>
            </a:lvl8pPr>
            <a:lvl9pPr marL="3657600" marR="0" indent="0" algn="ctr" rtl="0">
              <a:lnSpc>
                <a:spcPct val="100000"/>
              </a:lnSpc>
              <a:spcBef>
                <a:spcPts val="1640"/>
              </a:spcBef>
              <a:spcAft>
                <a:spcPts val="0"/>
              </a:spcAft>
              <a:buClr>
                <a:schemeClr val="dk1"/>
              </a:buClr>
              <a:buFont typeface="Arial"/>
              <a:buNone/>
              <a:defRPr/>
            </a:lvl9pPr>
          </a:lstStyle>
          <a:p>
            <a:endParaRPr/>
          </a:p>
        </p:txBody>
      </p:sp>
      <p:sp>
        <p:nvSpPr>
          <p:cNvPr id="22" name="Shape 22"/>
          <p:cNvSpPr txBox="1">
            <a:spLocks noGrp="1"/>
          </p:cNvSpPr>
          <p:nvPr>
            <p:ph type="dt" idx="10"/>
          </p:nvPr>
        </p:nvSpPr>
        <p:spPr>
          <a:xfrm>
            <a:off x="2468565" y="29978350"/>
            <a:ext cx="11522073" cy="2286000"/>
          </a:xfrm>
          <a:prstGeom prst="rect">
            <a:avLst/>
          </a:prstGeom>
          <a:noFill/>
          <a:ln>
            <a:noFill/>
          </a:ln>
        </p:spPr>
        <p:txBody>
          <a:bodyPr lIns="91425" tIns="91425" rIns="91425" bIns="91425" anchor="t" anchorCtr="0"/>
          <a:lstStyle>
            <a:lvl1pPr marL="0" marR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buNone/>
              <a:defRPr/>
            </a:lvl1pPr>
            <a:lvl2pPr marL="457200" marR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buNone/>
              <a:defRPr/>
            </a:lvl2pPr>
            <a:lvl3pPr marL="914400" marR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buNone/>
              <a:defRPr/>
            </a:lvl3pPr>
            <a:lvl4pPr marL="1371600" marR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buNone/>
              <a:defRPr/>
            </a:lvl4pPr>
            <a:lvl5pPr marL="1828800" marR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buNone/>
              <a:defRPr/>
            </a:lvl5pPr>
            <a:lvl6pPr marL="2286000" marR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buNone/>
              <a:defRPr/>
            </a:lvl6pPr>
            <a:lvl7pPr marL="2743200" marR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buNone/>
              <a:defRPr/>
            </a:lvl7pPr>
            <a:lvl8pPr marL="3200400" marR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buNone/>
              <a:defRPr/>
            </a:lvl8pPr>
            <a:lvl9pPr marL="3657600" marR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buNone/>
              <a:defRPr/>
            </a:lvl9pPr>
          </a:lstStyle>
          <a:p>
            <a:endParaRPr/>
          </a:p>
        </p:txBody>
      </p:sp>
      <p:sp>
        <p:nvSpPr>
          <p:cNvPr id="23" name="Shape 23"/>
          <p:cNvSpPr txBox="1">
            <a:spLocks noGrp="1"/>
          </p:cNvSpPr>
          <p:nvPr>
            <p:ph type="ftr" idx="11"/>
          </p:nvPr>
        </p:nvSpPr>
        <p:spPr>
          <a:xfrm>
            <a:off x="16870363" y="29978350"/>
            <a:ext cx="15636875" cy="2286000"/>
          </a:xfrm>
          <a:prstGeom prst="rect">
            <a:avLst/>
          </a:prstGeom>
          <a:noFill/>
          <a:ln>
            <a:noFill/>
          </a:ln>
        </p:spPr>
        <p:txBody>
          <a:bodyPr lIns="91425" tIns="91425" rIns="91425" bIns="91425" anchor="t" anchorCtr="0"/>
          <a:lstStyle>
            <a:lvl1pPr marL="0" marR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buNone/>
              <a:defRPr/>
            </a:lvl1pPr>
            <a:lvl2pPr marL="457200" marR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buNone/>
              <a:defRPr/>
            </a:lvl2pPr>
            <a:lvl3pPr marL="914400" marR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buNone/>
              <a:defRPr/>
            </a:lvl3pPr>
            <a:lvl4pPr marL="1371600" marR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buNone/>
              <a:defRPr/>
            </a:lvl4pPr>
            <a:lvl5pPr marL="1828800" marR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buNone/>
              <a:defRPr/>
            </a:lvl5pPr>
            <a:lvl6pPr marL="2286000" marR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buNone/>
              <a:defRPr/>
            </a:lvl6pPr>
            <a:lvl7pPr marL="2743200" marR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buNone/>
              <a:defRPr/>
            </a:lvl7pPr>
            <a:lvl8pPr marL="3200400" marR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buNone/>
              <a:defRPr/>
            </a:lvl8pPr>
            <a:lvl9pPr marL="3657600" marR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buNone/>
              <a:defRPr/>
            </a:lvl9pPr>
          </a:lstStyle>
          <a:p>
            <a:endParaRPr/>
          </a:p>
        </p:txBody>
      </p:sp>
      <p:sp>
        <p:nvSpPr>
          <p:cNvPr id="24" name="Shape 24"/>
          <p:cNvSpPr txBox="1">
            <a:spLocks noGrp="1"/>
          </p:cNvSpPr>
          <p:nvPr>
            <p:ph type="sldNum" idx="12"/>
          </p:nvPr>
        </p:nvSpPr>
        <p:spPr>
          <a:xfrm>
            <a:off x="35386964" y="29978350"/>
            <a:ext cx="11522073" cy="2286000"/>
          </a:xfrm>
          <a:prstGeom prst="rect">
            <a:avLst/>
          </a:prstGeom>
          <a:noFill/>
          <a:ln>
            <a:noFill/>
          </a:ln>
        </p:spPr>
        <p:txBody>
          <a:bodyPr lIns="376200" tIns="188100" rIns="376200" bIns="188100" anchor="t" anchorCtr="0">
            <a:noAutofit/>
          </a:bodyPr>
          <a:lstStyle>
            <a:lvl1pPr marL="0" marR="0" indent="0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defRPr sz="5700" b="0" i="0" u="none" strike="noStrike" cap="none" baseline="0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1pPr>
          </a:lstStyle>
          <a:p>
            <a:pPr marL="0" lvl="0" indent="0">
              <a:spcBef>
                <a:spcPts val="0"/>
              </a:spcBef>
              <a:buClr>
                <a:schemeClr val="dk1"/>
              </a:buClr>
              <a:buSzPct val="25000"/>
              <a:buFont typeface="Arial"/>
              <a:buNone/>
            </a:pPr>
            <a:fld id="{00000000-1234-1234-1234-123412341234}" type="slidenum">
              <a:rPr lang="en-US"/>
              <a:pPr marL="0" lvl="0" indent="0">
                <a:spcBef>
                  <a:spcPts val="0"/>
                </a:spcBef>
                <a:buClr>
                  <a:schemeClr val="dk1"/>
                </a:buClr>
                <a:buSzPct val="25000"/>
                <a:buFont typeface="Arial"/>
                <a:buNone/>
              </a:pPr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obj">
  <p:cSld name="Title and Content">
    <p:spTree>
      <p:nvGrpSpPr>
        <p:cNvPr id="1" name="Shape 2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6" name="Shape 26"/>
          <p:cNvSpPr txBox="1">
            <a:spLocks noGrp="1"/>
          </p:cNvSpPr>
          <p:nvPr>
            <p:ph type="title"/>
          </p:nvPr>
        </p:nvSpPr>
        <p:spPr>
          <a:xfrm>
            <a:off x="2468564" y="1317627"/>
            <a:ext cx="44440475" cy="5486399"/>
          </a:xfrm>
          <a:prstGeom prst="rect">
            <a:avLst/>
          </a:prstGeom>
          <a:noFill/>
          <a:ln>
            <a:noFill/>
          </a:ln>
        </p:spPr>
        <p:txBody>
          <a:bodyPr lIns="91425" tIns="91425" rIns="91425" bIns="91425" anchor="ctr" anchorCtr="0"/>
          <a:lstStyle>
            <a:lvl1pPr algn="ctr" rtl="0">
              <a:spcBef>
                <a:spcPts val="0"/>
              </a:spcBef>
              <a:spcAft>
                <a:spcPts val="0"/>
              </a:spcAft>
              <a:defRPr/>
            </a:lvl1pPr>
            <a:lvl2pPr algn="ctr" rtl="0">
              <a:spcBef>
                <a:spcPts val="0"/>
              </a:spcBef>
              <a:spcAft>
                <a:spcPts val="0"/>
              </a:spcAft>
              <a:defRPr/>
            </a:lvl2pPr>
            <a:lvl3pPr algn="ctr" rtl="0">
              <a:spcBef>
                <a:spcPts val="0"/>
              </a:spcBef>
              <a:spcAft>
                <a:spcPts val="0"/>
              </a:spcAft>
              <a:defRPr/>
            </a:lvl3pPr>
            <a:lvl4pPr algn="ctr" rtl="0">
              <a:spcBef>
                <a:spcPts val="0"/>
              </a:spcBef>
              <a:spcAft>
                <a:spcPts val="0"/>
              </a:spcAft>
              <a:defRPr/>
            </a:lvl4pPr>
            <a:lvl5pPr algn="ctr" rtl="0">
              <a:spcBef>
                <a:spcPts val="0"/>
              </a:spcBef>
              <a:spcAft>
                <a:spcPts val="0"/>
              </a:spcAft>
              <a:defRPr/>
            </a:lvl5pPr>
            <a:lvl6pPr marL="457200" algn="ctr" rtl="0">
              <a:spcBef>
                <a:spcPts val="0"/>
              </a:spcBef>
              <a:spcAft>
                <a:spcPts val="0"/>
              </a:spcAft>
              <a:defRPr/>
            </a:lvl6pPr>
            <a:lvl7pPr marL="914400" algn="ctr" rtl="0">
              <a:spcBef>
                <a:spcPts val="0"/>
              </a:spcBef>
              <a:spcAft>
                <a:spcPts val="0"/>
              </a:spcAft>
              <a:defRPr/>
            </a:lvl7pPr>
            <a:lvl8pPr marL="1371600" algn="ctr" rtl="0">
              <a:spcBef>
                <a:spcPts val="0"/>
              </a:spcBef>
              <a:spcAft>
                <a:spcPts val="0"/>
              </a:spcAft>
              <a:defRPr/>
            </a:lvl8pPr>
            <a:lvl9pPr marL="1828800" algn="ctr" rtl="0">
              <a:spcBef>
                <a:spcPts val="0"/>
              </a:spcBef>
              <a:spcAft>
                <a:spcPts val="0"/>
              </a:spcAft>
              <a:defRPr/>
            </a:lvl9pPr>
          </a:lstStyle>
          <a:p>
            <a:endParaRPr/>
          </a:p>
        </p:txBody>
      </p:sp>
      <p:sp>
        <p:nvSpPr>
          <p:cNvPr id="27" name="Shape 27"/>
          <p:cNvSpPr txBox="1">
            <a:spLocks noGrp="1"/>
          </p:cNvSpPr>
          <p:nvPr>
            <p:ph type="body" idx="1"/>
          </p:nvPr>
        </p:nvSpPr>
        <p:spPr>
          <a:xfrm>
            <a:off x="2468564" y="7680327"/>
            <a:ext cx="44440475" cy="21726525"/>
          </a:xfrm>
          <a:prstGeom prst="rect">
            <a:avLst/>
          </a:prstGeom>
          <a:noFill/>
          <a:ln>
            <a:noFill/>
          </a:ln>
        </p:spPr>
        <p:txBody>
          <a:bodyPr lIns="91425" tIns="91425" rIns="91425" bIns="91425" anchor="t" anchorCtr="0"/>
          <a:lstStyle>
            <a:lvl1pPr marL="1409700" indent="-304800" algn="l" rtl="0">
              <a:spcBef>
                <a:spcPts val="2640"/>
              </a:spcBef>
              <a:spcAft>
                <a:spcPts val="0"/>
              </a:spcAft>
              <a:buClr>
                <a:schemeClr val="dk1"/>
              </a:buClr>
              <a:buFont typeface="Arial"/>
              <a:buChar char="•"/>
              <a:defRPr/>
            </a:lvl1pPr>
            <a:lvl2pPr marL="3057525" indent="-187325" algn="l" rtl="0">
              <a:spcBef>
                <a:spcPts val="2300"/>
              </a:spcBef>
              <a:spcAft>
                <a:spcPts val="0"/>
              </a:spcAft>
              <a:buClr>
                <a:schemeClr val="dk1"/>
              </a:buClr>
              <a:buFont typeface="Arial"/>
              <a:buChar char="–"/>
              <a:defRPr/>
            </a:lvl2pPr>
            <a:lvl3pPr marL="4702175" indent="-53975" algn="l" rtl="0">
              <a:spcBef>
                <a:spcPts val="1980"/>
              </a:spcBef>
              <a:spcAft>
                <a:spcPts val="0"/>
              </a:spcAft>
              <a:buClr>
                <a:schemeClr val="dk1"/>
              </a:buClr>
              <a:buFont typeface="Arial"/>
              <a:buChar char="•"/>
              <a:defRPr/>
            </a:lvl3pPr>
            <a:lvl4pPr marL="6583363" indent="-157163" algn="l" rtl="0">
              <a:spcBef>
                <a:spcPts val="1640"/>
              </a:spcBef>
              <a:spcAft>
                <a:spcPts val="0"/>
              </a:spcAft>
              <a:buClr>
                <a:schemeClr val="dk1"/>
              </a:buClr>
              <a:buFont typeface="Arial"/>
              <a:buChar char="–"/>
              <a:defRPr/>
            </a:lvl4pPr>
            <a:lvl5pPr marL="8466138" indent="-160338" algn="l" rtl="0">
              <a:spcBef>
                <a:spcPts val="1640"/>
              </a:spcBef>
              <a:spcAft>
                <a:spcPts val="0"/>
              </a:spcAft>
              <a:buClr>
                <a:schemeClr val="dk1"/>
              </a:buClr>
              <a:buFont typeface="Arial"/>
              <a:buChar char="»"/>
              <a:defRPr/>
            </a:lvl5pPr>
            <a:lvl6pPr marL="8923338" indent="-160338" algn="l" rtl="0">
              <a:spcBef>
                <a:spcPts val="1640"/>
              </a:spcBef>
              <a:spcAft>
                <a:spcPts val="0"/>
              </a:spcAft>
              <a:buClr>
                <a:schemeClr val="dk1"/>
              </a:buClr>
              <a:buFont typeface="Arial"/>
              <a:buChar char="»"/>
              <a:defRPr/>
            </a:lvl6pPr>
            <a:lvl7pPr marL="9380538" indent="-160338" algn="l" rtl="0">
              <a:spcBef>
                <a:spcPts val="1640"/>
              </a:spcBef>
              <a:spcAft>
                <a:spcPts val="0"/>
              </a:spcAft>
              <a:buClr>
                <a:schemeClr val="dk1"/>
              </a:buClr>
              <a:buFont typeface="Arial"/>
              <a:buChar char="»"/>
              <a:defRPr/>
            </a:lvl7pPr>
            <a:lvl8pPr marL="9837738" indent="-160338" algn="l" rtl="0">
              <a:spcBef>
                <a:spcPts val="1640"/>
              </a:spcBef>
              <a:spcAft>
                <a:spcPts val="0"/>
              </a:spcAft>
              <a:buClr>
                <a:schemeClr val="dk1"/>
              </a:buClr>
              <a:buFont typeface="Arial"/>
              <a:buChar char="»"/>
              <a:defRPr/>
            </a:lvl8pPr>
            <a:lvl9pPr marL="10294938" indent="-160338" algn="l" rtl="0">
              <a:spcBef>
                <a:spcPts val="1640"/>
              </a:spcBef>
              <a:spcAft>
                <a:spcPts val="0"/>
              </a:spcAft>
              <a:buClr>
                <a:schemeClr val="dk1"/>
              </a:buClr>
              <a:buFont typeface="Arial"/>
              <a:buChar char="»"/>
              <a:defRPr/>
            </a:lvl9pPr>
          </a:lstStyle>
          <a:p>
            <a:endParaRPr/>
          </a:p>
        </p:txBody>
      </p:sp>
      <p:sp>
        <p:nvSpPr>
          <p:cNvPr id="28" name="Shape 28"/>
          <p:cNvSpPr txBox="1">
            <a:spLocks noGrp="1"/>
          </p:cNvSpPr>
          <p:nvPr>
            <p:ph type="dt" idx="10"/>
          </p:nvPr>
        </p:nvSpPr>
        <p:spPr>
          <a:xfrm>
            <a:off x="2468565" y="29978350"/>
            <a:ext cx="11522073" cy="2286000"/>
          </a:xfrm>
          <a:prstGeom prst="rect">
            <a:avLst/>
          </a:prstGeom>
          <a:noFill/>
          <a:ln>
            <a:noFill/>
          </a:ln>
        </p:spPr>
        <p:txBody>
          <a:bodyPr lIns="91425" tIns="91425" rIns="91425" bIns="91425" anchor="t" anchorCtr="0"/>
          <a:lstStyle>
            <a:lvl1pPr marL="0" marR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buNone/>
              <a:defRPr/>
            </a:lvl1pPr>
            <a:lvl2pPr marL="457200" marR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buNone/>
              <a:defRPr/>
            </a:lvl2pPr>
            <a:lvl3pPr marL="914400" marR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buNone/>
              <a:defRPr/>
            </a:lvl3pPr>
            <a:lvl4pPr marL="1371600" marR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buNone/>
              <a:defRPr/>
            </a:lvl4pPr>
            <a:lvl5pPr marL="1828800" marR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buNone/>
              <a:defRPr/>
            </a:lvl5pPr>
            <a:lvl6pPr marL="2286000" marR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buNone/>
              <a:defRPr/>
            </a:lvl6pPr>
            <a:lvl7pPr marL="2743200" marR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buNone/>
              <a:defRPr/>
            </a:lvl7pPr>
            <a:lvl8pPr marL="3200400" marR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buNone/>
              <a:defRPr/>
            </a:lvl8pPr>
            <a:lvl9pPr marL="3657600" marR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buNone/>
              <a:defRPr/>
            </a:lvl9pPr>
          </a:lstStyle>
          <a:p>
            <a:endParaRPr/>
          </a:p>
        </p:txBody>
      </p:sp>
      <p:sp>
        <p:nvSpPr>
          <p:cNvPr id="29" name="Shape 29"/>
          <p:cNvSpPr txBox="1">
            <a:spLocks noGrp="1"/>
          </p:cNvSpPr>
          <p:nvPr>
            <p:ph type="ftr" idx="11"/>
          </p:nvPr>
        </p:nvSpPr>
        <p:spPr>
          <a:xfrm>
            <a:off x="16870363" y="29978350"/>
            <a:ext cx="15636875" cy="2286000"/>
          </a:xfrm>
          <a:prstGeom prst="rect">
            <a:avLst/>
          </a:prstGeom>
          <a:noFill/>
          <a:ln>
            <a:noFill/>
          </a:ln>
        </p:spPr>
        <p:txBody>
          <a:bodyPr lIns="91425" tIns="91425" rIns="91425" bIns="91425" anchor="t" anchorCtr="0"/>
          <a:lstStyle>
            <a:lvl1pPr marL="0" marR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buNone/>
              <a:defRPr/>
            </a:lvl1pPr>
            <a:lvl2pPr marL="457200" marR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buNone/>
              <a:defRPr/>
            </a:lvl2pPr>
            <a:lvl3pPr marL="914400" marR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buNone/>
              <a:defRPr/>
            </a:lvl3pPr>
            <a:lvl4pPr marL="1371600" marR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buNone/>
              <a:defRPr/>
            </a:lvl4pPr>
            <a:lvl5pPr marL="1828800" marR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buNone/>
              <a:defRPr/>
            </a:lvl5pPr>
            <a:lvl6pPr marL="2286000" marR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buNone/>
              <a:defRPr/>
            </a:lvl6pPr>
            <a:lvl7pPr marL="2743200" marR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buNone/>
              <a:defRPr/>
            </a:lvl7pPr>
            <a:lvl8pPr marL="3200400" marR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buNone/>
              <a:defRPr/>
            </a:lvl8pPr>
            <a:lvl9pPr marL="3657600" marR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buNone/>
              <a:defRPr/>
            </a:lvl9pPr>
          </a:lstStyle>
          <a:p>
            <a:endParaRPr/>
          </a:p>
        </p:txBody>
      </p:sp>
      <p:sp>
        <p:nvSpPr>
          <p:cNvPr id="30" name="Shape 30"/>
          <p:cNvSpPr txBox="1">
            <a:spLocks noGrp="1"/>
          </p:cNvSpPr>
          <p:nvPr>
            <p:ph type="sldNum" idx="12"/>
          </p:nvPr>
        </p:nvSpPr>
        <p:spPr>
          <a:xfrm>
            <a:off x="35386964" y="29978350"/>
            <a:ext cx="11522073" cy="2286000"/>
          </a:xfrm>
          <a:prstGeom prst="rect">
            <a:avLst/>
          </a:prstGeom>
          <a:noFill/>
          <a:ln>
            <a:noFill/>
          </a:ln>
        </p:spPr>
        <p:txBody>
          <a:bodyPr lIns="376200" tIns="188100" rIns="376200" bIns="188100" anchor="t" anchorCtr="0">
            <a:noAutofit/>
          </a:bodyPr>
          <a:lstStyle>
            <a:lvl1pPr marL="0" marR="0" indent="0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defRPr sz="5700" b="0" i="0" u="none" strike="noStrike" cap="none" baseline="0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1pPr>
          </a:lstStyle>
          <a:p>
            <a:pPr marL="0" lvl="0" indent="0">
              <a:spcBef>
                <a:spcPts val="0"/>
              </a:spcBef>
              <a:buClr>
                <a:schemeClr val="dk1"/>
              </a:buClr>
              <a:buSzPct val="25000"/>
              <a:buFont typeface="Arial"/>
              <a:buNone/>
            </a:pPr>
            <a:fld id="{00000000-1234-1234-1234-123412341234}" type="slidenum">
              <a:rPr lang="en-US"/>
              <a:pPr marL="0" lvl="0" indent="0">
                <a:spcBef>
                  <a:spcPts val="0"/>
                </a:spcBef>
                <a:buClr>
                  <a:schemeClr val="dk1"/>
                </a:buClr>
                <a:buSzPct val="25000"/>
                <a:buFont typeface="Arial"/>
                <a:buNone/>
              </a:pPr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>
  <p:cSld name="Section Header">
    <p:spTree>
      <p:nvGrpSpPr>
        <p:cNvPr id="1" name="Shape 3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2" name="Shape 32"/>
          <p:cNvSpPr txBox="1">
            <a:spLocks noGrp="1"/>
          </p:cNvSpPr>
          <p:nvPr>
            <p:ph type="title"/>
          </p:nvPr>
        </p:nvSpPr>
        <p:spPr>
          <a:xfrm>
            <a:off x="3900487" y="21153442"/>
            <a:ext cx="41971318" cy="6537325"/>
          </a:xfrm>
          <a:prstGeom prst="rect">
            <a:avLst/>
          </a:prstGeom>
          <a:noFill/>
          <a:ln>
            <a:noFill/>
          </a:ln>
        </p:spPr>
        <p:txBody>
          <a:bodyPr lIns="91425" tIns="91425" rIns="91425" bIns="91425" anchor="t" anchorCtr="0"/>
          <a:lstStyle>
            <a:lvl1pPr algn="l" rtl="0">
              <a:spcBef>
                <a:spcPts val="0"/>
              </a:spcBef>
              <a:defRPr/>
            </a:lvl1pPr>
            <a:lvl2pPr rtl="0">
              <a:spcBef>
                <a:spcPts val="0"/>
              </a:spcBef>
              <a:defRPr/>
            </a:lvl2pPr>
            <a:lvl3pPr rtl="0">
              <a:spcBef>
                <a:spcPts val="0"/>
              </a:spcBef>
              <a:defRPr/>
            </a:lvl3pPr>
            <a:lvl4pPr rtl="0">
              <a:spcBef>
                <a:spcPts val="0"/>
              </a:spcBef>
              <a:defRPr/>
            </a:lvl4pPr>
            <a:lvl5pPr rtl="0">
              <a:spcBef>
                <a:spcPts val="0"/>
              </a:spcBef>
              <a:defRPr/>
            </a:lvl5pPr>
            <a:lvl6pPr rtl="0">
              <a:spcBef>
                <a:spcPts val="0"/>
              </a:spcBef>
              <a:defRPr/>
            </a:lvl6pPr>
            <a:lvl7pPr rtl="0">
              <a:spcBef>
                <a:spcPts val="0"/>
              </a:spcBef>
              <a:defRPr/>
            </a:lvl7pPr>
            <a:lvl8pPr rtl="0">
              <a:spcBef>
                <a:spcPts val="0"/>
              </a:spcBef>
              <a:defRPr/>
            </a:lvl8pPr>
            <a:lvl9pPr rtl="0">
              <a:spcBef>
                <a:spcPts val="0"/>
              </a:spcBef>
              <a:defRPr/>
            </a:lvl9pPr>
          </a:lstStyle>
          <a:p>
            <a:endParaRPr/>
          </a:p>
        </p:txBody>
      </p:sp>
      <p:sp>
        <p:nvSpPr>
          <p:cNvPr id="33" name="Shape 33"/>
          <p:cNvSpPr txBox="1">
            <a:spLocks noGrp="1"/>
          </p:cNvSpPr>
          <p:nvPr>
            <p:ph type="body" idx="1"/>
          </p:nvPr>
        </p:nvSpPr>
        <p:spPr>
          <a:xfrm>
            <a:off x="3900487" y="13952537"/>
            <a:ext cx="41971318" cy="7200900"/>
          </a:xfrm>
          <a:prstGeom prst="rect">
            <a:avLst/>
          </a:prstGeom>
          <a:noFill/>
          <a:ln>
            <a:noFill/>
          </a:ln>
        </p:spPr>
        <p:txBody>
          <a:bodyPr lIns="91425" tIns="91425" rIns="91425" bIns="91425" anchor="b" anchorCtr="0"/>
          <a:lstStyle>
            <a:lvl1pPr marL="0" indent="0" rtl="0">
              <a:spcBef>
                <a:spcPts val="0"/>
              </a:spcBef>
              <a:buFont typeface="Arial"/>
              <a:buNone/>
              <a:defRPr/>
            </a:lvl1pPr>
            <a:lvl2pPr marL="457200" indent="0" rtl="0">
              <a:spcBef>
                <a:spcPts val="0"/>
              </a:spcBef>
              <a:buFont typeface="Arial"/>
              <a:buNone/>
              <a:defRPr/>
            </a:lvl2pPr>
            <a:lvl3pPr marL="914400" indent="0" rtl="0">
              <a:spcBef>
                <a:spcPts val="0"/>
              </a:spcBef>
              <a:buFont typeface="Arial"/>
              <a:buNone/>
              <a:defRPr/>
            </a:lvl3pPr>
            <a:lvl4pPr marL="1371600" indent="0" rtl="0">
              <a:spcBef>
                <a:spcPts val="0"/>
              </a:spcBef>
              <a:buFont typeface="Arial"/>
              <a:buNone/>
              <a:defRPr/>
            </a:lvl4pPr>
            <a:lvl5pPr marL="1828800" indent="0" rtl="0">
              <a:spcBef>
                <a:spcPts val="0"/>
              </a:spcBef>
              <a:buFont typeface="Arial"/>
              <a:buNone/>
              <a:defRPr/>
            </a:lvl5pPr>
            <a:lvl6pPr marL="2286000" indent="0" rtl="0">
              <a:spcBef>
                <a:spcPts val="0"/>
              </a:spcBef>
              <a:buFont typeface="Arial"/>
              <a:buNone/>
              <a:defRPr/>
            </a:lvl6pPr>
            <a:lvl7pPr marL="2743200" indent="0" rtl="0">
              <a:spcBef>
                <a:spcPts val="0"/>
              </a:spcBef>
              <a:buFont typeface="Arial"/>
              <a:buNone/>
              <a:defRPr/>
            </a:lvl7pPr>
            <a:lvl8pPr marL="3200400" indent="0" rtl="0">
              <a:spcBef>
                <a:spcPts val="0"/>
              </a:spcBef>
              <a:buFont typeface="Arial"/>
              <a:buNone/>
              <a:defRPr/>
            </a:lvl8pPr>
            <a:lvl9pPr marL="3657600" indent="0" rtl="0">
              <a:spcBef>
                <a:spcPts val="0"/>
              </a:spcBef>
              <a:buFont typeface="Arial"/>
              <a:buNone/>
              <a:defRPr/>
            </a:lvl9pPr>
          </a:lstStyle>
          <a:p>
            <a:endParaRPr/>
          </a:p>
        </p:txBody>
      </p:sp>
      <p:sp>
        <p:nvSpPr>
          <p:cNvPr id="34" name="Shape 34"/>
          <p:cNvSpPr txBox="1">
            <a:spLocks noGrp="1"/>
          </p:cNvSpPr>
          <p:nvPr>
            <p:ph type="dt" idx="10"/>
          </p:nvPr>
        </p:nvSpPr>
        <p:spPr>
          <a:xfrm>
            <a:off x="2468565" y="29978350"/>
            <a:ext cx="11522073" cy="2286000"/>
          </a:xfrm>
          <a:prstGeom prst="rect">
            <a:avLst/>
          </a:prstGeom>
          <a:noFill/>
          <a:ln>
            <a:noFill/>
          </a:ln>
        </p:spPr>
        <p:txBody>
          <a:bodyPr lIns="91425" tIns="91425" rIns="91425" bIns="91425" anchor="t" anchorCtr="0"/>
          <a:lstStyle>
            <a:lvl1pPr marL="0" marR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buNone/>
              <a:defRPr/>
            </a:lvl1pPr>
            <a:lvl2pPr marL="457200" marR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buNone/>
              <a:defRPr/>
            </a:lvl2pPr>
            <a:lvl3pPr marL="914400" marR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buNone/>
              <a:defRPr/>
            </a:lvl3pPr>
            <a:lvl4pPr marL="1371600" marR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buNone/>
              <a:defRPr/>
            </a:lvl4pPr>
            <a:lvl5pPr marL="1828800" marR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buNone/>
              <a:defRPr/>
            </a:lvl5pPr>
            <a:lvl6pPr marL="2286000" marR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buNone/>
              <a:defRPr/>
            </a:lvl6pPr>
            <a:lvl7pPr marL="2743200" marR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buNone/>
              <a:defRPr/>
            </a:lvl7pPr>
            <a:lvl8pPr marL="3200400" marR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buNone/>
              <a:defRPr/>
            </a:lvl8pPr>
            <a:lvl9pPr marL="3657600" marR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buNone/>
              <a:defRPr/>
            </a:lvl9pPr>
          </a:lstStyle>
          <a:p>
            <a:endParaRPr/>
          </a:p>
        </p:txBody>
      </p:sp>
      <p:sp>
        <p:nvSpPr>
          <p:cNvPr id="35" name="Shape 35"/>
          <p:cNvSpPr txBox="1">
            <a:spLocks noGrp="1"/>
          </p:cNvSpPr>
          <p:nvPr>
            <p:ph type="ftr" idx="11"/>
          </p:nvPr>
        </p:nvSpPr>
        <p:spPr>
          <a:xfrm>
            <a:off x="16870363" y="29978350"/>
            <a:ext cx="15636875" cy="2286000"/>
          </a:xfrm>
          <a:prstGeom prst="rect">
            <a:avLst/>
          </a:prstGeom>
          <a:noFill/>
          <a:ln>
            <a:noFill/>
          </a:ln>
        </p:spPr>
        <p:txBody>
          <a:bodyPr lIns="91425" tIns="91425" rIns="91425" bIns="91425" anchor="t" anchorCtr="0"/>
          <a:lstStyle>
            <a:lvl1pPr marL="0" marR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buNone/>
              <a:defRPr/>
            </a:lvl1pPr>
            <a:lvl2pPr marL="457200" marR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buNone/>
              <a:defRPr/>
            </a:lvl2pPr>
            <a:lvl3pPr marL="914400" marR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buNone/>
              <a:defRPr/>
            </a:lvl3pPr>
            <a:lvl4pPr marL="1371600" marR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buNone/>
              <a:defRPr/>
            </a:lvl4pPr>
            <a:lvl5pPr marL="1828800" marR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buNone/>
              <a:defRPr/>
            </a:lvl5pPr>
            <a:lvl6pPr marL="2286000" marR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buNone/>
              <a:defRPr/>
            </a:lvl6pPr>
            <a:lvl7pPr marL="2743200" marR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buNone/>
              <a:defRPr/>
            </a:lvl7pPr>
            <a:lvl8pPr marL="3200400" marR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buNone/>
              <a:defRPr/>
            </a:lvl8pPr>
            <a:lvl9pPr marL="3657600" marR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buNone/>
              <a:defRPr/>
            </a:lvl9pPr>
          </a:lstStyle>
          <a:p>
            <a:endParaRPr/>
          </a:p>
        </p:txBody>
      </p:sp>
      <p:sp>
        <p:nvSpPr>
          <p:cNvPr id="36" name="Shape 36"/>
          <p:cNvSpPr txBox="1">
            <a:spLocks noGrp="1"/>
          </p:cNvSpPr>
          <p:nvPr>
            <p:ph type="sldNum" idx="12"/>
          </p:nvPr>
        </p:nvSpPr>
        <p:spPr>
          <a:xfrm>
            <a:off x="35386964" y="29978350"/>
            <a:ext cx="11522073" cy="2286000"/>
          </a:xfrm>
          <a:prstGeom prst="rect">
            <a:avLst/>
          </a:prstGeom>
          <a:noFill/>
          <a:ln>
            <a:noFill/>
          </a:ln>
        </p:spPr>
        <p:txBody>
          <a:bodyPr lIns="376200" tIns="188100" rIns="376200" bIns="188100" anchor="t" anchorCtr="0">
            <a:noAutofit/>
          </a:bodyPr>
          <a:lstStyle>
            <a:lvl1pPr marL="0" marR="0" indent="0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defRPr sz="5700" b="0" i="0" u="none" strike="noStrike" cap="none" baseline="0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1pPr>
          </a:lstStyle>
          <a:p>
            <a:pPr marL="0" lvl="0" indent="0">
              <a:spcBef>
                <a:spcPts val="0"/>
              </a:spcBef>
              <a:buClr>
                <a:schemeClr val="dk1"/>
              </a:buClr>
              <a:buSzPct val="25000"/>
              <a:buFont typeface="Arial"/>
              <a:buNone/>
            </a:pPr>
            <a:fld id="{00000000-1234-1234-1234-123412341234}" type="slidenum">
              <a:rPr lang="en-US"/>
              <a:pPr marL="0" lvl="0" indent="0">
                <a:spcBef>
                  <a:spcPts val="0"/>
                </a:spcBef>
                <a:buClr>
                  <a:schemeClr val="dk1"/>
                </a:buClr>
                <a:buSzPct val="25000"/>
                <a:buFont typeface="Arial"/>
                <a:buNone/>
              </a:pPr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>
  <p:cSld name="Two Content">
    <p:spTree>
      <p:nvGrpSpPr>
        <p:cNvPr id="1" name="Shape 3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8" name="Shape 38"/>
          <p:cNvSpPr txBox="1">
            <a:spLocks noGrp="1"/>
          </p:cNvSpPr>
          <p:nvPr>
            <p:ph type="title"/>
          </p:nvPr>
        </p:nvSpPr>
        <p:spPr>
          <a:xfrm>
            <a:off x="2468564" y="1317627"/>
            <a:ext cx="44440475" cy="5486399"/>
          </a:xfrm>
          <a:prstGeom prst="rect">
            <a:avLst/>
          </a:prstGeom>
          <a:noFill/>
          <a:ln>
            <a:noFill/>
          </a:ln>
        </p:spPr>
        <p:txBody>
          <a:bodyPr lIns="91425" tIns="91425" rIns="91425" bIns="91425" anchor="ctr" anchorCtr="0"/>
          <a:lstStyle>
            <a:lvl1pPr algn="ctr" rtl="0">
              <a:spcBef>
                <a:spcPts val="0"/>
              </a:spcBef>
              <a:spcAft>
                <a:spcPts val="0"/>
              </a:spcAft>
              <a:defRPr/>
            </a:lvl1pPr>
            <a:lvl2pPr algn="ctr" rtl="0">
              <a:spcBef>
                <a:spcPts val="0"/>
              </a:spcBef>
              <a:spcAft>
                <a:spcPts val="0"/>
              </a:spcAft>
              <a:defRPr/>
            </a:lvl2pPr>
            <a:lvl3pPr algn="ctr" rtl="0">
              <a:spcBef>
                <a:spcPts val="0"/>
              </a:spcBef>
              <a:spcAft>
                <a:spcPts val="0"/>
              </a:spcAft>
              <a:defRPr/>
            </a:lvl3pPr>
            <a:lvl4pPr algn="ctr" rtl="0">
              <a:spcBef>
                <a:spcPts val="0"/>
              </a:spcBef>
              <a:spcAft>
                <a:spcPts val="0"/>
              </a:spcAft>
              <a:defRPr/>
            </a:lvl4pPr>
            <a:lvl5pPr algn="ctr" rtl="0">
              <a:spcBef>
                <a:spcPts val="0"/>
              </a:spcBef>
              <a:spcAft>
                <a:spcPts val="0"/>
              </a:spcAft>
              <a:defRPr/>
            </a:lvl5pPr>
            <a:lvl6pPr marL="457200" algn="ctr" rtl="0">
              <a:spcBef>
                <a:spcPts val="0"/>
              </a:spcBef>
              <a:spcAft>
                <a:spcPts val="0"/>
              </a:spcAft>
              <a:defRPr/>
            </a:lvl6pPr>
            <a:lvl7pPr marL="914400" algn="ctr" rtl="0">
              <a:spcBef>
                <a:spcPts val="0"/>
              </a:spcBef>
              <a:spcAft>
                <a:spcPts val="0"/>
              </a:spcAft>
              <a:defRPr/>
            </a:lvl7pPr>
            <a:lvl8pPr marL="1371600" algn="ctr" rtl="0">
              <a:spcBef>
                <a:spcPts val="0"/>
              </a:spcBef>
              <a:spcAft>
                <a:spcPts val="0"/>
              </a:spcAft>
              <a:defRPr/>
            </a:lvl8pPr>
            <a:lvl9pPr marL="1828800" algn="ctr" rtl="0">
              <a:spcBef>
                <a:spcPts val="0"/>
              </a:spcBef>
              <a:spcAft>
                <a:spcPts val="0"/>
              </a:spcAft>
              <a:defRPr/>
            </a:lvl9pPr>
          </a:lstStyle>
          <a:p>
            <a:endParaRPr/>
          </a:p>
        </p:txBody>
      </p:sp>
      <p:sp>
        <p:nvSpPr>
          <p:cNvPr id="39" name="Shape 39"/>
          <p:cNvSpPr txBox="1">
            <a:spLocks noGrp="1"/>
          </p:cNvSpPr>
          <p:nvPr>
            <p:ph type="body" idx="1"/>
          </p:nvPr>
        </p:nvSpPr>
        <p:spPr>
          <a:xfrm>
            <a:off x="2468168" y="7680327"/>
            <a:ext cx="22134909" cy="21726525"/>
          </a:xfrm>
          <a:prstGeom prst="rect">
            <a:avLst/>
          </a:prstGeom>
          <a:noFill/>
          <a:ln>
            <a:noFill/>
          </a:ln>
        </p:spPr>
        <p:txBody>
          <a:bodyPr lIns="91425" tIns="91425" rIns="91425" bIns="91425" anchor="t" anchorCtr="0"/>
          <a:lstStyle>
            <a:lvl1pPr rtl="0">
              <a:spcBef>
                <a:spcPts val="0"/>
              </a:spcBef>
              <a:defRPr/>
            </a:lvl1pPr>
            <a:lvl2pPr rtl="0">
              <a:spcBef>
                <a:spcPts val="0"/>
              </a:spcBef>
              <a:defRPr/>
            </a:lvl2pPr>
            <a:lvl3pPr rtl="0">
              <a:spcBef>
                <a:spcPts val="0"/>
              </a:spcBef>
              <a:defRPr/>
            </a:lvl3pPr>
            <a:lvl4pPr rtl="0">
              <a:spcBef>
                <a:spcPts val="0"/>
              </a:spcBef>
              <a:defRPr/>
            </a:lvl4pPr>
            <a:lvl5pPr rtl="0">
              <a:spcBef>
                <a:spcPts val="0"/>
              </a:spcBef>
              <a:defRPr/>
            </a:lvl5pPr>
            <a:lvl6pPr rtl="0">
              <a:spcBef>
                <a:spcPts val="0"/>
              </a:spcBef>
              <a:defRPr/>
            </a:lvl6pPr>
            <a:lvl7pPr rtl="0">
              <a:spcBef>
                <a:spcPts val="0"/>
              </a:spcBef>
              <a:defRPr/>
            </a:lvl7pPr>
            <a:lvl8pPr rtl="0">
              <a:spcBef>
                <a:spcPts val="0"/>
              </a:spcBef>
              <a:defRPr/>
            </a:lvl8pPr>
            <a:lvl9pPr rtl="0">
              <a:spcBef>
                <a:spcPts val="0"/>
              </a:spcBef>
              <a:defRPr/>
            </a:lvl9pPr>
          </a:lstStyle>
          <a:p>
            <a:endParaRPr/>
          </a:p>
        </p:txBody>
      </p:sp>
      <p:sp>
        <p:nvSpPr>
          <p:cNvPr id="40" name="Shape 40"/>
          <p:cNvSpPr txBox="1">
            <a:spLocks noGrp="1"/>
          </p:cNvSpPr>
          <p:nvPr>
            <p:ph type="body" idx="2"/>
          </p:nvPr>
        </p:nvSpPr>
        <p:spPr>
          <a:xfrm>
            <a:off x="24774527" y="7680327"/>
            <a:ext cx="22134909" cy="21726525"/>
          </a:xfrm>
          <a:prstGeom prst="rect">
            <a:avLst/>
          </a:prstGeom>
          <a:noFill/>
          <a:ln>
            <a:noFill/>
          </a:ln>
        </p:spPr>
        <p:txBody>
          <a:bodyPr lIns="91425" tIns="91425" rIns="91425" bIns="91425" anchor="t" anchorCtr="0"/>
          <a:lstStyle>
            <a:lvl1pPr rtl="0">
              <a:spcBef>
                <a:spcPts val="0"/>
              </a:spcBef>
              <a:defRPr/>
            </a:lvl1pPr>
            <a:lvl2pPr rtl="0">
              <a:spcBef>
                <a:spcPts val="0"/>
              </a:spcBef>
              <a:defRPr/>
            </a:lvl2pPr>
            <a:lvl3pPr rtl="0">
              <a:spcBef>
                <a:spcPts val="0"/>
              </a:spcBef>
              <a:defRPr/>
            </a:lvl3pPr>
            <a:lvl4pPr rtl="0">
              <a:spcBef>
                <a:spcPts val="0"/>
              </a:spcBef>
              <a:defRPr/>
            </a:lvl4pPr>
            <a:lvl5pPr rtl="0">
              <a:spcBef>
                <a:spcPts val="0"/>
              </a:spcBef>
              <a:defRPr/>
            </a:lvl5pPr>
            <a:lvl6pPr rtl="0">
              <a:spcBef>
                <a:spcPts val="0"/>
              </a:spcBef>
              <a:defRPr/>
            </a:lvl6pPr>
            <a:lvl7pPr rtl="0">
              <a:spcBef>
                <a:spcPts val="0"/>
              </a:spcBef>
              <a:defRPr/>
            </a:lvl7pPr>
            <a:lvl8pPr rtl="0">
              <a:spcBef>
                <a:spcPts val="0"/>
              </a:spcBef>
              <a:defRPr/>
            </a:lvl8pPr>
            <a:lvl9pPr rtl="0">
              <a:spcBef>
                <a:spcPts val="0"/>
              </a:spcBef>
              <a:defRPr/>
            </a:lvl9pPr>
          </a:lstStyle>
          <a:p>
            <a:endParaRPr/>
          </a:p>
        </p:txBody>
      </p:sp>
      <p:sp>
        <p:nvSpPr>
          <p:cNvPr id="41" name="Shape 41"/>
          <p:cNvSpPr txBox="1">
            <a:spLocks noGrp="1"/>
          </p:cNvSpPr>
          <p:nvPr>
            <p:ph type="dt" idx="10"/>
          </p:nvPr>
        </p:nvSpPr>
        <p:spPr>
          <a:xfrm>
            <a:off x="2468565" y="29978350"/>
            <a:ext cx="11522073" cy="2286000"/>
          </a:xfrm>
          <a:prstGeom prst="rect">
            <a:avLst/>
          </a:prstGeom>
          <a:noFill/>
          <a:ln>
            <a:noFill/>
          </a:ln>
        </p:spPr>
        <p:txBody>
          <a:bodyPr lIns="91425" tIns="91425" rIns="91425" bIns="91425" anchor="t" anchorCtr="0"/>
          <a:lstStyle>
            <a:lvl1pPr marL="0" marR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buNone/>
              <a:defRPr/>
            </a:lvl1pPr>
            <a:lvl2pPr marL="457200" marR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buNone/>
              <a:defRPr/>
            </a:lvl2pPr>
            <a:lvl3pPr marL="914400" marR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buNone/>
              <a:defRPr/>
            </a:lvl3pPr>
            <a:lvl4pPr marL="1371600" marR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buNone/>
              <a:defRPr/>
            </a:lvl4pPr>
            <a:lvl5pPr marL="1828800" marR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buNone/>
              <a:defRPr/>
            </a:lvl5pPr>
            <a:lvl6pPr marL="2286000" marR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buNone/>
              <a:defRPr/>
            </a:lvl6pPr>
            <a:lvl7pPr marL="2743200" marR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buNone/>
              <a:defRPr/>
            </a:lvl7pPr>
            <a:lvl8pPr marL="3200400" marR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buNone/>
              <a:defRPr/>
            </a:lvl8pPr>
            <a:lvl9pPr marL="3657600" marR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buNone/>
              <a:defRPr/>
            </a:lvl9pPr>
          </a:lstStyle>
          <a:p>
            <a:endParaRPr/>
          </a:p>
        </p:txBody>
      </p:sp>
      <p:sp>
        <p:nvSpPr>
          <p:cNvPr id="42" name="Shape 42"/>
          <p:cNvSpPr txBox="1">
            <a:spLocks noGrp="1"/>
          </p:cNvSpPr>
          <p:nvPr>
            <p:ph type="ftr" idx="11"/>
          </p:nvPr>
        </p:nvSpPr>
        <p:spPr>
          <a:xfrm>
            <a:off x="16870363" y="29978350"/>
            <a:ext cx="15636875" cy="2286000"/>
          </a:xfrm>
          <a:prstGeom prst="rect">
            <a:avLst/>
          </a:prstGeom>
          <a:noFill/>
          <a:ln>
            <a:noFill/>
          </a:ln>
        </p:spPr>
        <p:txBody>
          <a:bodyPr lIns="91425" tIns="91425" rIns="91425" bIns="91425" anchor="t" anchorCtr="0"/>
          <a:lstStyle>
            <a:lvl1pPr marL="0" marR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buNone/>
              <a:defRPr/>
            </a:lvl1pPr>
            <a:lvl2pPr marL="457200" marR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buNone/>
              <a:defRPr/>
            </a:lvl2pPr>
            <a:lvl3pPr marL="914400" marR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buNone/>
              <a:defRPr/>
            </a:lvl3pPr>
            <a:lvl4pPr marL="1371600" marR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buNone/>
              <a:defRPr/>
            </a:lvl4pPr>
            <a:lvl5pPr marL="1828800" marR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buNone/>
              <a:defRPr/>
            </a:lvl5pPr>
            <a:lvl6pPr marL="2286000" marR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buNone/>
              <a:defRPr/>
            </a:lvl6pPr>
            <a:lvl7pPr marL="2743200" marR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buNone/>
              <a:defRPr/>
            </a:lvl7pPr>
            <a:lvl8pPr marL="3200400" marR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buNone/>
              <a:defRPr/>
            </a:lvl8pPr>
            <a:lvl9pPr marL="3657600" marR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buNone/>
              <a:defRPr/>
            </a:lvl9pPr>
          </a:lstStyle>
          <a:p>
            <a:endParaRPr/>
          </a:p>
        </p:txBody>
      </p:sp>
      <p:sp>
        <p:nvSpPr>
          <p:cNvPr id="43" name="Shape 43"/>
          <p:cNvSpPr txBox="1">
            <a:spLocks noGrp="1"/>
          </p:cNvSpPr>
          <p:nvPr>
            <p:ph type="sldNum" idx="12"/>
          </p:nvPr>
        </p:nvSpPr>
        <p:spPr>
          <a:xfrm>
            <a:off x="35386964" y="29978350"/>
            <a:ext cx="11522073" cy="2286000"/>
          </a:xfrm>
          <a:prstGeom prst="rect">
            <a:avLst/>
          </a:prstGeom>
          <a:noFill/>
          <a:ln>
            <a:noFill/>
          </a:ln>
        </p:spPr>
        <p:txBody>
          <a:bodyPr lIns="376200" tIns="188100" rIns="376200" bIns="188100" anchor="t" anchorCtr="0">
            <a:noAutofit/>
          </a:bodyPr>
          <a:lstStyle>
            <a:lvl1pPr marL="0" marR="0" indent="0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defRPr sz="5700" b="0" i="0" u="none" strike="noStrike" cap="none" baseline="0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1pPr>
          </a:lstStyle>
          <a:p>
            <a:pPr marL="0" lvl="0" indent="0">
              <a:spcBef>
                <a:spcPts val="0"/>
              </a:spcBef>
              <a:buClr>
                <a:schemeClr val="dk1"/>
              </a:buClr>
              <a:buSzPct val="25000"/>
              <a:buFont typeface="Arial"/>
              <a:buNone/>
            </a:pPr>
            <a:fld id="{00000000-1234-1234-1234-123412341234}" type="slidenum">
              <a:rPr lang="en-US"/>
              <a:pPr marL="0" lvl="0" indent="0">
                <a:spcBef>
                  <a:spcPts val="0"/>
                </a:spcBef>
                <a:buClr>
                  <a:schemeClr val="dk1"/>
                </a:buClr>
                <a:buSzPct val="25000"/>
                <a:buFont typeface="Arial"/>
                <a:buNone/>
              </a:pPr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>
  <p:cSld name="Comparison">
    <p:spTree>
      <p:nvGrpSpPr>
        <p:cNvPr id="1" name="Shape 4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5" name="Shape 45"/>
          <p:cNvSpPr txBox="1">
            <a:spLocks noGrp="1"/>
          </p:cNvSpPr>
          <p:nvPr>
            <p:ph type="title"/>
          </p:nvPr>
        </p:nvSpPr>
        <p:spPr>
          <a:xfrm>
            <a:off x="2468564" y="1317627"/>
            <a:ext cx="44440475" cy="5486399"/>
          </a:xfrm>
          <a:prstGeom prst="rect">
            <a:avLst/>
          </a:prstGeom>
          <a:noFill/>
          <a:ln>
            <a:noFill/>
          </a:ln>
        </p:spPr>
        <p:txBody>
          <a:bodyPr lIns="91425" tIns="91425" rIns="91425" bIns="91425" anchor="ctr" anchorCtr="0"/>
          <a:lstStyle>
            <a:lvl1pPr rtl="0">
              <a:spcBef>
                <a:spcPts val="0"/>
              </a:spcBef>
              <a:defRPr/>
            </a:lvl1pPr>
            <a:lvl2pPr rtl="0">
              <a:spcBef>
                <a:spcPts val="0"/>
              </a:spcBef>
              <a:defRPr/>
            </a:lvl2pPr>
            <a:lvl3pPr rtl="0">
              <a:spcBef>
                <a:spcPts val="0"/>
              </a:spcBef>
              <a:defRPr/>
            </a:lvl3pPr>
            <a:lvl4pPr rtl="0">
              <a:spcBef>
                <a:spcPts val="0"/>
              </a:spcBef>
              <a:defRPr/>
            </a:lvl4pPr>
            <a:lvl5pPr rtl="0">
              <a:spcBef>
                <a:spcPts val="0"/>
              </a:spcBef>
              <a:defRPr/>
            </a:lvl5pPr>
            <a:lvl6pPr rtl="0">
              <a:spcBef>
                <a:spcPts val="0"/>
              </a:spcBef>
              <a:defRPr/>
            </a:lvl6pPr>
            <a:lvl7pPr rtl="0">
              <a:spcBef>
                <a:spcPts val="0"/>
              </a:spcBef>
              <a:defRPr/>
            </a:lvl7pPr>
            <a:lvl8pPr rtl="0">
              <a:spcBef>
                <a:spcPts val="0"/>
              </a:spcBef>
              <a:defRPr/>
            </a:lvl8pPr>
            <a:lvl9pPr rtl="0">
              <a:spcBef>
                <a:spcPts val="0"/>
              </a:spcBef>
              <a:defRPr/>
            </a:lvl9pPr>
          </a:lstStyle>
          <a:p>
            <a:endParaRPr/>
          </a:p>
        </p:txBody>
      </p:sp>
      <p:sp>
        <p:nvSpPr>
          <p:cNvPr id="46" name="Shape 46"/>
          <p:cNvSpPr txBox="1">
            <a:spLocks noGrp="1"/>
          </p:cNvSpPr>
          <p:nvPr>
            <p:ph type="body" idx="1"/>
          </p:nvPr>
        </p:nvSpPr>
        <p:spPr>
          <a:xfrm>
            <a:off x="2468164" y="7369178"/>
            <a:ext cx="21817013" cy="3070224"/>
          </a:xfrm>
          <a:prstGeom prst="rect">
            <a:avLst/>
          </a:prstGeom>
          <a:noFill/>
          <a:ln>
            <a:noFill/>
          </a:ln>
        </p:spPr>
        <p:txBody>
          <a:bodyPr lIns="91425" tIns="91425" rIns="91425" bIns="91425" anchor="b" anchorCtr="0"/>
          <a:lstStyle>
            <a:lvl1pPr marL="0" indent="0" rtl="0">
              <a:spcBef>
                <a:spcPts val="0"/>
              </a:spcBef>
              <a:buFont typeface="Arial"/>
              <a:buNone/>
              <a:defRPr/>
            </a:lvl1pPr>
            <a:lvl2pPr marL="457200" indent="0" rtl="0">
              <a:spcBef>
                <a:spcPts val="0"/>
              </a:spcBef>
              <a:buFont typeface="Arial"/>
              <a:buNone/>
              <a:defRPr/>
            </a:lvl2pPr>
            <a:lvl3pPr marL="914400" indent="0" rtl="0">
              <a:spcBef>
                <a:spcPts val="0"/>
              </a:spcBef>
              <a:buFont typeface="Arial"/>
              <a:buNone/>
              <a:defRPr/>
            </a:lvl3pPr>
            <a:lvl4pPr marL="1371600" indent="0" rtl="0">
              <a:spcBef>
                <a:spcPts val="0"/>
              </a:spcBef>
              <a:buFont typeface="Arial"/>
              <a:buNone/>
              <a:defRPr/>
            </a:lvl4pPr>
            <a:lvl5pPr marL="1828800" indent="0" rtl="0">
              <a:spcBef>
                <a:spcPts val="0"/>
              </a:spcBef>
              <a:buFont typeface="Arial"/>
              <a:buNone/>
              <a:defRPr/>
            </a:lvl5pPr>
            <a:lvl6pPr marL="2286000" indent="0" rtl="0">
              <a:spcBef>
                <a:spcPts val="0"/>
              </a:spcBef>
              <a:buFont typeface="Arial"/>
              <a:buNone/>
              <a:defRPr/>
            </a:lvl6pPr>
            <a:lvl7pPr marL="2743200" indent="0" rtl="0">
              <a:spcBef>
                <a:spcPts val="0"/>
              </a:spcBef>
              <a:buFont typeface="Arial"/>
              <a:buNone/>
              <a:defRPr/>
            </a:lvl7pPr>
            <a:lvl8pPr marL="3200400" indent="0" rtl="0">
              <a:spcBef>
                <a:spcPts val="0"/>
              </a:spcBef>
              <a:buFont typeface="Arial"/>
              <a:buNone/>
              <a:defRPr/>
            </a:lvl8pPr>
            <a:lvl9pPr marL="3657600" indent="0" rtl="0">
              <a:spcBef>
                <a:spcPts val="0"/>
              </a:spcBef>
              <a:buFont typeface="Arial"/>
              <a:buNone/>
              <a:defRPr/>
            </a:lvl9pPr>
          </a:lstStyle>
          <a:p>
            <a:endParaRPr/>
          </a:p>
        </p:txBody>
      </p:sp>
      <p:sp>
        <p:nvSpPr>
          <p:cNvPr id="47" name="Shape 47"/>
          <p:cNvSpPr txBox="1">
            <a:spLocks noGrp="1"/>
          </p:cNvSpPr>
          <p:nvPr>
            <p:ph type="body" idx="2"/>
          </p:nvPr>
        </p:nvSpPr>
        <p:spPr>
          <a:xfrm>
            <a:off x="2468164" y="10439402"/>
            <a:ext cx="21817013" cy="18965861"/>
          </a:xfrm>
          <a:prstGeom prst="rect">
            <a:avLst/>
          </a:prstGeom>
          <a:noFill/>
          <a:ln>
            <a:noFill/>
          </a:ln>
        </p:spPr>
        <p:txBody>
          <a:bodyPr lIns="91425" tIns="91425" rIns="91425" bIns="91425" anchor="t" anchorCtr="0"/>
          <a:lstStyle>
            <a:lvl1pPr rtl="0">
              <a:spcBef>
                <a:spcPts val="0"/>
              </a:spcBef>
              <a:defRPr/>
            </a:lvl1pPr>
            <a:lvl2pPr rtl="0">
              <a:spcBef>
                <a:spcPts val="0"/>
              </a:spcBef>
              <a:defRPr/>
            </a:lvl2pPr>
            <a:lvl3pPr rtl="0">
              <a:spcBef>
                <a:spcPts val="0"/>
              </a:spcBef>
              <a:defRPr/>
            </a:lvl3pPr>
            <a:lvl4pPr rtl="0">
              <a:spcBef>
                <a:spcPts val="0"/>
              </a:spcBef>
              <a:defRPr/>
            </a:lvl4pPr>
            <a:lvl5pPr rtl="0">
              <a:spcBef>
                <a:spcPts val="0"/>
              </a:spcBef>
              <a:defRPr/>
            </a:lvl5pPr>
            <a:lvl6pPr rtl="0">
              <a:spcBef>
                <a:spcPts val="0"/>
              </a:spcBef>
              <a:defRPr/>
            </a:lvl6pPr>
            <a:lvl7pPr rtl="0">
              <a:spcBef>
                <a:spcPts val="0"/>
              </a:spcBef>
              <a:defRPr/>
            </a:lvl7pPr>
            <a:lvl8pPr rtl="0">
              <a:spcBef>
                <a:spcPts val="0"/>
              </a:spcBef>
              <a:defRPr/>
            </a:lvl8pPr>
            <a:lvl9pPr rtl="0">
              <a:spcBef>
                <a:spcPts val="0"/>
              </a:spcBef>
              <a:defRPr/>
            </a:lvl9pPr>
          </a:lstStyle>
          <a:p>
            <a:endParaRPr/>
          </a:p>
        </p:txBody>
      </p:sp>
      <p:sp>
        <p:nvSpPr>
          <p:cNvPr id="48" name="Shape 48"/>
          <p:cNvSpPr txBox="1">
            <a:spLocks noGrp="1"/>
          </p:cNvSpPr>
          <p:nvPr>
            <p:ph type="body" idx="3"/>
          </p:nvPr>
        </p:nvSpPr>
        <p:spPr>
          <a:xfrm>
            <a:off x="25083494" y="7369178"/>
            <a:ext cx="21825941" cy="3070224"/>
          </a:xfrm>
          <a:prstGeom prst="rect">
            <a:avLst/>
          </a:prstGeom>
          <a:noFill/>
          <a:ln>
            <a:noFill/>
          </a:ln>
        </p:spPr>
        <p:txBody>
          <a:bodyPr lIns="91425" tIns="91425" rIns="91425" bIns="91425" anchor="b" anchorCtr="0"/>
          <a:lstStyle>
            <a:lvl1pPr marL="0" indent="0" rtl="0">
              <a:spcBef>
                <a:spcPts val="0"/>
              </a:spcBef>
              <a:buFont typeface="Arial"/>
              <a:buNone/>
              <a:defRPr/>
            </a:lvl1pPr>
            <a:lvl2pPr marL="457200" indent="0" rtl="0">
              <a:spcBef>
                <a:spcPts val="0"/>
              </a:spcBef>
              <a:buFont typeface="Arial"/>
              <a:buNone/>
              <a:defRPr/>
            </a:lvl2pPr>
            <a:lvl3pPr marL="914400" indent="0" rtl="0">
              <a:spcBef>
                <a:spcPts val="0"/>
              </a:spcBef>
              <a:buFont typeface="Arial"/>
              <a:buNone/>
              <a:defRPr/>
            </a:lvl3pPr>
            <a:lvl4pPr marL="1371600" indent="0" rtl="0">
              <a:spcBef>
                <a:spcPts val="0"/>
              </a:spcBef>
              <a:buFont typeface="Arial"/>
              <a:buNone/>
              <a:defRPr/>
            </a:lvl4pPr>
            <a:lvl5pPr marL="1828800" indent="0" rtl="0">
              <a:spcBef>
                <a:spcPts val="0"/>
              </a:spcBef>
              <a:buFont typeface="Arial"/>
              <a:buNone/>
              <a:defRPr/>
            </a:lvl5pPr>
            <a:lvl6pPr marL="2286000" indent="0" rtl="0">
              <a:spcBef>
                <a:spcPts val="0"/>
              </a:spcBef>
              <a:buFont typeface="Arial"/>
              <a:buNone/>
              <a:defRPr/>
            </a:lvl6pPr>
            <a:lvl7pPr marL="2743200" indent="0" rtl="0">
              <a:spcBef>
                <a:spcPts val="0"/>
              </a:spcBef>
              <a:buFont typeface="Arial"/>
              <a:buNone/>
              <a:defRPr/>
            </a:lvl7pPr>
            <a:lvl8pPr marL="3200400" indent="0" rtl="0">
              <a:spcBef>
                <a:spcPts val="0"/>
              </a:spcBef>
              <a:buFont typeface="Arial"/>
              <a:buNone/>
              <a:defRPr/>
            </a:lvl8pPr>
            <a:lvl9pPr marL="3657600" indent="0" rtl="0">
              <a:spcBef>
                <a:spcPts val="0"/>
              </a:spcBef>
              <a:buFont typeface="Arial"/>
              <a:buNone/>
              <a:defRPr/>
            </a:lvl9pPr>
          </a:lstStyle>
          <a:p>
            <a:endParaRPr/>
          </a:p>
        </p:txBody>
      </p:sp>
      <p:sp>
        <p:nvSpPr>
          <p:cNvPr id="49" name="Shape 49"/>
          <p:cNvSpPr txBox="1">
            <a:spLocks noGrp="1"/>
          </p:cNvSpPr>
          <p:nvPr>
            <p:ph type="body" idx="4"/>
          </p:nvPr>
        </p:nvSpPr>
        <p:spPr>
          <a:xfrm>
            <a:off x="25083494" y="10439402"/>
            <a:ext cx="21825941" cy="18965861"/>
          </a:xfrm>
          <a:prstGeom prst="rect">
            <a:avLst/>
          </a:prstGeom>
          <a:noFill/>
          <a:ln>
            <a:noFill/>
          </a:ln>
        </p:spPr>
        <p:txBody>
          <a:bodyPr lIns="91425" tIns="91425" rIns="91425" bIns="91425" anchor="t" anchorCtr="0"/>
          <a:lstStyle>
            <a:lvl1pPr rtl="0">
              <a:spcBef>
                <a:spcPts val="0"/>
              </a:spcBef>
              <a:defRPr/>
            </a:lvl1pPr>
            <a:lvl2pPr rtl="0">
              <a:spcBef>
                <a:spcPts val="0"/>
              </a:spcBef>
              <a:defRPr/>
            </a:lvl2pPr>
            <a:lvl3pPr rtl="0">
              <a:spcBef>
                <a:spcPts val="0"/>
              </a:spcBef>
              <a:defRPr/>
            </a:lvl3pPr>
            <a:lvl4pPr rtl="0">
              <a:spcBef>
                <a:spcPts val="0"/>
              </a:spcBef>
              <a:defRPr/>
            </a:lvl4pPr>
            <a:lvl5pPr rtl="0">
              <a:spcBef>
                <a:spcPts val="0"/>
              </a:spcBef>
              <a:defRPr/>
            </a:lvl5pPr>
            <a:lvl6pPr rtl="0">
              <a:spcBef>
                <a:spcPts val="0"/>
              </a:spcBef>
              <a:defRPr/>
            </a:lvl6pPr>
            <a:lvl7pPr rtl="0">
              <a:spcBef>
                <a:spcPts val="0"/>
              </a:spcBef>
              <a:defRPr/>
            </a:lvl7pPr>
            <a:lvl8pPr rtl="0">
              <a:spcBef>
                <a:spcPts val="0"/>
              </a:spcBef>
              <a:defRPr/>
            </a:lvl8pPr>
            <a:lvl9pPr rtl="0">
              <a:spcBef>
                <a:spcPts val="0"/>
              </a:spcBef>
              <a:defRPr/>
            </a:lvl9pPr>
          </a:lstStyle>
          <a:p>
            <a:endParaRPr/>
          </a:p>
        </p:txBody>
      </p:sp>
      <p:sp>
        <p:nvSpPr>
          <p:cNvPr id="50" name="Shape 50"/>
          <p:cNvSpPr txBox="1">
            <a:spLocks noGrp="1"/>
          </p:cNvSpPr>
          <p:nvPr>
            <p:ph type="dt" idx="10"/>
          </p:nvPr>
        </p:nvSpPr>
        <p:spPr>
          <a:xfrm>
            <a:off x="2468565" y="29978350"/>
            <a:ext cx="11522073" cy="2286000"/>
          </a:xfrm>
          <a:prstGeom prst="rect">
            <a:avLst/>
          </a:prstGeom>
          <a:noFill/>
          <a:ln>
            <a:noFill/>
          </a:ln>
        </p:spPr>
        <p:txBody>
          <a:bodyPr lIns="91425" tIns="91425" rIns="91425" bIns="91425" anchor="t" anchorCtr="0"/>
          <a:lstStyle>
            <a:lvl1pPr marL="0" marR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buNone/>
              <a:defRPr/>
            </a:lvl1pPr>
            <a:lvl2pPr marL="457200" marR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buNone/>
              <a:defRPr/>
            </a:lvl2pPr>
            <a:lvl3pPr marL="914400" marR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buNone/>
              <a:defRPr/>
            </a:lvl3pPr>
            <a:lvl4pPr marL="1371600" marR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buNone/>
              <a:defRPr/>
            </a:lvl4pPr>
            <a:lvl5pPr marL="1828800" marR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buNone/>
              <a:defRPr/>
            </a:lvl5pPr>
            <a:lvl6pPr marL="2286000" marR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buNone/>
              <a:defRPr/>
            </a:lvl6pPr>
            <a:lvl7pPr marL="2743200" marR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buNone/>
              <a:defRPr/>
            </a:lvl7pPr>
            <a:lvl8pPr marL="3200400" marR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buNone/>
              <a:defRPr/>
            </a:lvl8pPr>
            <a:lvl9pPr marL="3657600" marR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buNone/>
              <a:defRPr/>
            </a:lvl9pPr>
          </a:lstStyle>
          <a:p>
            <a:endParaRPr/>
          </a:p>
        </p:txBody>
      </p:sp>
      <p:sp>
        <p:nvSpPr>
          <p:cNvPr id="51" name="Shape 51"/>
          <p:cNvSpPr txBox="1">
            <a:spLocks noGrp="1"/>
          </p:cNvSpPr>
          <p:nvPr>
            <p:ph type="ftr" idx="11"/>
          </p:nvPr>
        </p:nvSpPr>
        <p:spPr>
          <a:xfrm>
            <a:off x="16870363" y="29978350"/>
            <a:ext cx="15636875" cy="2286000"/>
          </a:xfrm>
          <a:prstGeom prst="rect">
            <a:avLst/>
          </a:prstGeom>
          <a:noFill/>
          <a:ln>
            <a:noFill/>
          </a:ln>
        </p:spPr>
        <p:txBody>
          <a:bodyPr lIns="91425" tIns="91425" rIns="91425" bIns="91425" anchor="t" anchorCtr="0"/>
          <a:lstStyle>
            <a:lvl1pPr marL="0" marR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buNone/>
              <a:defRPr/>
            </a:lvl1pPr>
            <a:lvl2pPr marL="457200" marR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buNone/>
              <a:defRPr/>
            </a:lvl2pPr>
            <a:lvl3pPr marL="914400" marR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buNone/>
              <a:defRPr/>
            </a:lvl3pPr>
            <a:lvl4pPr marL="1371600" marR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buNone/>
              <a:defRPr/>
            </a:lvl4pPr>
            <a:lvl5pPr marL="1828800" marR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buNone/>
              <a:defRPr/>
            </a:lvl5pPr>
            <a:lvl6pPr marL="2286000" marR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buNone/>
              <a:defRPr/>
            </a:lvl6pPr>
            <a:lvl7pPr marL="2743200" marR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buNone/>
              <a:defRPr/>
            </a:lvl7pPr>
            <a:lvl8pPr marL="3200400" marR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buNone/>
              <a:defRPr/>
            </a:lvl8pPr>
            <a:lvl9pPr marL="3657600" marR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buNone/>
              <a:defRPr/>
            </a:lvl9pPr>
          </a:lstStyle>
          <a:p>
            <a:endParaRPr/>
          </a:p>
        </p:txBody>
      </p:sp>
      <p:sp>
        <p:nvSpPr>
          <p:cNvPr id="52" name="Shape 52"/>
          <p:cNvSpPr txBox="1">
            <a:spLocks noGrp="1"/>
          </p:cNvSpPr>
          <p:nvPr>
            <p:ph type="sldNum" idx="12"/>
          </p:nvPr>
        </p:nvSpPr>
        <p:spPr>
          <a:xfrm>
            <a:off x="35386964" y="29978350"/>
            <a:ext cx="11522073" cy="2286000"/>
          </a:xfrm>
          <a:prstGeom prst="rect">
            <a:avLst/>
          </a:prstGeom>
          <a:noFill/>
          <a:ln>
            <a:noFill/>
          </a:ln>
        </p:spPr>
        <p:txBody>
          <a:bodyPr lIns="376200" tIns="188100" rIns="376200" bIns="188100" anchor="t" anchorCtr="0">
            <a:noAutofit/>
          </a:bodyPr>
          <a:lstStyle>
            <a:lvl1pPr marL="0" marR="0" indent="0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defRPr sz="5700" b="0" i="0" u="none" strike="noStrike" cap="none" baseline="0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1pPr>
          </a:lstStyle>
          <a:p>
            <a:pPr marL="0" lvl="0" indent="0">
              <a:spcBef>
                <a:spcPts val="0"/>
              </a:spcBef>
              <a:buClr>
                <a:schemeClr val="dk1"/>
              </a:buClr>
              <a:buSzPct val="25000"/>
              <a:buFont typeface="Arial"/>
              <a:buNone/>
            </a:pPr>
            <a:fld id="{00000000-1234-1234-1234-123412341234}" type="slidenum">
              <a:rPr lang="en-US"/>
              <a:pPr marL="0" lvl="0" indent="0">
                <a:spcBef>
                  <a:spcPts val="0"/>
                </a:spcBef>
                <a:buClr>
                  <a:schemeClr val="dk1"/>
                </a:buClr>
                <a:buSzPct val="25000"/>
                <a:buFont typeface="Arial"/>
                <a:buNone/>
              </a:pPr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>
  <p:cSld name="Title Only">
    <p:spTree>
      <p:nvGrpSpPr>
        <p:cNvPr id="1" name="Shape 5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4" name="Shape 54"/>
          <p:cNvSpPr txBox="1">
            <a:spLocks noGrp="1"/>
          </p:cNvSpPr>
          <p:nvPr>
            <p:ph type="title"/>
          </p:nvPr>
        </p:nvSpPr>
        <p:spPr>
          <a:xfrm>
            <a:off x="2468564" y="1317627"/>
            <a:ext cx="44440475" cy="5486399"/>
          </a:xfrm>
          <a:prstGeom prst="rect">
            <a:avLst/>
          </a:prstGeom>
          <a:noFill/>
          <a:ln>
            <a:noFill/>
          </a:ln>
        </p:spPr>
        <p:txBody>
          <a:bodyPr lIns="91425" tIns="91425" rIns="91425" bIns="91425" anchor="ctr" anchorCtr="0"/>
          <a:lstStyle>
            <a:lvl1pPr algn="ctr" rtl="0">
              <a:spcBef>
                <a:spcPts val="0"/>
              </a:spcBef>
              <a:spcAft>
                <a:spcPts val="0"/>
              </a:spcAft>
              <a:defRPr/>
            </a:lvl1pPr>
            <a:lvl2pPr algn="ctr" rtl="0">
              <a:spcBef>
                <a:spcPts val="0"/>
              </a:spcBef>
              <a:spcAft>
                <a:spcPts val="0"/>
              </a:spcAft>
              <a:defRPr/>
            </a:lvl2pPr>
            <a:lvl3pPr algn="ctr" rtl="0">
              <a:spcBef>
                <a:spcPts val="0"/>
              </a:spcBef>
              <a:spcAft>
                <a:spcPts val="0"/>
              </a:spcAft>
              <a:defRPr/>
            </a:lvl3pPr>
            <a:lvl4pPr algn="ctr" rtl="0">
              <a:spcBef>
                <a:spcPts val="0"/>
              </a:spcBef>
              <a:spcAft>
                <a:spcPts val="0"/>
              </a:spcAft>
              <a:defRPr/>
            </a:lvl4pPr>
            <a:lvl5pPr algn="ctr" rtl="0">
              <a:spcBef>
                <a:spcPts val="0"/>
              </a:spcBef>
              <a:spcAft>
                <a:spcPts val="0"/>
              </a:spcAft>
              <a:defRPr/>
            </a:lvl5pPr>
            <a:lvl6pPr marL="457200" algn="ctr" rtl="0">
              <a:spcBef>
                <a:spcPts val="0"/>
              </a:spcBef>
              <a:spcAft>
                <a:spcPts val="0"/>
              </a:spcAft>
              <a:defRPr/>
            </a:lvl6pPr>
            <a:lvl7pPr marL="914400" algn="ctr" rtl="0">
              <a:spcBef>
                <a:spcPts val="0"/>
              </a:spcBef>
              <a:spcAft>
                <a:spcPts val="0"/>
              </a:spcAft>
              <a:defRPr/>
            </a:lvl7pPr>
            <a:lvl8pPr marL="1371600" algn="ctr" rtl="0">
              <a:spcBef>
                <a:spcPts val="0"/>
              </a:spcBef>
              <a:spcAft>
                <a:spcPts val="0"/>
              </a:spcAft>
              <a:defRPr/>
            </a:lvl8pPr>
            <a:lvl9pPr marL="1828800" algn="ctr" rtl="0">
              <a:spcBef>
                <a:spcPts val="0"/>
              </a:spcBef>
              <a:spcAft>
                <a:spcPts val="0"/>
              </a:spcAft>
              <a:defRPr/>
            </a:lvl9pPr>
          </a:lstStyle>
          <a:p>
            <a:endParaRPr/>
          </a:p>
        </p:txBody>
      </p:sp>
      <p:sp>
        <p:nvSpPr>
          <p:cNvPr id="55" name="Shape 55"/>
          <p:cNvSpPr txBox="1">
            <a:spLocks noGrp="1"/>
          </p:cNvSpPr>
          <p:nvPr>
            <p:ph type="dt" idx="10"/>
          </p:nvPr>
        </p:nvSpPr>
        <p:spPr>
          <a:xfrm>
            <a:off x="2468565" y="29978350"/>
            <a:ext cx="11522073" cy="2286000"/>
          </a:xfrm>
          <a:prstGeom prst="rect">
            <a:avLst/>
          </a:prstGeom>
          <a:noFill/>
          <a:ln>
            <a:noFill/>
          </a:ln>
        </p:spPr>
        <p:txBody>
          <a:bodyPr lIns="91425" tIns="91425" rIns="91425" bIns="91425" anchor="t" anchorCtr="0"/>
          <a:lstStyle>
            <a:lvl1pPr marL="0" marR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buNone/>
              <a:defRPr/>
            </a:lvl1pPr>
            <a:lvl2pPr marL="457200" marR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buNone/>
              <a:defRPr/>
            </a:lvl2pPr>
            <a:lvl3pPr marL="914400" marR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buNone/>
              <a:defRPr/>
            </a:lvl3pPr>
            <a:lvl4pPr marL="1371600" marR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buNone/>
              <a:defRPr/>
            </a:lvl4pPr>
            <a:lvl5pPr marL="1828800" marR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buNone/>
              <a:defRPr/>
            </a:lvl5pPr>
            <a:lvl6pPr marL="2286000" marR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buNone/>
              <a:defRPr/>
            </a:lvl6pPr>
            <a:lvl7pPr marL="2743200" marR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buNone/>
              <a:defRPr/>
            </a:lvl7pPr>
            <a:lvl8pPr marL="3200400" marR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buNone/>
              <a:defRPr/>
            </a:lvl8pPr>
            <a:lvl9pPr marL="3657600" marR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buNone/>
              <a:defRPr/>
            </a:lvl9pPr>
          </a:lstStyle>
          <a:p>
            <a:endParaRPr/>
          </a:p>
        </p:txBody>
      </p:sp>
      <p:sp>
        <p:nvSpPr>
          <p:cNvPr id="56" name="Shape 56"/>
          <p:cNvSpPr txBox="1">
            <a:spLocks noGrp="1"/>
          </p:cNvSpPr>
          <p:nvPr>
            <p:ph type="ftr" idx="11"/>
          </p:nvPr>
        </p:nvSpPr>
        <p:spPr>
          <a:xfrm>
            <a:off x="16870363" y="29978350"/>
            <a:ext cx="15636875" cy="2286000"/>
          </a:xfrm>
          <a:prstGeom prst="rect">
            <a:avLst/>
          </a:prstGeom>
          <a:noFill/>
          <a:ln>
            <a:noFill/>
          </a:ln>
        </p:spPr>
        <p:txBody>
          <a:bodyPr lIns="91425" tIns="91425" rIns="91425" bIns="91425" anchor="t" anchorCtr="0"/>
          <a:lstStyle>
            <a:lvl1pPr marL="0" marR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buNone/>
              <a:defRPr/>
            </a:lvl1pPr>
            <a:lvl2pPr marL="457200" marR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buNone/>
              <a:defRPr/>
            </a:lvl2pPr>
            <a:lvl3pPr marL="914400" marR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buNone/>
              <a:defRPr/>
            </a:lvl3pPr>
            <a:lvl4pPr marL="1371600" marR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buNone/>
              <a:defRPr/>
            </a:lvl4pPr>
            <a:lvl5pPr marL="1828800" marR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buNone/>
              <a:defRPr/>
            </a:lvl5pPr>
            <a:lvl6pPr marL="2286000" marR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buNone/>
              <a:defRPr/>
            </a:lvl6pPr>
            <a:lvl7pPr marL="2743200" marR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buNone/>
              <a:defRPr/>
            </a:lvl7pPr>
            <a:lvl8pPr marL="3200400" marR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buNone/>
              <a:defRPr/>
            </a:lvl8pPr>
            <a:lvl9pPr marL="3657600" marR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buNone/>
              <a:defRPr/>
            </a:lvl9pPr>
          </a:lstStyle>
          <a:p>
            <a:endParaRPr/>
          </a:p>
        </p:txBody>
      </p:sp>
      <p:sp>
        <p:nvSpPr>
          <p:cNvPr id="57" name="Shape 57"/>
          <p:cNvSpPr txBox="1">
            <a:spLocks noGrp="1"/>
          </p:cNvSpPr>
          <p:nvPr>
            <p:ph type="sldNum" idx="12"/>
          </p:nvPr>
        </p:nvSpPr>
        <p:spPr>
          <a:xfrm>
            <a:off x="35386964" y="29978350"/>
            <a:ext cx="11522073" cy="2286000"/>
          </a:xfrm>
          <a:prstGeom prst="rect">
            <a:avLst/>
          </a:prstGeom>
          <a:noFill/>
          <a:ln>
            <a:noFill/>
          </a:ln>
        </p:spPr>
        <p:txBody>
          <a:bodyPr lIns="376200" tIns="188100" rIns="376200" bIns="188100" anchor="t" anchorCtr="0">
            <a:noAutofit/>
          </a:bodyPr>
          <a:lstStyle>
            <a:lvl1pPr marL="0" marR="0" indent="0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defRPr sz="5700" b="0" i="0" u="none" strike="noStrike" cap="none" baseline="0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1pPr>
          </a:lstStyle>
          <a:p>
            <a:pPr marL="0" lvl="0" indent="0">
              <a:spcBef>
                <a:spcPts val="0"/>
              </a:spcBef>
              <a:buClr>
                <a:schemeClr val="dk1"/>
              </a:buClr>
              <a:buSzPct val="25000"/>
              <a:buFont typeface="Arial"/>
              <a:buNone/>
            </a:pPr>
            <a:fld id="{00000000-1234-1234-1234-123412341234}" type="slidenum">
              <a:rPr lang="en-US"/>
              <a:pPr marL="0" lvl="0" indent="0">
                <a:spcBef>
                  <a:spcPts val="0"/>
                </a:spcBef>
                <a:buClr>
                  <a:schemeClr val="dk1"/>
                </a:buClr>
                <a:buSzPct val="25000"/>
                <a:buFont typeface="Arial"/>
                <a:buNone/>
              </a:pPr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>
  <p:cSld name="Blank">
    <p:spTree>
      <p:nvGrpSpPr>
        <p:cNvPr id="1" name="Shape 5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9" name="Shape 59"/>
          <p:cNvSpPr txBox="1">
            <a:spLocks noGrp="1"/>
          </p:cNvSpPr>
          <p:nvPr>
            <p:ph type="dt" idx="10"/>
          </p:nvPr>
        </p:nvSpPr>
        <p:spPr>
          <a:xfrm>
            <a:off x="2468565" y="29978350"/>
            <a:ext cx="11522073" cy="2286000"/>
          </a:xfrm>
          <a:prstGeom prst="rect">
            <a:avLst/>
          </a:prstGeom>
          <a:noFill/>
          <a:ln>
            <a:noFill/>
          </a:ln>
        </p:spPr>
        <p:txBody>
          <a:bodyPr lIns="91425" tIns="91425" rIns="91425" bIns="91425" anchor="t" anchorCtr="0"/>
          <a:lstStyle>
            <a:lvl1pPr marL="0" marR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buNone/>
              <a:defRPr/>
            </a:lvl1pPr>
            <a:lvl2pPr marL="457200" marR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buNone/>
              <a:defRPr/>
            </a:lvl2pPr>
            <a:lvl3pPr marL="914400" marR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buNone/>
              <a:defRPr/>
            </a:lvl3pPr>
            <a:lvl4pPr marL="1371600" marR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buNone/>
              <a:defRPr/>
            </a:lvl4pPr>
            <a:lvl5pPr marL="1828800" marR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buNone/>
              <a:defRPr/>
            </a:lvl5pPr>
            <a:lvl6pPr marL="2286000" marR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buNone/>
              <a:defRPr/>
            </a:lvl6pPr>
            <a:lvl7pPr marL="2743200" marR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buNone/>
              <a:defRPr/>
            </a:lvl7pPr>
            <a:lvl8pPr marL="3200400" marR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buNone/>
              <a:defRPr/>
            </a:lvl8pPr>
            <a:lvl9pPr marL="3657600" marR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buNone/>
              <a:defRPr/>
            </a:lvl9pPr>
          </a:lstStyle>
          <a:p>
            <a:endParaRPr/>
          </a:p>
        </p:txBody>
      </p:sp>
      <p:sp>
        <p:nvSpPr>
          <p:cNvPr id="60" name="Shape 60"/>
          <p:cNvSpPr txBox="1">
            <a:spLocks noGrp="1"/>
          </p:cNvSpPr>
          <p:nvPr>
            <p:ph type="ftr" idx="11"/>
          </p:nvPr>
        </p:nvSpPr>
        <p:spPr>
          <a:xfrm>
            <a:off x="16870363" y="29978350"/>
            <a:ext cx="15636875" cy="2286000"/>
          </a:xfrm>
          <a:prstGeom prst="rect">
            <a:avLst/>
          </a:prstGeom>
          <a:noFill/>
          <a:ln>
            <a:noFill/>
          </a:ln>
        </p:spPr>
        <p:txBody>
          <a:bodyPr lIns="91425" tIns="91425" rIns="91425" bIns="91425" anchor="t" anchorCtr="0"/>
          <a:lstStyle>
            <a:lvl1pPr marL="0" marR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buNone/>
              <a:defRPr/>
            </a:lvl1pPr>
            <a:lvl2pPr marL="457200" marR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buNone/>
              <a:defRPr/>
            </a:lvl2pPr>
            <a:lvl3pPr marL="914400" marR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buNone/>
              <a:defRPr/>
            </a:lvl3pPr>
            <a:lvl4pPr marL="1371600" marR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buNone/>
              <a:defRPr/>
            </a:lvl4pPr>
            <a:lvl5pPr marL="1828800" marR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buNone/>
              <a:defRPr/>
            </a:lvl5pPr>
            <a:lvl6pPr marL="2286000" marR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buNone/>
              <a:defRPr/>
            </a:lvl6pPr>
            <a:lvl7pPr marL="2743200" marR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buNone/>
              <a:defRPr/>
            </a:lvl7pPr>
            <a:lvl8pPr marL="3200400" marR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buNone/>
              <a:defRPr/>
            </a:lvl8pPr>
            <a:lvl9pPr marL="3657600" marR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buNone/>
              <a:defRPr/>
            </a:lvl9pPr>
          </a:lstStyle>
          <a:p>
            <a:endParaRPr/>
          </a:p>
        </p:txBody>
      </p:sp>
      <p:sp>
        <p:nvSpPr>
          <p:cNvPr id="61" name="Shape 61"/>
          <p:cNvSpPr txBox="1">
            <a:spLocks noGrp="1"/>
          </p:cNvSpPr>
          <p:nvPr>
            <p:ph type="sldNum" idx="12"/>
          </p:nvPr>
        </p:nvSpPr>
        <p:spPr>
          <a:xfrm>
            <a:off x="35386964" y="29978350"/>
            <a:ext cx="11522073" cy="2286000"/>
          </a:xfrm>
          <a:prstGeom prst="rect">
            <a:avLst/>
          </a:prstGeom>
          <a:noFill/>
          <a:ln>
            <a:noFill/>
          </a:ln>
        </p:spPr>
        <p:txBody>
          <a:bodyPr lIns="376200" tIns="188100" rIns="376200" bIns="188100" anchor="t" anchorCtr="0">
            <a:noAutofit/>
          </a:bodyPr>
          <a:lstStyle>
            <a:lvl1pPr marL="0" marR="0" indent="0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defRPr sz="5700" b="0" i="0" u="none" strike="noStrike" cap="none" baseline="0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1pPr>
          </a:lstStyle>
          <a:p>
            <a:pPr marL="0" lvl="0" indent="0">
              <a:spcBef>
                <a:spcPts val="0"/>
              </a:spcBef>
              <a:buClr>
                <a:schemeClr val="dk1"/>
              </a:buClr>
              <a:buSzPct val="25000"/>
              <a:buFont typeface="Arial"/>
              <a:buNone/>
            </a:pPr>
            <a:fld id="{00000000-1234-1234-1234-123412341234}" type="slidenum">
              <a:rPr lang="en-US"/>
              <a:pPr marL="0" lvl="0" indent="0">
                <a:spcBef>
                  <a:spcPts val="0"/>
                </a:spcBef>
                <a:buClr>
                  <a:schemeClr val="dk1"/>
                </a:buClr>
                <a:buSzPct val="25000"/>
                <a:buFont typeface="Arial"/>
                <a:buNone/>
              </a:pPr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>
  <p:cSld name="Content with Caption">
    <p:spTree>
      <p:nvGrpSpPr>
        <p:cNvPr id="1" name="Shape 6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3" name="Shape 63"/>
          <p:cNvSpPr txBox="1">
            <a:spLocks noGrp="1"/>
          </p:cNvSpPr>
          <p:nvPr>
            <p:ph type="title"/>
          </p:nvPr>
        </p:nvSpPr>
        <p:spPr>
          <a:xfrm>
            <a:off x="2468165" y="1311275"/>
            <a:ext cx="16244888" cy="5576886"/>
          </a:xfrm>
          <a:prstGeom prst="rect">
            <a:avLst/>
          </a:prstGeom>
          <a:noFill/>
          <a:ln>
            <a:noFill/>
          </a:ln>
        </p:spPr>
        <p:txBody>
          <a:bodyPr lIns="91425" tIns="91425" rIns="91425" bIns="91425" anchor="b" anchorCtr="0"/>
          <a:lstStyle>
            <a:lvl1pPr algn="l" rtl="0">
              <a:spcBef>
                <a:spcPts val="0"/>
              </a:spcBef>
              <a:defRPr/>
            </a:lvl1pPr>
            <a:lvl2pPr rtl="0">
              <a:spcBef>
                <a:spcPts val="0"/>
              </a:spcBef>
              <a:defRPr/>
            </a:lvl2pPr>
            <a:lvl3pPr rtl="0">
              <a:spcBef>
                <a:spcPts val="0"/>
              </a:spcBef>
              <a:defRPr/>
            </a:lvl3pPr>
            <a:lvl4pPr rtl="0">
              <a:spcBef>
                <a:spcPts val="0"/>
              </a:spcBef>
              <a:defRPr/>
            </a:lvl4pPr>
            <a:lvl5pPr rtl="0">
              <a:spcBef>
                <a:spcPts val="0"/>
              </a:spcBef>
              <a:defRPr/>
            </a:lvl5pPr>
            <a:lvl6pPr rtl="0">
              <a:spcBef>
                <a:spcPts val="0"/>
              </a:spcBef>
              <a:defRPr/>
            </a:lvl6pPr>
            <a:lvl7pPr rtl="0">
              <a:spcBef>
                <a:spcPts val="0"/>
              </a:spcBef>
              <a:defRPr/>
            </a:lvl7pPr>
            <a:lvl8pPr rtl="0">
              <a:spcBef>
                <a:spcPts val="0"/>
              </a:spcBef>
              <a:defRPr/>
            </a:lvl8pPr>
            <a:lvl9pPr rtl="0">
              <a:spcBef>
                <a:spcPts val="0"/>
              </a:spcBef>
              <a:defRPr/>
            </a:lvl9pPr>
          </a:lstStyle>
          <a:p>
            <a:endParaRPr/>
          </a:p>
        </p:txBody>
      </p:sp>
      <p:sp>
        <p:nvSpPr>
          <p:cNvPr id="64" name="Shape 64"/>
          <p:cNvSpPr txBox="1">
            <a:spLocks noGrp="1"/>
          </p:cNvSpPr>
          <p:nvPr>
            <p:ph type="body" idx="1"/>
          </p:nvPr>
        </p:nvSpPr>
        <p:spPr>
          <a:xfrm>
            <a:off x="19305985" y="1311277"/>
            <a:ext cx="27603449" cy="28093989"/>
          </a:xfrm>
          <a:prstGeom prst="rect">
            <a:avLst/>
          </a:prstGeom>
          <a:noFill/>
          <a:ln>
            <a:noFill/>
          </a:ln>
        </p:spPr>
        <p:txBody>
          <a:bodyPr lIns="91425" tIns="91425" rIns="91425" bIns="91425" anchor="t" anchorCtr="0"/>
          <a:lstStyle>
            <a:lvl1pPr rtl="0">
              <a:spcBef>
                <a:spcPts val="0"/>
              </a:spcBef>
              <a:defRPr/>
            </a:lvl1pPr>
            <a:lvl2pPr rtl="0">
              <a:spcBef>
                <a:spcPts val="0"/>
              </a:spcBef>
              <a:defRPr/>
            </a:lvl2pPr>
            <a:lvl3pPr rtl="0">
              <a:spcBef>
                <a:spcPts val="0"/>
              </a:spcBef>
              <a:defRPr/>
            </a:lvl3pPr>
            <a:lvl4pPr rtl="0">
              <a:spcBef>
                <a:spcPts val="0"/>
              </a:spcBef>
              <a:defRPr/>
            </a:lvl4pPr>
            <a:lvl5pPr rtl="0">
              <a:spcBef>
                <a:spcPts val="0"/>
              </a:spcBef>
              <a:defRPr/>
            </a:lvl5pPr>
            <a:lvl6pPr rtl="0">
              <a:spcBef>
                <a:spcPts val="0"/>
              </a:spcBef>
              <a:defRPr/>
            </a:lvl6pPr>
            <a:lvl7pPr rtl="0">
              <a:spcBef>
                <a:spcPts val="0"/>
              </a:spcBef>
              <a:defRPr/>
            </a:lvl7pPr>
            <a:lvl8pPr rtl="0">
              <a:spcBef>
                <a:spcPts val="0"/>
              </a:spcBef>
              <a:defRPr/>
            </a:lvl8pPr>
            <a:lvl9pPr rtl="0">
              <a:spcBef>
                <a:spcPts val="0"/>
              </a:spcBef>
              <a:defRPr/>
            </a:lvl9pPr>
          </a:lstStyle>
          <a:p>
            <a:endParaRPr/>
          </a:p>
        </p:txBody>
      </p:sp>
      <p:sp>
        <p:nvSpPr>
          <p:cNvPr id="65" name="Shape 65"/>
          <p:cNvSpPr txBox="1">
            <a:spLocks noGrp="1"/>
          </p:cNvSpPr>
          <p:nvPr>
            <p:ph type="body" idx="2"/>
          </p:nvPr>
        </p:nvSpPr>
        <p:spPr>
          <a:xfrm>
            <a:off x="2468165" y="6888163"/>
            <a:ext cx="16244888" cy="22517100"/>
          </a:xfrm>
          <a:prstGeom prst="rect">
            <a:avLst/>
          </a:prstGeom>
          <a:noFill/>
          <a:ln>
            <a:noFill/>
          </a:ln>
        </p:spPr>
        <p:txBody>
          <a:bodyPr lIns="91425" tIns="91425" rIns="91425" bIns="91425" anchor="t" anchorCtr="0"/>
          <a:lstStyle>
            <a:lvl1pPr marL="0" indent="0" rtl="0">
              <a:spcBef>
                <a:spcPts val="0"/>
              </a:spcBef>
              <a:buFont typeface="Arial"/>
              <a:buNone/>
              <a:defRPr/>
            </a:lvl1pPr>
            <a:lvl2pPr marL="457200" indent="0" rtl="0">
              <a:spcBef>
                <a:spcPts val="0"/>
              </a:spcBef>
              <a:buFont typeface="Arial"/>
              <a:buNone/>
              <a:defRPr/>
            </a:lvl2pPr>
            <a:lvl3pPr marL="914400" indent="0" rtl="0">
              <a:spcBef>
                <a:spcPts val="0"/>
              </a:spcBef>
              <a:buFont typeface="Arial"/>
              <a:buNone/>
              <a:defRPr/>
            </a:lvl3pPr>
            <a:lvl4pPr marL="1371600" indent="0" rtl="0">
              <a:spcBef>
                <a:spcPts val="0"/>
              </a:spcBef>
              <a:buFont typeface="Arial"/>
              <a:buNone/>
              <a:defRPr/>
            </a:lvl4pPr>
            <a:lvl5pPr marL="1828800" indent="0" rtl="0">
              <a:spcBef>
                <a:spcPts val="0"/>
              </a:spcBef>
              <a:buFont typeface="Arial"/>
              <a:buNone/>
              <a:defRPr/>
            </a:lvl5pPr>
            <a:lvl6pPr marL="2286000" indent="0" rtl="0">
              <a:spcBef>
                <a:spcPts val="0"/>
              </a:spcBef>
              <a:buFont typeface="Arial"/>
              <a:buNone/>
              <a:defRPr/>
            </a:lvl6pPr>
            <a:lvl7pPr marL="2743200" indent="0" rtl="0">
              <a:spcBef>
                <a:spcPts val="0"/>
              </a:spcBef>
              <a:buFont typeface="Arial"/>
              <a:buNone/>
              <a:defRPr/>
            </a:lvl7pPr>
            <a:lvl8pPr marL="3200400" indent="0" rtl="0">
              <a:spcBef>
                <a:spcPts val="0"/>
              </a:spcBef>
              <a:buFont typeface="Arial"/>
              <a:buNone/>
              <a:defRPr/>
            </a:lvl8pPr>
            <a:lvl9pPr marL="3657600" indent="0" rtl="0">
              <a:spcBef>
                <a:spcPts val="0"/>
              </a:spcBef>
              <a:buFont typeface="Arial"/>
              <a:buNone/>
              <a:defRPr/>
            </a:lvl9pPr>
          </a:lstStyle>
          <a:p>
            <a:endParaRPr/>
          </a:p>
        </p:txBody>
      </p:sp>
      <p:sp>
        <p:nvSpPr>
          <p:cNvPr id="66" name="Shape 66"/>
          <p:cNvSpPr txBox="1">
            <a:spLocks noGrp="1"/>
          </p:cNvSpPr>
          <p:nvPr>
            <p:ph type="dt" idx="10"/>
          </p:nvPr>
        </p:nvSpPr>
        <p:spPr>
          <a:xfrm>
            <a:off x="2468565" y="29978350"/>
            <a:ext cx="11522073" cy="2286000"/>
          </a:xfrm>
          <a:prstGeom prst="rect">
            <a:avLst/>
          </a:prstGeom>
          <a:noFill/>
          <a:ln>
            <a:noFill/>
          </a:ln>
        </p:spPr>
        <p:txBody>
          <a:bodyPr lIns="91425" tIns="91425" rIns="91425" bIns="91425" anchor="t" anchorCtr="0"/>
          <a:lstStyle>
            <a:lvl1pPr marL="0" marR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buNone/>
              <a:defRPr/>
            </a:lvl1pPr>
            <a:lvl2pPr marL="457200" marR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buNone/>
              <a:defRPr/>
            </a:lvl2pPr>
            <a:lvl3pPr marL="914400" marR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buNone/>
              <a:defRPr/>
            </a:lvl3pPr>
            <a:lvl4pPr marL="1371600" marR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buNone/>
              <a:defRPr/>
            </a:lvl4pPr>
            <a:lvl5pPr marL="1828800" marR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buNone/>
              <a:defRPr/>
            </a:lvl5pPr>
            <a:lvl6pPr marL="2286000" marR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buNone/>
              <a:defRPr/>
            </a:lvl6pPr>
            <a:lvl7pPr marL="2743200" marR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buNone/>
              <a:defRPr/>
            </a:lvl7pPr>
            <a:lvl8pPr marL="3200400" marR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buNone/>
              <a:defRPr/>
            </a:lvl8pPr>
            <a:lvl9pPr marL="3657600" marR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buNone/>
              <a:defRPr/>
            </a:lvl9pPr>
          </a:lstStyle>
          <a:p>
            <a:endParaRPr/>
          </a:p>
        </p:txBody>
      </p:sp>
      <p:sp>
        <p:nvSpPr>
          <p:cNvPr id="67" name="Shape 67"/>
          <p:cNvSpPr txBox="1">
            <a:spLocks noGrp="1"/>
          </p:cNvSpPr>
          <p:nvPr>
            <p:ph type="ftr" idx="11"/>
          </p:nvPr>
        </p:nvSpPr>
        <p:spPr>
          <a:xfrm>
            <a:off x="16870363" y="29978350"/>
            <a:ext cx="15636875" cy="2286000"/>
          </a:xfrm>
          <a:prstGeom prst="rect">
            <a:avLst/>
          </a:prstGeom>
          <a:noFill/>
          <a:ln>
            <a:noFill/>
          </a:ln>
        </p:spPr>
        <p:txBody>
          <a:bodyPr lIns="91425" tIns="91425" rIns="91425" bIns="91425" anchor="t" anchorCtr="0"/>
          <a:lstStyle>
            <a:lvl1pPr marL="0" marR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buNone/>
              <a:defRPr/>
            </a:lvl1pPr>
            <a:lvl2pPr marL="457200" marR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buNone/>
              <a:defRPr/>
            </a:lvl2pPr>
            <a:lvl3pPr marL="914400" marR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buNone/>
              <a:defRPr/>
            </a:lvl3pPr>
            <a:lvl4pPr marL="1371600" marR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buNone/>
              <a:defRPr/>
            </a:lvl4pPr>
            <a:lvl5pPr marL="1828800" marR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buNone/>
              <a:defRPr/>
            </a:lvl5pPr>
            <a:lvl6pPr marL="2286000" marR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buNone/>
              <a:defRPr/>
            </a:lvl6pPr>
            <a:lvl7pPr marL="2743200" marR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buNone/>
              <a:defRPr/>
            </a:lvl7pPr>
            <a:lvl8pPr marL="3200400" marR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buNone/>
              <a:defRPr/>
            </a:lvl8pPr>
            <a:lvl9pPr marL="3657600" marR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buNone/>
              <a:defRPr/>
            </a:lvl9pPr>
          </a:lstStyle>
          <a:p>
            <a:endParaRPr/>
          </a:p>
        </p:txBody>
      </p:sp>
      <p:sp>
        <p:nvSpPr>
          <p:cNvPr id="68" name="Shape 68"/>
          <p:cNvSpPr txBox="1">
            <a:spLocks noGrp="1"/>
          </p:cNvSpPr>
          <p:nvPr>
            <p:ph type="sldNum" idx="12"/>
          </p:nvPr>
        </p:nvSpPr>
        <p:spPr>
          <a:xfrm>
            <a:off x="35386964" y="29978350"/>
            <a:ext cx="11522073" cy="2286000"/>
          </a:xfrm>
          <a:prstGeom prst="rect">
            <a:avLst/>
          </a:prstGeom>
          <a:noFill/>
          <a:ln>
            <a:noFill/>
          </a:ln>
        </p:spPr>
        <p:txBody>
          <a:bodyPr lIns="376200" tIns="188100" rIns="376200" bIns="188100" anchor="t" anchorCtr="0">
            <a:noAutofit/>
          </a:bodyPr>
          <a:lstStyle>
            <a:lvl1pPr marL="0" marR="0" indent="0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defRPr sz="5700" b="0" i="0" u="none" strike="noStrike" cap="none" baseline="0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1pPr>
          </a:lstStyle>
          <a:p>
            <a:pPr marL="0" lvl="0" indent="0">
              <a:spcBef>
                <a:spcPts val="0"/>
              </a:spcBef>
              <a:buClr>
                <a:schemeClr val="dk1"/>
              </a:buClr>
              <a:buSzPct val="25000"/>
              <a:buFont typeface="Arial"/>
              <a:buNone/>
            </a:pPr>
            <a:fld id="{00000000-1234-1234-1234-123412341234}" type="slidenum">
              <a:rPr lang="en-US"/>
              <a:pPr marL="0" lvl="0" indent="0">
                <a:spcBef>
                  <a:spcPts val="0"/>
                </a:spcBef>
                <a:buClr>
                  <a:schemeClr val="dk1"/>
                </a:buClr>
                <a:buSzPct val="25000"/>
                <a:buFont typeface="Arial"/>
                <a:buNone/>
              </a:pPr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>
  <p:cSld name="Picture with Caption">
    <p:spTree>
      <p:nvGrpSpPr>
        <p:cNvPr id="1" name="Shape 6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0" name="Shape 70"/>
          <p:cNvSpPr txBox="1">
            <a:spLocks noGrp="1"/>
          </p:cNvSpPr>
          <p:nvPr>
            <p:ph type="title"/>
          </p:nvPr>
        </p:nvSpPr>
        <p:spPr>
          <a:xfrm>
            <a:off x="9677996" y="23042565"/>
            <a:ext cx="29626916" cy="2720974"/>
          </a:xfrm>
          <a:prstGeom prst="rect">
            <a:avLst/>
          </a:prstGeom>
          <a:noFill/>
          <a:ln>
            <a:noFill/>
          </a:ln>
        </p:spPr>
        <p:txBody>
          <a:bodyPr lIns="91425" tIns="91425" rIns="91425" bIns="91425" anchor="b" anchorCtr="0"/>
          <a:lstStyle>
            <a:lvl1pPr algn="l" rtl="0">
              <a:spcBef>
                <a:spcPts val="0"/>
              </a:spcBef>
              <a:defRPr/>
            </a:lvl1pPr>
            <a:lvl2pPr rtl="0">
              <a:spcBef>
                <a:spcPts val="0"/>
              </a:spcBef>
              <a:defRPr/>
            </a:lvl2pPr>
            <a:lvl3pPr rtl="0">
              <a:spcBef>
                <a:spcPts val="0"/>
              </a:spcBef>
              <a:defRPr/>
            </a:lvl3pPr>
            <a:lvl4pPr rtl="0">
              <a:spcBef>
                <a:spcPts val="0"/>
              </a:spcBef>
              <a:defRPr/>
            </a:lvl4pPr>
            <a:lvl5pPr rtl="0">
              <a:spcBef>
                <a:spcPts val="0"/>
              </a:spcBef>
              <a:defRPr/>
            </a:lvl5pPr>
            <a:lvl6pPr rtl="0">
              <a:spcBef>
                <a:spcPts val="0"/>
              </a:spcBef>
              <a:defRPr/>
            </a:lvl6pPr>
            <a:lvl7pPr rtl="0">
              <a:spcBef>
                <a:spcPts val="0"/>
              </a:spcBef>
              <a:defRPr/>
            </a:lvl7pPr>
            <a:lvl8pPr rtl="0">
              <a:spcBef>
                <a:spcPts val="0"/>
              </a:spcBef>
              <a:defRPr/>
            </a:lvl8pPr>
            <a:lvl9pPr rtl="0">
              <a:spcBef>
                <a:spcPts val="0"/>
              </a:spcBef>
              <a:defRPr/>
            </a:lvl9pPr>
          </a:lstStyle>
          <a:p>
            <a:endParaRPr/>
          </a:p>
        </p:txBody>
      </p:sp>
      <p:sp>
        <p:nvSpPr>
          <p:cNvPr id="71" name="Shape 71"/>
          <p:cNvSpPr>
            <a:spLocks noGrp="1"/>
          </p:cNvSpPr>
          <p:nvPr>
            <p:ph type="pic" idx="2"/>
          </p:nvPr>
        </p:nvSpPr>
        <p:spPr>
          <a:xfrm>
            <a:off x="9677996" y="2941638"/>
            <a:ext cx="29626916" cy="19750086"/>
          </a:xfrm>
          <a:prstGeom prst="rect">
            <a:avLst/>
          </a:prstGeom>
          <a:noFill/>
          <a:ln>
            <a:noFill/>
          </a:ln>
        </p:spPr>
      </p:sp>
      <p:sp>
        <p:nvSpPr>
          <p:cNvPr id="72" name="Shape 72"/>
          <p:cNvSpPr txBox="1">
            <a:spLocks noGrp="1"/>
          </p:cNvSpPr>
          <p:nvPr>
            <p:ph type="body" idx="1"/>
          </p:nvPr>
        </p:nvSpPr>
        <p:spPr>
          <a:xfrm>
            <a:off x="9677996" y="25763542"/>
            <a:ext cx="29626916" cy="3862387"/>
          </a:xfrm>
          <a:prstGeom prst="rect">
            <a:avLst/>
          </a:prstGeom>
          <a:noFill/>
          <a:ln>
            <a:noFill/>
          </a:ln>
        </p:spPr>
        <p:txBody>
          <a:bodyPr lIns="91425" tIns="91425" rIns="91425" bIns="91425" anchor="t" anchorCtr="0"/>
          <a:lstStyle>
            <a:lvl1pPr marL="0" indent="0" rtl="0">
              <a:spcBef>
                <a:spcPts val="0"/>
              </a:spcBef>
              <a:buFont typeface="Arial"/>
              <a:buNone/>
              <a:defRPr/>
            </a:lvl1pPr>
            <a:lvl2pPr marL="457200" indent="0" rtl="0">
              <a:spcBef>
                <a:spcPts val="0"/>
              </a:spcBef>
              <a:buFont typeface="Arial"/>
              <a:buNone/>
              <a:defRPr/>
            </a:lvl2pPr>
            <a:lvl3pPr marL="914400" indent="0" rtl="0">
              <a:spcBef>
                <a:spcPts val="0"/>
              </a:spcBef>
              <a:buFont typeface="Arial"/>
              <a:buNone/>
              <a:defRPr/>
            </a:lvl3pPr>
            <a:lvl4pPr marL="1371600" indent="0" rtl="0">
              <a:spcBef>
                <a:spcPts val="0"/>
              </a:spcBef>
              <a:buFont typeface="Arial"/>
              <a:buNone/>
              <a:defRPr/>
            </a:lvl4pPr>
            <a:lvl5pPr marL="1828800" indent="0" rtl="0">
              <a:spcBef>
                <a:spcPts val="0"/>
              </a:spcBef>
              <a:buFont typeface="Arial"/>
              <a:buNone/>
              <a:defRPr/>
            </a:lvl5pPr>
            <a:lvl6pPr marL="2286000" indent="0" rtl="0">
              <a:spcBef>
                <a:spcPts val="0"/>
              </a:spcBef>
              <a:buFont typeface="Arial"/>
              <a:buNone/>
              <a:defRPr/>
            </a:lvl6pPr>
            <a:lvl7pPr marL="2743200" indent="0" rtl="0">
              <a:spcBef>
                <a:spcPts val="0"/>
              </a:spcBef>
              <a:buFont typeface="Arial"/>
              <a:buNone/>
              <a:defRPr/>
            </a:lvl7pPr>
            <a:lvl8pPr marL="3200400" indent="0" rtl="0">
              <a:spcBef>
                <a:spcPts val="0"/>
              </a:spcBef>
              <a:buFont typeface="Arial"/>
              <a:buNone/>
              <a:defRPr/>
            </a:lvl8pPr>
            <a:lvl9pPr marL="3657600" indent="0" rtl="0">
              <a:spcBef>
                <a:spcPts val="0"/>
              </a:spcBef>
              <a:buFont typeface="Arial"/>
              <a:buNone/>
              <a:defRPr/>
            </a:lvl9pPr>
          </a:lstStyle>
          <a:p>
            <a:endParaRPr/>
          </a:p>
        </p:txBody>
      </p:sp>
      <p:sp>
        <p:nvSpPr>
          <p:cNvPr id="73" name="Shape 73"/>
          <p:cNvSpPr txBox="1">
            <a:spLocks noGrp="1"/>
          </p:cNvSpPr>
          <p:nvPr>
            <p:ph type="dt" idx="10"/>
          </p:nvPr>
        </p:nvSpPr>
        <p:spPr>
          <a:xfrm>
            <a:off x="2468565" y="29978350"/>
            <a:ext cx="11522073" cy="2286000"/>
          </a:xfrm>
          <a:prstGeom prst="rect">
            <a:avLst/>
          </a:prstGeom>
          <a:noFill/>
          <a:ln>
            <a:noFill/>
          </a:ln>
        </p:spPr>
        <p:txBody>
          <a:bodyPr lIns="91425" tIns="91425" rIns="91425" bIns="91425" anchor="t" anchorCtr="0"/>
          <a:lstStyle>
            <a:lvl1pPr marL="0" marR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buNone/>
              <a:defRPr/>
            </a:lvl1pPr>
            <a:lvl2pPr marL="457200" marR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buNone/>
              <a:defRPr/>
            </a:lvl2pPr>
            <a:lvl3pPr marL="914400" marR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buNone/>
              <a:defRPr/>
            </a:lvl3pPr>
            <a:lvl4pPr marL="1371600" marR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buNone/>
              <a:defRPr/>
            </a:lvl4pPr>
            <a:lvl5pPr marL="1828800" marR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buNone/>
              <a:defRPr/>
            </a:lvl5pPr>
            <a:lvl6pPr marL="2286000" marR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buNone/>
              <a:defRPr/>
            </a:lvl6pPr>
            <a:lvl7pPr marL="2743200" marR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buNone/>
              <a:defRPr/>
            </a:lvl7pPr>
            <a:lvl8pPr marL="3200400" marR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buNone/>
              <a:defRPr/>
            </a:lvl8pPr>
            <a:lvl9pPr marL="3657600" marR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buNone/>
              <a:defRPr/>
            </a:lvl9pPr>
          </a:lstStyle>
          <a:p>
            <a:endParaRPr/>
          </a:p>
        </p:txBody>
      </p:sp>
      <p:sp>
        <p:nvSpPr>
          <p:cNvPr id="74" name="Shape 74"/>
          <p:cNvSpPr txBox="1">
            <a:spLocks noGrp="1"/>
          </p:cNvSpPr>
          <p:nvPr>
            <p:ph type="ftr" idx="11"/>
          </p:nvPr>
        </p:nvSpPr>
        <p:spPr>
          <a:xfrm>
            <a:off x="16870363" y="29978350"/>
            <a:ext cx="15636875" cy="2286000"/>
          </a:xfrm>
          <a:prstGeom prst="rect">
            <a:avLst/>
          </a:prstGeom>
          <a:noFill/>
          <a:ln>
            <a:noFill/>
          </a:ln>
        </p:spPr>
        <p:txBody>
          <a:bodyPr lIns="91425" tIns="91425" rIns="91425" bIns="91425" anchor="t" anchorCtr="0"/>
          <a:lstStyle>
            <a:lvl1pPr marL="0" marR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buNone/>
              <a:defRPr/>
            </a:lvl1pPr>
            <a:lvl2pPr marL="457200" marR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buNone/>
              <a:defRPr/>
            </a:lvl2pPr>
            <a:lvl3pPr marL="914400" marR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buNone/>
              <a:defRPr/>
            </a:lvl3pPr>
            <a:lvl4pPr marL="1371600" marR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buNone/>
              <a:defRPr/>
            </a:lvl4pPr>
            <a:lvl5pPr marL="1828800" marR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buNone/>
              <a:defRPr/>
            </a:lvl5pPr>
            <a:lvl6pPr marL="2286000" marR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buNone/>
              <a:defRPr/>
            </a:lvl6pPr>
            <a:lvl7pPr marL="2743200" marR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buNone/>
              <a:defRPr/>
            </a:lvl7pPr>
            <a:lvl8pPr marL="3200400" marR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buNone/>
              <a:defRPr/>
            </a:lvl8pPr>
            <a:lvl9pPr marL="3657600" marR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buNone/>
              <a:defRPr/>
            </a:lvl9pPr>
          </a:lstStyle>
          <a:p>
            <a:endParaRPr/>
          </a:p>
        </p:txBody>
      </p:sp>
      <p:sp>
        <p:nvSpPr>
          <p:cNvPr id="75" name="Shape 75"/>
          <p:cNvSpPr txBox="1">
            <a:spLocks noGrp="1"/>
          </p:cNvSpPr>
          <p:nvPr>
            <p:ph type="sldNum" idx="12"/>
          </p:nvPr>
        </p:nvSpPr>
        <p:spPr>
          <a:xfrm>
            <a:off x="35386964" y="29978350"/>
            <a:ext cx="11522073" cy="2286000"/>
          </a:xfrm>
          <a:prstGeom prst="rect">
            <a:avLst/>
          </a:prstGeom>
          <a:noFill/>
          <a:ln>
            <a:noFill/>
          </a:ln>
        </p:spPr>
        <p:txBody>
          <a:bodyPr lIns="376200" tIns="188100" rIns="376200" bIns="188100" anchor="t" anchorCtr="0">
            <a:noAutofit/>
          </a:bodyPr>
          <a:lstStyle>
            <a:lvl1pPr marL="0" marR="0" indent="0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defRPr sz="5700" b="0" i="0" u="none" strike="noStrike" cap="none" baseline="0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1pPr>
          </a:lstStyle>
          <a:p>
            <a:pPr marL="0" lvl="0" indent="0">
              <a:spcBef>
                <a:spcPts val="0"/>
              </a:spcBef>
              <a:buClr>
                <a:schemeClr val="dk1"/>
              </a:buClr>
              <a:buSzPct val="25000"/>
              <a:buFont typeface="Arial"/>
              <a:buNone/>
            </a:pPr>
            <a:fld id="{00000000-1234-1234-1234-123412341234}" type="slidenum">
              <a:rPr lang="en-US"/>
              <a:pPr marL="0" lvl="0" indent="0">
                <a:spcBef>
                  <a:spcPts val="0"/>
                </a:spcBef>
                <a:buClr>
                  <a:schemeClr val="dk1"/>
                </a:buClr>
                <a:buSzPct val="25000"/>
                <a:buFont typeface="Arial"/>
                <a:buNone/>
              </a:pPr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>
  <p:cSld name="Title and Vertical Text">
    <p:spTree>
      <p:nvGrpSpPr>
        <p:cNvPr id="1" name="Shape 7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7" name="Shape 77"/>
          <p:cNvSpPr txBox="1">
            <a:spLocks noGrp="1"/>
          </p:cNvSpPr>
          <p:nvPr>
            <p:ph type="title"/>
          </p:nvPr>
        </p:nvSpPr>
        <p:spPr>
          <a:xfrm>
            <a:off x="2468564" y="1317627"/>
            <a:ext cx="44440475" cy="5486399"/>
          </a:xfrm>
          <a:prstGeom prst="rect">
            <a:avLst/>
          </a:prstGeom>
          <a:noFill/>
          <a:ln>
            <a:noFill/>
          </a:ln>
        </p:spPr>
        <p:txBody>
          <a:bodyPr lIns="91425" tIns="91425" rIns="91425" bIns="91425" anchor="ctr" anchorCtr="0"/>
          <a:lstStyle>
            <a:lvl1pPr algn="ctr" rtl="0">
              <a:spcBef>
                <a:spcPts val="0"/>
              </a:spcBef>
              <a:spcAft>
                <a:spcPts val="0"/>
              </a:spcAft>
              <a:defRPr/>
            </a:lvl1pPr>
            <a:lvl2pPr algn="ctr" rtl="0">
              <a:spcBef>
                <a:spcPts val="0"/>
              </a:spcBef>
              <a:spcAft>
                <a:spcPts val="0"/>
              </a:spcAft>
              <a:defRPr/>
            </a:lvl2pPr>
            <a:lvl3pPr algn="ctr" rtl="0">
              <a:spcBef>
                <a:spcPts val="0"/>
              </a:spcBef>
              <a:spcAft>
                <a:spcPts val="0"/>
              </a:spcAft>
              <a:defRPr/>
            </a:lvl3pPr>
            <a:lvl4pPr algn="ctr" rtl="0">
              <a:spcBef>
                <a:spcPts val="0"/>
              </a:spcBef>
              <a:spcAft>
                <a:spcPts val="0"/>
              </a:spcAft>
              <a:defRPr/>
            </a:lvl4pPr>
            <a:lvl5pPr algn="ctr" rtl="0">
              <a:spcBef>
                <a:spcPts val="0"/>
              </a:spcBef>
              <a:spcAft>
                <a:spcPts val="0"/>
              </a:spcAft>
              <a:defRPr/>
            </a:lvl5pPr>
            <a:lvl6pPr marL="457200" algn="ctr" rtl="0">
              <a:spcBef>
                <a:spcPts val="0"/>
              </a:spcBef>
              <a:spcAft>
                <a:spcPts val="0"/>
              </a:spcAft>
              <a:defRPr/>
            </a:lvl6pPr>
            <a:lvl7pPr marL="914400" algn="ctr" rtl="0">
              <a:spcBef>
                <a:spcPts val="0"/>
              </a:spcBef>
              <a:spcAft>
                <a:spcPts val="0"/>
              </a:spcAft>
              <a:defRPr/>
            </a:lvl7pPr>
            <a:lvl8pPr marL="1371600" algn="ctr" rtl="0">
              <a:spcBef>
                <a:spcPts val="0"/>
              </a:spcBef>
              <a:spcAft>
                <a:spcPts val="0"/>
              </a:spcAft>
              <a:defRPr/>
            </a:lvl8pPr>
            <a:lvl9pPr marL="1828800" algn="ctr" rtl="0">
              <a:spcBef>
                <a:spcPts val="0"/>
              </a:spcBef>
              <a:spcAft>
                <a:spcPts val="0"/>
              </a:spcAft>
              <a:defRPr/>
            </a:lvl9pPr>
          </a:lstStyle>
          <a:p>
            <a:endParaRPr/>
          </a:p>
        </p:txBody>
      </p:sp>
      <p:sp>
        <p:nvSpPr>
          <p:cNvPr id="78" name="Shape 78"/>
          <p:cNvSpPr txBox="1">
            <a:spLocks noGrp="1"/>
          </p:cNvSpPr>
          <p:nvPr>
            <p:ph type="body" idx="1"/>
          </p:nvPr>
        </p:nvSpPr>
        <p:spPr>
          <a:xfrm rot="5400000">
            <a:off x="13825539" y="-3676650"/>
            <a:ext cx="21726525" cy="44440475"/>
          </a:xfrm>
          <a:prstGeom prst="rect">
            <a:avLst/>
          </a:prstGeom>
          <a:noFill/>
          <a:ln>
            <a:noFill/>
          </a:ln>
        </p:spPr>
        <p:txBody>
          <a:bodyPr lIns="91425" tIns="91425" rIns="91425" bIns="91425" anchor="t" anchorCtr="0"/>
          <a:lstStyle>
            <a:lvl1pPr marL="1409700" indent="-304800" algn="l" rtl="0">
              <a:spcBef>
                <a:spcPts val="2640"/>
              </a:spcBef>
              <a:spcAft>
                <a:spcPts val="0"/>
              </a:spcAft>
              <a:buClr>
                <a:schemeClr val="dk1"/>
              </a:buClr>
              <a:buFont typeface="Arial"/>
              <a:buChar char="•"/>
              <a:defRPr/>
            </a:lvl1pPr>
            <a:lvl2pPr marL="3057525" indent="-187325" algn="l" rtl="0">
              <a:spcBef>
                <a:spcPts val="2300"/>
              </a:spcBef>
              <a:spcAft>
                <a:spcPts val="0"/>
              </a:spcAft>
              <a:buClr>
                <a:schemeClr val="dk1"/>
              </a:buClr>
              <a:buFont typeface="Arial"/>
              <a:buChar char="–"/>
              <a:defRPr/>
            </a:lvl2pPr>
            <a:lvl3pPr marL="4702175" indent="-53975" algn="l" rtl="0">
              <a:spcBef>
                <a:spcPts val="1980"/>
              </a:spcBef>
              <a:spcAft>
                <a:spcPts val="0"/>
              </a:spcAft>
              <a:buClr>
                <a:schemeClr val="dk1"/>
              </a:buClr>
              <a:buFont typeface="Arial"/>
              <a:buChar char="•"/>
              <a:defRPr/>
            </a:lvl3pPr>
            <a:lvl4pPr marL="6583363" indent="-157163" algn="l" rtl="0">
              <a:spcBef>
                <a:spcPts val="1640"/>
              </a:spcBef>
              <a:spcAft>
                <a:spcPts val="0"/>
              </a:spcAft>
              <a:buClr>
                <a:schemeClr val="dk1"/>
              </a:buClr>
              <a:buFont typeface="Arial"/>
              <a:buChar char="–"/>
              <a:defRPr/>
            </a:lvl4pPr>
            <a:lvl5pPr marL="8466138" indent="-160338" algn="l" rtl="0">
              <a:spcBef>
                <a:spcPts val="1640"/>
              </a:spcBef>
              <a:spcAft>
                <a:spcPts val="0"/>
              </a:spcAft>
              <a:buClr>
                <a:schemeClr val="dk1"/>
              </a:buClr>
              <a:buFont typeface="Arial"/>
              <a:buChar char="»"/>
              <a:defRPr/>
            </a:lvl5pPr>
            <a:lvl6pPr marL="8923338" indent="-160338" algn="l" rtl="0">
              <a:spcBef>
                <a:spcPts val="1640"/>
              </a:spcBef>
              <a:spcAft>
                <a:spcPts val="0"/>
              </a:spcAft>
              <a:buClr>
                <a:schemeClr val="dk1"/>
              </a:buClr>
              <a:buFont typeface="Arial"/>
              <a:buChar char="»"/>
              <a:defRPr/>
            </a:lvl6pPr>
            <a:lvl7pPr marL="9380538" indent="-160338" algn="l" rtl="0">
              <a:spcBef>
                <a:spcPts val="1640"/>
              </a:spcBef>
              <a:spcAft>
                <a:spcPts val="0"/>
              </a:spcAft>
              <a:buClr>
                <a:schemeClr val="dk1"/>
              </a:buClr>
              <a:buFont typeface="Arial"/>
              <a:buChar char="»"/>
              <a:defRPr/>
            </a:lvl7pPr>
            <a:lvl8pPr marL="9837738" indent="-160338" algn="l" rtl="0">
              <a:spcBef>
                <a:spcPts val="1640"/>
              </a:spcBef>
              <a:spcAft>
                <a:spcPts val="0"/>
              </a:spcAft>
              <a:buClr>
                <a:schemeClr val="dk1"/>
              </a:buClr>
              <a:buFont typeface="Arial"/>
              <a:buChar char="»"/>
              <a:defRPr/>
            </a:lvl8pPr>
            <a:lvl9pPr marL="10294938" indent="-160338" algn="l" rtl="0">
              <a:spcBef>
                <a:spcPts val="1640"/>
              </a:spcBef>
              <a:spcAft>
                <a:spcPts val="0"/>
              </a:spcAft>
              <a:buClr>
                <a:schemeClr val="dk1"/>
              </a:buClr>
              <a:buFont typeface="Arial"/>
              <a:buChar char="»"/>
              <a:defRPr/>
            </a:lvl9pPr>
          </a:lstStyle>
          <a:p>
            <a:endParaRPr/>
          </a:p>
        </p:txBody>
      </p:sp>
      <p:sp>
        <p:nvSpPr>
          <p:cNvPr id="79" name="Shape 79"/>
          <p:cNvSpPr txBox="1">
            <a:spLocks noGrp="1"/>
          </p:cNvSpPr>
          <p:nvPr>
            <p:ph type="dt" idx="10"/>
          </p:nvPr>
        </p:nvSpPr>
        <p:spPr>
          <a:xfrm>
            <a:off x="2468565" y="29978350"/>
            <a:ext cx="11522073" cy="2286000"/>
          </a:xfrm>
          <a:prstGeom prst="rect">
            <a:avLst/>
          </a:prstGeom>
          <a:noFill/>
          <a:ln>
            <a:noFill/>
          </a:ln>
        </p:spPr>
        <p:txBody>
          <a:bodyPr lIns="91425" tIns="91425" rIns="91425" bIns="91425" anchor="t" anchorCtr="0"/>
          <a:lstStyle>
            <a:lvl1pPr marL="0" marR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buNone/>
              <a:defRPr/>
            </a:lvl1pPr>
            <a:lvl2pPr marL="457200" marR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buNone/>
              <a:defRPr/>
            </a:lvl2pPr>
            <a:lvl3pPr marL="914400" marR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buNone/>
              <a:defRPr/>
            </a:lvl3pPr>
            <a:lvl4pPr marL="1371600" marR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buNone/>
              <a:defRPr/>
            </a:lvl4pPr>
            <a:lvl5pPr marL="1828800" marR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buNone/>
              <a:defRPr/>
            </a:lvl5pPr>
            <a:lvl6pPr marL="2286000" marR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buNone/>
              <a:defRPr/>
            </a:lvl6pPr>
            <a:lvl7pPr marL="2743200" marR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buNone/>
              <a:defRPr/>
            </a:lvl7pPr>
            <a:lvl8pPr marL="3200400" marR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buNone/>
              <a:defRPr/>
            </a:lvl8pPr>
            <a:lvl9pPr marL="3657600" marR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buNone/>
              <a:defRPr/>
            </a:lvl9pPr>
          </a:lstStyle>
          <a:p>
            <a:endParaRPr/>
          </a:p>
        </p:txBody>
      </p:sp>
      <p:sp>
        <p:nvSpPr>
          <p:cNvPr id="80" name="Shape 80"/>
          <p:cNvSpPr txBox="1">
            <a:spLocks noGrp="1"/>
          </p:cNvSpPr>
          <p:nvPr>
            <p:ph type="ftr" idx="11"/>
          </p:nvPr>
        </p:nvSpPr>
        <p:spPr>
          <a:xfrm>
            <a:off x="16870363" y="29978350"/>
            <a:ext cx="15636875" cy="2286000"/>
          </a:xfrm>
          <a:prstGeom prst="rect">
            <a:avLst/>
          </a:prstGeom>
          <a:noFill/>
          <a:ln>
            <a:noFill/>
          </a:ln>
        </p:spPr>
        <p:txBody>
          <a:bodyPr lIns="91425" tIns="91425" rIns="91425" bIns="91425" anchor="t" anchorCtr="0"/>
          <a:lstStyle>
            <a:lvl1pPr marL="0" marR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buNone/>
              <a:defRPr/>
            </a:lvl1pPr>
            <a:lvl2pPr marL="457200" marR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buNone/>
              <a:defRPr/>
            </a:lvl2pPr>
            <a:lvl3pPr marL="914400" marR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buNone/>
              <a:defRPr/>
            </a:lvl3pPr>
            <a:lvl4pPr marL="1371600" marR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buNone/>
              <a:defRPr/>
            </a:lvl4pPr>
            <a:lvl5pPr marL="1828800" marR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buNone/>
              <a:defRPr/>
            </a:lvl5pPr>
            <a:lvl6pPr marL="2286000" marR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buNone/>
              <a:defRPr/>
            </a:lvl6pPr>
            <a:lvl7pPr marL="2743200" marR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buNone/>
              <a:defRPr/>
            </a:lvl7pPr>
            <a:lvl8pPr marL="3200400" marR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buNone/>
              <a:defRPr/>
            </a:lvl8pPr>
            <a:lvl9pPr marL="3657600" marR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buNone/>
              <a:defRPr/>
            </a:lvl9pPr>
          </a:lstStyle>
          <a:p>
            <a:endParaRPr/>
          </a:p>
        </p:txBody>
      </p:sp>
      <p:sp>
        <p:nvSpPr>
          <p:cNvPr id="81" name="Shape 81"/>
          <p:cNvSpPr txBox="1">
            <a:spLocks noGrp="1"/>
          </p:cNvSpPr>
          <p:nvPr>
            <p:ph type="sldNum" idx="12"/>
          </p:nvPr>
        </p:nvSpPr>
        <p:spPr>
          <a:xfrm>
            <a:off x="35386964" y="29978350"/>
            <a:ext cx="11522073" cy="2286000"/>
          </a:xfrm>
          <a:prstGeom prst="rect">
            <a:avLst/>
          </a:prstGeom>
          <a:noFill/>
          <a:ln>
            <a:noFill/>
          </a:ln>
        </p:spPr>
        <p:txBody>
          <a:bodyPr lIns="376200" tIns="188100" rIns="376200" bIns="188100" anchor="t" anchorCtr="0">
            <a:noAutofit/>
          </a:bodyPr>
          <a:lstStyle>
            <a:lvl1pPr marL="0" marR="0" indent="0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defRPr sz="5700" b="0" i="0" u="none" strike="noStrike" cap="none" baseline="0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1pPr>
          </a:lstStyle>
          <a:p>
            <a:pPr marL="0" lvl="0" indent="0">
              <a:spcBef>
                <a:spcPts val="0"/>
              </a:spcBef>
              <a:buClr>
                <a:schemeClr val="dk1"/>
              </a:buClr>
              <a:buSzPct val="25000"/>
              <a:buFont typeface="Arial"/>
              <a:buNone/>
            </a:pPr>
            <a:fld id="{00000000-1234-1234-1234-123412341234}" type="slidenum">
              <a:rPr lang="en-US"/>
              <a:pPr marL="0" lvl="0" indent="0">
                <a:spcBef>
                  <a:spcPts val="0"/>
                </a:spcBef>
                <a:buClr>
                  <a:schemeClr val="dk1"/>
                </a:buClr>
                <a:buSzPct val="25000"/>
                <a:buFont typeface="Arial"/>
                <a:buNone/>
              </a:pPr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>
  <p:cSld name="Vertical Title and Text">
    <p:spTree>
      <p:nvGrpSpPr>
        <p:cNvPr id="1" name="Shape 8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3" name="Shape 83"/>
          <p:cNvSpPr txBox="1">
            <a:spLocks noGrp="1"/>
          </p:cNvSpPr>
          <p:nvPr>
            <p:ph type="title"/>
          </p:nvPr>
        </p:nvSpPr>
        <p:spPr>
          <a:xfrm rot="5400000">
            <a:off x="27309668" y="9807079"/>
            <a:ext cx="28089225" cy="11110316"/>
          </a:xfrm>
          <a:prstGeom prst="rect">
            <a:avLst/>
          </a:prstGeom>
          <a:noFill/>
          <a:ln>
            <a:noFill/>
          </a:ln>
        </p:spPr>
        <p:txBody>
          <a:bodyPr lIns="91425" tIns="91425" rIns="91425" bIns="91425" anchor="ctr" anchorCtr="0"/>
          <a:lstStyle>
            <a:lvl1pPr algn="ctr" rtl="0">
              <a:spcBef>
                <a:spcPts val="0"/>
              </a:spcBef>
              <a:spcAft>
                <a:spcPts val="0"/>
              </a:spcAft>
              <a:defRPr/>
            </a:lvl1pPr>
            <a:lvl2pPr algn="ctr" rtl="0">
              <a:spcBef>
                <a:spcPts val="0"/>
              </a:spcBef>
              <a:spcAft>
                <a:spcPts val="0"/>
              </a:spcAft>
              <a:defRPr/>
            </a:lvl2pPr>
            <a:lvl3pPr algn="ctr" rtl="0">
              <a:spcBef>
                <a:spcPts val="0"/>
              </a:spcBef>
              <a:spcAft>
                <a:spcPts val="0"/>
              </a:spcAft>
              <a:defRPr/>
            </a:lvl3pPr>
            <a:lvl4pPr algn="ctr" rtl="0">
              <a:spcBef>
                <a:spcPts val="0"/>
              </a:spcBef>
              <a:spcAft>
                <a:spcPts val="0"/>
              </a:spcAft>
              <a:defRPr/>
            </a:lvl4pPr>
            <a:lvl5pPr algn="ctr" rtl="0">
              <a:spcBef>
                <a:spcPts val="0"/>
              </a:spcBef>
              <a:spcAft>
                <a:spcPts val="0"/>
              </a:spcAft>
              <a:defRPr/>
            </a:lvl5pPr>
            <a:lvl6pPr marL="457200" algn="ctr" rtl="0">
              <a:spcBef>
                <a:spcPts val="0"/>
              </a:spcBef>
              <a:spcAft>
                <a:spcPts val="0"/>
              </a:spcAft>
              <a:defRPr/>
            </a:lvl6pPr>
            <a:lvl7pPr marL="914400" algn="ctr" rtl="0">
              <a:spcBef>
                <a:spcPts val="0"/>
              </a:spcBef>
              <a:spcAft>
                <a:spcPts val="0"/>
              </a:spcAft>
              <a:defRPr/>
            </a:lvl7pPr>
            <a:lvl8pPr marL="1371600" algn="ctr" rtl="0">
              <a:spcBef>
                <a:spcPts val="0"/>
              </a:spcBef>
              <a:spcAft>
                <a:spcPts val="0"/>
              </a:spcAft>
              <a:defRPr/>
            </a:lvl8pPr>
            <a:lvl9pPr marL="1828800" algn="ctr" rtl="0">
              <a:spcBef>
                <a:spcPts val="0"/>
              </a:spcBef>
              <a:spcAft>
                <a:spcPts val="0"/>
              </a:spcAft>
              <a:defRPr/>
            </a:lvl9pPr>
          </a:lstStyle>
          <a:p>
            <a:endParaRPr/>
          </a:p>
        </p:txBody>
      </p:sp>
      <p:sp>
        <p:nvSpPr>
          <p:cNvPr id="84" name="Shape 84"/>
          <p:cNvSpPr txBox="1">
            <a:spLocks noGrp="1"/>
          </p:cNvSpPr>
          <p:nvPr>
            <p:ph type="body" idx="1"/>
          </p:nvPr>
        </p:nvSpPr>
        <p:spPr>
          <a:xfrm rot="5400000">
            <a:off x="5003305" y="-1217509"/>
            <a:ext cx="28089225" cy="33159502"/>
          </a:xfrm>
          <a:prstGeom prst="rect">
            <a:avLst/>
          </a:prstGeom>
          <a:noFill/>
          <a:ln>
            <a:noFill/>
          </a:ln>
        </p:spPr>
        <p:txBody>
          <a:bodyPr lIns="91425" tIns="91425" rIns="91425" bIns="91425" anchor="t" anchorCtr="0"/>
          <a:lstStyle>
            <a:lvl1pPr marL="1409700" indent="-304800" algn="l" rtl="0">
              <a:spcBef>
                <a:spcPts val="2640"/>
              </a:spcBef>
              <a:spcAft>
                <a:spcPts val="0"/>
              </a:spcAft>
              <a:buClr>
                <a:schemeClr val="dk1"/>
              </a:buClr>
              <a:buFont typeface="Arial"/>
              <a:buChar char="•"/>
              <a:defRPr/>
            </a:lvl1pPr>
            <a:lvl2pPr marL="3057525" indent="-187325" algn="l" rtl="0">
              <a:spcBef>
                <a:spcPts val="2300"/>
              </a:spcBef>
              <a:spcAft>
                <a:spcPts val="0"/>
              </a:spcAft>
              <a:buClr>
                <a:schemeClr val="dk1"/>
              </a:buClr>
              <a:buFont typeface="Arial"/>
              <a:buChar char="–"/>
              <a:defRPr/>
            </a:lvl2pPr>
            <a:lvl3pPr marL="4702175" indent="-53975" algn="l" rtl="0">
              <a:spcBef>
                <a:spcPts val="1980"/>
              </a:spcBef>
              <a:spcAft>
                <a:spcPts val="0"/>
              </a:spcAft>
              <a:buClr>
                <a:schemeClr val="dk1"/>
              </a:buClr>
              <a:buFont typeface="Arial"/>
              <a:buChar char="•"/>
              <a:defRPr/>
            </a:lvl3pPr>
            <a:lvl4pPr marL="6583363" indent="-157163" algn="l" rtl="0">
              <a:spcBef>
                <a:spcPts val="1640"/>
              </a:spcBef>
              <a:spcAft>
                <a:spcPts val="0"/>
              </a:spcAft>
              <a:buClr>
                <a:schemeClr val="dk1"/>
              </a:buClr>
              <a:buFont typeface="Arial"/>
              <a:buChar char="–"/>
              <a:defRPr/>
            </a:lvl4pPr>
            <a:lvl5pPr marL="8466138" indent="-160338" algn="l" rtl="0">
              <a:spcBef>
                <a:spcPts val="1640"/>
              </a:spcBef>
              <a:spcAft>
                <a:spcPts val="0"/>
              </a:spcAft>
              <a:buClr>
                <a:schemeClr val="dk1"/>
              </a:buClr>
              <a:buFont typeface="Arial"/>
              <a:buChar char="»"/>
              <a:defRPr/>
            </a:lvl5pPr>
            <a:lvl6pPr marL="8923338" indent="-160338" algn="l" rtl="0">
              <a:spcBef>
                <a:spcPts val="1640"/>
              </a:spcBef>
              <a:spcAft>
                <a:spcPts val="0"/>
              </a:spcAft>
              <a:buClr>
                <a:schemeClr val="dk1"/>
              </a:buClr>
              <a:buFont typeface="Arial"/>
              <a:buChar char="»"/>
              <a:defRPr/>
            </a:lvl6pPr>
            <a:lvl7pPr marL="9380538" indent="-160338" algn="l" rtl="0">
              <a:spcBef>
                <a:spcPts val="1640"/>
              </a:spcBef>
              <a:spcAft>
                <a:spcPts val="0"/>
              </a:spcAft>
              <a:buClr>
                <a:schemeClr val="dk1"/>
              </a:buClr>
              <a:buFont typeface="Arial"/>
              <a:buChar char="»"/>
              <a:defRPr/>
            </a:lvl7pPr>
            <a:lvl8pPr marL="9837738" indent="-160338" algn="l" rtl="0">
              <a:spcBef>
                <a:spcPts val="1640"/>
              </a:spcBef>
              <a:spcAft>
                <a:spcPts val="0"/>
              </a:spcAft>
              <a:buClr>
                <a:schemeClr val="dk1"/>
              </a:buClr>
              <a:buFont typeface="Arial"/>
              <a:buChar char="»"/>
              <a:defRPr/>
            </a:lvl8pPr>
            <a:lvl9pPr marL="10294938" indent="-160338" algn="l" rtl="0">
              <a:spcBef>
                <a:spcPts val="1640"/>
              </a:spcBef>
              <a:spcAft>
                <a:spcPts val="0"/>
              </a:spcAft>
              <a:buClr>
                <a:schemeClr val="dk1"/>
              </a:buClr>
              <a:buFont typeface="Arial"/>
              <a:buChar char="»"/>
              <a:defRPr/>
            </a:lvl9pPr>
          </a:lstStyle>
          <a:p>
            <a:endParaRPr/>
          </a:p>
        </p:txBody>
      </p:sp>
      <p:sp>
        <p:nvSpPr>
          <p:cNvPr id="85" name="Shape 85"/>
          <p:cNvSpPr txBox="1">
            <a:spLocks noGrp="1"/>
          </p:cNvSpPr>
          <p:nvPr>
            <p:ph type="dt" idx="10"/>
          </p:nvPr>
        </p:nvSpPr>
        <p:spPr>
          <a:xfrm>
            <a:off x="2468565" y="29978350"/>
            <a:ext cx="11522073" cy="2286000"/>
          </a:xfrm>
          <a:prstGeom prst="rect">
            <a:avLst/>
          </a:prstGeom>
          <a:noFill/>
          <a:ln>
            <a:noFill/>
          </a:ln>
        </p:spPr>
        <p:txBody>
          <a:bodyPr lIns="91425" tIns="91425" rIns="91425" bIns="91425" anchor="t" anchorCtr="0"/>
          <a:lstStyle>
            <a:lvl1pPr marL="0" marR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buNone/>
              <a:defRPr/>
            </a:lvl1pPr>
            <a:lvl2pPr marL="457200" marR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buNone/>
              <a:defRPr/>
            </a:lvl2pPr>
            <a:lvl3pPr marL="914400" marR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buNone/>
              <a:defRPr/>
            </a:lvl3pPr>
            <a:lvl4pPr marL="1371600" marR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buNone/>
              <a:defRPr/>
            </a:lvl4pPr>
            <a:lvl5pPr marL="1828800" marR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buNone/>
              <a:defRPr/>
            </a:lvl5pPr>
            <a:lvl6pPr marL="2286000" marR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buNone/>
              <a:defRPr/>
            </a:lvl6pPr>
            <a:lvl7pPr marL="2743200" marR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buNone/>
              <a:defRPr/>
            </a:lvl7pPr>
            <a:lvl8pPr marL="3200400" marR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buNone/>
              <a:defRPr/>
            </a:lvl8pPr>
            <a:lvl9pPr marL="3657600" marR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buNone/>
              <a:defRPr/>
            </a:lvl9pPr>
          </a:lstStyle>
          <a:p>
            <a:endParaRPr/>
          </a:p>
        </p:txBody>
      </p:sp>
      <p:sp>
        <p:nvSpPr>
          <p:cNvPr id="86" name="Shape 86"/>
          <p:cNvSpPr txBox="1">
            <a:spLocks noGrp="1"/>
          </p:cNvSpPr>
          <p:nvPr>
            <p:ph type="ftr" idx="11"/>
          </p:nvPr>
        </p:nvSpPr>
        <p:spPr>
          <a:xfrm>
            <a:off x="16870363" y="29978350"/>
            <a:ext cx="15636875" cy="2286000"/>
          </a:xfrm>
          <a:prstGeom prst="rect">
            <a:avLst/>
          </a:prstGeom>
          <a:noFill/>
          <a:ln>
            <a:noFill/>
          </a:ln>
        </p:spPr>
        <p:txBody>
          <a:bodyPr lIns="91425" tIns="91425" rIns="91425" bIns="91425" anchor="t" anchorCtr="0"/>
          <a:lstStyle>
            <a:lvl1pPr marL="0" marR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buNone/>
              <a:defRPr/>
            </a:lvl1pPr>
            <a:lvl2pPr marL="457200" marR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buNone/>
              <a:defRPr/>
            </a:lvl2pPr>
            <a:lvl3pPr marL="914400" marR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buNone/>
              <a:defRPr/>
            </a:lvl3pPr>
            <a:lvl4pPr marL="1371600" marR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buNone/>
              <a:defRPr/>
            </a:lvl4pPr>
            <a:lvl5pPr marL="1828800" marR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buNone/>
              <a:defRPr/>
            </a:lvl5pPr>
            <a:lvl6pPr marL="2286000" marR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buNone/>
              <a:defRPr/>
            </a:lvl6pPr>
            <a:lvl7pPr marL="2743200" marR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buNone/>
              <a:defRPr/>
            </a:lvl7pPr>
            <a:lvl8pPr marL="3200400" marR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buNone/>
              <a:defRPr/>
            </a:lvl8pPr>
            <a:lvl9pPr marL="3657600" marR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buNone/>
              <a:defRPr/>
            </a:lvl9pPr>
          </a:lstStyle>
          <a:p>
            <a:endParaRPr/>
          </a:p>
        </p:txBody>
      </p:sp>
      <p:sp>
        <p:nvSpPr>
          <p:cNvPr id="87" name="Shape 87"/>
          <p:cNvSpPr txBox="1">
            <a:spLocks noGrp="1"/>
          </p:cNvSpPr>
          <p:nvPr>
            <p:ph type="sldNum" idx="12"/>
          </p:nvPr>
        </p:nvSpPr>
        <p:spPr>
          <a:xfrm>
            <a:off x="35386964" y="29978350"/>
            <a:ext cx="11522073" cy="2286000"/>
          </a:xfrm>
          <a:prstGeom prst="rect">
            <a:avLst/>
          </a:prstGeom>
          <a:noFill/>
          <a:ln>
            <a:noFill/>
          </a:ln>
        </p:spPr>
        <p:txBody>
          <a:bodyPr lIns="376200" tIns="188100" rIns="376200" bIns="188100" anchor="t" anchorCtr="0">
            <a:noAutofit/>
          </a:bodyPr>
          <a:lstStyle>
            <a:lvl1pPr marL="0" marR="0" indent="0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defRPr sz="5700" b="0" i="0" u="none" strike="noStrike" cap="none" baseline="0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1pPr>
          </a:lstStyle>
          <a:p>
            <a:pPr marL="0" lvl="0" indent="0">
              <a:spcBef>
                <a:spcPts val="0"/>
              </a:spcBef>
              <a:buClr>
                <a:schemeClr val="dk1"/>
              </a:buClr>
              <a:buSzPct val="25000"/>
              <a:buFont typeface="Arial"/>
              <a:buNone/>
            </a:pPr>
            <a:fld id="{00000000-1234-1234-1234-123412341234}" type="slidenum">
              <a:rPr lang="en-US"/>
              <a:pPr marL="0" lvl="0" indent="0">
                <a:spcBef>
                  <a:spcPts val="0"/>
                </a:spcBef>
                <a:buClr>
                  <a:schemeClr val="dk1"/>
                </a:buClr>
                <a:buSzPct val="25000"/>
                <a:buFont typeface="Arial"/>
                <a:buNone/>
              </a:pPr>
              <a:t>‹#›</a:t>
            </a:fld>
            <a:endParaRPr lang="en-US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theme" Target="../theme/theme1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0">
              <a:srgbClr val="DDA9A9"/>
            </a:gs>
            <a:gs pos="50000">
              <a:srgbClr val="990000"/>
            </a:gs>
            <a:gs pos="100000">
              <a:srgbClr val="DDA9A9"/>
            </a:gs>
          </a:gsLst>
          <a:lin ang="5400000" scaled="0"/>
        </a:gradFill>
        <a:effectLst/>
      </p:bgPr>
    </p:bg>
    <p:spTree>
      <p:nvGrpSpPr>
        <p:cNvPr id="1" name="Shape 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Shape 5"/>
          <p:cNvSpPr txBox="1">
            <a:spLocks noGrp="1"/>
          </p:cNvSpPr>
          <p:nvPr>
            <p:ph type="title"/>
          </p:nvPr>
        </p:nvSpPr>
        <p:spPr>
          <a:xfrm>
            <a:off x="2468564" y="1317627"/>
            <a:ext cx="44440475" cy="5486399"/>
          </a:xfrm>
          <a:prstGeom prst="rect">
            <a:avLst/>
          </a:prstGeom>
          <a:noFill/>
          <a:ln>
            <a:noFill/>
          </a:ln>
        </p:spPr>
        <p:txBody>
          <a:bodyPr lIns="91425" tIns="91425" rIns="91425" bIns="91425" anchor="ctr" anchorCtr="0"/>
          <a:lstStyle>
            <a:lvl1pPr marL="0" marR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buNone/>
              <a:defRPr/>
            </a:lvl1pPr>
            <a:lvl2pPr marL="0" marR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buNone/>
              <a:defRPr/>
            </a:lvl2pPr>
            <a:lvl3pPr marL="0" marR="0" indent="0" algn="ctr" rtl="0">
              <a:spcBef>
                <a:spcPts val="0"/>
              </a:spcBef>
              <a:spcAft>
                <a:spcPts val="0"/>
              </a:spcAft>
              <a:defRPr/>
            </a:lvl3pPr>
            <a:lvl4pPr marL="0" marR="0" indent="0" algn="ctr" rtl="0">
              <a:spcBef>
                <a:spcPts val="0"/>
              </a:spcBef>
              <a:spcAft>
                <a:spcPts val="0"/>
              </a:spcAft>
              <a:defRPr/>
            </a:lvl4pPr>
            <a:lvl5pPr marL="0" marR="0" indent="0" algn="ctr" rtl="0">
              <a:spcBef>
                <a:spcPts val="0"/>
              </a:spcBef>
              <a:spcAft>
                <a:spcPts val="0"/>
              </a:spcAft>
              <a:defRPr/>
            </a:lvl5pPr>
            <a:lvl6pPr marL="457200" marR="0" indent="0" algn="ctr" rtl="0">
              <a:spcBef>
                <a:spcPts val="0"/>
              </a:spcBef>
              <a:spcAft>
                <a:spcPts val="0"/>
              </a:spcAft>
              <a:defRPr/>
            </a:lvl6pPr>
            <a:lvl7pPr marL="914400" marR="0" indent="0" algn="ctr" rtl="0">
              <a:spcBef>
                <a:spcPts val="0"/>
              </a:spcBef>
              <a:spcAft>
                <a:spcPts val="0"/>
              </a:spcAft>
              <a:defRPr/>
            </a:lvl7pPr>
            <a:lvl8pPr marL="1371600" marR="0" indent="0" algn="ctr" rtl="0">
              <a:spcBef>
                <a:spcPts val="0"/>
              </a:spcBef>
              <a:spcAft>
                <a:spcPts val="0"/>
              </a:spcAft>
              <a:defRPr/>
            </a:lvl8pPr>
            <a:lvl9pPr marL="1828800" marR="0" indent="0" algn="ctr" rtl="0">
              <a:spcBef>
                <a:spcPts val="0"/>
              </a:spcBef>
              <a:spcAft>
                <a:spcPts val="0"/>
              </a:spcAft>
              <a:defRPr/>
            </a:lvl9pPr>
          </a:lstStyle>
          <a:p>
            <a:endParaRPr/>
          </a:p>
        </p:txBody>
      </p:sp>
      <p:sp>
        <p:nvSpPr>
          <p:cNvPr id="6" name="Shape 6"/>
          <p:cNvSpPr txBox="1">
            <a:spLocks noGrp="1"/>
          </p:cNvSpPr>
          <p:nvPr>
            <p:ph type="body" idx="1"/>
          </p:nvPr>
        </p:nvSpPr>
        <p:spPr>
          <a:xfrm>
            <a:off x="2468564" y="7680327"/>
            <a:ext cx="44440475" cy="21726525"/>
          </a:xfrm>
          <a:prstGeom prst="rect">
            <a:avLst/>
          </a:prstGeom>
          <a:noFill/>
          <a:ln>
            <a:noFill/>
          </a:ln>
        </p:spPr>
        <p:txBody>
          <a:bodyPr lIns="91425" tIns="91425" rIns="91425" bIns="91425" anchor="t" anchorCtr="0"/>
          <a:lstStyle>
            <a:lvl1pPr marL="1409700" marR="0" indent="-304800" algn="l" rtl="0">
              <a:lnSpc>
                <a:spcPct val="100000"/>
              </a:lnSpc>
              <a:spcBef>
                <a:spcPts val="2640"/>
              </a:spcBef>
              <a:spcAft>
                <a:spcPts val="0"/>
              </a:spcAft>
              <a:buClr>
                <a:schemeClr val="dk1"/>
              </a:buClr>
              <a:buFont typeface="Arial"/>
              <a:buChar char="•"/>
              <a:defRPr/>
            </a:lvl1pPr>
            <a:lvl2pPr marL="3057525" marR="0" indent="-187325" algn="l" rtl="0">
              <a:lnSpc>
                <a:spcPct val="100000"/>
              </a:lnSpc>
              <a:spcBef>
                <a:spcPts val="2300"/>
              </a:spcBef>
              <a:spcAft>
                <a:spcPts val="0"/>
              </a:spcAft>
              <a:buClr>
                <a:schemeClr val="dk1"/>
              </a:buClr>
              <a:buFont typeface="Arial"/>
              <a:buChar char="–"/>
              <a:defRPr/>
            </a:lvl2pPr>
            <a:lvl3pPr marL="4702175" marR="0" indent="-53975" algn="l" rtl="0">
              <a:lnSpc>
                <a:spcPct val="100000"/>
              </a:lnSpc>
              <a:spcBef>
                <a:spcPts val="1980"/>
              </a:spcBef>
              <a:spcAft>
                <a:spcPts val="0"/>
              </a:spcAft>
              <a:buClr>
                <a:schemeClr val="dk1"/>
              </a:buClr>
              <a:buFont typeface="Arial"/>
              <a:buChar char="•"/>
              <a:defRPr/>
            </a:lvl3pPr>
            <a:lvl4pPr marL="6583363" marR="0" indent="-157163" algn="l" rtl="0">
              <a:lnSpc>
                <a:spcPct val="100000"/>
              </a:lnSpc>
              <a:spcBef>
                <a:spcPts val="1640"/>
              </a:spcBef>
              <a:spcAft>
                <a:spcPts val="0"/>
              </a:spcAft>
              <a:buClr>
                <a:schemeClr val="dk1"/>
              </a:buClr>
              <a:buFont typeface="Arial"/>
              <a:buChar char="–"/>
              <a:defRPr/>
            </a:lvl4pPr>
            <a:lvl5pPr marL="8466138" marR="0" indent="-160338" algn="l" rtl="0">
              <a:lnSpc>
                <a:spcPct val="100000"/>
              </a:lnSpc>
              <a:spcBef>
                <a:spcPts val="1640"/>
              </a:spcBef>
              <a:spcAft>
                <a:spcPts val="0"/>
              </a:spcAft>
              <a:buClr>
                <a:schemeClr val="dk1"/>
              </a:buClr>
              <a:buFont typeface="Arial"/>
              <a:buChar char="»"/>
              <a:defRPr/>
            </a:lvl5pPr>
            <a:lvl6pPr marL="8923338" marR="0" indent="-160338" algn="l" rtl="0">
              <a:lnSpc>
                <a:spcPct val="100000"/>
              </a:lnSpc>
              <a:spcBef>
                <a:spcPts val="1640"/>
              </a:spcBef>
              <a:spcAft>
                <a:spcPts val="0"/>
              </a:spcAft>
              <a:buClr>
                <a:schemeClr val="dk1"/>
              </a:buClr>
              <a:buFont typeface="Arial"/>
              <a:buChar char="»"/>
              <a:defRPr/>
            </a:lvl6pPr>
            <a:lvl7pPr marL="9380538" marR="0" indent="-160338" algn="l" rtl="0">
              <a:lnSpc>
                <a:spcPct val="100000"/>
              </a:lnSpc>
              <a:spcBef>
                <a:spcPts val="1640"/>
              </a:spcBef>
              <a:spcAft>
                <a:spcPts val="0"/>
              </a:spcAft>
              <a:buClr>
                <a:schemeClr val="dk1"/>
              </a:buClr>
              <a:buFont typeface="Arial"/>
              <a:buChar char="»"/>
              <a:defRPr/>
            </a:lvl7pPr>
            <a:lvl8pPr marL="9837738" marR="0" indent="-160338" algn="l" rtl="0">
              <a:lnSpc>
                <a:spcPct val="100000"/>
              </a:lnSpc>
              <a:spcBef>
                <a:spcPts val="1640"/>
              </a:spcBef>
              <a:spcAft>
                <a:spcPts val="0"/>
              </a:spcAft>
              <a:buClr>
                <a:schemeClr val="dk1"/>
              </a:buClr>
              <a:buFont typeface="Arial"/>
              <a:buChar char="»"/>
              <a:defRPr/>
            </a:lvl8pPr>
            <a:lvl9pPr marL="10294938" marR="0" indent="-160338" algn="l" rtl="0">
              <a:lnSpc>
                <a:spcPct val="100000"/>
              </a:lnSpc>
              <a:spcBef>
                <a:spcPts val="1640"/>
              </a:spcBef>
              <a:spcAft>
                <a:spcPts val="0"/>
              </a:spcAft>
              <a:buClr>
                <a:schemeClr val="dk1"/>
              </a:buClr>
              <a:buFont typeface="Arial"/>
              <a:buChar char="»"/>
              <a:defRPr/>
            </a:lvl9pPr>
          </a:lstStyle>
          <a:p>
            <a:endParaRPr/>
          </a:p>
        </p:txBody>
      </p:sp>
      <p:sp>
        <p:nvSpPr>
          <p:cNvPr id="7" name="Shape 7"/>
          <p:cNvSpPr txBox="1">
            <a:spLocks noGrp="1"/>
          </p:cNvSpPr>
          <p:nvPr>
            <p:ph type="dt" idx="10"/>
          </p:nvPr>
        </p:nvSpPr>
        <p:spPr>
          <a:xfrm>
            <a:off x="2468565" y="29978350"/>
            <a:ext cx="11522073" cy="2286000"/>
          </a:xfrm>
          <a:prstGeom prst="rect">
            <a:avLst/>
          </a:prstGeom>
          <a:noFill/>
          <a:ln>
            <a:noFill/>
          </a:ln>
        </p:spPr>
        <p:txBody>
          <a:bodyPr lIns="91425" tIns="91425" rIns="91425" bIns="91425" anchor="t" anchorCtr="0"/>
          <a:lstStyle>
            <a:lvl1pPr marL="0" marR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buNone/>
              <a:defRPr/>
            </a:lvl1pPr>
            <a:lvl2pPr marL="457200" marR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buNone/>
              <a:defRPr/>
            </a:lvl2pPr>
            <a:lvl3pPr marL="914400" marR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buNone/>
              <a:defRPr/>
            </a:lvl3pPr>
            <a:lvl4pPr marL="1371600" marR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buNone/>
              <a:defRPr/>
            </a:lvl4pPr>
            <a:lvl5pPr marL="1828800" marR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buNone/>
              <a:defRPr/>
            </a:lvl5pPr>
            <a:lvl6pPr marL="2286000" marR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buNone/>
              <a:defRPr/>
            </a:lvl6pPr>
            <a:lvl7pPr marL="2743200" marR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buNone/>
              <a:defRPr/>
            </a:lvl7pPr>
            <a:lvl8pPr marL="3200400" marR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buNone/>
              <a:defRPr/>
            </a:lvl8pPr>
            <a:lvl9pPr marL="3657600" marR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buNone/>
              <a:defRPr/>
            </a:lvl9pPr>
          </a:lstStyle>
          <a:p>
            <a:endParaRPr/>
          </a:p>
        </p:txBody>
      </p:sp>
      <p:sp>
        <p:nvSpPr>
          <p:cNvPr id="8" name="Shape 8"/>
          <p:cNvSpPr txBox="1">
            <a:spLocks noGrp="1"/>
          </p:cNvSpPr>
          <p:nvPr>
            <p:ph type="ftr" idx="11"/>
          </p:nvPr>
        </p:nvSpPr>
        <p:spPr>
          <a:xfrm>
            <a:off x="16870363" y="29978350"/>
            <a:ext cx="15636875" cy="2286000"/>
          </a:xfrm>
          <a:prstGeom prst="rect">
            <a:avLst/>
          </a:prstGeom>
          <a:noFill/>
          <a:ln>
            <a:noFill/>
          </a:ln>
        </p:spPr>
        <p:txBody>
          <a:bodyPr lIns="91425" tIns="91425" rIns="91425" bIns="91425" anchor="t" anchorCtr="0"/>
          <a:lstStyle>
            <a:lvl1pPr marL="0" marR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buNone/>
              <a:defRPr/>
            </a:lvl1pPr>
            <a:lvl2pPr marL="457200" marR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buNone/>
              <a:defRPr/>
            </a:lvl2pPr>
            <a:lvl3pPr marL="914400" marR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buNone/>
              <a:defRPr/>
            </a:lvl3pPr>
            <a:lvl4pPr marL="1371600" marR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buNone/>
              <a:defRPr/>
            </a:lvl4pPr>
            <a:lvl5pPr marL="1828800" marR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buNone/>
              <a:defRPr/>
            </a:lvl5pPr>
            <a:lvl6pPr marL="2286000" marR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buNone/>
              <a:defRPr/>
            </a:lvl6pPr>
            <a:lvl7pPr marL="2743200" marR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buNone/>
              <a:defRPr/>
            </a:lvl7pPr>
            <a:lvl8pPr marL="3200400" marR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buNone/>
              <a:defRPr/>
            </a:lvl8pPr>
            <a:lvl9pPr marL="3657600" marR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buNone/>
              <a:defRPr/>
            </a:lvl9pPr>
          </a:lstStyle>
          <a:p>
            <a:endParaRPr/>
          </a:p>
        </p:txBody>
      </p:sp>
      <p:sp>
        <p:nvSpPr>
          <p:cNvPr id="9" name="Shape 9"/>
          <p:cNvSpPr txBox="1">
            <a:spLocks noGrp="1"/>
          </p:cNvSpPr>
          <p:nvPr>
            <p:ph type="sldNum" idx="12"/>
          </p:nvPr>
        </p:nvSpPr>
        <p:spPr>
          <a:xfrm>
            <a:off x="35386964" y="29978350"/>
            <a:ext cx="11522073" cy="2286000"/>
          </a:xfrm>
          <a:prstGeom prst="rect">
            <a:avLst/>
          </a:prstGeom>
          <a:noFill/>
          <a:ln>
            <a:noFill/>
          </a:ln>
        </p:spPr>
        <p:txBody>
          <a:bodyPr lIns="376200" tIns="188100" rIns="376200" bIns="188100" anchor="t" anchorCtr="0">
            <a:noAutofit/>
          </a:bodyPr>
          <a:lstStyle>
            <a:lvl1pPr marL="0" marR="0" indent="0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defRPr sz="5700" b="0" i="0" u="none" strike="noStrike" cap="none" baseline="0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1pPr>
          </a:lstStyle>
          <a:p>
            <a:pPr marL="0" lvl="0" indent="0">
              <a:spcBef>
                <a:spcPts val="0"/>
              </a:spcBef>
              <a:buClr>
                <a:schemeClr val="dk1"/>
              </a:buClr>
              <a:buSzPct val="25000"/>
              <a:buFont typeface="Arial"/>
              <a:buNone/>
            </a:pPr>
            <a:fld id="{00000000-1234-1234-1234-123412341234}" type="slidenum">
              <a:rPr lang="en-US"/>
              <a:pPr marL="0" lvl="0" indent="0">
                <a:spcBef>
                  <a:spcPts val="0"/>
                </a:spcBef>
                <a:buClr>
                  <a:schemeClr val="dk1"/>
                </a:buClr>
                <a:buSzPct val="25000"/>
                <a:buFont typeface="Arial"/>
                <a:buNone/>
              </a:pPr>
              <a:t>‹#›</a:t>
            </a:fld>
            <a:endParaRPr lang="en-US"/>
          </a:p>
        </p:txBody>
      </p:sp>
    </p:spTree>
  </p:cSld>
  <p:clrMap bg1="lt1" tx1="dk1" bg2="dk2" tx2="lt2" accent1="accent1" accent2="accent2" accent3="accent3" accent4="accent4" accent5="accent5" accent6="accent6" hlink="hlink" folHlink="folHlink"/>
  <p:sldLayoutIdLst>
    <p:sldLayoutId id="2147483648" r:id="rId1"/>
    <p:sldLayoutId id="2147483649" r:id="rId2"/>
    <p:sldLayoutId id="2147483650" r:id="rId3"/>
    <p:sldLayoutId id="2147483651" r:id="rId4"/>
    <p:sldLayoutId id="2147483652" r:id="rId5"/>
    <p:sldLayoutId id="2147483653" r:id="rId6"/>
    <p:sldLayoutId id="2147483654" r:id="rId7"/>
    <p:sldLayoutId id="2147483655" r:id="rId8"/>
    <p:sldLayoutId id="2147483656" r:id="rId9"/>
    <p:sldLayoutId id="2147483657" r:id="rId10"/>
    <p:sldLayoutId id="2147483658" r:id="rId11"/>
    <p:sldLayoutId id="2147483659" r:id="rId12"/>
  </p:sldLayoutIdLst>
  <p:hf sldNum="0" hdr="0" ftr="0" dt="0"/>
  <p:txStyles>
    <p:titleStyle>
      <a:defPPr marR="0" algn="l" rtl="0">
        <a:lnSpc>
          <a:spcPct val="100000"/>
        </a:lnSpc>
        <a:spcBef>
          <a:spcPts val="0"/>
        </a:spcBef>
        <a:spcAft>
          <a:spcPts val="0"/>
        </a:spcAft>
      </a:defPPr>
      <a:lvl1pPr marR="0" algn="l" rtl="0">
        <a:lnSpc>
          <a:spcPct val="100000"/>
        </a:lnSpc>
        <a:spcBef>
          <a:spcPts val="0"/>
        </a:spcBef>
        <a:spcAft>
          <a:spcPts val="0"/>
        </a:spcAft>
        <a:buNone/>
        <a:defRPr sz="1400" b="0" i="0" u="none" strike="noStrike" cap="none" baseline="0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marR="0" algn="l" rtl="0">
        <a:lnSpc>
          <a:spcPct val="100000"/>
        </a:lnSpc>
        <a:spcBef>
          <a:spcPts val="0"/>
        </a:spcBef>
        <a:spcAft>
          <a:spcPts val="0"/>
        </a:spcAft>
        <a:buNone/>
        <a:defRPr sz="1400" b="0" i="0" u="none" strike="noStrike" cap="none" baseline="0">
          <a:solidFill>
            <a:srgbClr val="000000"/>
          </a:solidFill>
          <a:latin typeface="Arial"/>
          <a:ea typeface="Arial"/>
          <a:cs typeface="Arial"/>
          <a:sym typeface="Arial"/>
        </a:defRPr>
      </a:lvl2pPr>
    </p:titleStyle>
    <p:bodyStyle>
      <a:defPPr marR="0" algn="l" rtl="0">
        <a:lnSpc>
          <a:spcPct val="100000"/>
        </a:lnSpc>
        <a:spcBef>
          <a:spcPts val="0"/>
        </a:spcBef>
        <a:spcAft>
          <a:spcPts val="0"/>
        </a:spcAft>
      </a:defPPr>
      <a:lvl1pPr marR="0" algn="l" rtl="0">
        <a:lnSpc>
          <a:spcPct val="100000"/>
        </a:lnSpc>
        <a:spcBef>
          <a:spcPts val="0"/>
        </a:spcBef>
        <a:spcAft>
          <a:spcPts val="0"/>
        </a:spcAft>
        <a:buNone/>
        <a:defRPr sz="1400" b="0" i="0" u="none" strike="noStrike" cap="none" baseline="0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marR="0" algn="l" rtl="0">
        <a:lnSpc>
          <a:spcPct val="100000"/>
        </a:lnSpc>
        <a:spcBef>
          <a:spcPts val="0"/>
        </a:spcBef>
        <a:spcAft>
          <a:spcPts val="0"/>
        </a:spcAft>
        <a:buNone/>
        <a:defRPr sz="1400" b="0" i="0" u="none" strike="noStrike" cap="none" baseline="0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marR="0" algn="l" rtl="0">
        <a:lnSpc>
          <a:spcPct val="100000"/>
        </a:lnSpc>
        <a:spcBef>
          <a:spcPts val="0"/>
        </a:spcBef>
        <a:spcAft>
          <a:spcPts val="0"/>
        </a:spcAft>
        <a:buNone/>
        <a:defRPr sz="1400" b="0" i="0" u="none" strike="noStrike" cap="none" baseline="0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marR="0" algn="l" rtl="0">
        <a:lnSpc>
          <a:spcPct val="100000"/>
        </a:lnSpc>
        <a:spcBef>
          <a:spcPts val="0"/>
        </a:spcBef>
        <a:spcAft>
          <a:spcPts val="0"/>
        </a:spcAft>
        <a:buNone/>
        <a:defRPr sz="1400" b="0" i="0" u="none" strike="noStrike" cap="none" baseline="0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marR="0" algn="l" rtl="0">
        <a:lnSpc>
          <a:spcPct val="100000"/>
        </a:lnSpc>
        <a:spcBef>
          <a:spcPts val="0"/>
        </a:spcBef>
        <a:spcAft>
          <a:spcPts val="0"/>
        </a:spcAft>
        <a:buNone/>
        <a:defRPr sz="1400" b="0" i="0" u="none" strike="noStrike" cap="none" baseline="0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marR="0" algn="l" rtl="0">
        <a:lnSpc>
          <a:spcPct val="100000"/>
        </a:lnSpc>
        <a:spcBef>
          <a:spcPts val="0"/>
        </a:spcBef>
        <a:spcAft>
          <a:spcPts val="0"/>
        </a:spcAft>
        <a:buNone/>
        <a:defRPr sz="1400" b="0" i="0" u="none" strike="noStrike" cap="none" baseline="0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marR="0" algn="l" rtl="0">
        <a:lnSpc>
          <a:spcPct val="100000"/>
        </a:lnSpc>
        <a:spcBef>
          <a:spcPts val="0"/>
        </a:spcBef>
        <a:spcAft>
          <a:spcPts val="0"/>
        </a:spcAft>
        <a:buNone/>
        <a:defRPr sz="1400" b="0" i="0" u="none" strike="noStrike" cap="none" baseline="0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marR="0" algn="l" rtl="0">
        <a:lnSpc>
          <a:spcPct val="100000"/>
        </a:lnSpc>
        <a:spcBef>
          <a:spcPts val="0"/>
        </a:spcBef>
        <a:spcAft>
          <a:spcPts val="0"/>
        </a:spcAft>
        <a:buNone/>
        <a:defRPr sz="1400" b="0" i="0" u="none" strike="noStrike" cap="none" baseline="0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marR="0" algn="l" rtl="0">
        <a:lnSpc>
          <a:spcPct val="100000"/>
        </a:lnSpc>
        <a:spcBef>
          <a:spcPts val="0"/>
        </a:spcBef>
        <a:spcAft>
          <a:spcPts val="0"/>
        </a:spcAft>
        <a:buNone/>
        <a:defRPr sz="1400" b="0" i="0" u="none" strike="noStrike" cap="none" baseline="0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bodyStyle>
    <p:otherStyle>
      <a:defPPr marR="0" algn="l" rtl="0">
        <a:lnSpc>
          <a:spcPct val="100000"/>
        </a:lnSpc>
        <a:spcBef>
          <a:spcPts val="0"/>
        </a:spcBef>
        <a:spcAft>
          <a:spcPts val="0"/>
        </a:spcAft>
      </a:defPPr>
      <a:lvl1pPr marR="0" algn="l" rtl="0">
        <a:lnSpc>
          <a:spcPct val="100000"/>
        </a:lnSpc>
        <a:spcBef>
          <a:spcPts val="0"/>
        </a:spcBef>
        <a:spcAft>
          <a:spcPts val="0"/>
        </a:spcAft>
        <a:buNone/>
        <a:defRPr sz="1400" b="0" i="0" u="none" strike="noStrike" cap="none" baseline="0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marR="0" algn="l" rtl="0">
        <a:lnSpc>
          <a:spcPct val="100000"/>
        </a:lnSpc>
        <a:spcBef>
          <a:spcPts val="0"/>
        </a:spcBef>
        <a:spcAft>
          <a:spcPts val="0"/>
        </a:spcAft>
        <a:buNone/>
        <a:defRPr sz="1400" b="0" i="0" u="none" strike="noStrike" cap="none" baseline="0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marR="0" algn="l" rtl="0">
        <a:lnSpc>
          <a:spcPct val="100000"/>
        </a:lnSpc>
        <a:spcBef>
          <a:spcPts val="0"/>
        </a:spcBef>
        <a:spcAft>
          <a:spcPts val="0"/>
        </a:spcAft>
        <a:buNone/>
        <a:defRPr sz="1400" b="0" i="0" u="none" strike="noStrike" cap="none" baseline="0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marR="0" algn="l" rtl="0">
        <a:lnSpc>
          <a:spcPct val="100000"/>
        </a:lnSpc>
        <a:spcBef>
          <a:spcPts val="0"/>
        </a:spcBef>
        <a:spcAft>
          <a:spcPts val="0"/>
        </a:spcAft>
        <a:buNone/>
        <a:defRPr sz="1400" b="0" i="0" u="none" strike="noStrike" cap="none" baseline="0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marR="0" algn="l" rtl="0">
        <a:lnSpc>
          <a:spcPct val="100000"/>
        </a:lnSpc>
        <a:spcBef>
          <a:spcPts val="0"/>
        </a:spcBef>
        <a:spcAft>
          <a:spcPts val="0"/>
        </a:spcAft>
        <a:buNone/>
        <a:defRPr sz="1400" b="0" i="0" u="none" strike="noStrike" cap="none" baseline="0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marR="0" algn="l" rtl="0">
        <a:lnSpc>
          <a:spcPct val="100000"/>
        </a:lnSpc>
        <a:spcBef>
          <a:spcPts val="0"/>
        </a:spcBef>
        <a:spcAft>
          <a:spcPts val="0"/>
        </a:spcAft>
        <a:buNone/>
        <a:defRPr sz="1400" b="0" i="0" u="none" strike="noStrike" cap="none" baseline="0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marR="0" algn="l" rtl="0">
        <a:lnSpc>
          <a:spcPct val="100000"/>
        </a:lnSpc>
        <a:spcBef>
          <a:spcPts val="0"/>
        </a:spcBef>
        <a:spcAft>
          <a:spcPts val="0"/>
        </a:spcAft>
        <a:buNone/>
        <a:defRPr sz="1400" b="0" i="0" u="none" strike="noStrike" cap="none" baseline="0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marR="0" algn="l" rtl="0">
        <a:lnSpc>
          <a:spcPct val="100000"/>
        </a:lnSpc>
        <a:spcBef>
          <a:spcPts val="0"/>
        </a:spcBef>
        <a:spcAft>
          <a:spcPts val="0"/>
        </a:spcAft>
        <a:buNone/>
        <a:defRPr sz="1400" b="0" i="0" u="none" strike="noStrike" cap="none" baseline="0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marR="0" algn="l" rtl="0">
        <a:lnSpc>
          <a:spcPct val="100000"/>
        </a:lnSpc>
        <a:spcBef>
          <a:spcPts val="0"/>
        </a:spcBef>
        <a:spcAft>
          <a:spcPts val="0"/>
        </a:spcAft>
        <a:buNone/>
        <a:defRPr sz="1400" b="0" i="0" u="none" strike="noStrike" cap="none" baseline="0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hyperlink" Target="http://dx.doi.org.libproxy.unh.edu/10.1016/j.jcrimjus.2009.06.005" TargetMode="External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1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0">
              <a:srgbClr val="F4F8FD"/>
            </a:gs>
            <a:gs pos="74000">
              <a:srgbClr val="AAC6EA"/>
            </a:gs>
            <a:gs pos="83000">
              <a:srgbClr val="AAC6EA"/>
            </a:gs>
            <a:gs pos="100000">
              <a:srgbClr val="C6D9F1"/>
            </a:gs>
          </a:gsLst>
          <a:lin ang="5400000" scaled="0"/>
        </a:gradFill>
        <a:effectLst/>
      </p:bgPr>
    </p:bg>
    <p:spTree>
      <p:nvGrpSpPr>
        <p:cNvPr id="1" name="Shape 8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9" name="Shape 89"/>
          <p:cNvSpPr txBox="1">
            <a:spLocks noGrp="1"/>
          </p:cNvSpPr>
          <p:nvPr>
            <p:ph type="title"/>
          </p:nvPr>
        </p:nvSpPr>
        <p:spPr>
          <a:xfrm>
            <a:off x="2" y="2"/>
            <a:ext cx="49377599" cy="5441215"/>
          </a:xfrm>
          <a:prstGeom prst="rect">
            <a:avLst/>
          </a:prstGeom>
          <a:solidFill>
            <a:schemeClr val="dk2"/>
          </a:solidFill>
          <a:ln w="9525" cap="flat">
            <a:solidFill>
              <a:schemeClr val="dk1"/>
            </a:solidFill>
            <a:prstDash val="solid"/>
            <a:miter/>
            <a:headEnd type="none" w="med" len="med"/>
            <a:tailEnd type="none" w="med" len="med"/>
          </a:ln>
        </p:spPr>
        <p:txBody>
          <a:bodyPr lIns="376200" tIns="188100" rIns="376200" bIns="188100" anchor="ctr" anchorCtr="0">
            <a:no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ct val="25000"/>
              <a:buFont typeface="Arial"/>
              <a:buNone/>
            </a:pPr>
            <a:r>
              <a:rPr lang="en-US" sz="6600" b="1" i="1" u="none" strike="noStrike" cap="none" baseline="0" dirty="0">
                <a:solidFill>
                  <a:schemeClr val="lt1"/>
                </a:solidFill>
                <a:latin typeface="Georgia"/>
                <a:ea typeface="Georgia"/>
                <a:cs typeface="Georgia"/>
                <a:sym typeface="Georgia"/>
              </a:rPr>
              <a:t> General Strain and Depression in </a:t>
            </a:r>
            <a:r>
              <a:rPr lang="en-US" sz="6600" b="1" i="1" u="none" strike="noStrike" cap="none" baseline="0" dirty="0" smtClean="0">
                <a:solidFill>
                  <a:schemeClr val="lt1"/>
                </a:solidFill>
                <a:latin typeface="Georgia"/>
                <a:ea typeface="Georgia"/>
                <a:cs typeface="Georgia"/>
                <a:sym typeface="Georgia"/>
              </a:rPr>
              <a:t>Predicting </a:t>
            </a:r>
            <a:r>
              <a:rPr lang="en-US" sz="6600" b="1" i="1" u="none" strike="noStrike" cap="none" baseline="0" dirty="0">
                <a:solidFill>
                  <a:schemeClr val="lt1"/>
                </a:solidFill>
                <a:latin typeface="Georgia"/>
                <a:ea typeface="Georgia"/>
                <a:cs typeface="Georgia"/>
                <a:sym typeface="Georgia"/>
              </a:rPr>
              <a:t>Juvenile Rule Violating Behaviors </a:t>
            </a:r>
          </a:p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ct val="25000"/>
              <a:buFont typeface="Arial"/>
              <a:buNone/>
            </a:pPr>
            <a:r>
              <a:rPr lang="en-US" sz="6600" b="1" i="1" u="none" strike="noStrike" cap="none" baseline="0" dirty="0">
                <a:solidFill>
                  <a:schemeClr val="lt1"/>
                </a:solidFill>
                <a:latin typeface="Georgia"/>
                <a:ea typeface="Georgia"/>
                <a:cs typeface="Georgia"/>
                <a:sym typeface="Georgia"/>
              </a:rPr>
              <a:t> and the Mediating Effects of Police Legitimacy and Stressful Life Events</a:t>
            </a:r>
            <a:r>
              <a:rPr lang="en-US" sz="6000" b="1" i="1" u="none" strike="noStrike" cap="none" baseline="0" dirty="0">
                <a:solidFill>
                  <a:schemeClr val="lt1"/>
                </a:solidFill>
                <a:latin typeface="Georgia"/>
                <a:ea typeface="Georgia"/>
                <a:cs typeface="Georgia"/>
                <a:sym typeface="Georgia"/>
              </a:rPr>
              <a:t/>
            </a:r>
            <a:br>
              <a:rPr lang="en-US" sz="6000" b="1" i="1" u="none" strike="noStrike" cap="none" baseline="0" dirty="0">
                <a:solidFill>
                  <a:schemeClr val="lt1"/>
                </a:solidFill>
                <a:latin typeface="Georgia"/>
                <a:ea typeface="Georgia"/>
                <a:cs typeface="Georgia"/>
                <a:sym typeface="Georgia"/>
              </a:rPr>
            </a:br>
            <a:r>
              <a:rPr lang="en-US" sz="6000" b="1" i="1" u="none" strike="noStrike" cap="none" baseline="0" dirty="0">
                <a:solidFill>
                  <a:schemeClr val="lt1"/>
                </a:solidFill>
                <a:latin typeface="Georgia"/>
                <a:ea typeface="Georgia"/>
                <a:cs typeface="Georgia"/>
                <a:sym typeface="Georgia"/>
              </a:rPr>
              <a:t/>
            </a:r>
            <a:br>
              <a:rPr lang="en-US" sz="6000" b="1" i="1" u="none" strike="noStrike" cap="none" baseline="0" dirty="0">
                <a:solidFill>
                  <a:schemeClr val="lt1"/>
                </a:solidFill>
                <a:latin typeface="Georgia"/>
                <a:ea typeface="Georgia"/>
                <a:cs typeface="Georgia"/>
                <a:sym typeface="Georgia"/>
              </a:rPr>
            </a:br>
            <a:r>
              <a:rPr lang="en-US" sz="6000" b="1" i="1" u="none" strike="noStrike" cap="none" baseline="0" dirty="0">
                <a:solidFill>
                  <a:schemeClr val="lt1"/>
                </a:solidFill>
                <a:latin typeface="Georgia"/>
                <a:ea typeface="Georgia"/>
                <a:cs typeface="Georgia"/>
                <a:sym typeface="Georgia"/>
              </a:rPr>
              <a:t> </a:t>
            </a:r>
            <a:r>
              <a:rPr lang="en-US" sz="4800" b="1" i="1" u="none" strike="noStrike" cap="none" baseline="0" dirty="0">
                <a:solidFill>
                  <a:schemeClr val="lt1"/>
                </a:solidFill>
                <a:latin typeface="Georgia"/>
                <a:ea typeface="Georgia"/>
                <a:cs typeface="Georgia"/>
                <a:sym typeface="Georgia"/>
              </a:rPr>
              <a:t>Tessa Smith &amp; Chad </a:t>
            </a:r>
            <a:r>
              <a:rPr lang="en-US" sz="4800" b="1" i="1" u="none" strike="noStrike" cap="none" baseline="0" dirty="0" err="1">
                <a:solidFill>
                  <a:schemeClr val="lt1"/>
                </a:solidFill>
                <a:latin typeface="Georgia"/>
                <a:ea typeface="Georgia"/>
                <a:cs typeface="Georgia"/>
                <a:sym typeface="Georgia"/>
              </a:rPr>
              <a:t>Roberge</a:t>
            </a:r>
            <a:r>
              <a:rPr lang="en-US" sz="4800" b="1" i="1" u="none" strike="noStrike" cap="none" baseline="0" dirty="0">
                <a:solidFill>
                  <a:schemeClr val="lt1"/>
                </a:solidFill>
                <a:latin typeface="Georgia"/>
                <a:ea typeface="Georgia"/>
                <a:cs typeface="Georgia"/>
                <a:sym typeface="Georgia"/>
              </a:rPr>
              <a:t/>
            </a:r>
            <a:br>
              <a:rPr lang="en-US" sz="4800" b="1" i="1" u="none" strike="noStrike" cap="none" baseline="0" dirty="0">
                <a:solidFill>
                  <a:schemeClr val="lt1"/>
                </a:solidFill>
                <a:latin typeface="Georgia"/>
                <a:ea typeface="Georgia"/>
                <a:cs typeface="Georgia"/>
                <a:sym typeface="Georgia"/>
              </a:rPr>
            </a:br>
            <a:r>
              <a:rPr lang="en-US" sz="4800" b="1" i="1" u="none" strike="noStrike" cap="none" baseline="0" dirty="0">
                <a:solidFill>
                  <a:schemeClr val="lt1"/>
                </a:solidFill>
                <a:latin typeface="Georgia"/>
                <a:ea typeface="Georgia"/>
                <a:cs typeface="Georgia"/>
                <a:sym typeface="Georgia"/>
              </a:rPr>
              <a:t> Advisors: Ellen S. Cohn, Ph.D. &amp; Alexander </a:t>
            </a:r>
            <a:r>
              <a:rPr lang="en-US" sz="4800" b="1" i="1" u="none" strike="noStrike" cap="none" baseline="0" dirty="0" err="1">
                <a:solidFill>
                  <a:schemeClr val="lt1"/>
                </a:solidFill>
                <a:latin typeface="Georgia"/>
                <a:ea typeface="Georgia"/>
                <a:cs typeface="Georgia"/>
                <a:sym typeface="Georgia"/>
              </a:rPr>
              <a:t>Blandina</a:t>
            </a:r>
            <a:r>
              <a:rPr lang="en-US" sz="4800" b="1" i="1" u="none" strike="noStrike" cap="none" baseline="0" dirty="0">
                <a:solidFill>
                  <a:schemeClr val="lt1"/>
                </a:solidFill>
                <a:latin typeface="Georgia"/>
                <a:ea typeface="Georgia"/>
                <a:cs typeface="Georgia"/>
                <a:sym typeface="Georgia"/>
              </a:rPr>
              <a:t>, M.A.</a:t>
            </a:r>
          </a:p>
        </p:txBody>
      </p:sp>
      <p:sp>
        <p:nvSpPr>
          <p:cNvPr id="90" name="Shape 90"/>
          <p:cNvSpPr txBox="1"/>
          <p:nvPr/>
        </p:nvSpPr>
        <p:spPr>
          <a:xfrm>
            <a:off x="44834175" y="10275890"/>
            <a:ext cx="3429000" cy="549275"/>
          </a:xfrm>
          <a:prstGeom prst="rect">
            <a:avLst/>
          </a:prstGeom>
          <a:noFill/>
          <a:ln>
            <a:noFill/>
          </a:ln>
        </p:spPr>
        <p:txBody>
          <a:bodyPr lIns="91425" tIns="45700" rIns="91425" bIns="45700" anchor="t" anchorCtr="0">
            <a:no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buNone/>
            </a:pPr>
            <a:endParaRPr sz="3000" b="0" i="0" u="none" strike="noStrike" cap="none" baseline="0">
              <a:solidFill>
                <a:schemeClr val="dk1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91" name="Shape 91"/>
          <p:cNvSpPr/>
          <p:nvPr/>
        </p:nvSpPr>
        <p:spPr>
          <a:xfrm>
            <a:off x="16162124" y="5712325"/>
            <a:ext cx="20563799" cy="1371598"/>
          </a:xfrm>
          <a:prstGeom prst="rect">
            <a:avLst/>
          </a:prstGeom>
          <a:solidFill>
            <a:schemeClr val="dk2"/>
          </a:solidFill>
          <a:ln w="9525" cap="flat">
            <a:solidFill>
              <a:schemeClr val="dk1"/>
            </a:solidFill>
            <a:prstDash val="solid"/>
            <a:miter/>
            <a:headEnd type="none" w="med" len="med"/>
            <a:tailEnd type="none" w="med" len="med"/>
          </a:ln>
        </p:spPr>
        <p:txBody>
          <a:bodyPr lIns="137150" tIns="68575" rIns="137150" bIns="68575" anchor="ctr" anchorCtr="0">
            <a:no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ct val="25000"/>
              <a:buFont typeface="Georgia"/>
              <a:buNone/>
            </a:pPr>
            <a:r>
              <a:rPr lang="en-US" sz="4800" b="1" i="0" u="none" strike="noStrike" cap="none" baseline="0">
                <a:solidFill>
                  <a:schemeClr val="lt1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Hypotheses</a:t>
            </a:r>
          </a:p>
        </p:txBody>
      </p:sp>
      <p:sp>
        <p:nvSpPr>
          <p:cNvPr id="92" name="Shape 92"/>
          <p:cNvSpPr/>
          <p:nvPr/>
        </p:nvSpPr>
        <p:spPr>
          <a:xfrm>
            <a:off x="16162125" y="10246225"/>
            <a:ext cx="20563898" cy="1371598"/>
          </a:xfrm>
          <a:prstGeom prst="rect">
            <a:avLst/>
          </a:prstGeom>
          <a:solidFill>
            <a:schemeClr val="dk2"/>
          </a:solidFill>
          <a:ln w="9525" cap="flat">
            <a:solidFill>
              <a:schemeClr val="dk1"/>
            </a:solidFill>
            <a:prstDash val="solid"/>
            <a:miter/>
            <a:headEnd type="none" w="med" len="med"/>
            <a:tailEnd type="none" w="med" len="med"/>
          </a:ln>
        </p:spPr>
        <p:txBody>
          <a:bodyPr lIns="137150" tIns="68575" rIns="137150" bIns="68575" anchor="ctr" anchorCtr="0">
            <a:no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ct val="25000"/>
              <a:buFont typeface="Times New Roman"/>
              <a:buNone/>
            </a:pPr>
            <a:r>
              <a:rPr lang="en-US" sz="4800" b="1" i="0" u="none" strike="noStrike" cap="none" baseline="0">
                <a:solidFill>
                  <a:schemeClr val="lt1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Results</a:t>
            </a:r>
          </a:p>
        </p:txBody>
      </p:sp>
      <p:sp>
        <p:nvSpPr>
          <p:cNvPr id="93" name="Shape 93"/>
          <p:cNvSpPr/>
          <p:nvPr/>
        </p:nvSpPr>
        <p:spPr>
          <a:xfrm>
            <a:off x="37652976" y="5711341"/>
            <a:ext cx="11115599" cy="1371598"/>
          </a:xfrm>
          <a:prstGeom prst="rect">
            <a:avLst/>
          </a:prstGeom>
          <a:solidFill>
            <a:schemeClr val="dk2"/>
          </a:solidFill>
          <a:ln w="9525" cap="flat">
            <a:solidFill>
              <a:schemeClr val="dk1"/>
            </a:solidFill>
            <a:prstDash val="solid"/>
            <a:miter/>
            <a:headEnd type="none" w="med" len="med"/>
            <a:tailEnd type="none" w="med" len="med"/>
          </a:ln>
        </p:spPr>
        <p:txBody>
          <a:bodyPr lIns="137150" tIns="68575" rIns="137150" bIns="68575" anchor="ctr" anchorCtr="0">
            <a:no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ct val="25000"/>
              <a:buFont typeface="Times New Roman"/>
              <a:buNone/>
            </a:pPr>
            <a:r>
              <a:rPr lang="en-US" sz="4800" b="1" i="0" u="none" strike="noStrike" cap="none" baseline="0">
                <a:solidFill>
                  <a:schemeClr val="lt1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Discussion</a:t>
            </a:r>
          </a:p>
        </p:txBody>
      </p:sp>
      <p:sp>
        <p:nvSpPr>
          <p:cNvPr id="94" name="Shape 94"/>
          <p:cNvSpPr/>
          <p:nvPr/>
        </p:nvSpPr>
        <p:spPr>
          <a:xfrm>
            <a:off x="636106" y="17450165"/>
            <a:ext cx="14604307" cy="1191376"/>
          </a:xfrm>
          <a:prstGeom prst="rect">
            <a:avLst/>
          </a:prstGeom>
          <a:solidFill>
            <a:schemeClr val="dk2"/>
          </a:solidFill>
          <a:ln w="9525" cap="flat">
            <a:solidFill>
              <a:schemeClr val="dk1"/>
            </a:solidFill>
            <a:prstDash val="solid"/>
            <a:miter/>
            <a:headEnd type="none" w="med" len="med"/>
            <a:tailEnd type="none" w="med" len="med"/>
          </a:ln>
        </p:spPr>
        <p:txBody>
          <a:bodyPr lIns="137150" tIns="68575" rIns="137150" bIns="68575" anchor="ctr" anchorCtr="0">
            <a:no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ct val="25000"/>
              <a:buFont typeface="Georgia"/>
              <a:buNone/>
            </a:pPr>
            <a:r>
              <a:rPr lang="en-US" sz="4800" b="1" i="0" u="none" strike="noStrike" cap="none" baseline="0">
                <a:solidFill>
                  <a:schemeClr val="lt1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Method</a:t>
            </a:r>
          </a:p>
        </p:txBody>
      </p:sp>
      <p:sp>
        <p:nvSpPr>
          <p:cNvPr id="95" name="Shape 95"/>
          <p:cNvSpPr/>
          <p:nvPr/>
        </p:nvSpPr>
        <p:spPr>
          <a:xfrm>
            <a:off x="636106" y="5711341"/>
            <a:ext cx="14598965" cy="1371598"/>
          </a:xfrm>
          <a:prstGeom prst="rect">
            <a:avLst/>
          </a:prstGeom>
          <a:solidFill>
            <a:schemeClr val="dk2"/>
          </a:solidFill>
          <a:ln w="9525" cap="flat">
            <a:solidFill>
              <a:schemeClr val="dk1"/>
            </a:solidFill>
            <a:prstDash val="solid"/>
            <a:miter/>
            <a:headEnd type="none" w="med" len="med"/>
            <a:tailEnd type="none" w="med" len="med"/>
          </a:ln>
        </p:spPr>
        <p:txBody>
          <a:bodyPr lIns="137150" tIns="68575" rIns="137150" bIns="68575" anchor="ctr" anchorCtr="0">
            <a:no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ct val="25000"/>
              <a:buFont typeface="Times New Roman"/>
              <a:buNone/>
            </a:pPr>
            <a:r>
              <a:rPr lang="en-US" sz="4800" b="1" i="0" u="none" strike="noStrike" cap="none" baseline="0">
                <a:solidFill>
                  <a:schemeClr val="lt1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Introduction</a:t>
            </a:r>
          </a:p>
        </p:txBody>
      </p:sp>
      <p:sp>
        <p:nvSpPr>
          <p:cNvPr id="96" name="Shape 96"/>
          <p:cNvSpPr txBox="1"/>
          <p:nvPr/>
        </p:nvSpPr>
        <p:spPr>
          <a:xfrm>
            <a:off x="535083" y="6251089"/>
            <a:ext cx="15212664" cy="11861700"/>
          </a:xfrm>
          <a:prstGeom prst="rect">
            <a:avLst/>
          </a:prstGeom>
          <a:noFill/>
          <a:ln>
            <a:noFill/>
          </a:ln>
        </p:spPr>
        <p:txBody>
          <a:bodyPr lIns="137150" tIns="68575" rIns="137150" bIns="68575" anchor="t" anchorCtr="0">
            <a:no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Font typeface="Arial"/>
              <a:buNone/>
            </a:pPr>
            <a:endParaRPr sz="3200" b="0" i="0" u="none" strike="noStrike" cap="none" baseline="0" dirty="0" smtClean="0">
              <a:solidFill>
                <a:schemeClr val="dk1"/>
              </a:solidFill>
              <a:sym typeface="Arial"/>
            </a:endParaRPr>
          </a:p>
          <a:p>
            <a:pPr marL="457200" marR="0" lvl="0" indent="-45720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ct val="100000"/>
              <a:buFont typeface="Arial"/>
              <a:buChar char="●"/>
            </a:pPr>
            <a:endParaRPr lang="en-US" sz="3200" b="0" i="0" u="none" strike="noStrike" cap="none" baseline="0" dirty="0" smtClean="0">
              <a:solidFill>
                <a:schemeClr val="dk1"/>
              </a:solidFill>
              <a:sym typeface="Arial"/>
            </a:endParaRPr>
          </a:p>
          <a:p>
            <a:pPr marL="457200" indent="-457200">
              <a:buClr>
                <a:schemeClr val="dk1"/>
              </a:buClr>
              <a:buSzPct val="100000"/>
              <a:buFont typeface="Arial"/>
              <a:buChar char="●"/>
            </a:pPr>
            <a:r>
              <a:rPr lang="en-US" sz="3200" dirty="0" smtClean="0">
                <a:solidFill>
                  <a:schemeClr val="dk1"/>
                </a:solidFill>
              </a:rPr>
              <a:t>General </a:t>
            </a:r>
            <a:r>
              <a:rPr lang="en-US" sz="3200" dirty="0">
                <a:solidFill>
                  <a:schemeClr val="dk1"/>
                </a:solidFill>
              </a:rPr>
              <a:t>Strain Theory (GST)</a:t>
            </a:r>
            <a:r>
              <a:rPr lang="en-US" sz="3200" baseline="30000" dirty="0">
                <a:solidFill>
                  <a:schemeClr val="dk1"/>
                </a:solidFill>
              </a:rPr>
              <a:t>1</a:t>
            </a:r>
            <a:r>
              <a:rPr lang="en-US" sz="3200" baseline="30000" dirty="0"/>
              <a:t>,</a:t>
            </a:r>
            <a:r>
              <a:rPr lang="en-US" sz="3200" baseline="30000" dirty="0">
                <a:solidFill>
                  <a:schemeClr val="dk1"/>
                </a:solidFill>
              </a:rPr>
              <a:t>5,9</a:t>
            </a:r>
            <a:r>
              <a:rPr lang="en-US" sz="3200" dirty="0">
                <a:solidFill>
                  <a:schemeClr val="dk1"/>
                </a:solidFill>
              </a:rPr>
              <a:t> </a:t>
            </a:r>
            <a:r>
              <a:rPr lang="en-US" sz="3200" dirty="0" smtClean="0">
                <a:solidFill>
                  <a:schemeClr val="dk1"/>
                </a:solidFill>
              </a:rPr>
              <a:t>argues perceptions of injustice leads to Rule Violating Behavior (RVB)</a:t>
            </a:r>
          </a:p>
          <a:p>
            <a:pPr marL="457200" indent="-457200">
              <a:buClr>
                <a:schemeClr val="dk1"/>
              </a:buClr>
              <a:buSzPct val="100000"/>
              <a:buFont typeface="Arial"/>
              <a:buChar char="●"/>
            </a:pPr>
            <a:r>
              <a:rPr lang="en-US" sz="3200" dirty="0" smtClean="0">
                <a:solidFill>
                  <a:schemeClr val="dk1"/>
                </a:solidFill>
              </a:rPr>
              <a:t>Depression</a:t>
            </a:r>
            <a:r>
              <a:rPr lang="en-US" sz="3200" baseline="30000" dirty="0" smtClean="0">
                <a:solidFill>
                  <a:schemeClr val="dk1"/>
                </a:solidFill>
              </a:rPr>
              <a:t>7,9</a:t>
            </a:r>
            <a:r>
              <a:rPr lang="en-US" sz="3200" dirty="0" smtClean="0"/>
              <a:t> </a:t>
            </a:r>
            <a:r>
              <a:rPr lang="en-US" sz="3200" dirty="0"/>
              <a:t>is </a:t>
            </a:r>
            <a:r>
              <a:rPr lang="en-US" sz="3200" dirty="0">
                <a:solidFill>
                  <a:schemeClr val="dk1"/>
                </a:solidFill>
              </a:rPr>
              <a:t>positively correlated with </a:t>
            </a:r>
            <a:r>
              <a:rPr lang="en-US" sz="3200" dirty="0" smtClean="0">
                <a:solidFill>
                  <a:schemeClr val="dk1"/>
                </a:solidFill>
              </a:rPr>
              <a:t>RVB</a:t>
            </a:r>
            <a:endParaRPr lang="en-US" sz="3200" b="0" i="0" u="none" strike="noStrike" cap="none" baseline="0" dirty="0" smtClean="0">
              <a:solidFill>
                <a:schemeClr val="dk1"/>
              </a:solidFill>
              <a:sym typeface="Arial"/>
            </a:endParaRPr>
          </a:p>
          <a:p>
            <a:pPr marL="1371600" marR="0" lvl="2" indent="-45720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ct val="100000"/>
              <a:buFont typeface="Arial"/>
              <a:buChar char="■"/>
            </a:pPr>
            <a:r>
              <a:rPr lang="en-US" sz="3200" dirty="0" smtClean="0">
                <a:solidFill>
                  <a:schemeClr val="dk1"/>
                </a:solidFill>
              </a:rPr>
              <a:t>Relationship </a:t>
            </a:r>
            <a:r>
              <a:rPr lang="en-US" sz="3200" dirty="0" smtClean="0">
                <a:solidFill>
                  <a:schemeClr val="dk1"/>
                </a:solidFill>
              </a:rPr>
              <a:t>strain - Variable scale generated to assess </a:t>
            </a:r>
            <a:r>
              <a:rPr lang="en-US" sz="3200" dirty="0" smtClean="0">
                <a:solidFill>
                  <a:schemeClr val="dk1"/>
                </a:solidFill>
              </a:rPr>
              <a:t>GST</a:t>
            </a:r>
            <a:endParaRPr lang="en-US" sz="3200" dirty="0" smtClean="0">
              <a:solidFill>
                <a:schemeClr val="dk1"/>
              </a:solidFill>
            </a:endParaRPr>
          </a:p>
          <a:p>
            <a:pPr marL="1371600" marR="0" lvl="2" indent="-45720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ct val="100000"/>
              <a:buFont typeface="Arial"/>
              <a:buChar char="■"/>
            </a:pPr>
            <a:r>
              <a:rPr lang="en-US" sz="3200" b="0" i="0" u="none" strike="noStrike" cap="none" baseline="0" dirty="0" smtClean="0">
                <a:solidFill>
                  <a:schemeClr val="dk1"/>
                </a:solidFill>
                <a:sym typeface="Arial"/>
              </a:rPr>
              <a:t>Depression symptomatology is identified by overall negative emotions</a:t>
            </a:r>
            <a:r>
              <a:rPr lang="en-US" sz="3200" b="0" i="0" u="none" strike="noStrike" cap="none" baseline="30000" dirty="0" smtClean="0">
                <a:solidFill>
                  <a:schemeClr val="dk1"/>
                </a:solidFill>
                <a:sym typeface="Arial"/>
              </a:rPr>
              <a:t>3</a:t>
            </a:r>
          </a:p>
          <a:p>
            <a:pPr marL="1371600" marR="0" lvl="2" indent="-45720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ct val="100000"/>
              <a:buFont typeface="Arial"/>
              <a:buChar char="■"/>
            </a:pPr>
            <a:r>
              <a:rPr lang="en-US" sz="3200" b="0" i="0" u="none" strike="noStrike" cap="none" baseline="0" dirty="0" smtClean="0">
                <a:solidFill>
                  <a:schemeClr val="dk1"/>
                </a:solidFill>
                <a:sym typeface="Arial"/>
              </a:rPr>
              <a:t>Rule violating behaviors (RVB) - Any antisocial behavior including delinquent acts</a:t>
            </a:r>
          </a:p>
          <a:p>
            <a:pPr marL="457200" marR="0" lvl="0" indent="-45720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ct val="100000"/>
              <a:buFont typeface="Arial"/>
              <a:buChar char="●"/>
            </a:pPr>
            <a:r>
              <a:rPr lang="en-US" sz="3200" b="0" i="0" u="none" strike="noStrike" cap="none" baseline="0" dirty="0" smtClean="0">
                <a:solidFill>
                  <a:schemeClr val="dk1"/>
                </a:solidFill>
                <a:sym typeface="Arial"/>
              </a:rPr>
              <a:t>However, potential variables may mediate both correlated relations towards RVB</a:t>
            </a:r>
          </a:p>
          <a:p>
            <a:pPr marL="914400" marR="0" lvl="1" indent="-45720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ct val="100000"/>
              <a:buFont typeface="Arial"/>
              <a:buChar char="○"/>
            </a:pPr>
            <a:r>
              <a:rPr lang="en-US" sz="3200" b="0" i="0" u="none" strike="noStrike" cap="none" baseline="0" dirty="0" smtClean="0">
                <a:solidFill>
                  <a:schemeClr val="dk1"/>
                </a:solidFill>
                <a:sym typeface="Arial"/>
              </a:rPr>
              <a:t>Police legitimacy - positive or negative perception of law enforcement and its right to exercise authority over them</a:t>
            </a:r>
          </a:p>
          <a:p>
            <a:pPr marL="1371600" marR="0" lvl="2" indent="-45720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ct val="100000"/>
              <a:buFont typeface="Arial"/>
              <a:buChar char="■"/>
            </a:pPr>
            <a:r>
              <a:rPr lang="en-US" sz="3200" b="0" i="0" u="none" strike="noStrike" cap="none" baseline="0" dirty="0" smtClean="0">
                <a:solidFill>
                  <a:schemeClr val="dk1"/>
                </a:solidFill>
                <a:sym typeface="Arial"/>
              </a:rPr>
              <a:t>Depression predicts negative evaluations of surrounding environments (i.e., police interactions, others’ intentions, </a:t>
            </a:r>
            <a:r>
              <a:rPr lang="en-US" sz="3200" b="0" i="0" u="none" strike="noStrike" cap="none" baseline="0" dirty="0" smtClean="0">
                <a:solidFill>
                  <a:schemeClr val="dk1"/>
                </a:solidFill>
                <a:sym typeface="Arial"/>
              </a:rPr>
              <a:t>etc.)</a:t>
            </a:r>
            <a:r>
              <a:rPr lang="en-US" sz="3200" b="0" i="0" u="none" strike="noStrike" cap="none" baseline="30000" dirty="0" smtClean="0">
                <a:solidFill>
                  <a:schemeClr val="dk1"/>
                </a:solidFill>
                <a:sym typeface="Arial"/>
              </a:rPr>
              <a:t>3</a:t>
            </a:r>
            <a:r>
              <a:rPr lang="en-US" sz="3200" b="0" i="0" u="none" strike="noStrike" cap="none" baseline="0" dirty="0" smtClean="0">
                <a:solidFill>
                  <a:schemeClr val="dk1"/>
                </a:solidFill>
                <a:sym typeface="Arial"/>
              </a:rPr>
              <a:t> </a:t>
            </a:r>
          </a:p>
          <a:p>
            <a:pPr marL="1371600" marR="0" lvl="2" indent="-45720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ct val="100000"/>
              <a:buFont typeface="Arial"/>
              <a:buChar char="■"/>
            </a:pPr>
            <a:r>
              <a:rPr lang="en-US" sz="3200" b="0" i="0" u="none" strike="noStrike" cap="none" baseline="0" dirty="0" smtClean="0">
                <a:solidFill>
                  <a:schemeClr val="dk1"/>
                </a:solidFill>
                <a:sym typeface="Arial"/>
              </a:rPr>
              <a:t>GST focuses on adolescents’ perception of parents, teachers, and peers</a:t>
            </a:r>
            <a:r>
              <a:rPr lang="en-US" sz="3200" b="0" i="0" u="none" strike="noStrike" cap="none" baseline="30000" dirty="0" smtClean="0">
                <a:solidFill>
                  <a:schemeClr val="dk1"/>
                </a:solidFill>
                <a:sym typeface="Arial"/>
              </a:rPr>
              <a:t>1</a:t>
            </a:r>
          </a:p>
          <a:p>
            <a:pPr marL="1828800" marR="0" lvl="3" indent="-45720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ct val="100000"/>
              <a:buFont typeface="Arial"/>
              <a:buChar char="●"/>
            </a:pPr>
            <a:r>
              <a:rPr lang="en-US" sz="3200" b="0" i="0" u="none" strike="noStrike" cap="none" baseline="0" dirty="0" smtClean="0">
                <a:solidFill>
                  <a:schemeClr val="dk1"/>
                </a:solidFill>
                <a:sym typeface="Arial"/>
              </a:rPr>
              <a:t>Perceptions of police not considered</a:t>
            </a:r>
          </a:p>
          <a:p>
            <a:pPr marL="1371600" marR="0" lvl="2" indent="-45720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ct val="100000"/>
              <a:buFont typeface="Arial"/>
              <a:buChar char="■"/>
            </a:pPr>
            <a:r>
              <a:rPr lang="en-US" sz="3200" b="0" i="0" u="none" strike="noStrike" cap="none" baseline="0" dirty="0" smtClean="0">
                <a:solidFill>
                  <a:schemeClr val="dk1"/>
                </a:solidFill>
                <a:sym typeface="Arial"/>
              </a:rPr>
              <a:t>Positive attitudes towards law enforcement correlate negatively with RVB</a:t>
            </a:r>
            <a:r>
              <a:rPr lang="en-US" sz="3200" b="0" i="0" u="none" strike="noStrike" cap="none" baseline="30000" dirty="0" smtClean="0">
                <a:solidFill>
                  <a:schemeClr val="dk1"/>
                </a:solidFill>
                <a:sym typeface="Arial"/>
              </a:rPr>
              <a:t>6</a:t>
            </a:r>
          </a:p>
          <a:p>
            <a:pPr marL="914400" marR="0" lvl="1" indent="-45720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ct val="100000"/>
              <a:buFont typeface="Arial"/>
              <a:buChar char="○"/>
            </a:pPr>
            <a:r>
              <a:rPr lang="en-US" sz="3200" b="0" i="0" u="none" strike="noStrike" cap="none" baseline="0" dirty="0" smtClean="0">
                <a:solidFill>
                  <a:schemeClr val="dk1"/>
                </a:solidFill>
                <a:sym typeface="Arial"/>
              </a:rPr>
              <a:t>Stressful Life Events</a:t>
            </a:r>
          </a:p>
          <a:p>
            <a:pPr marL="1371600" marR="0" lvl="2" indent="-45720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ct val="100000"/>
              <a:buFont typeface="Arial"/>
              <a:buChar char="■"/>
            </a:pPr>
            <a:r>
              <a:rPr lang="en-US" sz="3200" b="0" i="0" u="none" strike="noStrike" cap="none" baseline="0" dirty="0" smtClean="0">
                <a:solidFill>
                  <a:schemeClr val="dk1"/>
                </a:solidFill>
                <a:sym typeface="Arial"/>
              </a:rPr>
              <a:t>GST theorizes a positive relation with Stressful Life Events</a:t>
            </a:r>
            <a:r>
              <a:rPr lang="en-US" sz="3200" b="0" i="0" u="none" strike="noStrike" cap="none" baseline="30000" dirty="0" smtClean="0">
                <a:solidFill>
                  <a:schemeClr val="dk1"/>
                </a:solidFill>
                <a:sym typeface="Arial"/>
              </a:rPr>
              <a:t>1</a:t>
            </a:r>
          </a:p>
          <a:p>
            <a:pPr marL="1371600" marR="0" lvl="2" indent="-45720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ct val="100000"/>
              <a:buFont typeface="Arial"/>
              <a:buChar char="■"/>
            </a:pPr>
            <a:r>
              <a:rPr lang="en-US" sz="3200" b="0" i="0" u="none" strike="noStrike" cap="none" baseline="0" dirty="0" smtClean="0">
                <a:solidFill>
                  <a:schemeClr val="dk1"/>
                </a:solidFill>
                <a:sym typeface="Arial"/>
              </a:rPr>
              <a:t>Stressful life events increase the likelihood that an adolescent will engage in RVB</a:t>
            </a:r>
            <a:r>
              <a:rPr lang="en-US" sz="3200" b="0" i="0" u="none" strike="noStrike" cap="none" baseline="30000" dirty="0" smtClean="0">
                <a:solidFill>
                  <a:schemeClr val="dk1"/>
                </a:solidFill>
                <a:sym typeface="Arial"/>
              </a:rPr>
              <a:t>2,4</a:t>
            </a:r>
          </a:p>
          <a:p>
            <a:pPr marL="1371600" marR="0" lvl="2" indent="-45720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ct val="100000"/>
              <a:buFont typeface="Arial"/>
              <a:buChar char="■"/>
            </a:pPr>
            <a:r>
              <a:rPr lang="en-US" sz="3200" b="0" i="0" u="none" strike="noStrike" cap="none" baseline="0" dirty="0" smtClean="0">
                <a:solidFill>
                  <a:schemeClr val="dk1"/>
                </a:solidFill>
                <a:sym typeface="Arial"/>
              </a:rPr>
              <a:t>Increased depression relates to increased stress sensitivity</a:t>
            </a:r>
            <a:r>
              <a:rPr lang="en-US" sz="3200" b="0" i="0" u="none" strike="noStrike" cap="none" baseline="30000" dirty="0" smtClean="0">
                <a:solidFill>
                  <a:schemeClr val="dk1"/>
                </a:solidFill>
                <a:sym typeface="Arial"/>
              </a:rPr>
              <a:t>8</a:t>
            </a:r>
          </a:p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buNone/>
            </a:pPr>
            <a:endParaRPr sz="3200" b="1" i="0" u="none" strike="noStrike" cap="none" baseline="0" dirty="0">
              <a:solidFill>
                <a:schemeClr val="dk1"/>
              </a:solidFill>
              <a:sym typeface="Arial"/>
            </a:endParaRPr>
          </a:p>
        </p:txBody>
      </p:sp>
      <p:sp>
        <p:nvSpPr>
          <p:cNvPr id="97" name="Shape 97"/>
          <p:cNvSpPr txBox="1"/>
          <p:nvPr/>
        </p:nvSpPr>
        <p:spPr>
          <a:xfrm>
            <a:off x="16162124" y="7365912"/>
            <a:ext cx="20563799" cy="2844599"/>
          </a:xfrm>
          <a:prstGeom prst="rect">
            <a:avLst/>
          </a:prstGeom>
          <a:noFill/>
          <a:ln>
            <a:noFill/>
          </a:ln>
        </p:spPr>
        <p:txBody>
          <a:bodyPr lIns="137150" tIns="68575" rIns="137150" bIns="68575" anchor="t" anchorCtr="0">
            <a:noAutofit/>
          </a:bodyPr>
          <a:lstStyle/>
          <a:p>
            <a:pPr marL="457200" marR="0" lvl="0" indent="-444500" algn="l" rtl="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ct val="100000"/>
              <a:buFont typeface="Arial"/>
              <a:buChar char="●"/>
            </a:pPr>
            <a:r>
              <a:rPr lang="en-US" sz="3400" b="1" i="0" u="none" strike="noStrike" cap="none" baseline="0" dirty="0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rPr>
              <a:t>Hypothesis 1</a:t>
            </a:r>
            <a:r>
              <a:rPr lang="en-US" sz="3400" b="0" i="0" u="none" strike="noStrike" cap="none" baseline="0" dirty="0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rPr>
              <a:t>: The relationship between </a:t>
            </a:r>
            <a:r>
              <a:rPr lang="en-US" sz="3400" dirty="0" smtClean="0">
                <a:solidFill>
                  <a:schemeClr val="dk1"/>
                </a:solidFill>
              </a:rPr>
              <a:t>relationship</a:t>
            </a:r>
            <a:r>
              <a:rPr lang="en-US" sz="3400" b="0" i="0" u="none" strike="noStrike" cap="none" baseline="0" dirty="0" smtClean="0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rPr>
              <a:t> strain </a:t>
            </a:r>
            <a:r>
              <a:rPr lang="en-US" sz="3400" b="0" i="0" u="none" strike="noStrike" cap="none" baseline="0" dirty="0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rPr>
              <a:t>and </a:t>
            </a:r>
            <a:r>
              <a:rPr lang="en-US" sz="3400" b="0" i="0" u="none" strike="noStrike" cap="none" baseline="0" dirty="0" smtClean="0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rPr>
              <a:t>rule</a:t>
            </a:r>
            <a:r>
              <a:rPr lang="en-US" sz="3400" b="0" i="0" u="none" strike="noStrike" cap="none" dirty="0" smtClean="0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rPr>
              <a:t> violating behaviors </a:t>
            </a:r>
            <a:r>
              <a:rPr lang="en-US" sz="3400" b="0" i="0" u="none" strike="noStrike" cap="none" baseline="0" dirty="0" smtClean="0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rPr>
              <a:t>will </a:t>
            </a:r>
            <a:r>
              <a:rPr lang="en-US" sz="3400" b="0" i="0" u="none" strike="noStrike" cap="none" baseline="0" dirty="0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rPr>
              <a:t>be mediated by </a:t>
            </a:r>
            <a:r>
              <a:rPr lang="en-US" sz="3400" b="0" i="0" u="none" strike="noStrike" cap="none" baseline="0" dirty="0" smtClean="0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rPr>
              <a:t>police legitimacy </a:t>
            </a:r>
            <a:r>
              <a:rPr lang="en-US" sz="3400" b="0" i="0" u="none" strike="noStrike" cap="none" baseline="0" dirty="0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rPr>
              <a:t>and </a:t>
            </a:r>
            <a:r>
              <a:rPr lang="en-US" sz="3400" b="0" i="0" u="none" strike="noStrike" cap="none" baseline="0" dirty="0" smtClean="0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rPr>
              <a:t>stressful life events</a:t>
            </a:r>
            <a:r>
              <a:rPr lang="en-US" sz="3400" b="0" i="0" u="none" strike="noStrike" cap="none" baseline="0" dirty="0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rPr>
              <a:t>.</a:t>
            </a:r>
          </a:p>
          <a:p>
            <a:pPr marL="457200" marR="0" lvl="0" indent="-444500" algn="l" rtl="0">
              <a:lnSpc>
                <a:spcPct val="115000"/>
              </a:lnSpc>
              <a:spcBef>
                <a:spcPts val="800"/>
              </a:spcBef>
              <a:spcAft>
                <a:spcPts val="0"/>
              </a:spcAft>
              <a:buClr>
                <a:schemeClr val="dk1"/>
              </a:buClr>
              <a:buSzPct val="100000"/>
              <a:buFont typeface="Arial"/>
              <a:buChar char="●"/>
            </a:pPr>
            <a:r>
              <a:rPr lang="en-US" sz="3400" b="1" i="0" u="none" strike="noStrike" cap="none" baseline="0" dirty="0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rPr>
              <a:t>Hypothesis 2</a:t>
            </a:r>
            <a:r>
              <a:rPr lang="en-US" sz="3400" b="0" i="0" u="none" strike="noStrike" cap="none" baseline="0" dirty="0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rPr>
              <a:t>: The relationship between </a:t>
            </a:r>
            <a:r>
              <a:rPr lang="en-US" sz="3400" b="0" i="0" u="none" strike="noStrike" cap="none" baseline="0" dirty="0" smtClean="0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rPr>
              <a:t>depression </a:t>
            </a:r>
            <a:r>
              <a:rPr lang="en-US" sz="3400" b="0" i="0" u="none" strike="noStrike" cap="none" baseline="0" dirty="0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rPr>
              <a:t>and </a:t>
            </a:r>
            <a:r>
              <a:rPr lang="en-US" sz="3400" b="0" i="0" u="none" strike="noStrike" cap="none" baseline="0" dirty="0" smtClean="0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rPr>
              <a:t>rule violating behaviors </a:t>
            </a:r>
            <a:r>
              <a:rPr lang="en-US" sz="3400" b="0" i="0" u="none" strike="noStrike" cap="none" baseline="0" dirty="0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rPr>
              <a:t>will be mediated by </a:t>
            </a:r>
            <a:r>
              <a:rPr lang="en-US" sz="3400" b="0" i="0" u="none" strike="noStrike" cap="none" baseline="0" dirty="0" smtClean="0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rPr>
              <a:t>police legitimacy </a:t>
            </a:r>
            <a:r>
              <a:rPr lang="en-US" sz="3400" b="0" i="0" u="none" strike="noStrike" cap="none" baseline="0" dirty="0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rPr>
              <a:t>and </a:t>
            </a:r>
            <a:r>
              <a:rPr lang="en-US" sz="3400" b="0" i="0" u="none" strike="noStrike" cap="none" baseline="0" dirty="0" smtClean="0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rPr>
              <a:t>stressful life events</a:t>
            </a:r>
            <a:r>
              <a:rPr lang="en-US" sz="3400" b="0" i="0" u="none" strike="noStrike" cap="none" baseline="0" dirty="0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rPr>
              <a:t>.</a:t>
            </a:r>
          </a:p>
          <a:p>
            <a:pPr marL="0" marR="0" lvl="0" indent="0" algn="l" rtl="0">
              <a:lnSpc>
                <a:spcPct val="115000"/>
              </a:lnSpc>
              <a:spcBef>
                <a:spcPts val="800"/>
              </a:spcBef>
              <a:spcAft>
                <a:spcPts val="800"/>
              </a:spcAft>
              <a:buClr>
                <a:srgbClr val="000000"/>
              </a:buClr>
              <a:buFont typeface="Arial"/>
              <a:buNone/>
            </a:pPr>
            <a:endParaRPr sz="3200" b="0" i="0" u="none" strike="noStrike" cap="none" baseline="0" dirty="0">
              <a:solidFill>
                <a:schemeClr val="dk1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98" name="Shape 98"/>
          <p:cNvSpPr/>
          <p:nvPr/>
        </p:nvSpPr>
        <p:spPr>
          <a:xfrm>
            <a:off x="47015401" y="1295400"/>
            <a:ext cx="878948" cy="457200"/>
          </a:xfrm>
          <a:prstGeom prst="rect">
            <a:avLst/>
          </a:prstGeom>
          <a:solidFill>
            <a:schemeClr val="lt1"/>
          </a:solidFill>
          <a:ln w="9525" cap="flat">
            <a:solidFill>
              <a:schemeClr val="lt1"/>
            </a:solidFill>
            <a:prstDash val="solid"/>
            <a:round/>
            <a:headEnd type="none" w="med" len="med"/>
            <a:tailEnd type="none" w="med" len="med"/>
          </a:ln>
        </p:spPr>
        <p:txBody>
          <a:bodyPr lIns="137150" tIns="68575" rIns="137150" bIns="68575" anchor="ctr" anchorCtr="0">
            <a:no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FF9900"/>
              </a:buClr>
              <a:buFont typeface="Arial"/>
              <a:buNone/>
            </a:pPr>
            <a:endParaRPr sz="4300" b="1" i="0" u="none" strike="noStrike" cap="none" baseline="0">
              <a:solidFill>
                <a:schemeClr val="lt1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99" name="Shape 99"/>
          <p:cNvSpPr/>
          <p:nvPr/>
        </p:nvSpPr>
        <p:spPr>
          <a:xfrm>
            <a:off x="37652976" y="24348461"/>
            <a:ext cx="11115599" cy="1371598"/>
          </a:xfrm>
          <a:prstGeom prst="rect">
            <a:avLst/>
          </a:prstGeom>
          <a:solidFill>
            <a:schemeClr val="dk2"/>
          </a:solidFill>
          <a:ln w="9525" cap="flat">
            <a:solidFill>
              <a:schemeClr val="dk1"/>
            </a:solidFill>
            <a:prstDash val="solid"/>
            <a:miter/>
            <a:headEnd type="none" w="med" len="med"/>
            <a:tailEnd type="none" w="med" len="med"/>
          </a:ln>
        </p:spPr>
        <p:txBody>
          <a:bodyPr lIns="137150" tIns="68575" rIns="137150" bIns="68575" anchor="ctr" anchorCtr="0">
            <a:no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ct val="25000"/>
              <a:buFont typeface="Georgia"/>
              <a:buNone/>
            </a:pPr>
            <a:r>
              <a:rPr lang="en-US" sz="4800" b="1" i="0" u="none" strike="noStrike" cap="none" baseline="0">
                <a:solidFill>
                  <a:schemeClr val="lt1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References</a:t>
            </a:r>
          </a:p>
        </p:txBody>
      </p:sp>
      <p:sp>
        <p:nvSpPr>
          <p:cNvPr id="100" name="Shape 100"/>
          <p:cNvSpPr txBox="1"/>
          <p:nvPr/>
        </p:nvSpPr>
        <p:spPr>
          <a:xfrm>
            <a:off x="37652975" y="26014795"/>
            <a:ext cx="11115599" cy="5441099"/>
          </a:xfrm>
          <a:prstGeom prst="rect">
            <a:avLst/>
          </a:prstGeom>
          <a:noFill/>
          <a:ln>
            <a:noFill/>
          </a:ln>
        </p:spPr>
        <p:txBody>
          <a:bodyPr lIns="91425" tIns="45700" rIns="91425" bIns="45700" anchor="t" anchorCtr="0">
            <a:noAutofit/>
          </a:bodyPr>
          <a:lstStyle/>
          <a:p>
            <a:pPr marL="0" marR="0" lvl="0" indent="0" algn="l" rtl="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ct val="25000"/>
              <a:buFont typeface="Arial"/>
              <a:buNone/>
            </a:pPr>
            <a:r>
              <a:rPr lang="en-US" sz="1550" b="0" i="0" u="none" strike="noStrike" cap="none" baseline="30000" dirty="0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rPr>
              <a:t>1</a:t>
            </a:r>
            <a:r>
              <a:rPr lang="en-US" sz="1550" b="0" i="0" u="none" strike="noStrike" cap="none" baseline="0" dirty="0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rPr>
              <a:t> Agnew, R. (1992). Foundation for a general strain theory of crime and </a:t>
            </a:r>
            <a:r>
              <a:rPr lang="en-US" sz="1550" b="0" i="0" u="none" strike="noStrike" cap="none" baseline="0" dirty="0" smtClean="0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rPr>
              <a:t>delinquency.</a:t>
            </a:r>
            <a:r>
              <a:rPr lang="en-US" sz="1550" b="0" i="1" u="none" strike="noStrike" cap="none" baseline="0" dirty="0" smtClean="0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rPr>
              <a:t> </a:t>
            </a:r>
            <a:r>
              <a:rPr lang="en-US" sz="1550" b="0" i="1" u="none" strike="noStrike" cap="none" baseline="0" dirty="0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rPr>
              <a:t>Criminology, 30</a:t>
            </a:r>
            <a:r>
              <a:rPr lang="en-US" sz="1550" b="0" i="0" u="none" strike="noStrike" cap="none" baseline="0" dirty="0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rPr>
              <a:t>(1), 47-88. </a:t>
            </a:r>
            <a:r>
              <a:rPr lang="en-US" sz="1550" b="0" i="0" u="none" strike="noStrike" cap="none" baseline="0" dirty="0" smtClean="0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rPr>
              <a:t>	doi:10.1111/j.1745-  </a:t>
            </a:r>
            <a:r>
              <a:rPr lang="en-US" sz="1550" b="0" i="0" u="none" strike="noStrike" cap="none" baseline="0" dirty="0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rPr>
              <a:t>	9125.1992.tb01093.x</a:t>
            </a:r>
          </a:p>
          <a:p>
            <a:pPr marL="0" marR="0" lvl="0" indent="0" algn="l" rtl="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ct val="25000"/>
              <a:buFont typeface="Arial"/>
              <a:buNone/>
            </a:pPr>
            <a:r>
              <a:rPr lang="en-US" sz="1550" b="0" i="0" u="none" strike="noStrike" cap="none" baseline="30000" dirty="0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rPr>
              <a:t>2</a:t>
            </a:r>
            <a:r>
              <a:rPr lang="en-US" sz="1550" b="0" i="0" u="none" strike="noStrike" cap="none" baseline="0" dirty="0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rPr>
              <a:t> </a:t>
            </a:r>
            <a:r>
              <a:rPr lang="en-US" sz="1550" b="0" i="0" u="none" strike="noStrike" cap="none" baseline="0" dirty="0" err="1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rPr>
              <a:t>Aseltine</a:t>
            </a:r>
            <a:r>
              <a:rPr lang="en-US" sz="1550" b="0" i="0" u="none" strike="noStrike" cap="none" baseline="0" dirty="0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rPr>
              <a:t>, R. H. J., Gore, S., &amp; Gordon, J. (2000). Life stress, anger and anxiety, and delinquency: An empirical test of </a:t>
            </a:r>
            <a:r>
              <a:rPr lang="en-US" sz="1550" b="0" i="0" u="none" strike="noStrike" cap="none" baseline="0" dirty="0" smtClean="0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rPr>
              <a:t>	general </a:t>
            </a:r>
            <a:r>
              <a:rPr lang="en-US" sz="1550" b="0" i="0" u="none" strike="noStrike" cap="none" baseline="0" dirty="0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rPr>
              <a:t>strain </a:t>
            </a:r>
            <a:r>
              <a:rPr lang="en-US" sz="1550" b="0" i="0" u="none" strike="noStrike" cap="none" baseline="0" dirty="0" smtClean="0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rPr>
              <a:t>theory</a:t>
            </a:r>
            <a:r>
              <a:rPr lang="en-US" sz="1550" b="0" i="0" u="none" strike="noStrike" cap="none" baseline="0" dirty="0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rPr>
              <a:t>.</a:t>
            </a:r>
            <a:r>
              <a:rPr lang="en-US" sz="1550" b="0" i="1" u="none" strike="noStrike" cap="none" baseline="0" dirty="0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rPr>
              <a:t>   Journal of Health and Social Behavior, 41</a:t>
            </a:r>
            <a:r>
              <a:rPr lang="en-US" sz="1550" b="0" i="0" u="none" strike="noStrike" cap="none" baseline="0" dirty="0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rPr>
              <a:t>(3), 256-275. doi:10.2307/2676320</a:t>
            </a:r>
          </a:p>
          <a:p>
            <a:pPr marL="0" marR="0" lvl="0" indent="0" algn="l" rtl="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ct val="25000"/>
              <a:buFont typeface="Arial"/>
              <a:buNone/>
            </a:pPr>
            <a:r>
              <a:rPr lang="en-US" sz="1550" b="0" i="0" u="none" strike="noStrike" cap="none" baseline="30000" dirty="0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rPr>
              <a:t>3</a:t>
            </a:r>
            <a:r>
              <a:rPr lang="en-US" sz="1550" b="0" i="0" u="none" strike="noStrike" cap="none" baseline="0" dirty="0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rPr>
              <a:t> </a:t>
            </a:r>
            <a:r>
              <a:rPr lang="en-US" sz="1550" b="0" i="0" u="none" strike="noStrike" cap="none" baseline="0" dirty="0" err="1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rPr>
              <a:t>Gotlib</a:t>
            </a:r>
            <a:r>
              <a:rPr lang="en-US" sz="1550" b="0" i="0" u="none" strike="noStrike" cap="none" baseline="0" dirty="0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rPr>
              <a:t>, I. H. (1992). Interpersonal and cognitive aspects of depression.</a:t>
            </a:r>
            <a:r>
              <a:rPr lang="en-US" sz="1550" b="0" i="1" u="none" strike="noStrike" cap="none" baseline="0" dirty="0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rPr>
              <a:t> Current Directions in Psychological Science, 1</a:t>
            </a:r>
            <a:r>
              <a:rPr lang="en-US" sz="1550" b="0" i="0" u="none" strike="noStrike" cap="none" baseline="0" dirty="0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rPr>
              <a:t>(5), </a:t>
            </a:r>
            <a:r>
              <a:rPr lang="en-US" sz="1550" b="0" i="0" u="none" strike="noStrike" cap="none" baseline="0" dirty="0" smtClean="0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rPr>
              <a:t>	149-154.</a:t>
            </a:r>
            <a:r>
              <a:rPr lang="en-US" sz="1550" b="0" i="0" u="none" strike="noStrike" cap="none" dirty="0" smtClean="0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rPr>
              <a:t> </a:t>
            </a:r>
            <a:r>
              <a:rPr lang="en-US" sz="1550" b="0" i="0" u="none" strike="noStrike" cap="none" baseline="0" dirty="0" smtClean="0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rPr>
              <a:t>Retrieved </a:t>
            </a:r>
            <a:r>
              <a:rPr lang="en-US" sz="1550" b="0" i="0" u="none" strike="noStrike" cap="none" baseline="0" dirty="0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rPr>
              <a:t>from http://www.jstor.org/stable/20182162</a:t>
            </a:r>
          </a:p>
          <a:p>
            <a:pPr marL="0" marR="0" lvl="0" indent="0" algn="l" rtl="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ct val="25000"/>
              <a:buFont typeface="Arial"/>
              <a:buNone/>
            </a:pPr>
            <a:r>
              <a:rPr lang="en-US" sz="1550" b="0" i="0" u="none" strike="noStrike" cap="none" baseline="30000" dirty="0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rPr>
              <a:t>4</a:t>
            </a:r>
            <a:r>
              <a:rPr lang="en-US" sz="1550" b="0" i="0" u="none" strike="noStrike" cap="none" baseline="0" dirty="0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rPr>
              <a:t> Hoffmann, J. P. (2010). A life-course perspective on stress, delinquency, and young adult crime.</a:t>
            </a:r>
            <a:r>
              <a:rPr lang="en-US" sz="1550" b="0" i="1" u="none" strike="noStrike" cap="none" baseline="0" dirty="0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rPr>
              <a:t> American Journal of </a:t>
            </a:r>
            <a:r>
              <a:rPr lang="en-US" sz="1550" b="0" i="1" u="none" strike="noStrike" cap="none" baseline="0" dirty="0" smtClean="0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rPr>
              <a:t>	Criminal Justice,</a:t>
            </a:r>
            <a:r>
              <a:rPr lang="en-US" sz="1550" b="0" i="1" u="none" strike="noStrike" cap="none" dirty="0" smtClean="0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rPr>
              <a:t> </a:t>
            </a:r>
            <a:r>
              <a:rPr lang="en-US" sz="1550" b="0" i="1" u="none" strike="noStrike" cap="none" baseline="0" dirty="0" smtClean="0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rPr>
              <a:t>35</a:t>
            </a:r>
            <a:r>
              <a:rPr lang="en-US" sz="1550" b="0" i="0" u="none" strike="noStrike" cap="none" baseline="0" dirty="0" smtClean="0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rPr>
              <a:t>(3</a:t>
            </a:r>
            <a:r>
              <a:rPr lang="en-US" sz="1550" b="0" i="0" u="none" strike="noStrike" cap="none" baseline="0" dirty="0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rPr>
              <a:t>), 105-120. doi:10.1007/s12103-010-9072-4</a:t>
            </a:r>
          </a:p>
          <a:p>
            <a:pPr marL="0" marR="0" lvl="0" indent="0" algn="l" rtl="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ct val="25000"/>
              <a:buFont typeface="Arial"/>
              <a:buNone/>
            </a:pPr>
            <a:r>
              <a:rPr lang="en-US" sz="1550" b="0" i="0" u="none" strike="noStrike" cap="none" baseline="30000" dirty="0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rPr>
              <a:t>5</a:t>
            </a:r>
            <a:r>
              <a:rPr lang="en-US" sz="1550" b="0" i="0" u="none" strike="noStrike" cap="none" baseline="0" dirty="0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rPr>
              <a:t> </a:t>
            </a:r>
            <a:r>
              <a:rPr lang="en-US" sz="1550" b="0" i="0" u="none" strike="noStrike" cap="none" baseline="0" dirty="0" err="1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rPr>
              <a:t>Hollist</a:t>
            </a:r>
            <a:r>
              <a:rPr lang="en-US" sz="1550" b="0" i="0" u="none" strike="noStrike" cap="none" baseline="0" dirty="0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rPr>
              <a:t>, D. R., Hughes, L. A., &amp; </a:t>
            </a:r>
            <a:r>
              <a:rPr lang="en-US" sz="1550" b="0" i="0" u="none" strike="noStrike" cap="none" baseline="0" dirty="0" err="1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rPr>
              <a:t>Schaible</a:t>
            </a:r>
            <a:r>
              <a:rPr lang="en-US" sz="1550" b="0" i="0" u="none" strike="noStrike" cap="none" baseline="0" dirty="0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rPr>
              <a:t>, L. M. (2009). Adolescent maltreatment, negative emotion, and delinquency: An </a:t>
            </a:r>
            <a:r>
              <a:rPr lang="en-US" sz="1550" b="0" i="0" u="none" strike="noStrike" cap="none" baseline="0" dirty="0" smtClean="0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rPr>
              <a:t>	assessment of</a:t>
            </a:r>
            <a:r>
              <a:rPr lang="en-US" sz="1550" b="0" i="0" u="none" strike="noStrike" cap="none" dirty="0" smtClean="0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rPr>
              <a:t> </a:t>
            </a:r>
            <a:r>
              <a:rPr lang="en-US" sz="1550" b="0" i="0" u="none" strike="noStrike" cap="none" baseline="0" dirty="0" smtClean="0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rPr>
              <a:t>general </a:t>
            </a:r>
            <a:r>
              <a:rPr lang="en-US" sz="1550" b="0" i="0" u="none" strike="noStrike" cap="none" baseline="0" dirty="0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rPr>
              <a:t>strain theory and family-based strain.</a:t>
            </a:r>
            <a:r>
              <a:rPr lang="en-US" sz="1550" b="0" i="1" u="none" strike="noStrike" cap="none" baseline="0" dirty="0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rPr>
              <a:t> Journal of Criminal Justice, 37</a:t>
            </a:r>
            <a:r>
              <a:rPr lang="en-US" sz="1550" b="0" i="0" u="none" strike="noStrike" cap="none" baseline="0" dirty="0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rPr>
              <a:t>(4), 379-387. d </a:t>
            </a:r>
            <a:r>
              <a:rPr lang="en-US" sz="1550" b="0" i="0" u="none" strike="noStrike" cap="none" baseline="0" dirty="0" smtClean="0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rPr>
              <a:t>	</a:t>
            </a:r>
            <a:r>
              <a:rPr lang="en-US" sz="1550" b="0" i="0" u="none" strike="noStrike" cap="none" baseline="0" dirty="0" err="1" smtClean="0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rPr>
              <a:t>oi:</a:t>
            </a:r>
            <a:r>
              <a:rPr lang="en-US" sz="1550" b="0" i="0" u="sng" strike="noStrike" cap="none" baseline="0" dirty="0" err="1" smtClean="0">
                <a:solidFill>
                  <a:schemeClr val="hlink"/>
                </a:solidFill>
                <a:latin typeface="Arial"/>
                <a:ea typeface="Arial"/>
                <a:cs typeface="Arial"/>
                <a:sym typeface="Arial"/>
                <a:hlinkClick r:id="rId3"/>
              </a:rPr>
              <a:t>http</a:t>
            </a:r>
            <a:r>
              <a:rPr lang="en-US" sz="1550" b="0" i="0" u="none" strike="noStrike" cap="none" baseline="0" dirty="0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rPr>
              <a:t>://dx.doi.org.libproxy.unh.edu/10.1016/j.jcrimjus.2009.06.005</a:t>
            </a:r>
          </a:p>
          <a:p>
            <a:pPr marL="0" marR="0" lvl="0" indent="0" algn="l" rtl="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ct val="25000"/>
              <a:buFont typeface="Arial"/>
              <a:buNone/>
            </a:pPr>
            <a:r>
              <a:rPr lang="en-US" sz="1550" b="0" i="0" strike="noStrike" cap="none" baseline="30000" dirty="0">
                <a:solidFill>
                  <a:schemeClr val="tx1"/>
                </a:solidFill>
                <a:sym typeface="Arial"/>
              </a:rPr>
              <a:t>6</a:t>
            </a:r>
            <a:r>
              <a:rPr lang="en-US" sz="1550" b="0" i="0" strike="noStrike" cap="none" baseline="0" dirty="0">
                <a:solidFill>
                  <a:schemeClr val="tx1"/>
                </a:solidFill>
                <a:sym typeface="Arial"/>
              </a:rPr>
              <a:t> Levy, K. S. C. (2001). The relationship between adolescent attitudes toward authority, self-concept, and delinquency.</a:t>
            </a:r>
            <a:r>
              <a:rPr lang="en-US" sz="1550" b="0" i="1" strike="noStrike" cap="none" baseline="0" dirty="0">
                <a:solidFill>
                  <a:schemeClr val="tx1"/>
                </a:solidFill>
                <a:sym typeface="Arial"/>
              </a:rPr>
              <a:t> </a:t>
            </a:r>
            <a:r>
              <a:rPr lang="en-US" sz="1550" b="0" i="1" strike="noStrike" cap="none" baseline="0" dirty="0" smtClean="0">
                <a:solidFill>
                  <a:schemeClr val="tx1"/>
                </a:solidFill>
                <a:sym typeface="Arial"/>
              </a:rPr>
              <a:t>	Adolescence,</a:t>
            </a:r>
            <a:r>
              <a:rPr lang="en-US" sz="1550" b="0" i="1" strike="noStrike" cap="none" dirty="0" smtClean="0">
                <a:solidFill>
                  <a:schemeClr val="tx1"/>
                </a:solidFill>
                <a:sym typeface="Arial"/>
              </a:rPr>
              <a:t> </a:t>
            </a:r>
            <a:r>
              <a:rPr lang="en-US" sz="1550" b="0" i="1" strike="noStrike" cap="none" baseline="0" dirty="0" smtClean="0">
                <a:solidFill>
                  <a:schemeClr val="tx1"/>
                </a:solidFill>
                <a:sym typeface="Arial"/>
              </a:rPr>
              <a:t>36</a:t>
            </a:r>
            <a:r>
              <a:rPr lang="en-US" sz="1550" b="0" i="0" strike="noStrike" cap="none" baseline="0" dirty="0" smtClean="0">
                <a:solidFill>
                  <a:schemeClr val="tx1"/>
                </a:solidFill>
                <a:sym typeface="Arial"/>
              </a:rPr>
              <a:t>(142</a:t>
            </a:r>
            <a:r>
              <a:rPr lang="en-US" sz="1550" b="0" i="0" strike="noStrike" cap="none" baseline="0" dirty="0">
                <a:solidFill>
                  <a:schemeClr val="tx1"/>
                </a:solidFill>
                <a:sym typeface="Arial"/>
              </a:rPr>
              <a:t>), 333-346. Retrieved from </a:t>
            </a:r>
            <a:r>
              <a:rPr lang="en-US" sz="1550" dirty="0">
                <a:solidFill>
                  <a:schemeClr val="tx1"/>
                </a:solidFill>
              </a:rPr>
              <a:t>	</a:t>
            </a:r>
            <a:r>
              <a:rPr lang="en-US" sz="1550" b="0" i="0" strike="noStrike" cap="none" baseline="0" dirty="0" smtClean="0">
                <a:solidFill>
                  <a:schemeClr val="tx1"/>
                </a:solidFill>
                <a:sym typeface="Arial"/>
              </a:rPr>
              <a:t>http</a:t>
            </a:r>
            <a:r>
              <a:rPr lang="en-US" sz="1550" b="0" i="0" strike="noStrike" cap="none" baseline="0" dirty="0">
                <a:solidFill>
                  <a:schemeClr val="tx1"/>
                </a:solidFill>
                <a:sym typeface="Arial"/>
              </a:rPr>
              <a:t>://search.ebscohost.com/login.aspx?direct=true&amp;db=psyh&amp;AN=2001-18837- </a:t>
            </a:r>
            <a:r>
              <a:rPr lang="en-US" sz="1550" b="0" i="0" strike="noStrike" cap="none" baseline="0" dirty="0" smtClean="0">
                <a:solidFill>
                  <a:schemeClr val="tx1"/>
                </a:solidFill>
                <a:sym typeface="Arial"/>
              </a:rPr>
              <a:t>012&amp;site=</a:t>
            </a:r>
            <a:r>
              <a:rPr lang="en-US" sz="1550" b="0" i="0" strike="noStrike" cap="none" baseline="0" dirty="0" err="1" smtClean="0">
                <a:solidFill>
                  <a:schemeClr val="tx1"/>
                </a:solidFill>
                <a:sym typeface="Arial"/>
              </a:rPr>
              <a:t>ehost</a:t>
            </a:r>
            <a:r>
              <a:rPr lang="en-US" sz="1550" b="0" i="0" strike="noStrike" cap="none" baseline="0" dirty="0" smtClean="0">
                <a:solidFill>
                  <a:schemeClr val="tx1"/>
                </a:solidFill>
                <a:sym typeface="Arial"/>
              </a:rPr>
              <a:t>-live</a:t>
            </a:r>
            <a:endParaRPr lang="en-US" sz="1550" b="0" i="0" strike="noStrike" cap="none" baseline="0" dirty="0">
              <a:solidFill>
                <a:schemeClr val="tx1"/>
              </a:solidFill>
              <a:sym typeface="Arial"/>
            </a:endParaRPr>
          </a:p>
          <a:p>
            <a:pPr marL="0" marR="0" lvl="0" indent="0" algn="l" rtl="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ct val="25000"/>
              <a:buFont typeface="Arial"/>
              <a:buNone/>
            </a:pPr>
            <a:r>
              <a:rPr lang="en-US" sz="1550" b="0" i="0" u="none" strike="noStrike" cap="none" baseline="30000" dirty="0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rPr>
              <a:t>7</a:t>
            </a:r>
            <a:r>
              <a:rPr lang="en-US" sz="1550" b="0" i="0" u="none" strike="noStrike" cap="none" baseline="0" dirty="0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rPr>
              <a:t> Lincoln, T., </a:t>
            </a:r>
            <a:r>
              <a:rPr lang="en-US" sz="1550" b="0" i="0" u="none" strike="noStrike" cap="none" baseline="0" dirty="0" err="1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rPr>
              <a:t>Köther</a:t>
            </a:r>
            <a:r>
              <a:rPr lang="en-US" sz="1550" b="0" i="0" u="none" strike="noStrike" cap="none" baseline="0" dirty="0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rPr>
              <a:t>, U., Hartmann, M., </a:t>
            </a:r>
            <a:r>
              <a:rPr lang="en-US" sz="1550" b="0" i="0" u="none" strike="noStrike" cap="none" baseline="0" dirty="0" err="1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rPr>
              <a:t>Kempkensteffen</a:t>
            </a:r>
            <a:r>
              <a:rPr lang="en-US" sz="1550" b="0" i="0" u="none" strike="noStrike" cap="none" baseline="0" dirty="0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rPr>
              <a:t>, J., &amp; Moritz, S. (2014). Responses to stress in patients with </a:t>
            </a:r>
            <a:r>
              <a:rPr lang="en-US" sz="1550" b="0" i="0" u="none" strike="noStrike" cap="none" baseline="0" dirty="0" smtClean="0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rPr>
              <a:t>	psychotic </a:t>
            </a:r>
            <a:r>
              <a:rPr lang="en-US" sz="1550" b="0" i="0" u="none" strike="noStrike" cap="none" baseline="0" dirty="0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rPr>
              <a:t>disorders 	compared to persons with varying levels of vulnerability to psychosis, persons with depression </a:t>
            </a:r>
            <a:r>
              <a:rPr lang="en-US" sz="1550" b="0" i="0" u="none" strike="noStrike" cap="none" baseline="0" dirty="0" smtClean="0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rPr>
              <a:t>	and </a:t>
            </a:r>
            <a:r>
              <a:rPr lang="en-US" sz="1550" b="0" i="0" u="none" strike="noStrike" cap="none" baseline="0" dirty="0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rPr>
              <a:t>healthy controls. </a:t>
            </a:r>
            <a:r>
              <a:rPr lang="en-US" sz="1550" b="0" i="1" u="none" strike="noStrike" cap="none" baseline="0" dirty="0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rPr>
              <a:t>Journal of </a:t>
            </a:r>
            <a:r>
              <a:rPr lang="en-US" sz="1550" b="0" i="1" u="none" strike="noStrike" cap="none" baseline="0" dirty="0" smtClean="0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rPr>
              <a:t>Behavior </a:t>
            </a:r>
            <a:r>
              <a:rPr lang="en-US" sz="1550" b="0" i="1" u="none" strike="noStrike" cap="none" baseline="0" dirty="0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rPr>
              <a:t>Therapy and Experimental Psychiatry,</a:t>
            </a:r>
            <a:r>
              <a:rPr lang="en-US" sz="1550" b="0" i="0" u="none" strike="noStrike" cap="none" baseline="0" dirty="0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rPr>
              <a:t> 47, 92-101. </a:t>
            </a:r>
          </a:p>
          <a:p>
            <a:pPr marL="0" marR="0" lvl="0" indent="0" algn="l" rtl="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ct val="25000"/>
              <a:buFont typeface="Arial"/>
              <a:buNone/>
            </a:pPr>
            <a:r>
              <a:rPr lang="en-US" sz="1550" b="0" i="0" u="none" strike="noStrike" cap="none" baseline="30000" dirty="0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rPr>
              <a:t>8</a:t>
            </a:r>
            <a:r>
              <a:rPr lang="en-US" sz="1550" b="0" i="0" u="none" strike="noStrike" cap="none" baseline="0" dirty="0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rPr>
              <a:t> </a:t>
            </a:r>
            <a:r>
              <a:rPr lang="en-US" sz="1550" b="0" i="0" u="none" strike="noStrike" cap="none" baseline="0" dirty="0" err="1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rPr>
              <a:t>Mallett</a:t>
            </a:r>
            <a:r>
              <a:rPr lang="en-US" sz="1550" b="0" i="0" u="none" strike="noStrike" cap="none" baseline="0" dirty="0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rPr>
              <a:t>, C. A., Stoddard Dare, P., &amp; </a:t>
            </a:r>
            <a:r>
              <a:rPr lang="en-US" sz="1550" b="0" i="0" u="none" strike="noStrike" cap="none" baseline="0" dirty="0" err="1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rPr>
              <a:t>Seck</a:t>
            </a:r>
            <a:r>
              <a:rPr lang="en-US" sz="1550" b="0" i="0" u="none" strike="noStrike" cap="none" baseline="0" dirty="0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rPr>
              <a:t>, M. M. (2009). Predicting juvenile delinquency: The nexus of childhood </a:t>
            </a:r>
            <a:r>
              <a:rPr lang="en-US" sz="1550" b="0" i="0" u="none" strike="noStrike" cap="none" baseline="0" dirty="0" smtClean="0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rPr>
              <a:t>	maltreatment</a:t>
            </a:r>
            <a:r>
              <a:rPr lang="en-US" sz="1550" b="0" i="0" u="none" strike="noStrike" cap="none" baseline="0" dirty="0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rPr>
              <a:t>, depression </a:t>
            </a:r>
            <a:r>
              <a:rPr lang="en-US" sz="1550" b="0" i="0" u="none" strike="noStrike" cap="none" baseline="0" dirty="0" smtClean="0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rPr>
              <a:t>and </a:t>
            </a:r>
            <a:r>
              <a:rPr lang="en-US" sz="1550" b="0" i="0" u="none" strike="noStrike" cap="none" baseline="0" dirty="0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rPr>
              <a:t>bipolar disorder.</a:t>
            </a:r>
            <a:r>
              <a:rPr lang="en-US" sz="1550" b="0" i="1" u="none" strike="noStrike" cap="none" baseline="0" dirty="0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rPr>
              <a:t> Criminal </a:t>
            </a:r>
            <a:r>
              <a:rPr lang="en-US" sz="1550" b="0" i="1" u="none" strike="noStrike" cap="none" baseline="0" dirty="0" err="1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rPr>
              <a:t>Behaviour</a:t>
            </a:r>
            <a:r>
              <a:rPr lang="en-US" sz="1550" b="0" i="1" u="none" strike="noStrike" cap="none" baseline="0" dirty="0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rPr>
              <a:t> and Mental Health, 19</a:t>
            </a:r>
            <a:r>
              <a:rPr lang="en-US" sz="1550" b="0" i="0" u="none" strike="noStrike" cap="none" baseline="0" dirty="0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rPr>
              <a:t>(4), 235-246. </a:t>
            </a:r>
            <a:r>
              <a:rPr lang="en-US" sz="1550" b="0" i="0" u="none" strike="noStrike" cap="none" baseline="0" dirty="0" smtClean="0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rPr>
              <a:t>	doi:10.1002/cbm.737</a:t>
            </a:r>
            <a:endParaRPr lang="en-US" sz="1550" b="0" i="0" u="none" strike="noStrike" cap="none" baseline="0" dirty="0">
              <a:solidFill>
                <a:schemeClr val="dk1"/>
              </a:solidFill>
              <a:latin typeface="Arial"/>
              <a:ea typeface="Arial"/>
              <a:cs typeface="Arial"/>
              <a:sym typeface="Arial"/>
            </a:endParaRPr>
          </a:p>
          <a:p>
            <a:pPr marL="0" marR="0" lvl="0" indent="0" algn="l" rtl="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ct val="25000"/>
              <a:buFont typeface="Arial"/>
              <a:buNone/>
            </a:pPr>
            <a:r>
              <a:rPr lang="en-US" sz="1550" b="0" i="0" u="none" strike="noStrike" cap="none" baseline="30000" dirty="0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rPr>
              <a:t>9</a:t>
            </a:r>
            <a:r>
              <a:rPr lang="en-US" sz="1550" b="0" i="0" u="none" strike="noStrike" cap="none" baseline="0" dirty="0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rPr>
              <a:t> Peck, J. H. (2013). Examining race and ethnicity in the context of general strain theory, depression, and delinquency.</a:t>
            </a:r>
            <a:r>
              <a:rPr lang="en-US" sz="1550" b="0" i="1" u="none" strike="noStrike" cap="none" baseline="0" dirty="0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rPr>
              <a:t> </a:t>
            </a:r>
            <a:r>
              <a:rPr lang="en-US" sz="1550" b="0" i="1" u="none" strike="noStrike" cap="none" baseline="0" dirty="0" smtClean="0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rPr>
              <a:t>	Deviant Behavior,</a:t>
            </a:r>
            <a:r>
              <a:rPr lang="en-US" sz="1550" b="0" i="1" u="none" strike="noStrike" cap="none" dirty="0" smtClean="0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rPr>
              <a:t> </a:t>
            </a:r>
            <a:r>
              <a:rPr lang="en-US" sz="1550" b="0" i="1" u="none" strike="noStrike" cap="none" baseline="0" dirty="0" smtClean="0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rPr>
              <a:t>34</a:t>
            </a:r>
            <a:r>
              <a:rPr lang="en-US" sz="1550" b="0" i="0" u="none" strike="noStrike" cap="none" baseline="0" dirty="0" smtClean="0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rPr>
              <a:t>(9</a:t>
            </a:r>
            <a:r>
              <a:rPr lang="en-US" sz="1550" b="0" i="0" u="none" strike="noStrike" cap="none" baseline="0" dirty="0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rPr>
              <a:t>), 706-726. </a:t>
            </a:r>
            <a:r>
              <a:rPr lang="en-US" sz="1550" b="0" i="0" u="none" strike="noStrike" cap="none" baseline="0" dirty="0" smtClean="0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rPr>
              <a:t>doi:10.1080/01639625.2012.759050</a:t>
            </a:r>
          </a:p>
          <a:p>
            <a:pPr lvl="0">
              <a:lnSpc>
                <a:spcPct val="115000"/>
              </a:lnSpc>
              <a:buClr>
                <a:schemeClr val="dk1"/>
              </a:buClr>
              <a:buSzPct val="25000"/>
            </a:pPr>
            <a:r>
              <a:rPr lang="en-US" sz="1550" baseline="30000" dirty="0">
                <a:solidFill>
                  <a:schemeClr val="dk1"/>
                </a:solidFill>
              </a:rPr>
              <a:t>10</a:t>
            </a:r>
            <a:r>
              <a:rPr lang="en-US" sz="1550" dirty="0">
                <a:solidFill>
                  <a:schemeClr val="dk1"/>
                </a:solidFill>
              </a:rPr>
              <a:t> </a:t>
            </a:r>
            <a:r>
              <a:rPr lang="en-US" sz="1550" dirty="0" err="1">
                <a:solidFill>
                  <a:schemeClr val="dk1"/>
                </a:solidFill>
              </a:rPr>
              <a:t>Radloff</a:t>
            </a:r>
            <a:r>
              <a:rPr lang="en-US" sz="1550" dirty="0">
                <a:solidFill>
                  <a:schemeClr val="dk1"/>
                </a:solidFill>
              </a:rPr>
              <a:t>, L. (1977). "The CES-D Scale: A Self Report Depression Scale for Research in the General." Applied psychological </a:t>
            </a:r>
            <a:r>
              <a:rPr lang="en-US" sz="1550" dirty="0" smtClean="0">
                <a:solidFill>
                  <a:schemeClr val="dk1"/>
                </a:solidFill>
              </a:rPr>
              <a:t>	measurement </a:t>
            </a:r>
            <a:r>
              <a:rPr lang="en-US" sz="1550" dirty="0">
                <a:solidFill>
                  <a:schemeClr val="dk1"/>
                </a:solidFill>
              </a:rPr>
              <a:t>1(3): 385-401. </a:t>
            </a:r>
            <a:endParaRPr lang="en-US" sz="1550" b="0" i="0" u="none" strike="noStrike" cap="none" baseline="0" dirty="0">
              <a:solidFill>
                <a:schemeClr val="dk1"/>
              </a:solidFill>
              <a:latin typeface="Arial"/>
              <a:ea typeface="Arial"/>
              <a:cs typeface="Arial"/>
              <a:sym typeface="Arial"/>
            </a:endParaRPr>
          </a:p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buNone/>
            </a:pPr>
            <a:endParaRPr sz="1550" b="0" i="0" u="none" strike="noStrike" cap="none" baseline="0" dirty="0">
              <a:solidFill>
                <a:schemeClr val="dk1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101" name="Shape 101"/>
          <p:cNvSpPr txBox="1"/>
          <p:nvPr/>
        </p:nvSpPr>
        <p:spPr>
          <a:xfrm>
            <a:off x="16589552" y="30984779"/>
            <a:ext cx="19868698" cy="1192023"/>
          </a:xfrm>
          <a:prstGeom prst="rect">
            <a:avLst/>
          </a:prstGeom>
          <a:noFill/>
          <a:ln>
            <a:noFill/>
          </a:ln>
        </p:spPr>
        <p:txBody>
          <a:bodyPr lIns="91425" tIns="45700" rIns="91425" bIns="45700" anchor="t" anchorCtr="0">
            <a:noAutofit/>
          </a:bodyPr>
          <a:lstStyle/>
          <a:p>
            <a:pPr marL="0" marR="0" lvl="3" indent="0" algn="l" rtl="0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ct val="25000"/>
              <a:buFont typeface="Arial"/>
              <a:buNone/>
            </a:pPr>
            <a:r>
              <a:rPr lang="en-US" sz="4100" b="1" i="0" u="none" strike="noStrike" cap="none" baseline="0" dirty="0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rPr>
              <a:t>For more information: </a:t>
            </a:r>
            <a:r>
              <a:rPr lang="en-US" sz="4300" b="1" i="0" u="none" strike="noStrike" cap="none" baseline="0" dirty="0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rPr>
              <a:t>trg39@wildcats.unh.edu and ctd34@wildcats.unh.edu</a:t>
            </a:r>
          </a:p>
        </p:txBody>
      </p:sp>
      <p:sp>
        <p:nvSpPr>
          <p:cNvPr id="102" name="Shape 102"/>
          <p:cNvSpPr txBox="1"/>
          <p:nvPr/>
        </p:nvSpPr>
        <p:spPr>
          <a:xfrm>
            <a:off x="37652976" y="7128148"/>
            <a:ext cx="11115599" cy="18164108"/>
          </a:xfrm>
          <a:prstGeom prst="rect">
            <a:avLst/>
          </a:prstGeom>
          <a:noFill/>
          <a:ln>
            <a:noFill/>
          </a:ln>
        </p:spPr>
        <p:txBody>
          <a:bodyPr lIns="91425" tIns="91425" rIns="91425" bIns="91425" anchor="t" anchorCtr="0">
            <a:noAutofit/>
          </a:bodyPr>
          <a:lstStyle/>
          <a:p>
            <a:pPr marL="457200" marR="0" lvl="0" indent="-44450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ct val="98484"/>
              <a:buFont typeface="Arial"/>
              <a:buChar char="●"/>
            </a:pPr>
            <a:r>
              <a:rPr lang="en-US" sz="3250" b="0" i="0" u="none" strike="noStrike" cap="none" baseline="0" dirty="0" smtClean="0">
                <a:solidFill>
                  <a:schemeClr val="dk1"/>
                </a:solidFill>
                <a:sym typeface="Arial"/>
              </a:rPr>
              <a:t>The first hypothesis that police legitimacy and stressful life events would mediate the relation between </a:t>
            </a:r>
            <a:r>
              <a:rPr lang="en-US" sz="3250" dirty="0" smtClean="0">
                <a:solidFill>
                  <a:schemeClr val="dk1"/>
                </a:solidFill>
              </a:rPr>
              <a:t>Relationship Strain</a:t>
            </a:r>
            <a:r>
              <a:rPr lang="en-US" sz="3250" b="0" i="0" u="none" strike="noStrike" cap="none" baseline="0" dirty="0" smtClean="0">
                <a:solidFill>
                  <a:schemeClr val="dk1"/>
                </a:solidFill>
                <a:sym typeface="Arial"/>
              </a:rPr>
              <a:t> and RVB was supported.</a:t>
            </a:r>
          </a:p>
          <a:p>
            <a:pPr marL="914400" marR="0" lvl="1" indent="-44450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ct val="98484"/>
              <a:buFont typeface="Arial"/>
              <a:buChar char="○"/>
            </a:pPr>
            <a:r>
              <a:rPr lang="en-US" sz="3250" dirty="0" smtClean="0">
                <a:solidFill>
                  <a:schemeClr val="dk1"/>
                </a:solidFill>
              </a:rPr>
              <a:t>P</a:t>
            </a:r>
            <a:r>
              <a:rPr lang="en-US" sz="3250" b="0" i="0" u="none" strike="noStrike" cap="none" baseline="0" dirty="0" smtClean="0">
                <a:solidFill>
                  <a:schemeClr val="dk1"/>
                </a:solidFill>
                <a:sym typeface="Arial"/>
              </a:rPr>
              <a:t>olice legitimacy and life stressors </a:t>
            </a:r>
            <a:r>
              <a:rPr lang="en-US" sz="3250" dirty="0" smtClean="0">
                <a:solidFill>
                  <a:schemeClr val="dk1"/>
                </a:solidFill>
              </a:rPr>
              <a:t>fully mediate between Relationship Strain </a:t>
            </a:r>
            <a:r>
              <a:rPr lang="en-US" sz="3250" dirty="0" smtClean="0">
                <a:solidFill>
                  <a:schemeClr val="dk1"/>
                </a:solidFill>
              </a:rPr>
              <a:t>and </a:t>
            </a:r>
            <a:r>
              <a:rPr lang="en-US" sz="3250" b="0" i="0" u="none" strike="noStrike" cap="none" baseline="0" dirty="0" smtClean="0">
                <a:solidFill>
                  <a:schemeClr val="dk1"/>
                </a:solidFill>
                <a:sym typeface="Arial"/>
              </a:rPr>
              <a:t>RVB</a:t>
            </a:r>
            <a:endParaRPr lang="en-US" sz="3250" b="0" i="0" u="none" strike="noStrike" cap="none" baseline="0" dirty="0" smtClean="0">
              <a:solidFill>
                <a:schemeClr val="dk1"/>
              </a:solidFill>
              <a:sym typeface="Arial"/>
            </a:endParaRPr>
          </a:p>
          <a:p>
            <a:pPr marL="457200" marR="0" lvl="0" indent="-44450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ct val="98484"/>
              <a:buFont typeface="Arial"/>
              <a:buChar char="●"/>
            </a:pPr>
            <a:r>
              <a:rPr lang="en-US" sz="3250" b="0" i="0" u="none" strike="noStrike" cap="none" baseline="0" dirty="0" smtClean="0">
                <a:solidFill>
                  <a:schemeClr val="dk1"/>
                </a:solidFill>
                <a:sym typeface="Arial"/>
              </a:rPr>
              <a:t>The second hypothesis that police legitimacy and stressful life events would mediate the relation between depression and RVB was supported</a:t>
            </a:r>
          </a:p>
          <a:p>
            <a:pPr marL="914400" lvl="1" indent="-444500">
              <a:buClr>
                <a:schemeClr val="dk1"/>
              </a:buClr>
              <a:buSzPct val="98484"/>
              <a:buFont typeface="Arial"/>
              <a:buChar char="○"/>
            </a:pPr>
            <a:r>
              <a:rPr lang="en-US" sz="3250" dirty="0" smtClean="0">
                <a:solidFill>
                  <a:schemeClr val="dk1"/>
                </a:solidFill>
              </a:rPr>
              <a:t>Police legitimacy and life stressors fully mediate between </a:t>
            </a:r>
            <a:r>
              <a:rPr lang="en-US" sz="3250" b="0" i="0" u="none" strike="noStrike" cap="none" baseline="0" dirty="0" smtClean="0">
                <a:solidFill>
                  <a:schemeClr val="dk1"/>
                </a:solidFill>
                <a:sym typeface="Arial"/>
              </a:rPr>
              <a:t>depression and RVB</a:t>
            </a:r>
          </a:p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ct val="25000"/>
              <a:buFont typeface="Arial"/>
              <a:buNone/>
            </a:pPr>
            <a:r>
              <a:rPr lang="en-US" sz="3250" b="1" i="0" u="none" strike="noStrike" cap="none" baseline="0" dirty="0" smtClean="0">
                <a:solidFill>
                  <a:schemeClr val="dk1"/>
                </a:solidFill>
                <a:sym typeface="Arial"/>
              </a:rPr>
              <a:t>Implications</a:t>
            </a:r>
          </a:p>
          <a:p>
            <a:pPr marL="457200" lvl="0" indent="-444500">
              <a:buClr>
                <a:schemeClr val="dk1"/>
              </a:buClr>
              <a:buSzPct val="98484"/>
              <a:buFont typeface="Arial"/>
              <a:buChar char="●"/>
            </a:pPr>
            <a:r>
              <a:rPr lang="en-US" sz="3250" b="0" i="0" u="none" strike="noStrike" cap="none" baseline="0" dirty="0" smtClean="0">
                <a:solidFill>
                  <a:schemeClr val="dk1"/>
                </a:solidFill>
                <a:sym typeface="Arial"/>
              </a:rPr>
              <a:t>While previous studies found a link between GST and RVB</a:t>
            </a:r>
            <a:r>
              <a:rPr lang="en-US" sz="3250" baseline="30000" dirty="0" smtClean="0">
                <a:solidFill>
                  <a:schemeClr val="dk1"/>
                </a:solidFill>
              </a:rPr>
              <a:t>1</a:t>
            </a:r>
            <a:r>
              <a:rPr lang="en-US" sz="3250" baseline="30000" dirty="0" smtClean="0"/>
              <a:t>,</a:t>
            </a:r>
            <a:r>
              <a:rPr lang="en-US" sz="3250" baseline="30000" dirty="0" smtClean="0">
                <a:solidFill>
                  <a:schemeClr val="dk1"/>
                </a:solidFill>
              </a:rPr>
              <a:t>5,9</a:t>
            </a:r>
            <a:r>
              <a:rPr lang="en-US" sz="3250" b="0" i="0" u="none" strike="noStrike" cap="none" baseline="0" dirty="0" smtClean="0">
                <a:solidFill>
                  <a:schemeClr val="dk1"/>
                </a:solidFill>
                <a:sym typeface="Arial"/>
              </a:rPr>
              <a:t>, more specific elements within the general term of strain mediate this relation </a:t>
            </a:r>
          </a:p>
          <a:p>
            <a:pPr marL="457200" marR="0" lvl="0" indent="-44450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ct val="98484"/>
              <a:buFont typeface="Arial"/>
              <a:buChar char="●"/>
            </a:pPr>
            <a:r>
              <a:rPr lang="en-US" sz="3250" b="0" i="0" u="none" strike="noStrike" cap="none" baseline="0" dirty="0" smtClean="0">
                <a:solidFill>
                  <a:schemeClr val="dk1"/>
                </a:solidFill>
                <a:sym typeface="Arial"/>
              </a:rPr>
              <a:t>To properly identify youth committing RVB and to explain cause, such factors need to be identified and explored</a:t>
            </a:r>
          </a:p>
          <a:p>
            <a:pPr marL="457200" marR="0" lvl="0" indent="-44450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ct val="98484"/>
              <a:buFont typeface="Arial"/>
              <a:buChar char="●"/>
            </a:pPr>
            <a:r>
              <a:rPr lang="en-US" sz="3250" b="0" i="0" u="none" strike="noStrike" cap="none" baseline="0" dirty="0" smtClean="0">
                <a:solidFill>
                  <a:schemeClr val="dk1"/>
                </a:solidFill>
                <a:sym typeface="Arial"/>
              </a:rPr>
              <a:t>Law enforcement should seek to form good relationships with their community, and increase police legitimacy</a:t>
            </a:r>
          </a:p>
          <a:p>
            <a:pPr marL="457200" marR="0" lvl="0" indent="-44450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ct val="98484"/>
              <a:buFont typeface="Arial"/>
              <a:buChar char="●"/>
            </a:pPr>
            <a:r>
              <a:rPr lang="en-US" sz="3250" b="0" i="0" u="none" strike="noStrike" cap="none" baseline="0" dirty="0" smtClean="0">
                <a:solidFill>
                  <a:schemeClr val="dk1"/>
                </a:solidFill>
                <a:sym typeface="Arial"/>
              </a:rPr>
              <a:t>Police should consider the publics’ perception of them, as well as emotional disorders, when interacting with youth</a:t>
            </a:r>
          </a:p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ct val="25000"/>
              <a:buFont typeface="Arial"/>
              <a:buNone/>
            </a:pPr>
            <a:r>
              <a:rPr lang="en-US" sz="3250" b="1" i="0" u="none" strike="noStrike" cap="none" baseline="0" dirty="0" smtClean="0">
                <a:solidFill>
                  <a:schemeClr val="dk1"/>
                </a:solidFill>
                <a:sym typeface="Arial"/>
              </a:rPr>
              <a:t>Limitations and Future Directions</a:t>
            </a:r>
          </a:p>
          <a:p>
            <a:pPr marL="457200" marR="0" lvl="0" indent="-44450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ct val="98484"/>
              <a:buFont typeface="Arial"/>
              <a:buChar char="●"/>
            </a:pPr>
            <a:r>
              <a:rPr lang="en-US" sz="3250" b="0" i="0" u="none" strike="noStrike" cap="none" baseline="0" dirty="0" smtClean="0">
                <a:solidFill>
                  <a:schemeClr val="dk1"/>
                </a:solidFill>
                <a:sym typeface="Arial"/>
              </a:rPr>
              <a:t>Data collected was from only one wave in the NHYS (New Hampshire Youth Survey) which limits the quantity of data</a:t>
            </a:r>
          </a:p>
          <a:p>
            <a:pPr marL="914400" marR="0" lvl="1" indent="-44450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ct val="98484"/>
              <a:buFont typeface="Arial"/>
              <a:buChar char="○"/>
            </a:pPr>
            <a:r>
              <a:rPr lang="en-US" sz="3250" b="0" i="0" u="none" strike="noStrike" cap="none" baseline="0" dirty="0" smtClean="0">
                <a:solidFill>
                  <a:schemeClr val="dk1"/>
                </a:solidFill>
                <a:sym typeface="Arial"/>
              </a:rPr>
              <a:t>Data should be collected from multiple waves of the same participants to identify patterns over time</a:t>
            </a:r>
          </a:p>
          <a:p>
            <a:pPr marL="914400" marR="0" lvl="1" indent="-44450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ct val="98484"/>
              <a:buFont typeface="Arial"/>
              <a:buChar char="○"/>
            </a:pPr>
            <a:r>
              <a:rPr lang="en-US" sz="3250" dirty="0" smtClean="0">
                <a:solidFill>
                  <a:schemeClr val="dk1"/>
                </a:solidFill>
              </a:rPr>
              <a:t>Data was cross-sectional; it would be important to replicate this with longitudinal data</a:t>
            </a:r>
            <a:endParaRPr lang="en-US" sz="3250" b="0" i="0" u="none" strike="noStrike" cap="none" baseline="0" dirty="0" smtClean="0">
              <a:solidFill>
                <a:schemeClr val="dk1"/>
              </a:solidFill>
              <a:sym typeface="Arial"/>
            </a:endParaRPr>
          </a:p>
          <a:p>
            <a:pPr marL="457200" marR="0" lvl="0" indent="-44450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ct val="98484"/>
              <a:buFont typeface="Arial"/>
              <a:buChar char="●"/>
            </a:pPr>
            <a:r>
              <a:rPr lang="en-US" sz="3250" b="0" i="0" u="none" strike="noStrike" cap="none" baseline="0" dirty="0" smtClean="0">
                <a:solidFill>
                  <a:schemeClr val="dk1"/>
                </a:solidFill>
                <a:sym typeface="Arial"/>
              </a:rPr>
              <a:t>Other mental disorders were not examined</a:t>
            </a:r>
          </a:p>
          <a:p>
            <a:pPr marL="914400" marR="0" lvl="1" indent="-44450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ct val="98484"/>
              <a:buFont typeface="Arial"/>
              <a:buChar char="○"/>
            </a:pPr>
            <a:r>
              <a:rPr lang="en-US" sz="3250" b="0" i="0" u="none" strike="noStrike" cap="none" baseline="0" dirty="0" smtClean="0">
                <a:solidFill>
                  <a:schemeClr val="dk1"/>
                </a:solidFill>
                <a:sym typeface="Arial"/>
              </a:rPr>
              <a:t>Other mental disorders should be compared to general strain to see if they have similar results</a:t>
            </a:r>
          </a:p>
          <a:p>
            <a:pPr marL="914400" indent="-444500">
              <a:buClr>
                <a:schemeClr val="dk1"/>
              </a:buClr>
              <a:buSzPct val="98484"/>
              <a:buFont typeface="Arial"/>
              <a:buChar char="○"/>
            </a:pPr>
            <a:r>
              <a:rPr lang="en-US" sz="3250" dirty="0" smtClean="0">
                <a:solidFill>
                  <a:schemeClr val="dk1"/>
                </a:solidFill>
              </a:rPr>
              <a:t>Only one variable used to measure GST, others should be used in future research</a:t>
            </a:r>
            <a:endParaRPr lang="en-US" sz="3250" dirty="0">
              <a:solidFill>
                <a:schemeClr val="dk1"/>
              </a:solidFill>
            </a:endParaRPr>
          </a:p>
        </p:txBody>
      </p:sp>
      <p:sp>
        <p:nvSpPr>
          <p:cNvPr id="103" name="Shape 103"/>
          <p:cNvSpPr txBox="1"/>
          <p:nvPr/>
        </p:nvSpPr>
        <p:spPr>
          <a:xfrm>
            <a:off x="526029" y="18922661"/>
            <a:ext cx="16458860" cy="13614237"/>
          </a:xfrm>
          <a:prstGeom prst="rect">
            <a:avLst/>
          </a:prstGeom>
          <a:noFill/>
          <a:ln>
            <a:noFill/>
          </a:ln>
        </p:spPr>
        <p:txBody>
          <a:bodyPr lIns="137150" tIns="68575" rIns="137150" bIns="68575" anchor="t" anchorCtr="0">
            <a:noAutofit/>
          </a:bodyPr>
          <a:lstStyle/>
          <a:p>
            <a:pPr marL="45720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ct val="25000"/>
              <a:buFont typeface="Arial"/>
              <a:buNone/>
            </a:pPr>
            <a:r>
              <a:rPr lang="en-US" sz="3200" b="1" i="0" u="none" strike="noStrike" cap="none" baseline="0" dirty="0">
                <a:solidFill>
                  <a:schemeClr val="dk1"/>
                </a:solidFill>
                <a:sym typeface="Arial"/>
              </a:rPr>
              <a:t>Participants </a:t>
            </a:r>
          </a:p>
          <a:p>
            <a:pPr marL="457200" marR="0" lvl="0" indent="-41910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ct val="100000"/>
              <a:buFont typeface="Arial"/>
              <a:buChar char="●"/>
            </a:pPr>
            <a:r>
              <a:rPr lang="en-US" sz="3200" b="0" i="0" u="none" strike="noStrike" cap="none" baseline="0" dirty="0">
                <a:solidFill>
                  <a:schemeClr val="dk1"/>
                </a:solidFill>
                <a:sym typeface="Arial"/>
              </a:rPr>
              <a:t>501 participants </a:t>
            </a:r>
            <a:r>
              <a:rPr lang="en-US" sz="3200" b="0" i="0" u="none" strike="noStrike" cap="none" baseline="0" dirty="0" smtClean="0">
                <a:solidFill>
                  <a:schemeClr val="dk1"/>
                </a:solidFill>
                <a:sym typeface="Arial"/>
              </a:rPr>
              <a:t>(42.9</a:t>
            </a:r>
            <a:r>
              <a:rPr lang="en-US" sz="3200" b="0" i="0" u="none" strike="noStrike" cap="none" baseline="0" dirty="0">
                <a:solidFill>
                  <a:schemeClr val="dk1"/>
                </a:solidFill>
                <a:sym typeface="Arial"/>
              </a:rPr>
              <a:t>% </a:t>
            </a:r>
            <a:r>
              <a:rPr lang="en-US" sz="3200" b="0" i="0" u="none" strike="noStrike" cap="none" baseline="0" dirty="0" smtClean="0">
                <a:solidFill>
                  <a:schemeClr val="dk1"/>
                </a:solidFill>
                <a:sym typeface="Arial"/>
              </a:rPr>
              <a:t>male,</a:t>
            </a:r>
            <a:r>
              <a:rPr lang="en-US" sz="3200" b="0" i="0" u="none" strike="noStrike" cap="none" dirty="0" smtClean="0">
                <a:solidFill>
                  <a:schemeClr val="dk1"/>
                </a:solidFill>
                <a:sym typeface="Arial"/>
              </a:rPr>
              <a:t> </a:t>
            </a:r>
            <a:r>
              <a:rPr lang="en-US" sz="3200" b="0" i="0" u="none" strike="noStrike" cap="none" baseline="0" dirty="0" smtClean="0">
                <a:solidFill>
                  <a:schemeClr val="dk1"/>
                </a:solidFill>
                <a:sym typeface="Arial"/>
              </a:rPr>
              <a:t>57.1</a:t>
            </a:r>
            <a:r>
              <a:rPr lang="en-US" sz="3200" b="0" i="0" u="none" strike="noStrike" cap="none" baseline="0" dirty="0">
                <a:solidFill>
                  <a:schemeClr val="dk1"/>
                </a:solidFill>
                <a:sym typeface="Arial"/>
              </a:rPr>
              <a:t>% </a:t>
            </a:r>
            <a:r>
              <a:rPr lang="en-US" sz="3200" b="0" i="0" u="none" strike="noStrike" cap="none" baseline="0" dirty="0" smtClean="0">
                <a:solidFill>
                  <a:schemeClr val="dk1"/>
                </a:solidFill>
                <a:sym typeface="Arial"/>
              </a:rPr>
              <a:t>female)</a:t>
            </a:r>
            <a:endParaRPr lang="en-US" sz="3200" b="0" i="0" u="none" strike="noStrike" cap="none" baseline="0" dirty="0">
              <a:solidFill>
                <a:schemeClr val="dk1"/>
              </a:solidFill>
              <a:sym typeface="Arial"/>
            </a:endParaRPr>
          </a:p>
          <a:p>
            <a:pPr marL="457200" marR="0" lvl="0" indent="-41910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ct val="100000"/>
              <a:buFont typeface="Arial"/>
              <a:buChar char="●"/>
            </a:pPr>
            <a:r>
              <a:rPr lang="en-US" sz="3200" b="0" i="0" u="none" strike="noStrike" cap="none" baseline="0" dirty="0">
                <a:solidFill>
                  <a:schemeClr val="dk1"/>
                </a:solidFill>
                <a:sym typeface="Arial"/>
              </a:rPr>
              <a:t>74.9% Caucasian </a:t>
            </a:r>
            <a:r>
              <a:rPr lang="en-US" sz="3200" b="0" i="0" u="none" strike="noStrike" cap="none" baseline="0" dirty="0" smtClean="0">
                <a:solidFill>
                  <a:schemeClr val="dk1"/>
                </a:solidFill>
                <a:sym typeface="Arial"/>
              </a:rPr>
              <a:t>,</a:t>
            </a:r>
            <a:r>
              <a:rPr lang="en-US" sz="3200" b="0" i="0" u="none" strike="noStrike" cap="none" dirty="0" smtClean="0">
                <a:solidFill>
                  <a:schemeClr val="dk1"/>
                </a:solidFill>
                <a:sym typeface="Arial"/>
              </a:rPr>
              <a:t> </a:t>
            </a:r>
            <a:r>
              <a:rPr lang="en-US" sz="3200" b="0" i="0" u="none" strike="noStrike" cap="none" baseline="0" dirty="0" smtClean="0">
                <a:solidFill>
                  <a:schemeClr val="dk1"/>
                </a:solidFill>
                <a:sym typeface="Arial"/>
              </a:rPr>
              <a:t>4.8</a:t>
            </a:r>
            <a:r>
              <a:rPr lang="en-US" sz="3200" b="0" i="0" u="none" strike="noStrike" cap="none" baseline="0" dirty="0">
                <a:solidFill>
                  <a:schemeClr val="dk1"/>
                </a:solidFill>
                <a:sym typeface="Arial"/>
              </a:rPr>
              <a:t>% Hispanic </a:t>
            </a:r>
          </a:p>
          <a:p>
            <a:pPr marL="457200" marR="0" lvl="0" indent="-41910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ct val="100000"/>
              <a:buFont typeface="Arial"/>
              <a:buChar char="●"/>
            </a:pPr>
            <a:r>
              <a:rPr lang="en-US" sz="3200" b="0" i="1" u="none" strike="noStrike" cap="none" baseline="0" dirty="0">
                <a:solidFill>
                  <a:schemeClr val="dk1"/>
                </a:solidFill>
                <a:sym typeface="Arial"/>
              </a:rPr>
              <a:t>M</a:t>
            </a:r>
            <a:r>
              <a:rPr lang="en-US" sz="3200" b="0" i="0" u="none" strike="noStrike" cap="none" baseline="0" dirty="0">
                <a:solidFill>
                  <a:schemeClr val="dk1"/>
                </a:solidFill>
                <a:sym typeface="Arial"/>
              </a:rPr>
              <a:t> age= 13.9</a:t>
            </a:r>
          </a:p>
          <a:p>
            <a:pPr marL="457200" marR="0" lvl="0" indent="-41910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ct val="100000"/>
              <a:buFont typeface="Arial"/>
              <a:buChar char="●"/>
            </a:pPr>
            <a:r>
              <a:rPr lang="en-US" sz="3200" b="0" i="0" u="none" strike="noStrike" cap="none" baseline="0" dirty="0">
                <a:solidFill>
                  <a:schemeClr val="dk1"/>
                </a:solidFill>
                <a:sym typeface="Arial"/>
              </a:rPr>
              <a:t>Subjects gathered as part of an ongoing longitudinal study examining different factors believed to influence adolescent delinquency</a:t>
            </a:r>
          </a:p>
          <a:p>
            <a:pPr marL="45720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ct val="25000"/>
              <a:buFont typeface="Arial"/>
              <a:buNone/>
            </a:pPr>
            <a:endParaRPr lang="en-US" sz="3200" b="1" i="0" u="none" strike="noStrike" cap="none" baseline="0" dirty="0" smtClean="0">
              <a:solidFill>
                <a:schemeClr val="dk1"/>
              </a:solidFill>
              <a:sym typeface="Arial"/>
            </a:endParaRPr>
          </a:p>
          <a:p>
            <a:pPr marL="45720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ct val="25000"/>
              <a:buFont typeface="Arial"/>
              <a:buNone/>
            </a:pPr>
            <a:r>
              <a:rPr lang="en-US" sz="3200" b="1" i="0" u="none" strike="noStrike" cap="none" baseline="0" dirty="0" smtClean="0">
                <a:solidFill>
                  <a:schemeClr val="dk1"/>
                </a:solidFill>
                <a:sym typeface="Arial"/>
              </a:rPr>
              <a:t>Measures</a:t>
            </a:r>
            <a:endParaRPr lang="en-US" sz="3200" b="1" i="0" u="none" strike="noStrike" cap="none" baseline="0" dirty="0">
              <a:solidFill>
                <a:schemeClr val="dk1"/>
              </a:solidFill>
              <a:sym typeface="Arial"/>
            </a:endParaRPr>
          </a:p>
          <a:p>
            <a:pPr marL="457200" marR="0" lvl="0" indent="-41910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ct val="100000"/>
              <a:buFont typeface="Arial"/>
              <a:buChar char="●"/>
            </a:pPr>
            <a:r>
              <a:rPr lang="en-US" sz="3200" dirty="0">
                <a:solidFill>
                  <a:schemeClr val="dk1"/>
                </a:solidFill>
              </a:rPr>
              <a:t>Relationship</a:t>
            </a:r>
            <a:r>
              <a:rPr lang="en-US" sz="3200" b="0" i="0" u="none" strike="noStrike" cap="none" baseline="0" dirty="0">
                <a:solidFill>
                  <a:schemeClr val="dk1"/>
                </a:solidFill>
                <a:sym typeface="Arial"/>
              </a:rPr>
              <a:t> Strain (</a:t>
            </a:r>
            <a:r>
              <a:rPr lang="en-US" sz="3200" b="0" i="1" u="none" strike="noStrike" cap="none" baseline="0" dirty="0">
                <a:solidFill>
                  <a:schemeClr val="dk1"/>
                </a:solidFill>
                <a:sym typeface="Arial"/>
              </a:rPr>
              <a:t>M</a:t>
            </a:r>
            <a:r>
              <a:rPr lang="en-US" sz="3200" b="0" i="0" u="none" strike="noStrike" cap="none" baseline="0" dirty="0">
                <a:solidFill>
                  <a:schemeClr val="dk1"/>
                </a:solidFill>
                <a:sym typeface="Arial"/>
              </a:rPr>
              <a:t>= 1.83, </a:t>
            </a:r>
            <a:r>
              <a:rPr lang="en-US" sz="3200" b="0" i="1" u="none" strike="noStrike" cap="none" baseline="0" dirty="0">
                <a:solidFill>
                  <a:schemeClr val="dk1"/>
                </a:solidFill>
                <a:sym typeface="Arial"/>
              </a:rPr>
              <a:t>SD</a:t>
            </a:r>
            <a:r>
              <a:rPr lang="en-US" sz="3200" b="0" i="0" u="none" strike="noStrike" cap="none" baseline="0" dirty="0">
                <a:solidFill>
                  <a:schemeClr val="dk1"/>
                </a:solidFill>
                <a:sym typeface="Arial"/>
              </a:rPr>
              <a:t>= .84) </a:t>
            </a:r>
          </a:p>
          <a:p>
            <a:pPr marL="457200" lvl="5" indent="-419100">
              <a:buClr>
                <a:schemeClr val="dk1"/>
              </a:buClr>
              <a:buSzPct val="100000"/>
              <a:buFont typeface="Arial"/>
              <a:buChar char="○"/>
            </a:pPr>
            <a:r>
              <a:rPr lang="en-US" sz="3200" i="1" dirty="0" smtClean="0">
                <a:solidFill>
                  <a:schemeClr val="dk1"/>
                </a:solidFill>
              </a:rPr>
              <a:t>“People </a:t>
            </a:r>
            <a:r>
              <a:rPr lang="en-US" sz="3200" i="1" dirty="0">
                <a:solidFill>
                  <a:schemeClr val="dk1"/>
                </a:solidFill>
              </a:rPr>
              <a:t>often break their promises to me</a:t>
            </a:r>
            <a:r>
              <a:rPr lang="en-US" sz="3200" b="0" i="1" u="none" strike="noStrike" cap="none" baseline="0" dirty="0" smtClean="0">
                <a:solidFill>
                  <a:schemeClr val="dk1"/>
                </a:solidFill>
                <a:sym typeface="Arial"/>
              </a:rPr>
              <a:t>.” </a:t>
            </a:r>
            <a:r>
              <a:rPr lang="en-US" sz="3200" b="0" i="0" u="none" strike="noStrike" cap="none" baseline="0" dirty="0">
                <a:solidFill>
                  <a:schemeClr val="dk1"/>
                </a:solidFill>
                <a:sym typeface="Arial"/>
              </a:rPr>
              <a:t>(</a:t>
            </a:r>
            <a:r>
              <a:rPr lang="en-US" sz="3200" dirty="0">
                <a:solidFill>
                  <a:schemeClr val="dk1"/>
                </a:solidFill>
              </a:rPr>
              <a:t>6</a:t>
            </a:r>
            <a:r>
              <a:rPr lang="en-US" sz="3200" b="0" i="0" u="none" strike="noStrike" cap="none" baseline="0" dirty="0">
                <a:solidFill>
                  <a:schemeClr val="dk1"/>
                </a:solidFill>
                <a:sym typeface="Arial"/>
              </a:rPr>
              <a:t> point L</a:t>
            </a:r>
            <a:r>
              <a:rPr lang="en-US" sz="3200" dirty="0">
                <a:solidFill>
                  <a:schemeClr val="dk1"/>
                </a:solidFill>
              </a:rPr>
              <a:t>i</a:t>
            </a:r>
            <a:r>
              <a:rPr lang="en-US" sz="3200" b="0" i="0" u="none" strike="noStrike" cap="none" baseline="0" dirty="0">
                <a:solidFill>
                  <a:schemeClr val="dk1"/>
                </a:solidFill>
                <a:sym typeface="Arial"/>
              </a:rPr>
              <a:t>kert scale, 0= Disagree strongly, 4= Agree strongly)	</a:t>
            </a:r>
          </a:p>
          <a:p>
            <a:pPr marL="457200" marR="0" lvl="0" indent="-41910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ct val="100000"/>
              <a:buFont typeface="Arial"/>
              <a:buChar char="●"/>
            </a:pPr>
            <a:r>
              <a:rPr lang="en-US" sz="3200" b="0" i="0" u="none" strike="noStrike" cap="none" baseline="0" dirty="0">
                <a:solidFill>
                  <a:schemeClr val="dk1"/>
                </a:solidFill>
                <a:sym typeface="Arial"/>
              </a:rPr>
              <a:t>Depression (</a:t>
            </a:r>
            <a:r>
              <a:rPr lang="en-US" sz="3200" b="0" i="1" u="none" strike="noStrike" cap="none" baseline="0" dirty="0">
                <a:solidFill>
                  <a:schemeClr val="dk1"/>
                </a:solidFill>
                <a:sym typeface="Arial"/>
              </a:rPr>
              <a:t>M</a:t>
            </a:r>
            <a:r>
              <a:rPr lang="en-US" sz="3200" b="0" i="0" u="none" strike="noStrike" cap="none" baseline="0" dirty="0">
                <a:solidFill>
                  <a:schemeClr val="dk1"/>
                </a:solidFill>
                <a:sym typeface="Arial"/>
              </a:rPr>
              <a:t>= 1.09, </a:t>
            </a:r>
            <a:r>
              <a:rPr lang="en-US" sz="3200" b="0" i="1" u="none" strike="noStrike" cap="none" baseline="0" dirty="0">
                <a:solidFill>
                  <a:schemeClr val="dk1"/>
                </a:solidFill>
                <a:sym typeface="Arial"/>
              </a:rPr>
              <a:t>SD</a:t>
            </a:r>
            <a:r>
              <a:rPr lang="en-US" sz="3200" b="0" i="0" u="none" strike="noStrike" cap="none" baseline="0" dirty="0">
                <a:solidFill>
                  <a:schemeClr val="dk1"/>
                </a:solidFill>
                <a:sym typeface="Arial"/>
              </a:rPr>
              <a:t>=.43) </a:t>
            </a:r>
          </a:p>
          <a:p>
            <a:pPr marL="457200" marR="0" lvl="1" indent="-41910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ct val="100000"/>
              <a:buFont typeface="Arial"/>
              <a:buChar char="○"/>
            </a:pPr>
            <a:r>
              <a:rPr lang="en-US" sz="3200" b="0" i="1" u="none" strike="noStrike" cap="none" baseline="0" dirty="0">
                <a:solidFill>
                  <a:schemeClr val="dk1"/>
                </a:solidFill>
                <a:sym typeface="Arial"/>
              </a:rPr>
              <a:t>CES-D scale. </a:t>
            </a:r>
            <a:r>
              <a:rPr lang="en-US" sz="3200" b="0" i="1" u="none" strike="noStrike" cap="none" baseline="0" dirty="0" smtClean="0">
                <a:solidFill>
                  <a:schemeClr val="dk1"/>
                </a:solidFill>
                <a:sym typeface="Arial"/>
              </a:rPr>
              <a:t>“In </a:t>
            </a:r>
            <a:r>
              <a:rPr lang="en-US" sz="3200" b="0" i="1" u="none" strike="noStrike" cap="none" baseline="0" dirty="0">
                <a:solidFill>
                  <a:schemeClr val="dk1"/>
                </a:solidFill>
                <a:sym typeface="Arial"/>
              </a:rPr>
              <a:t>the past 30 days… I felt sad</a:t>
            </a:r>
            <a:r>
              <a:rPr lang="en-US" sz="3200" b="0" i="1" u="none" strike="noStrike" cap="none" baseline="0" dirty="0" smtClean="0">
                <a:solidFill>
                  <a:schemeClr val="dk1"/>
                </a:solidFill>
                <a:sym typeface="Arial"/>
              </a:rPr>
              <a:t>.” </a:t>
            </a:r>
            <a:r>
              <a:rPr lang="en-US" sz="3200" b="0" i="0" u="none" strike="noStrike" cap="none" baseline="0" dirty="0">
                <a:solidFill>
                  <a:schemeClr val="dk1"/>
                </a:solidFill>
                <a:sym typeface="Arial"/>
              </a:rPr>
              <a:t>(</a:t>
            </a:r>
            <a:r>
              <a:rPr lang="en-US" sz="3200" dirty="0">
                <a:solidFill>
                  <a:schemeClr val="dk1"/>
                </a:solidFill>
              </a:rPr>
              <a:t>6</a:t>
            </a:r>
            <a:r>
              <a:rPr lang="en-US" sz="3200" b="0" i="0" u="none" strike="noStrike" cap="none" baseline="0" dirty="0">
                <a:solidFill>
                  <a:schemeClr val="dk1"/>
                </a:solidFill>
                <a:sym typeface="Arial"/>
              </a:rPr>
              <a:t> point L</a:t>
            </a:r>
            <a:r>
              <a:rPr lang="en-US" sz="3200" dirty="0">
                <a:solidFill>
                  <a:schemeClr val="dk1"/>
                </a:solidFill>
              </a:rPr>
              <a:t>i</a:t>
            </a:r>
            <a:r>
              <a:rPr lang="en-US" sz="3200" b="0" i="0" u="none" strike="noStrike" cap="none" baseline="0" dirty="0">
                <a:solidFill>
                  <a:schemeClr val="dk1"/>
                </a:solidFill>
                <a:sym typeface="Arial"/>
              </a:rPr>
              <a:t>kert scale, 0= Not at all, 4= Almost all the time</a:t>
            </a:r>
            <a:r>
              <a:rPr lang="en-US" sz="3200" b="0" i="0" u="none" strike="noStrike" cap="none" baseline="0" dirty="0" smtClean="0">
                <a:solidFill>
                  <a:schemeClr val="dk1"/>
                </a:solidFill>
                <a:sym typeface="Arial"/>
              </a:rPr>
              <a:t>)</a:t>
            </a:r>
          </a:p>
          <a:p>
            <a:pPr marL="457200" lvl="3" indent="-419100">
              <a:buClr>
                <a:schemeClr val="dk1"/>
              </a:buClr>
              <a:buSzPct val="100000"/>
              <a:buFont typeface="Arial"/>
              <a:buChar char="○"/>
            </a:pPr>
            <a:r>
              <a:rPr lang="en-US" sz="3200" dirty="0" smtClean="0">
                <a:solidFill>
                  <a:schemeClr val="dk1"/>
                </a:solidFill>
              </a:rPr>
              <a:t>Inter-rater reliability: </a:t>
            </a:r>
            <a:r>
              <a:rPr lang="en-US" sz="3200" i="1" dirty="0" smtClean="0">
                <a:solidFill>
                  <a:schemeClr val="dk1"/>
                </a:solidFill>
              </a:rPr>
              <a:t>r= </a:t>
            </a:r>
            <a:r>
              <a:rPr lang="en-US" sz="3200" dirty="0" smtClean="0">
                <a:solidFill>
                  <a:schemeClr val="dk1"/>
                </a:solidFill>
              </a:rPr>
              <a:t>.597, </a:t>
            </a:r>
            <a:r>
              <a:rPr lang="en-US" sz="3200" i="1" dirty="0" smtClean="0">
                <a:solidFill>
                  <a:schemeClr val="dk1"/>
                </a:solidFill>
              </a:rPr>
              <a:t>p</a:t>
            </a:r>
            <a:r>
              <a:rPr lang="en-US" sz="3200" dirty="0" smtClean="0">
                <a:solidFill>
                  <a:schemeClr val="dk1"/>
                </a:solidFill>
              </a:rPr>
              <a:t> &lt; .001</a:t>
            </a:r>
            <a:r>
              <a:rPr lang="en-US" sz="3200" baseline="30000" dirty="0">
                <a:solidFill>
                  <a:schemeClr val="dk1"/>
                </a:solidFill>
              </a:rPr>
              <a:t> 10</a:t>
            </a:r>
            <a:endParaRPr lang="en-US" sz="3200" b="0" i="0" u="none" strike="noStrike" cap="none" baseline="0" dirty="0">
              <a:solidFill>
                <a:schemeClr val="dk1"/>
              </a:solidFill>
              <a:sym typeface="Arial"/>
            </a:endParaRPr>
          </a:p>
          <a:p>
            <a:pPr marL="457200" marR="0" lvl="0" indent="-41910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ct val="100000"/>
              <a:buFont typeface="Arial"/>
              <a:buChar char="●"/>
            </a:pPr>
            <a:r>
              <a:rPr lang="en-US" sz="3200" b="0" i="0" u="none" strike="noStrike" cap="none" baseline="0" dirty="0">
                <a:solidFill>
                  <a:schemeClr val="dk1"/>
                </a:solidFill>
                <a:sym typeface="Arial"/>
              </a:rPr>
              <a:t>Police Legitimacy (</a:t>
            </a:r>
            <a:r>
              <a:rPr lang="en-US" sz="3200" b="0" i="1" u="none" strike="noStrike" cap="none" baseline="0" dirty="0">
                <a:solidFill>
                  <a:schemeClr val="dk1"/>
                </a:solidFill>
                <a:sym typeface="Arial"/>
              </a:rPr>
              <a:t>M</a:t>
            </a:r>
            <a:r>
              <a:rPr lang="en-US" sz="3200" b="0" i="0" u="none" strike="noStrike" cap="none" baseline="0" dirty="0">
                <a:solidFill>
                  <a:schemeClr val="dk1"/>
                </a:solidFill>
                <a:sym typeface="Arial"/>
              </a:rPr>
              <a:t>= 2.81, </a:t>
            </a:r>
            <a:r>
              <a:rPr lang="en-US" sz="3200" b="0" i="1" u="none" strike="noStrike" cap="none" baseline="0" dirty="0">
                <a:solidFill>
                  <a:schemeClr val="dk1"/>
                </a:solidFill>
                <a:sym typeface="Arial"/>
              </a:rPr>
              <a:t>SD</a:t>
            </a:r>
            <a:r>
              <a:rPr lang="en-US" sz="3200" b="0" i="0" u="none" strike="noStrike" cap="none" baseline="0" dirty="0">
                <a:solidFill>
                  <a:schemeClr val="dk1"/>
                </a:solidFill>
                <a:sym typeface="Arial"/>
              </a:rPr>
              <a:t>= .44)</a:t>
            </a:r>
          </a:p>
          <a:p>
            <a:pPr marL="457200" marR="0" lvl="1" indent="-41910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ct val="100000"/>
              <a:buFont typeface="Arial"/>
              <a:buChar char="○"/>
            </a:pPr>
            <a:r>
              <a:rPr lang="en-US" sz="3200" b="0" i="1" u="none" strike="noStrike" cap="none" baseline="0" dirty="0" smtClean="0">
                <a:solidFill>
                  <a:schemeClr val="dk1"/>
                </a:solidFill>
                <a:sym typeface="Arial"/>
              </a:rPr>
              <a:t>“The </a:t>
            </a:r>
            <a:r>
              <a:rPr lang="en-US" sz="3200" b="0" i="1" u="none" strike="noStrike" cap="none" baseline="0" dirty="0">
                <a:solidFill>
                  <a:schemeClr val="dk1"/>
                </a:solidFill>
                <a:sym typeface="Arial"/>
              </a:rPr>
              <a:t>police in your neighborhood are generally honest</a:t>
            </a:r>
            <a:r>
              <a:rPr lang="en-US" sz="3200" b="0" i="1" u="none" strike="noStrike" cap="none" baseline="0" dirty="0" smtClean="0">
                <a:solidFill>
                  <a:schemeClr val="dk1"/>
                </a:solidFill>
                <a:sym typeface="Arial"/>
              </a:rPr>
              <a:t>.” </a:t>
            </a:r>
            <a:r>
              <a:rPr lang="en-US" sz="3200" b="0" i="0" u="none" strike="noStrike" cap="none" baseline="0" dirty="0">
                <a:solidFill>
                  <a:schemeClr val="dk1"/>
                </a:solidFill>
                <a:sym typeface="Arial"/>
              </a:rPr>
              <a:t>(</a:t>
            </a:r>
            <a:r>
              <a:rPr lang="en-US" sz="3200" dirty="0">
                <a:solidFill>
                  <a:schemeClr val="dk1"/>
                </a:solidFill>
              </a:rPr>
              <a:t>6 point</a:t>
            </a:r>
            <a:r>
              <a:rPr lang="en-US" sz="3200" b="0" i="0" u="none" strike="noStrike" cap="none" baseline="0" dirty="0">
                <a:solidFill>
                  <a:schemeClr val="dk1"/>
                </a:solidFill>
                <a:sym typeface="Arial"/>
              </a:rPr>
              <a:t> L</a:t>
            </a:r>
            <a:r>
              <a:rPr lang="en-US" sz="3200" dirty="0">
                <a:solidFill>
                  <a:schemeClr val="dk1"/>
                </a:solidFill>
              </a:rPr>
              <a:t>i</a:t>
            </a:r>
            <a:r>
              <a:rPr lang="en-US" sz="3200" b="0" i="0" u="none" strike="noStrike" cap="none" baseline="0" dirty="0">
                <a:solidFill>
                  <a:schemeClr val="dk1"/>
                </a:solidFill>
                <a:sym typeface="Arial"/>
              </a:rPr>
              <a:t>kert</a:t>
            </a:r>
            <a:r>
              <a:rPr lang="en-US" sz="3200" dirty="0">
                <a:solidFill>
                  <a:schemeClr val="dk1"/>
                </a:solidFill>
              </a:rPr>
              <a:t> </a:t>
            </a:r>
            <a:r>
              <a:rPr lang="en-US" sz="3200" b="0" i="0" u="none" strike="noStrike" cap="none" baseline="0" dirty="0">
                <a:solidFill>
                  <a:schemeClr val="dk1"/>
                </a:solidFill>
                <a:sym typeface="Arial"/>
              </a:rPr>
              <a:t>scale, 0= Disagree strongly, 4= Agree strongly)</a:t>
            </a:r>
          </a:p>
          <a:p>
            <a:pPr marL="457200" marR="0" lvl="0" indent="-41910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ct val="100000"/>
              <a:buFont typeface="Arial"/>
              <a:buChar char="●"/>
            </a:pPr>
            <a:r>
              <a:rPr lang="en-US" sz="3200" b="0" i="0" u="none" strike="noStrike" cap="none" baseline="0" dirty="0">
                <a:solidFill>
                  <a:schemeClr val="dk1"/>
                </a:solidFill>
                <a:sym typeface="Arial"/>
              </a:rPr>
              <a:t>Stressful Life Events (</a:t>
            </a:r>
            <a:r>
              <a:rPr lang="en-US" sz="3200" b="0" i="1" u="none" strike="noStrike" cap="none" baseline="0" dirty="0">
                <a:solidFill>
                  <a:schemeClr val="dk1"/>
                </a:solidFill>
                <a:sym typeface="Arial"/>
              </a:rPr>
              <a:t>M</a:t>
            </a:r>
            <a:r>
              <a:rPr lang="en-US" sz="3200" b="0" i="0" u="none" strike="noStrike" cap="none" baseline="0" dirty="0">
                <a:solidFill>
                  <a:schemeClr val="dk1"/>
                </a:solidFill>
                <a:sym typeface="Arial"/>
              </a:rPr>
              <a:t>=.19, </a:t>
            </a:r>
            <a:r>
              <a:rPr lang="en-US" sz="3200" b="0" i="1" u="none" strike="noStrike" cap="none" baseline="0" dirty="0">
                <a:solidFill>
                  <a:schemeClr val="dk1"/>
                </a:solidFill>
                <a:sym typeface="Arial"/>
              </a:rPr>
              <a:t>SD</a:t>
            </a:r>
            <a:r>
              <a:rPr lang="en-US" sz="3200" b="0" i="0" u="none" strike="noStrike" cap="none" baseline="0" dirty="0">
                <a:solidFill>
                  <a:schemeClr val="dk1"/>
                </a:solidFill>
                <a:sym typeface="Arial"/>
              </a:rPr>
              <a:t>= .13) </a:t>
            </a:r>
          </a:p>
          <a:p>
            <a:pPr marL="457200" marR="0" lvl="1" indent="-41910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ct val="100000"/>
              <a:buFont typeface="Arial"/>
              <a:buChar char="○"/>
            </a:pPr>
            <a:r>
              <a:rPr lang="en-US" sz="3200" b="0" i="1" u="none" strike="noStrike" cap="none" baseline="0" dirty="0" smtClean="0">
                <a:solidFill>
                  <a:schemeClr val="dk1"/>
                </a:solidFill>
                <a:sym typeface="Arial"/>
              </a:rPr>
              <a:t>“In </a:t>
            </a:r>
            <a:r>
              <a:rPr lang="en-US" sz="3200" b="0" i="1" u="none" strike="noStrike" cap="none" baseline="0" dirty="0">
                <a:solidFill>
                  <a:schemeClr val="dk1"/>
                </a:solidFill>
                <a:sym typeface="Arial"/>
              </a:rPr>
              <a:t>the past 6 months… did you drop out of school</a:t>
            </a:r>
            <a:r>
              <a:rPr lang="en-US" sz="3200" b="0" i="1" u="none" strike="noStrike" cap="none" baseline="0" dirty="0" smtClean="0">
                <a:solidFill>
                  <a:schemeClr val="dk1"/>
                </a:solidFill>
                <a:sym typeface="Arial"/>
              </a:rPr>
              <a:t>?” </a:t>
            </a:r>
            <a:r>
              <a:rPr lang="en-US" sz="3200" b="0" i="0" u="none" strike="noStrike" cap="none" baseline="0" dirty="0">
                <a:solidFill>
                  <a:schemeClr val="dk1"/>
                </a:solidFill>
                <a:sym typeface="Arial"/>
              </a:rPr>
              <a:t>(Yes or no)</a:t>
            </a:r>
          </a:p>
          <a:p>
            <a:pPr marL="457200" marR="0" lvl="0" indent="-41910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ct val="100000"/>
              <a:buFont typeface="Arial"/>
              <a:buChar char="●"/>
            </a:pPr>
            <a:r>
              <a:rPr lang="en-US" sz="3200" b="0" i="0" u="none" strike="noStrike" cap="none" baseline="0" dirty="0">
                <a:solidFill>
                  <a:schemeClr val="dk1"/>
                </a:solidFill>
                <a:sym typeface="Arial"/>
              </a:rPr>
              <a:t>RVB (</a:t>
            </a:r>
            <a:r>
              <a:rPr lang="en-US" sz="3200" b="0" i="1" u="none" strike="noStrike" cap="none" baseline="0" dirty="0">
                <a:solidFill>
                  <a:schemeClr val="dk1"/>
                </a:solidFill>
                <a:sym typeface="Arial"/>
              </a:rPr>
              <a:t>M</a:t>
            </a:r>
            <a:r>
              <a:rPr lang="en-US" sz="3200" b="0" i="0" u="none" strike="noStrike" cap="none" baseline="0" dirty="0">
                <a:solidFill>
                  <a:schemeClr val="dk1"/>
                </a:solidFill>
                <a:sym typeface="Arial"/>
              </a:rPr>
              <a:t>= 2.99, </a:t>
            </a:r>
            <a:r>
              <a:rPr lang="en-US" sz="3200" b="0" i="1" u="none" strike="noStrike" cap="none" baseline="0" dirty="0">
                <a:solidFill>
                  <a:schemeClr val="dk1"/>
                </a:solidFill>
                <a:sym typeface="Arial"/>
              </a:rPr>
              <a:t>SD</a:t>
            </a:r>
            <a:r>
              <a:rPr lang="en-US" sz="3200" b="0" i="0" u="none" strike="noStrike" cap="none" baseline="0" dirty="0">
                <a:solidFill>
                  <a:schemeClr val="dk1"/>
                </a:solidFill>
                <a:sym typeface="Arial"/>
              </a:rPr>
              <a:t>= 3.72)</a:t>
            </a:r>
          </a:p>
          <a:p>
            <a:pPr marL="457200" marR="0" lvl="1" indent="-41910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ct val="100000"/>
              <a:buFont typeface="Arial"/>
              <a:buChar char="○"/>
            </a:pPr>
            <a:r>
              <a:rPr lang="en-US" sz="3200" b="0" i="1" u="none" strike="noStrike" cap="none" baseline="0" dirty="0" smtClean="0">
                <a:solidFill>
                  <a:schemeClr val="dk1"/>
                </a:solidFill>
                <a:sym typeface="Arial"/>
              </a:rPr>
              <a:t>“In the past six months have you…gotten </a:t>
            </a:r>
            <a:r>
              <a:rPr lang="en-US" sz="3200" b="0" i="1" u="none" strike="noStrike" cap="none" baseline="0" dirty="0">
                <a:solidFill>
                  <a:schemeClr val="dk1"/>
                </a:solidFill>
                <a:sym typeface="Arial"/>
              </a:rPr>
              <a:t>drunk</a:t>
            </a:r>
            <a:r>
              <a:rPr lang="en-US" sz="3200" b="0" i="1" u="none" strike="noStrike" cap="none" baseline="0" dirty="0" smtClean="0">
                <a:solidFill>
                  <a:schemeClr val="dk1"/>
                </a:solidFill>
                <a:sym typeface="Arial"/>
              </a:rPr>
              <a:t>?”</a:t>
            </a:r>
            <a:endParaRPr lang="en-US" sz="3200" b="0" i="0" u="none" strike="noStrike" cap="none" baseline="0" dirty="0">
              <a:solidFill>
                <a:schemeClr val="dk1"/>
              </a:solidFill>
              <a:sym typeface="Arial"/>
            </a:endParaRPr>
          </a:p>
          <a:p>
            <a:pPr marL="45720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ct val="25000"/>
              <a:buFont typeface="Arial"/>
              <a:buNone/>
            </a:pPr>
            <a:endParaRPr lang="en-US" sz="3200" b="1" i="0" u="none" strike="noStrike" cap="none" baseline="0" dirty="0" smtClean="0">
              <a:solidFill>
                <a:schemeClr val="dk1"/>
              </a:solidFill>
              <a:sym typeface="Arial"/>
            </a:endParaRPr>
          </a:p>
          <a:p>
            <a:pPr marL="45720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ct val="25000"/>
              <a:buFont typeface="Arial"/>
              <a:buNone/>
            </a:pPr>
            <a:r>
              <a:rPr lang="en-US" sz="3200" b="1" i="0" u="none" strike="noStrike" cap="none" baseline="0" dirty="0" smtClean="0">
                <a:solidFill>
                  <a:schemeClr val="dk1"/>
                </a:solidFill>
                <a:sym typeface="Arial"/>
              </a:rPr>
              <a:t>Procedure</a:t>
            </a:r>
            <a:endParaRPr lang="en-US" sz="3200" b="1" i="0" u="none" strike="noStrike" cap="none" baseline="0" dirty="0">
              <a:solidFill>
                <a:schemeClr val="dk1"/>
              </a:solidFill>
              <a:sym typeface="Arial"/>
            </a:endParaRPr>
          </a:p>
          <a:p>
            <a:pPr marL="457200" marR="0" lvl="0" indent="-41910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ct val="100000"/>
              <a:buFont typeface="Arial"/>
              <a:buChar char="●"/>
            </a:pPr>
            <a:r>
              <a:rPr lang="en-US" sz="3200" b="0" i="0" u="none" strike="noStrike" cap="none" baseline="0" dirty="0" smtClean="0">
                <a:solidFill>
                  <a:schemeClr val="dk1"/>
                </a:solidFill>
                <a:sym typeface="Arial"/>
              </a:rPr>
              <a:t>Data</a:t>
            </a:r>
            <a:r>
              <a:rPr lang="en-US" sz="3200" b="0" i="0" u="none" strike="noStrike" cap="none" dirty="0" smtClean="0">
                <a:solidFill>
                  <a:schemeClr val="dk1"/>
                </a:solidFill>
                <a:sym typeface="Arial"/>
              </a:rPr>
              <a:t> </a:t>
            </a:r>
            <a:r>
              <a:rPr lang="en-US" sz="3200" b="0" i="0" u="none" strike="noStrike" cap="none" baseline="0" dirty="0" smtClean="0">
                <a:solidFill>
                  <a:schemeClr val="dk1"/>
                </a:solidFill>
                <a:sym typeface="Arial"/>
              </a:rPr>
              <a:t>gathered </a:t>
            </a:r>
            <a:r>
              <a:rPr lang="en-US" sz="3200" b="0" i="0" u="none" strike="noStrike" cap="none" baseline="0" dirty="0">
                <a:solidFill>
                  <a:schemeClr val="dk1"/>
                </a:solidFill>
                <a:sym typeface="Arial"/>
              </a:rPr>
              <a:t>by mass survey </a:t>
            </a:r>
            <a:r>
              <a:rPr lang="en-US" sz="3200" b="0" i="0" u="none" strike="noStrike" cap="none" baseline="0" dirty="0" smtClean="0">
                <a:solidFill>
                  <a:schemeClr val="dk1"/>
                </a:solidFill>
                <a:sym typeface="Arial"/>
              </a:rPr>
              <a:t>sessions</a:t>
            </a:r>
            <a:r>
              <a:rPr lang="en-US" sz="3200" b="0" i="0" u="none" strike="noStrike" cap="none" dirty="0" smtClean="0">
                <a:solidFill>
                  <a:schemeClr val="dk1"/>
                </a:solidFill>
                <a:sym typeface="Arial"/>
              </a:rPr>
              <a:t> in </a:t>
            </a:r>
            <a:r>
              <a:rPr lang="en-US" sz="3200" b="0" i="0" u="none" strike="noStrike" cap="none" dirty="0" smtClean="0">
                <a:solidFill>
                  <a:schemeClr val="dk1"/>
                </a:solidFill>
                <a:sym typeface="Arial"/>
              </a:rPr>
              <a:t>8 middle </a:t>
            </a:r>
            <a:r>
              <a:rPr lang="en-US" sz="3200" b="0" i="0" u="none" strike="noStrike" cap="none" dirty="0" smtClean="0">
                <a:solidFill>
                  <a:schemeClr val="dk1"/>
                </a:solidFill>
                <a:sym typeface="Arial"/>
              </a:rPr>
              <a:t>and </a:t>
            </a:r>
            <a:r>
              <a:rPr lang="en-US" sz="3200" b="0" i="0" u="none" strike="noStrike" cap="none" dirty="0" smtClean="0">
                <a:solidFill>
                  <a:schemeClr val="dk1"/>
                </a:solidFill>
                <a:sym typeface="Arial"/>
              </a:rPr>
              <a:t>5 high </a:t>
            </a:r>
            <a:r>
              <a:rPr lang="en-US" sz="3200" b="0" i="0" u="none" strike="noStrike" cap="none" dirty="0" smtClean="0">
                <a:solidFill>
                  <a:schemeClr val="dk1"/>
                </a:solidFill>
                <a:sym typeface="Arial"/>
              </a:rPr>
              <a:t>schools in </a:t>
            </a:r>
            <a:r>
              <a:rPr lang="en-US" sz="3200" b="0" i="0" u="none" strike="noStrike" cap="none" dirty="0" smtClean="0">
                <a:solidFill>
                  <a:schemeClr val="dk1"/>
                </a:solidFill>
                <a:sym typeface="Arial"/>
              </a:rPr>
              <a:t>4 NH communities</a:t>
            </a:r>
            <a:endParaRPr lang="en-US" sz="3200" b="0" i="0" u="none" strike="noStrike" cap="none" baseline="0" dirty="0" smtClean="0">
              <a:solidFill>
                <a:schemeClr val="dk1"/>
              </a:solidFill>
              <a:sym typeface="Arial"/>
            </a:endParaRPr>
          </a:p>
          <a:p>
            <a:pPr marL="457200" marR="0" lvl="0" indent="-41910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ct val="100000"/>
              <a:buFont typeface="Arial"/>
              <a:buChar char="●"/>
            </a:pPr>
            <a:r>
              <a:rPr lang="en-US" sz="3200" dirty="0" smtClean="0">
                <a:solidFill>
                  <a:schemeClr val="dk1"/>
                </a:solidFill>
              </a:rPr>
              <a:t>P</a:t>
            </a:r>
            <a:r>
              <a:rPr lang="en-US" sz="3200" b="0" i="0" u="none" strike="noStrike" cap="none" baseline="0" dirty="0" smtClean="0">
                <a:solidFill>
                  <a:schemeClr val="dk1"/>
                </a:solidFill>
                <a:sym typeface="Arial"/>
              </a:rPr>
              <a:t>articipants </a:t>
            </a:r>
            <a:r>
              <a:rPr lang="en-US" sz="3200" b="0" i="0" u="none" strike="noStrike" cap="none" baseline="0" dirty="0">
                <a:solidFill>
                  <a:schemeClr val="dk1"/>
                </a:solidFill>
                <a:sym typeface="Arial"/>
              </a:rPr>
              <a:t>given $10 gift card as compensation</a:t>
            </a:r>
          </a:p>
        </p:txBody>
      </p:sp>
      <p:grpSp>
        <p:nvGrpSpPr>
          <p:cNvPr id="104" name="Shape 104"/>
          <p:cNvGrpSpPr/>
          <p:nvPr/>
        </p:nvGrpSpPr>
        <p:grpSpPr>
          <a:xfrm>
            <a:off x="16611601" y="12733346"/>
            <a:ext cx="19106147" cy="7535998"/>
            <a:chOff x="15849600" y="9151946"/>
            <a:chExt cx="19106147" cy="7535998"/>
          </a:xfrm>
        </p:grpSpPr>
        <p:sp>
          <p:nvSpPr>
            <p:cNvPr id="105" name="Shape 105"/>
            <p:cNvSpPr txBox="1"/>
            <p:nvPr/>
          </p:nvSpPr>
          <p:spPr>
            <a:xfrm>
              <a:off x="15849600" y="12084876"/>
              <a:ext cx="4800600" cy="1415699"/>
            </a:xfrm>
            <a:prstGeom prst="rect">
              <a:avLst/>
            </a:prstGeom>
            <a:solidFill>
              <a:srgbClr val="FFFFFF"/>
            </a:solidFill>
            <a:ln w="9525" cap="flat">
              <a:solidFill>
                <a:srgbClr val="000000"/>
              </a:solidFill>
              <a:prstDash val="solid"/>
              <a:round/>
              <a:headEnd type="none" w="med" len="med"/>
              <a:tailEnd type="none" w="med" len="med"/>
            </a:ln>
          </p:spPr>
          <p:txBody>
            <a:bodyPr lIns="91425" tIns="45700" rIns="91425" bIns="45700" anchor="t" anchorCtr="0">
              <a:noAutofit/>
            </a:bodyPr>
            <a:lstStyle/>
            <a:p>
              <a:pPr marL="0" marR="0" lvl="0" indent="0" algn="ctr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ct val="25000"/>
                <a:buFont typeface="Arial"/>
                <a:buNone/>
              </a:pPr>
              <a:r>
                <a:rPr lang="en-US" sz="4300" b="1"/>
                <a:t>Relationship</a:t>
              </a:r>
              <a:r>
                <a:rPr lang="en-US" sz="4300" b="1" i="0" u="none" strike="noStrike" cap="none" baseline="0">
                  <a:solidFill>
                    <a:srgbClr val="000000"/>
                  </a:solidFill>
                  <a:latin typeface="Arial"/>
                  <a:ea typeface="Arial"/>
                  <a:cs typeface="Arial"/>
                  <a:sym typeface="Arial"/>
                </a:rPr>
                <a:t> Strain</a:t>
              </a:r>
            </a:p>
          </p:txBody>
        </p:sp>
        <p:sp>
          <p:nvSpPr>
            <p:cNvPr id="106" name="Shape 106"/>
            <p:cNvSpPr txBox="1"/>
            <p:nvPr/>
          </p:nvSpPr>
          <p:spPr>
            <a:xfrm>
              <a:off x="22408190" y="9151946"/>
              <a:ext cx="5633407" cy="754052"/>
            </a:xfrm>
            <a:prstGeom prst="rect">
              <a:avLst/>
            </a:prstGeom>
            <a:solidFill>
              <a:srgbClr val="FFFFFF"/>
            </a:solidFill>
            <a:ln w="9525" cap="flat">
              <a:solidFill>
                <a:srgbClr val="000000"/>
              </a:solidFill>
              <a:prstDash val="solid"/>
              <a:round/>
              <a:headEnd type="none" w="med" len="med"/>
              <a:tailEnd type="none" w="med" len="med"/>
            </a:ln>
          </p:spPr>
          <p:txBody>
            <a:bodyPr lIns="91425" tIns="45700" rIns="91425" bIns="45700" anchor="t" anchorCtr="0">
              <a:noAutofit/>
            </a:bodyPr>
            <a:lstStyle/>
            <a:p>
              <a:pPr marL="0" marR="0" lvl="0" indent="0" algn="ctr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ct val="25000"/>
                <a:buFont typeface="Arial"/>
                <a:buNone/>
              </a:pPr>
              <a:r>
                <a:rPr lang="en-US" sz="4300" b="1" i="0" u="none" strike="noStrike" cap="none" baseline="0">
                  <a:solidFill>
                    <a:srgbClr val="000000"/>
                  </a:solidFill>
                  <a:latin typeface="Arial"/>
                  <a:ea typeface="Arial"/>
                  <a:cs typeface="Arial"/>
                  <a:sym typeface="Arial"/>
                </a:rPr>
                <a:t>Police Legitimacy</a:t>
              </a:r>
            </a:p>
          </p:txBody>
        </p:sp>
        <p:cxnSp>
          <p:nvCxnSpPr>
            <p:cNvPr id="107" name="Shape 107"/>
            <p:cNvCxnSpPr>
              <a:stCxn id="105" idx="0"/>
              <a:endCxn id="106" idx="1"/>
            </p:cNvCxnSpPr>
            <p:nvPr/>
          </p:nvCxnSpPr>
          <p:spPr>
            <a:xfrm rot="10800000" flipH="1">
              <a:off x="18249900" y="9528876"/>
              <a:ext cx="4158300" cy="2556000"/>
            </a:xfrm>
            <a:prstGeom prst="straightConnector1">
              <a:avLst/>
            </a:prstGeom>
            <a:gradFill>
              <a:gsLst>
                <a:gs pos="0">
                  <a:srgbClr val="800000"/>
                </a:gs>
                <a:gs pos="50000">
                  <a:srgbClr val="C58B8B"/>
                </a:gs>
                <a:gs pos="100000">
                  <a:srgbClr val="800000"/>
                </a:gs>
              </a:gsLst>
              <a:lin ang="5400000" scaled="0"/>
            </a:gradFill>
            <a:ln w="120650" cap="flat">
              <a:solidFill>
                <a:srgbClr val="000000"/>
              </a:solidFill>
              <a:prstDash val="solid"/>
              <a:round/>
              <a:headEnd type="none" w="med" len="med"/>
              <a:tailEnd type="triangle" w="lg" len="lg"/>
            </a:ln>
          </p:spPr>
        </p:cxnSp>
        <p:sp>
          <p:nvSpPr>
            <p:cNvPr id="108" name="Shape 108"/>
            <p:cNvSpPr txBox="1"/>
            <p:nvPr/>
          </p:nvSpPr>
          <p:spPr>
            <a:xfrm>
              <a:off x="22824593" y="15933745"/>
              <a:ext cx="4800600" cy="754198"/>
            </a:xfrm>
            <a:prstGeom prst="rect">
              <a:avLst/>
            </a:prstGeom>
            <a:solidFill>
              <a:srgbClr val="FFFFFF"/>
            </a:solidFill>
            <a:ln w="9525" cap="flat">
              <a:solidFill>
                <a:srgbClr val="000000"/>
              </a:solidFill>
              <a:prstDash val="solid"/>
              <a:round/>
              <a:headEnd type="none" w="med" len="med"/>
              <a:tailEnd type="none" w="med" len="med"/>
            </a:ln>
          </p:spPr>
          <p:txBody>
            <a:bodyPr lIns="91425" tIns="45700" rIns="91425" bIns="45700" anchor="t" anchorCtr="0">
              <a:noAutofit/>
            </a:bodyPr>
            <a:lstStyle/>
            <a:p>
              <a:pPr marL="0" marR="0" lvl="0" indent="0" algn="ctr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ct val="25000"/>
                <a:buFont typeface="Arial"/>
                <a:buNone/>
              </a:pPr>
              <a:r>
                <a:rPr lang="en-US" sz="4300" b="1" i="0" u="none" strike="noStrike" cap="none" baseline="0">
                  <a:solidFill>
                    <a:srgbClr val="000000"/>
                  </a:solidFill>
                  <a:latin typeface="Arial"/>
                  <a:ea typeface="Arial"/>
                  <a:cs typeface="Arial"/>
                  <a:sym typeface="Arial"/>
                </a:rPr>
                <a:t>Life Stressors</a:t>
              </a:r>
            </a:p>
          </p:txBody>
        </p:sp>
        <p:sp>
          <p:nvSpPr>
            <p:cNvPr id="109" name="Shape 109"/>
            <p:cNvSpPr txBox="1"/>
            <p:nvPr/>
          </p:nvSpPr>
          <p:spPr>
            <a:xfrm>
              <a:off x="30155146" y="12240125"/>
              <a:ext cx="4800600" cy="1415772"/>
            </a:xfrm>
            <a:prstGeom prst="rect">
              <a:avLst/>
            </a:prstGeom>
            <a:solidFill>
              <a:srgbClr val="FFFFFF"/>
            </a:solidFill>
            <a:ln w="9525" cap="flat">
              <a:solidFill>
                <a:srgbClr val="000000"/>
              </a:solidFill>
              <a:prstDash val="solid"/>
              <a:round/>
              <a:headEnd type="none" w="med" len="med"/>
              <a:tailEnd type="none" w="med" len="med"/>
            </a:ln>
          </p:spPr>
          <p:txBody>
            <a:bodyPr lIns="91425" tIns="45700" rIns="91425" bIns="45700" anchor="t" anchorCtr="0">
              <a:noAutofit/>
            </a:bodyPr>
            <a:lstStyle/>
            <a:p>
              <a:pPr marL="0" marR="0" lvl="0" indent="0" algn="ctr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ct val="25000"/>
                <a:buFont typeface="Arial"/>
                <a:buNone/>
              </a:pPr>
              <a:r>
                <a:rPr lang="en-US" sz="4300" b="1" i="0" u="none" strike="noStrike" cap="none" baseline="0">
                  <a:solidFill>
                    <a:srgbClr val="000000"/>
                  </a:solidFill>
                  <a:latin typeface="Arial"/>
                  <a:ea typeface="Arial"/>
                  <a:cs typeface="Arial"/>
                  <a:sym typeface="Arial"/>
                </a:rPr>
                <a:t>Rule-Violating Behavior</a:t>
              </a:r>
            </a:p>
          </p:txBody>
        </p:sp>
        <p:cxnSp>
          <p:nvCxnSpPr>
            <p:cNvPr id="110" name="Shape 110"/>
            <p:cNvCxnSpPr>
              <a:stCxn id="105" idx="2"/>
              <a:endCxn id="108" idx="1"/>
            </p:cNvCxnSpPr>
            <p:nvPr/>
          </p:nvCxnSpPr>
          <p:spPr>
            <a:xfrm>
              <a:off x="18249900" y="13500576"/>
              <a:ext cx="4574700" cy="2810400"/>
            </a:xfrm>
            <a:prstGeom prst="straightConnector1">
              <a:avLst/>
            </a:prstGeom>
            <a:gradFill>
              <a:gsLst>
                <a:gs pos="0">
                  <a:srgbClr val="800000"/>
                </a:gs>
                <a:gs pos="50000">
                  <a:srgbClr val="C58B8B"/>
                </a:gs>
                <a:gs pos="100000">
                  <a:srgbClr val="800000"/>
                </a:gs>
              </a:gsLst>
              <a:lin ang="5400000" scaled="0"/>
            </a:gradFill>
            <a:ln w="120650" cap="flat">
              <a:solidFill>
                <a:srgbClr val="000000"/>
              </a:solidFill>
              <a:prstDash val="solid"/>
              <a:round/>
              <a:headEnd type="none" w="med" len="med"/>
              <a:tailEnd type="triangle" w="lg" len="lg"/>
            </a:ln>
          </p:spPr>
        </p:cxnSp>
        <p:cxnSp>
          <p:nvCxnSpPr>
            <p:cNvPr id="111" name="Shape 111"/>
            <p:cNvCxnSpPr>
              <a:stCxn id="106" idx="3"/>
              <a:endCxn id="109" idx="0"/>
            </p:cNvCxnSpPr>
            <p:nvPr/>
          </p:nvCxnSpPr>
          <p:spPr>
            <a:xfrm>
              <a:off x="28041597" y="9528972"/>
              <a:ext cx="4513800" cy="2711100"/>
            </a:xfrm>
            <a:prstGeom prst="straightConnector1">
              <a:avLst/>
            </a:prstGeom>
            <a:gradFill>
              <a:gsLst>
                <a:gs pos="0">
                  <a:srgbClr val="800000"/>
                </a:gs>
                <a:gs pos="50000">
                  <a:srgbClr val="C58B8B"/>
                </a:gs>
                <a:gs pos="100000">
                  <a:srgbClr val="800000"/>
                </a:gs>
              </a:gsLst>
              <a:lin ang="5400000" scaled="0"/>
            </a:gradFill>
            <a:ln w="120650" cap="flat">
              <a:solidFill>
                <a:srgbClr val="000000"/>
              </a:solidFill>
              <a:prstDash val="solid"/>
              <a:round/>
              <a:headEnd type="none" w="med" len="med"/>
              <a:tailEnd type="triangle" w="lg" len="lg"/>
            </a:ln>
          </p:spPr>
        </p:cxnSp>
        <p:cxnSp>
          <p:nvCxnSpPr>
            <p:cNvPr id="112" name="Shape 112"/>
            <p:cNvCxnSpPr>
              <a:stCxn id="108" idx="3"/>
              <a:endCxn id="109" idx="2"/>
            </p:cNvCxnSpPr>
            <p:nvPr/>
          </p:nvCxnSpPr>
          <p:spPr>
            <a:xfrm rot="10800000" flipH="1">
              <a:off x="27625193" y="13655844"/>
              <a:ext cx="4930200" cy="2655000"/>
            </a:xfrm>
            <a:prstGeom prst="straightConnector1">
              <a:avLst/>
            </a:prstGeom>
            <a:gradFill>
              <a:gsLst>
                <a:gs pos="0">
                  <a:srgbClr val="800000"/>
                </a:gs>
                <a:gs pos="50000">
                  <a:srgbClr val="C58B8B"/>
                </a:gs>
                <a:gs pos="100000">
                  <a:srgbClr val="800000"/>
                </a:gs>
              </a:gsLst>
              <a:lin ang="5400000" scaled="0"/>
            </a:gradFill>
            <a:ln w="120650" cap="flat">
              <a:solidFill>
                <a:srgbClr val="000000"/>
              </a:solidFill>
              <a:prstDash val="solid"/>
              <a:round/>
              <a:headEnd type="none" w="med" len="med"/>
              <a:tailEnd type="triangle" w="lg" len="lg"/>
            </a:ln>
          </p:spPr>
        </p:cxnSp>
        <p:cxnSp>
          <p:nvCxnSpPr>
            <p:cNvPr id="113" name="Shape 113"/>
            <p:cNvCxnSpPr>
              <a:stCxn id="105" idx="3"/>
              <a:endCxn id="109" idx="1"/>
            </p:cNvCxnSpPr>
            <p:nvPr/>
          </p:nvCxnSpPr>
          <p:spPr>
            <a:xfrm>
              <a:off x="20650200" y="12792726"/>
              <a:ext cx="9504900" cy="155400"/>
            </a:xfrm>
            <a:prstGeom prst="straightConnector1">
              <a:avLst/>
            </a:prstGeom>
            <a:gradFill>
              <a:gsLst>
                <a:gs pos="0">
                  <a:srgbClr val="800000"/>
                </a:gs>
                <a:gs pos="50000">
                  <a:srgbClr val="C58B8B"/>
                </a:gs>
                <a:gs pos="100000">
                  <a:srgbClr val="800000"/>
                </a:gs>
              </a:gsLst>
              <a:lin ang="5400000" scaled="0"/>
            </a:gradFill>
            <a:ln w="120650" cap="flat">
              <a:solidFill>
                <a:srgbClr val="000000"/>
              </a:solidFill>
              <a:prstDash val="dash"/>
              <a:round/>
              <a:headEnd type="none" w="med" len="med"/>
              <a:tailEnd type="triangle" w="lg" len="lg"/>
            </a:ln>
          </p:spPr>
        </p:cxnSp>
        <p:sp>
          <p:nvSpPr>
            <p:cNvPr id="114" name="Shape 114"/>
            <p:cNvSpPr txBox="1"/>
            <p:nvPr/>
          </p:nvSpPr>
          <p:spPr>
            <a:xfrm>
              <a:off x="18641945" y="10134600"/>
              <a:ext cx="1779653" cy="754052"/>
            </a:xfrm>
            <a:prstGeom prst="rect">
              <a:avLst/>
            </a:prstGeom>
            <a:noFill/>
            <a:ln>
              <a:noFill/>
            </a:ln>
          </p:spPr>
          <p:txBody>
            <a:bodyPr lIns="91425" tIns="45700" rIns="91425" bIns="45700" anchor="t" anchorCtr="0">
              <a:noAutofit/>
            </a:bodyPr>
            <a:lstStyle/>
            <a:p>
              <a:pPr marL="0" marR="0" lvl="0" indent="0" algn="ctr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ct val="25000"/>
                <a:buFont typeface="Arial"/>
                <a:buNone/>
              </a:pPr>
              <a:r>
                <a:rPr lang="en-US" sz="4300" b="1" i="0" u="none" strike="noStrike" cap="none" baseline="0">
                  <a:solidFill>
                    <a:srgbClr val="000000"/>
                  </a:solidFill>
                  <a:latin typeface="Arial"/>
                  <a:ea typeface="Arial"/>
                  <a:cs typeface="Arial"/>
                  <a:sym typeface="Arial"/>
                </a:rPr>
                <a:t>-.26***</a:t>
              </a:r>
            </a:p>
          </p:txBody>
        </p:sp>
        <p:sp>
          <p:nvSpPr>
            <p:cNvPr id="115" name="Shape 115"/>
            <p:cNvSpPr txBox="1"/>
            <p:nvPr/>
          </p:nvSpPr>
          <p:spPr>
            <a:xfrm>
              <a:off x="30605346" y="9982200"/>
              <a:ext cx="1779654" cy="754052"/>
            </a:xfrm>
            <a:prstGeom prst="rect">
              <a:avLst/>
            </a:prstGeom>
            <a:noFill/>
            <a:ln>
              <a:noFill/>
            </a:ln>
          </p:spPr>
          <p:txBody>
            <a:bodyPr lIns="91425" tIns="45700" rIns="91425" bIns="45700" anchor="t" anchorCtr="0">
              <a:noAutofit/>
            </a:bodyPr>
            <a:lstStyle/>
            <a:p>
              <a:pPr marL="0" marR="0" lvl="0" indent="0" algn="ctr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ct val="25000"/>
                <a:buFont typeface="Arial"/>
                <a:buNone/>
              </a:pPr>
              <a:r>
                <a:rPr lang="en-US" sz="4300" b="1" i="0" u="none" strike="noStrike" cap="none" baseline="0">
                  <a:solidFill>
                    <a:srgbClr val="000000"/>
                  </a:solidFill>
                  <a:latin typeface="Arial"/>
                  <a:ea typeface="Arial"/>
                  <a:cs typeface="Arial"/>
                  <a:sym typeface="Arial"/>
                </a:rPr>
                <a:t>-.24***</a:t>
              </a:r>
            </a:p>
          </p:txBody>
        </p:sp>
        <p:sp>
          <p:nvSpPr>
            <p:cNvPr id="116" name="Shape 116"/>
            <p:cNvSpPr txBox="1"/>
            <p:nvPr/>
          </p:nvSpPr>
          <p:spPr>
            <a:xfrm>
              <a:off x="18734118" y="14925143"/>
              <a:ext cx="1595309" cy="754052"/>
            </a:xfrm>
            <a:prstGeom prst="rect">
              <a:avLst/>
            </a:prstGeom>
            <a:noFill/>
            <a:ln>
              <a:noFill/>
            </a:ln>
          </p:spPr>
          <p:txBody>
            <a:bodyPr lIns="91425" tIns="45700" rIns="91425" bIns="45700" anchor="t" anchorCtr="0">
              <a:noAutofit/>
            </a:bodyPr>
            <a:lstStyle/>
            <a:p>
              <a:pPr marL="0" marR="0" lvl="0" indent="0" algn="ctr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ct val="25000"/>
                <a:buFont typeface="Arial"/>
                <a:buNone/>
              </a:pPr>
              <a:r>
                <a:rPr lang="en-US" sz="4300" b="1" i="0" u="none" strike="noStrike" cap="none" baseline="0">
                  <a:solidFill>
                    <a:srgbClr val="000000"/>
                  </a:solidFill>
                  <a:latin typeface="Arial"/>
                  <a:ea typeface="Arial"/>
                  <a:cs typeface="Arial"/>
                  <a:sym typeface="Arial"/>
                </a:rPr>
                <a:t>.34***</a:t>
              </a:r>
            </a:p>
          </p:txBody>
        </p:sp>
        <p:sp>
          <p:nvSpPr>
            <p:cNvPr id="117" name="Shape 117"/>
            <p:cNvSpPr txBox="1"/>
            <p:nvPr/>
          </p:nvSpPr>
          <p:spPr>
            <a:xfrm>
              <a:off x="30697518" y="14925143"/>
              <a:ext cx="1595309" cy="754052"/>
            </a:xfrm>
            <a:prstGeom prst="rect">
              <a:avLst/>
            </a:prstGeom>
            <a:noFill/>
            <a:ln>
              <a:noFill/>
            </a:ln>
          </p:spPr>
          <p:txBody>
            <a:bodyPr lIns="91425" tIns="45700" rIns="91425" bIns="45700" anchor="t" anchorCtr="0">
              <a:noAutofit/>
            </a:bodyPr>
            <a:lstStyle/>
            <a:p>
              <a:pPr marL="0" marR="0" lvl="0" indent="0" algn="ctr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ct val="25000"/>
                <a:buFont typeface="Arial"/>
                <a:buNone/>
              </a:pPr>
              <a:r>
                <a:rPr lang="en-US" sz="4300" b="1" i="0" u="none" strike="noStrike" cap="none" baseline="0">
                  <a:solidFill>
                    <a:srgbClr val="000000"/>
                  </a:solidFill>
                  <a:latin typeface="Arial"/>
                  <a:ea typeface="Arial"/>
                  <a:cs typeface="Arial"/>
                  <a:sym typeface="Arial"/>
                </a:rPr>
                <a:t>.41***</a:t>
              </a:r>
            </a:p>
          </p:txBody>
        </p:sp>
        <p:sp>
          <p:nvSpPr>
            <p:cNvPr id="118" name="Shape 118"/>
            <p:cNvSpPr txBox="1"/>
            <p:nvPr/>
          </p:nvSpPr>
          <p:spPr>
            <a:xfrm>
              <a:off x="24814812" y="11768806"/>
              <a:ext cx="950901" cy="754052"/>
            </a:xfrm>
            <a:prstGeom prst="rect">
              <a:avLst/>
            </a:prstGeom>
            <a:noFill/>
            <a:ln>
              <a:noFill/>
            </a:ln>
          </p:spPr>
          <p:txBody>
            <a:bodyPr lIns="91425" tIns="45700" rIns="91425" bIns="45700" anchor="t" anchorCtr="0">
              <a:noAutofit/>
            </a:bodyPr>
            <a:lstStyle/>
            <a:p>
              <a:pPr marL="0" marR="0" lvl="0" indent="0" algn="ctr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ct val="25000"/>
                <a:buFont typeface="Arial"/>
                <a:buNone/>
              </a:pPr>
              <a:r>
                <a:rPr lang="en-US" sz="4300" b="1" i="0" u="none" strike="noStrike" cap="none" baseline="0">
                  <a:solidFill>
                    <a:srgbClr val="000000"/>
                  </a:solidFill>
                  <a:latin typeface="Arial"/>
                  <a:ea typeface="Arial"/>
                  <a:cs typeface="Arial"/>
                  <a:sym typeface="Arial"/>
                </a:rPr>
                <a:t>.08</a:t>
              </a:r>
            </a:p>
          </p:txBody>
        </p:sp>
        <p:sp>
          <p:nvSpPr>
            <p:cNvPr id="119" name="Shape 119"/>
            <p:cNvSpPr txBox="1"/>
            <p:nvPr/>
          </p:nvSpPr>
          <p:spPr>
            <a:xfrm>
              <a:off x="26180090" y="11768806"/>
              <a:ext cx="1963998" cy="754052"/>
            </a:xfrm>
            <a:prstGeom prst="rect">
              <a:avLst/>
            </a:prstGeom>
            <a:noFill/>
            <a:ln>
              <a:noFill/>
            </a:ln>
          </p:spPr>
          <p:txBody>
            <a:bodyPr lIns="91425" tIns="45700" rIns="91425" bIns="45700" anchor="t" anchorCtr="0">
              <a:noAutofit/>
            </a:bodyPr>
            <a:lstStyle/>
            <a:p>
              <a:pPr marL="0" marR="0" lvl="0" indent="0" algn="ctr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ct val="25000"/>
                <a:buFont typeface="Arial"/>
                <a:buNone/>
              </a:pPr>
              <a:r>
                <a:rPr lang="en-US" sz="4300" b="1" i="0" u="none" strike="noStrike" cap="none" baseline="0">
                  <a:solidFill>
                    <a:srgbClr val="000000"/>
                  </a:solidFill>
                  <a:latin typeface="Arial"/>
                  <a:ea typeface="Arial"/>
                  <a:cs typeface="Arial"/>
                  <a:sym typeface="Arial"/>
                </a:rPr>
                <a:t>(.28***)</a:t>
              </a:r>
            </a:p>
          </p:txBody>
        </p:sp>
      </p:grpSp>
      <p:grpSp>
        <p:nvGrpSpPr>
          <p:cNvPr id="120" name="Shape 120"/>
          <p:cNvGrpSpPr/>
          <p:nvPr/>
        </p:nvGrpSpPr>
        <p:grpSpPr>
          <a:xfrm>
            <a:off x="16764001" y="21953545"/>
            <a:ext cx="19154275" cy="7535852"/>
            <a:chOff x="16002000" y="19286545"/>
            <a:chExt cx="19154275" cy="7535852"/>
          </a:xfrm>
        </p:grpSpPr>
        <p:sp>
          <p:nvSpPr>
            <p:cNvPr id="121" name="Shape 121"/>
            <p:cNvSpPr txBox="1"/>
            <p:nvPr/>
          </p:nvSpPr>
          <p:spPr>
            <a:xfrm>
              <a:off x="16002000" y="22657459"/>
              <a:ext cx="4800600" cy="754052"/>
            </a:xfrm>
            <a:prstGeom prst="rect">
              <a:avLst/>
            </a:prstGeom>
            <a:solidFill>
              <a:srgbClr val="FFFFFF"/>
            </a:solidFill>
            <a:ln w="9525" cap="flat">
              <a:solidFill>
                <a:srgbClr val="000000"/>
              </a:solidFill>
              <a:prstDash val="solid"/>
              <a:round/>
              <a:headEnd type="none" w="med" len="med"/>
              <a:tailEnd type="none" w="med" len="med"/>
            </a:ln>
          </p:spPr>
          <p:txBody>
            <a:bodyPr lIns="91425" tIns="45700" rIns="91425" bIns="45700" anchor="t" anchorCtr="0">
              <a:noAutofit/>
            </a:bodyPr>
            <a:lstStyle/>
            <a:p>
              <a:pPr marL="0" marR="0" lvl="0" indent="0" algn="ctr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ct val="25000"/>
                <a:buFont typeface="Arial"/>
                <a:buNone/>
              </a:pPr>
              <a:r>
                <a:rPr lang="en-US" sz="4300" b="1" i="0" u="none" strike="noStrike" cap="none" baseline="0">
                  <a:solidFill>
                    <a:srgbClr val="000000"/>
                  </a:solidFill>
                  <a:latin typeface="Arial"/>
                  <a:ea typeface="Arial"/>
                  <a:cs typeface="Arial"/>
                  <a:sym typeface="Arial"/>
                </a:rPr>
                <a:t>Depression</a:t>
              </a:r>
            </a:p>
          </p:txBody>
        </p:sp>
        <p:sp>
          <p:nvSpPr>
            <p:cNvPr id="122" name="Shape 122"/>
            <p:cNvSpPr txBox="1"/>
            <p:nvPr/>
          </p:nvSpPr>
          <p:spPr>
            <a:xfrm>
              <a:off x="22560590" y="19286545"/>
              <a:ext cx="5633407" cy="754052"/>
            </a:xfrm>
            <a:prstGeom prst="rect">
              <a:avLst/>
            </a:prstGeom>
            <a:solidFill>
              <a:srgbClr val="FFFFFF"/>
            </a:solidFill>
            <a:ln w="9525" cap="flat">
              <a:solidFill>
                <a:srgbClr val="000000"/>
              </a:solidFill>
              <a:prstDash val="solid"/>
              <a:round/>
              <a:headEnd type="none" w="med" len="med"/>
              <a:tailEnd type="none" w="med" len="med"/>
            </a:ln>
          </p:spPr>
          <p:txBody>
            <a:bodyPr lIns="91425" tIns="45700" rIns="91425" bIns="45700" anchor="t" anchorCtr="0">
              <a:noAutofit/>
            </a:bodyPr>
            <a:lstStyle/>
            <a:p>
              <a:pPr marL="0" marR="0" lvl="0" indent="0" algn="ctr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ct val="25000"/>
                <a:buFont typeface="Arial"/>
                <a:buNone/>
              </a:pPr>
              <a:r>
                <a:rPr lang="en-US" sz="4300" b="1" i="0" u="none" strike="noStrike" cap="none" baseline="0">
                  <a:solidFill>
                    <a:srgbClr val="000000"/>
                  </a:solidFill>
                  <a:latin typeface="Arial"/>
                  <a:ea typeface="Arial"/>
                  <a:cs typeface="Arial"/>
                  <a:sym typeface="Arial"/>
                </a:rPr>
                <a:t>Police Legitimacy</a:t>
              </a:r>
            </a:p>
          </p:txBody>
        </p:sp>
        <p:cxnSp>
          <p:nvCxnSpPr>
            <p:cNvPr id="123" name="Shape 123"/>
            <p:cNvCxnSpPr>
              <a:stCxn id="121" idx="0"/>
              <a:endCxn id="122" idx="1"/>
            </p:cNvCxnSpPr>
            <p:nvPr/>
          </p:nvCxnSpPr>
          <p:spPr>
            <a:xfrm rot="10800000" flipH="1">
              <a:off x="18402300" y="19663459"/>
              <a:ext cx="4158300" cy="2994000"/>
            </a:xfrm>
            <a:prstGeom prst="straightConnector1">
              <a:avLst/>
            </a:prstGeom>
            <a:gradFill>
              <a:gsLst>
                <a:gs pos="0">
                  <a:srgbClr val="800000"/>
                </a:gs>
                <a:gs pos="50000">
                  <a:srgbClr val="C58B8B"/>
                </a:gs>
                <a:gs pos="100000">
                  <a:srgbClr val="800000"/>
                </a:gs>
              </a:gsLst>
              <a:lin ang="5400000" scaled="0"/>
            </a:gradFill>
            <a:ln w="120650" cap="flat">
              <a:solidFill>
                <a:srgbClr val="000000"/>
              </a:solidFill>
              <a:prstDash val="solid"/>
              <a:round/>
              <a:headEnd type="none" w="med" len="med"/>
              <a:tailEnd type="triangle" w="lg" len="lg"/>
            </a:ln>
          </p:spPr>
        </p:cxnSp>
        <p:sp>
          <p:nvSpPr>
            <p:cNvPr id="124" name="Shape 124"/>
            <p:cNvSpPr txBox="1"/>
            <p:nvPr/>
          </p:nvSpPr>
          <p:spPr>
            <a:xfrm>
              <a:off x="22976993" y="26068345"/>
              <a:ext cx="4800600" cy="754052"/>
            </a:xfrm>
            <a:prstGeom prst="rect">
              <a:avLst/>
            </a:prstGeom>
            <a:solidFill>
              <a:srgbClr val="FFFFFF"/>
            </a:solidFill>
            <a:ln w="9525" cap="flat">
              <a:solidFill>
                <a:srgbClr val="000000"/>
              </a:solidFill>
              <a:prstDash val="solid"/>
              <a:round/>
              <a:headEnd type="none" w="med" len="med"/>
              <a:tailEnd type="none" w="med" len="med"/>
            </a:ln>
          </p:spPr>
          <p:txBody>
            <a:bodyPr lIns="91425" tIns="45700" rIns="91425" bIns="45700" anchor="t" anchorCtr="0">
              <a:noAutofit/>
            </a:bodyPr>
            <a:lstStyle/>
            <a:p>
              <a:pPr marL="0" marR="0" lvl="0" indent="0" algn="ctr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ct val="25000"/>
                <a:buFont typeface="Arial"/>
                <a:buNone/>
              </a:pPr>
              <a:r>
                <a:rPr lang="en-US" sz="4300" b="1" i="0" u="none" strike="noStrike" cap="none" baseline="0">
                  <a:solidFill>
                    <a:srgbClr val="000000"/>
                  </a:solidFill>
                  <a:latin typeface="Arial"/>
                  <a:ea typeface="Arial"/>
                  <a:cs typeface="Arial"/>
                  <a:sym typeface="Arial"/>
                </a:rPr>
                <a:t>Life Stressors</a:t>
              </a:r>
            </a:p>
          </p:txBody>
        </p:sp>
        <p:sp>
          <p:nvSpPr>
            <p:cNvPr id="125" name="Shape 125"/>
            <p:cNvSpPr txBox="1"/>
            <p:nvPr/>
          </p:nvSpPr>
          <p:spPr>
            <a:xfrm>
              <a:off x="30355675" y="22326600"/>
              <a:ext cx="4800600" cy="1415772"/>
            </a:xfrm>
            <a:prstGeom prst="rect">
              <a:avLst/>
            </a:prstGeom>
            <a:solidFill>
              <a:srgbClr val="FFFFFF"/>
            </a:solidFill>
            <a:ln w="9525" cap="flat">
              <a:solidFill>
                <a:srgbClr val="000000"/>
              </a:solidFill>
              <a:prstDash val="solid"/>
              <a:round/>
              <a:headEnd type="none" w="med" len="med"/>
              <a:tailEnd type="none" w="med" len="med"/>
            </a:ln>
          </p:spPr>
          <p:txBody>
            <a:bodyPr lIns="91425" tIns="45700" rIns="91425" bIns="45700" anchor="t" anchorCtr="0">
              <a:noAutofit/>
            </a:bodyPr>
            <a:lstStyle/>
            <a:p>
              <a:pPr marL="0" marR="0" lvl="0" indent="0" algn="ctr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ct val="25000"/>
                <a:buFont typeface="Arial"/>
                <a:buNone/>
              </a:pPr>
              <a:r>
                <a:rPr lang="en-US" sz="4300" b="1" i="0" u="none" strike="noStrike" cap="none" baseline="0">
                  <a:solidFill>
                    <a:srgbClr val="000000"/>
                  </a:solidFill>
                  <a:latin typeface="Arial"/>
                  <a:ea typeface="Arial"/>
                  <a:cs typeface="Arial"/>
                  <a:sym typeface="Arial"/>
                </a:rPr>
                <a:t>Rule-Violating Behavior</a:t>
              </a:r>
            </a:p>
          </p:txBody>
        </p:sp>
        <p:cxnSp>
          <p:nvCxnSpPr>
            <p:cNvPr id="126" name="Shape 126"/>
            <p:cNvCxnSpPr>
              <a:stCxn id="121" idx="2"/>
              <a:endCxn id="124" idx="1"/>
            </p:cNvCxnSpPr>
            <p:nvPr/>
          </p:nvCxnSpPr>
          <p:spPr>
            <a:xfrm>
              <a:off x="18402300" y="23411511"/>
              <a:ext cx="4574700" cy="3033900"/>
            </a:xfrm>
            <a:prstGeom prst="straightConnector1">
              <a:avLst/>
            </a:prstGeom>
            <a:gradFill>
              <a:gsLst>
                <a:gs pos="0">
                  <a:srgbClr val="800000"/>
                </a:gs>
                <a:gs pos="50000">
                  <a:srgbClr val="C58B8B"/>
                </a:gs>
                <a:gs pos="100000">
                  <a:srgbClr val="800000"/>
                </a:gs>
              </a:gsLst>
              <a:lin ang="5400000" scaled="0"/>
            </a:gradFill>
            <a:ln w="120650" cap="flat">
              <a:solidFill>
                <a:srgbClr val="000000"/>
              </a:solidFill>
              <a:prstDash val="solid"/>
              <a:round/>
              <a:headEnd type="none" w="med" len="med"/>
              <a:tailEnd type="triangle" w="lg" len="lg"/>
            </a:ln>
          </p:spPr>
        </p:cxnSp>
        <p:cxnSp>
          <p:nvCxnSpPr>
            <p:cNvPr id="127" name="Shape 127"/>
            <p:cNvCxnSpPr>
              <a:stCxn id="122" idx="3"/>
              <a:endCxn id="125" idx="0"/>
            </p:cNvCxnSpPr>
            <p:nvPr/>
          </p:nvCxnSpPr>
          <p:spPr>
            <a:xfrm>
              <a:off x="28193997" y="19663571"/>
              <a:ext cx="4562100" cy="2663100"/>
            </a:xfrm>
            <a:prstGeom prst="straightConnector1">
              <a:avLst/>
            </a:prstGeom>
            <a:gradFill>
              <a:gsLst>
                <a:gs pos="0">
                  <a:srgbClr val="800000"/>
                </a:gs>
                <a:gs pos="50000">
                  <a:srgbClr val="C58B8B"/>
                </a:gs>
                <a:gs pos="100000">
                  <a:srgbClr val="800000"/>
                </a:gs>
              </a:gsLst>
              <a:lin ang="5400000" scaled="0"/>
            </a:gradFill>
            <a:ln w="120650" cap="flat">
              <a:solidFill>
                <a:srgbClr val="000000"/>
              </a:solidFill>
              <a:prstDash val="solid"/>
              <a:round/>
              <a:headEnd type="none" w="med" len="med"/>
              <a:tailEnd type="triangle" w="lg" len="lg"/>
            </a:ln>
          </p:spPr>
        </p:cxnSp>
        <p:cxnSp>
          <p:nvCxnSpPr>
            <p:cNvPr id="128" name="Shape 128"/>
            <p:cNvCxnSpPr>
              <a:stCxn id="124" idx="3"/>
              <a:endCxn id="125" idx="2"/>
            </p:cNvCxnSpPr>
            <p:nvPr/>
          </p:nvCxnSpPr>
          <p:spPr>
            <a:xfrm rot="10800000" flipH="1">
              <a:off x="27777593" y="23742371"/>
              <a:ext cx="4978500" cy="2703000"/>
            </a:xfrm>
            <a:prstGeom prst="straightConnector1">
              <a:avLst/>
            </a:prstGeom>
            <a:gradFill>
              <a:gsLst>
                <a:gs pos="0">
                  <a:srgbClr val="800000"/>
                </a:gs>
                <a:gs pos="50000">
                  <a:srgbClr val="C58B8B"/>
                </a:gs>
                <a:gs pos="100000">
                  <a:srgbClr val="800000"/>
                </a:gs>
              </a:gsLst>
              <a:lin ang="5400000" scaled="0"/>
            </a:gradFill>
            <a:ln w="120650" cap="flat">
              <a:solidFill>
                <a:srgbClr val="000000"/>
              </a:solidFill>
              <a:prstDash val="solid"/>
              <a:round/>
              <a:headEnd type="none" w="med" len="med"/>
              <a:tailEnd type="triangle" w="lg" len="lg"/>
            </a:ln>
          </p:spPr>
        </p:cxnSp>
        <p:cxnSp>
          <p:nvCxnSpPr>
            <p:cNvPr id="129" name="Shape 129"/>
            <p:cNvCxnSpPr>
              <a:stCxn id="121" idx="3"/>
              <a:endCxn id="125" idx="1"/>
            </p:cNvCxnSpPr>
            <p:nvPr/>
          </p:nvCxnSpPr>
          <p:spPr>
            <a:xfrm>
              <a:off x="20802600" y="23034485"/>
              <a:ext cx="9553200" cy="0"/>
            </a:xfrm>
            <a:prstGeom prst="straightConnector1">
              <a:avLst/>
            </a:prstGeom>
            <a:gradFill>
              <a:gsLst>
                <a:gs pos="0">
                  <a:srgbClr val="800000"/>
                </a:gs>
                <a:gs pos="50000">
                  <a:srgbClr val="C58B8B"/>
                </a:gs>
                <a:gs pos="100000">
                  <a:srgbClr val="800000"/>
                </a:gs>
              </a:gsLst>
              <a:lin ang="5400000" scaled="0"/>
            </a:gradFill>
            <a:ln w="120650" cap="flat">
              <a:solidFill>
                <a:srgbClr val="000000"/>
              </a:solidFill>
              <a:prstDash val="dash"/>
              <a:round/>
              <a:headEnd type="none" w="med" len="med"/>
              <a:tailEnd type="triangle" w="lg" len="lg"/>
            </a:ln>
          </p:spPr>
        </p:cxnSp>
        <p:sp>
          <p:nvSpPr>
            <p:cNvPr id="130" name="Shape 130"/>
            <p:cNvSpPr txBox="1"/>
            <p:nvPr/>
          </p:nvSpPr>
          <p:spPr>
            <a:xfrm>
              <a:off x="18748965" y="20479687"/>
              <a:ext cx="1564852" cy="754052"/>
            </a:xfrm>
            <a:prstGeom prst="rect">
              <a:avLst/>
            </a:prstGeom>
            <a:noFill/>
            <a:ln>
              <a:noFill/>
            </a:ln>
          </p:spPr>
          <p:txBody>
            <a:bodyPr lIns="91425" tIns="45700" rIns="91425" bIns="45700" anchor="t" anchorCtr="0">
              <a:noAutofit/>
            </a:bodyPr>
            <a:lstStyle/>
            <a:p>
              <a:pPr marL="0" marR="0" lvl="0" indent="0" algn="ctr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ct val="25000"/>
                <a:buFont typeface="Arial"/>
                <a:buNone/>
              </a:pPr>
              <a:r>
                <a:rPr lang="en-US" sz="4300" b="1" i="0" u="none" strike="noStrike" cap="none" baseline="0">
                  <a:solidFill>
                    <a:srgbClr val="000000"/>
                  </a:solidFill>
                  <a:latin typeface="Arial"/>
                  <a:ea typeface="Arial"/>
                  <a:cs typeface="Arial"/>
                  <a:sym typeface="Arial"/>
                </a:rPr>
                <a:t>-.12**</a:t>
              </a:r>
            </a:p>
          </p:txBody>
        </p:sp>
        <p:sp>
          <p:nvSpPr>
            <p:cNvPr id="131" name="Shape 131"/>
            <p:cNvSpPr txBox="1"/>
            <p:nvPr/>
          </p:nvSpPr>
          <p:spPr>
            <a:xfrm>
              <a:off x="18718890" y="24686692"/>
              <a:ext cx="1595309" cy="754052"/>
            </a:xfrm>
            <a:prstGeom prst="rect">
              <a:avLst/>
            </a:prstGeom>
            <a:noFill/>
            <a:ln>
              <a:noFill/>
            </a:ln>
          </p:spPr>
          <p:txBody>
            <a:bodyPr lIns="91425" tIns="45700" rIns="91425" bIns="45700" anchor="t" anchorCtr="0">
              <a:noAutofit/>
            </a:bodyPr>
            <a:lstStyle/>
            <a:p>
              <a:pPr marL="0" marR="0" lvl="0" indent="0" algn="ctr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ct val="25000"/>
                <a:buFont typeface="Arial"/>
                <a:buNone/>
              </a:pPr>
              <a:r>
                <a:rPr lang="en-US" sz="4300" b="1" i="0" u="none" strike="noStrike" cap="none" baseline="0">
                  <a:solidFill>
                    <a:srgbClr val="000000"/>
                  </a:solidFill>
                  <a:latin typeface="Arial"/>
                  <a:ea typeface="Arial"/>
                  <a:cs typeface="Arial"/>
                  <a:sym typeface="Arial"/>
                </a:rPr>
                <a:t>.47***</a:t>
              </a:r>
            </a:p>
          </p:txBody>
        </p:sp>
        <p:sp>
          <p:nvSpPr>
            <p:cNvPr id="132" name="Shape 132"/>
            <p:cNvSpPr txBox="1"/>
            <p:nvPr/>
          </p:nvSpPr>
          <p:spPr>
            <a:xfrm>
              <a:off x="30590118" y="20014420"/>
              <a:ext cx="1779654" cy="754052"/>
            </a:xfrm>
            <a:prstGeom prst="rect">
              <a:avLst/>
            </a:prstGeom>
            <a:noFill/>
            <a:ln>
              <a:noFill/>
            </a:ln>
          </p:spPr>
          <p:txBody>
            <a:bodyPr lIns="91425" tIns="45700" rIns="91425" bIns="45700" anchor="t" anchorCtr="0">
              <a:noAutofit/>
            </a:bodyPr>
            <a:lstStyle/>
            <a:p>
              <a:pPr marL="0" marR="0" lvl="0" indent="0" algn="ctr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ct val="25000"/>
                <a:buFont typeface="Arial"/>
                <a:buNone/>
              </a:pPr>
              <a:r>
                <a:rPr lang="en-US" sz="4300" b="1" i="0" u="none" strike="noStrike" cap="none" baseline="0">
                  <a:solidFill>
                    <a:srgbClr val="000000"/>
                  </a:solidFill>
                  <a:latin typeface="Arial"/>
                  <a:ea typeface="Arial"/>
                  <a:cs typeface="Arial"/>
                  <a:sym typeface="Arial"/>
                </a:rPr>
                <a:t>-.25***</a:t>
              </a:r>
            </a:p>
          </p:txBody>
        </p:sp>
        <p:sp>
          <p:nvSpPr>
            <p:cNvPr id="133" name="Shape 133"/>
            <p:cNvSpPr txBox="1"/>
            <p:nvPr/>
          </p:nvSpPr>
          <p:spPr>
            <a:xfrm>
              <a:off x="30590115" y="25063720"/>
              <a:ext cx="1595309" cy="754052"/>
            </a:xfrm>
            <a:prstGeom prst="rect">
              <a:avLst/>
            </a:prstGeom>
            <a:noFill/>
            <a:ln>
              <a:noFill/>
            </a:ln>
          </p:spPr>
          <p:txBody>
            <a:bodyPr lIns="91425" tIns="45700" rIns="91425" bIns="45700" anchor="t" anchorCtr="0">
              <a:noAutofit/>
            </a:bodyPr>
            <a:lstStyle/>
            <a:p>
              <a:pPr marL="0" marR="0" lvl="0" indent="0" algn="ctr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ct val="25000"/>
                <a:buFont typeface="Arial"/>
                <a:buNone/>
              </a:pPr>
              <a:r>
                <a:rPr lang="en-US" sz="4300" b="1" i="0" u="none" strike="noStrike" cap="none" baseline="0">
                  <a:solidFill>
                    <a:srgbClr val="000000"/>
                  </a:solidFill>
                  <a:latin typeface="Arial"/>
                  <a:ea typeface="Arial"/>
                  <a:cs typeface="Arial"/>
                  <a:sym typeface="Arial"/>
                </a:rPr>
                <a:t>.40***</a:t>
              </a:r>
            </a:p>
          </p:txBody>
        </p:sp>
        <p:sp>
          <p:nvSpPr>
            <p:cNvPr id="134" name="Shape 134"/>
            <p:cNvSpPr txBox="1"/>
            <p:nvPr/>
          </p:nvSpPr>
          <p:spPr>
            <a:xfrm>
              <a:off x="24799581" y="21989548"/>
              <a:ext cx="950901" cy="754052"/>
            </a:xfrm>
            <a:prstGeom prst="rect">
              <a:avLst/>
            </a:prstGeom>
            <a:noFill/>
            <a:ln>
              <a:noFill/>
            </a:ln>
          </p:spPr>
          <p:txBody>
            <a:bodyPr lIns="91425" tIns="45700" rIns="91425" bIns="45700" anchor="t" anchorCtr="0">
              <a:noAutofit/>
            </a:bodyPr>
            <a:lstStyle/>
            <a:p>
              <a:pPr marL="0" marR="0" lvl="0" indent="0" algn="ctr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ct val="25000"/>
                <a:buFont typeface="Arial"/>
                <a:buNone/>
              </a:pPr>
              <a:r>
                <a:rPr lang="en-US" sz="4300" b="1" i="0" u="none" strike="noStrike" cap="none" baseline="0">
                  <a:solidFill>
                    <a:srgbClr val="000000"/>
                  </a:solidFill>
                  <a:latin typeface="Arial"/>
                  <a:ea typeface="Arial"/>
                  <a:cs typeface="Arial"/>
                  <a:sym typeface="Arial"/>
                </a:rPr>
                <a:t>.08</a:t>
              </a:r>
            </a:p>
          </p:txBody>
        </p:sp>
        <p:sp>
          <p:nvSpPr>
            <p:cNvPr id="135" name="Shape 135"/>
            <p:cNvSpPr txBox="1"/>
            <p:nvPr/>
          </p:nvSpPr>
          <p:spPr>
            <a:xfrm>
              <a:off x="26013168" y="21989548"/>
              <a:ext cx="1963998" cy="754052"/>
            </a:xfrm>
            <a:prstGeom prst="rect">
              <a:avLst/>
            </a:prstGeom>
            <a:noFill/>
            <a:ln>
              <a:noFill/>
            </a:ln>
          </p:spPr>
          <p:txBody>
            <a:bodyPr lIns="91425" tIns="45700" rIns="91425" bIns="45700" anchor="t" anchorCtr="0">
              <a:noAutofit/>
            </a:bodyPr>
            <a:lstStyle/>
            <a:p>
              <a:pPr marL="0" marR="0" lvl="0" indent="0" algn="ctr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ct val="25000"/>
                <a:buFont typeface="Arial"/>
                <a:buNone/>
              </a:pPr>
              <a:r>
                <a:rPr lang="en-US" sz="4300" b="1" i="0" u="none" strike="noStrike" cap="none" baseline="0">
                  <a:solidFill>
                    <a:srgbClr val="000000"/>
                  </a:solidFill>
                  <a:latin typeface="Arial"/>
                  <a:ea typeface="Arial"/>
                  <a:cs typeface="Arial"/>
                  <a:sym typeface="Arial"/>
                </a:rPr>
                <a:t>(.29***)</a:t>
              </a:r>
            </a:p>
          </p:txBody>
        </p:sp>
      </p:grpSp>
      <p:sp>
        <p:nvSpPr>
          <p:cNvPr id="136" name="Shape 136"/>
          <p:cNvSpPr txBox="1"/>
          <p:nvPr/>
        </p:nvSpPr>
        <p:spPr>
          <a:xfrm>
            <a:off x="21915089" y="20457559"/>
            <a:ext cx="9005699" cy="837598"/>
          </a:xfrm>
          <a:prstGeom prst="rect">
            <a:avLst/>
          </a:prstGeom>
          <a:noFill/>
          <a:ln>
            <a:noFill/>
          </a:ln>
        </p:spPr>
        <p:txBody>
          <a:bodyPr lIns="91425" tIns="45700" rIns="91425" bIns="45700" anchor="t" anchorCtr="0">
            <a:noAutofit/>
          </a:bodyPr>
          <a:lstStyle/>
          <a:p>
            <a:pPr marL="0" marR="0" lvl="0" indent="0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ct val="25000"/>
              <a:buFont typeface="Arial"/>
              <a:buNone/>
            </a:pPr>
            <a:r>
              <a:rPr lang="en-US" sz="4300" b="0" i="1" u="none" strike="noStrike" cap="none" baseline="0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rPr>
              <a:t>R²</a:t>
            </a:r>
            <a:r>
              <a:rPr lang="en-US" sz="4300" b="0" i="0" u="none" strike="noStrike" cap="none" baseline="0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rPr>
              <a:t> = .30, </a:t>
            </a:r>
            <a:r>
              <a:rPr lang="en-US" sz="4300" b="0" i="1" u="none" strike="noStrike" cap="none" baseline="0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rPr>
              <a:t>F</a:t>
            </a:r>
            <a:r>
              <a:rPr lang="en-US" sz="4300" b="0" i="0" u="none" strike="noStrike" cap="none" baseline="0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rPr>
              <a:t>(3, 501)=70.30, </a:t>
            </a:r>
            <a:r>
              <a:rPr lang="en-US" sz="4300" b="0" i="1" u="none" strike="noStrike" cap="none" baseline="0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rPr>
              <a:t>p</a:t>
            </a:r>
            <a:r>
              <a:rPr lang="en-US" sz="4300" b="0" i="0" u="none" strike="noStrike" cap="none" baseline="0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rPr>
              <a:t> &gt;.001</a:t>
            </a:r>
          </a:p>
        </p:txBody>
      </p:sp>
      <p:sp>
        <p:nvSpPr>
          <p:cNvPr id="137" name="Shape 137"/>
          <p:cNvSpPr txBox="1"/>
          <p:nvPr/>
        </p:nvSpPr>
        <p:spPr>
          <a:xfrm>
            <a:off x="22230690" y="29775748"/>
            <a:ext cx="8669724" cy="746295"/>
          </a:xfrm>
          <a:prstGeom prst="rect">
            <a:avLst/>
          </a:prstGeom>
          <a:noFill/>
          <a:ln>
            <a:noFill/>
          </a:ln>
        </p:spPr>
        <p:txBody>
          <a:bodyPr lIns="91425" tIns="45700" rIns="91425" bIns="45700" anchor="t" anchorCtr="0">
            <a:no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ct val="25000"/>
              <a:buFont typeface="Arial"/>
              <a:buNone/>
            </a:pPr>
            <a:r>
              <a:rPr lang="en-US" sz="4300" b="0" i="1" u="none" strike="noStrike" cap="none" baseline="0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rPr>
              <a:t>R² </a:t>
            </a:r>
            <a:r>
              <a:rPr lang="en-US" sz="4300" b="0" i="0" u="none" strike="noStrike" cap="none" baseline="0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rPr>
              <a:t>= .30, F(3, 497)=69.41, </a:t>
            </a:r>
            <a:r>
              <a:rPr lang="en-US" sz="4300" b="0" i="1" u="none" strike="noStrike" cap="none" baseline="0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rPr>
              <a:t>p</a:t>
            </a:r>
            <a:r>
              <a:rPr lang="en-US" sz="4300" b="0" i="0" u="none" strike="noStrike" cap="none" baseline="0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rPr>
              <a:t> &gt;.001</a:t>
            </a:r>
          </a:p>
        </p:txBody>
      </p:sp>
      <p:sp>
        <p:nvSpPr>
          <p:cNvPr id="138" name="Shape 138"/>
          <p:cNvSpPr txBox="1"/>
          <p:nvPr/>
        </p:nvSpPr>
        <p:spPr>
          <a:xfrm>
            <a:off x="33803576" y="28450646"/>
            <a:ext cx="3002700" cy="2077498"/>
          </a:xfrm>
          <a:prstGeom prst="rect">
            <a:avLst/>
          </a:prstGeom>
          <a:noFill/>
          <a:ln>
            <a:noFill/>
          </a:ln>
        </p:spPr>
        <p:txBody>
          <a:bodyPr lIns="91425" tIns="45700" rIns="91425" bIns="45700" anchor="t" anchorCtr="0">
            <a:noAutofit/>
          </a:bodyPr>
          <a:lstStyle/>
          <a:p>
            <a:pPr marL="0" marR="0" lvl="0" indent="0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ct val="25000"/>
              <a:buFont typeface="Arial"/>
              <a:buNone/>
            </a:pPr>
            <a:r>
              <a:rPr lang="en-US" sz="4300" b="0" i="0" u="none" strike="noStrike" cap="none" baseline="0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rPr>
              <a:t>*</a:t>
            </a:r>
            <a:r>
              <a:rPr lang="en-US" sz="4300" b="0" i="1" u="none" strike="noStrike" cap="none" baseline="0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rPr>
              <a:t>p</a:t>
            </a:r>
            <a:r>
              <a:rPr lang="en-US" sz="4300" b="0" i="0" u="none" strike="noStrike" cap="none" baseline="0">
                <a:solidFill>
                  <a:srgbClr val="FF9900"/>
                </a:solidFill>
                <a:latin typeface="Arial"/>
                <a:ea typeface="Arial"/>
                <a:cs typeface="Arial"/>
                <a:sym typeface="Arial"/>
              </a:rPr>
              <a:t> </a:t>
            </a:r>
            <a:r>
              <a:rPr lang="en-US" sz="4300" b="0" i="0" u="none" strike="noStrike" cap="none" baseline="0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rPr>
              <a:t>≤ .05 </a:t>
            </a:r>
          </a:p>
          <a:p>
            <a:pPr marL="0" marR="0" lvl="0" indent="0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ct val="25000"/>
              <a:buFont typeface="Arial"/>
              <a:buNone/>
            </a:pPr>
            <a:r>
              <a:rPr lang="en-US" sz="4300" b="0" i="0" u="none" strike="noStrike" cap="none" baseline="0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rPr>
              <a:t>**</a:t>
            </a:r>
            <a:r>
              <a:rPr lang="en-US" sz="4300" b="0" i="1" u="none" strike="noStrike" cap="none" baseline="0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rPr>
              <a:t>p </a:t>
            </a:r>
            <a:r>
              <a:rPr lang="en-US" sz="4300" b="0" i="0" u="none" strike="noStrike" cap="none" baseline="0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rPr>
              <a:t>≤ .01</a:t>
            </a:r>
          </a:p>
          <a:p>
            <a:pPr marL="0" marR="0" lvl="0" indent="0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ct val="25000"/>
              <a:buFont typeface="Arial"/>
              <a:buNone/>
            </a:pPr>
            <a:r>
              <a:rPr lang="en-US" sz="4300" b="0" i="0" u="none" strike="noStrike" cap="none" baseline="0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rPr>
              <a:t>*** </a:t>
            </a:r>
            <a:r>
              <a:rPr lang="en-US" sz="4300" b="0" i="1" u="none" strike="noStrike" cap="none" baseline="0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rPr>
              <a:t>p</a:t>
            </a:r>
            <a:r>
              <a:rPr lang="en-US" sz="4300" b="0" i="0" u="none" strike="noStrike" cap="none" baseline="0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rPr>
              <a:t> ≤ .001</a:t>
            </a:r>
          </a:p>
        </p:txBody>
      </p:sp>
      <p:sp>
        <p:nvSpPr>
          <p:cNvPr id="139" name="Shape 139"/>
          <p:cNvSpPr txBox="1"/>
          <p:nvPr/>
        </p:nvSpPr>
        <p:spPr>
          <a:xfrm>
            <a:off x="16162134" y="11766439"/>
            <a:ext cx="18816600" cy="831000"/>
          </a:xfrm>
          <a:prstGeom prst="rect">
            <a:avLst/>
          </a:prstGeom>
          <a:noFill/>
          <a:ln>
            <a:noFill/>
          </a:ln>
        </p:spPr>
        <p:txBody>
          <a:bodyPr lIns="91425" tIns="45700" rIns="91425" bIns="45700" anchor="t" anchorCtr="0">
            <a:no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ct val="25000"/>
              <a:buFont typeface="Times New Roman"/>
              <a:buNone/>
            </a:pPr>
            <a:r>
              <a:rPr lang="en-US" sz="4800" b="1" i="0" u="none" strike="noStrike" cap="none" baseline="0">
                <a:solidFill>
                  <a:srgbClr val="000000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Standardized Beta Coefficients</a:t>
            </a:r>
          </a:p>
        </p:txBody>
      </p:sp>
      <p:sp>
        <p:nvSpPr>
          <p:cNvPr id="140" name="Shape 140"/>
          <p:cNvSpPr/>
          <p:nvPr/>
        </p:nvSpPr>
        <p:spPr>
          <a:xfrm>
            <a:off x="46509130" y="718074"/>
            <a:ext cx="1982845" cy="1259775"/>
          </a:xfrm>
          <a:prstGeom prst="rect">
            <a:avLst/>
          </a:prstGeom>
          <a:solidFill>
            <a:schemeClr val="dk2"/>
          </a:solidFill>
          <a:ln w="19050" cap="flat">
            <a:solidFill>
              <a:schemeClr val="dk2"/>
            </a:solidFill>
            <a:prstDash val="solid"/>
            <a:round/>
            <a:headEnd type="none" w="med" len="med"/>
            <a:tailEnd type="none" w="med" len="med"/>
          </a:ln>
        </p:spPr>
        <p:txBody>
          <a:bodyPr lIns="91425" tIns="91425" rIns="91425" bIns="91425" anchor="ctr" anchorCtr="0">
            <a:no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buNone/>
            </a:pPr>
            <a:endParaRPr sz="1400" b="0" i="0" u="none" strike="noStrike" cap="none" baseline="0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pic>
        <p:nvPicPr>
          <p:cNvPr id="141" name="Shape 141"/>
          <p:cNvPicPr preferRelativeResize="0"/>
          <p:nvPr/>
        </p:nvPicPr>
        <p:blipFill rotWithShape="1">
          <a:blip r:embed="rId4">
            <a:alphaModFix/>
          </a:blip>
          <a:srcRect l="-4184" r="-2701"/>
          <a:stretch/>
        </p:blipFill>
        <p:spPr>
          <a:xfrm>
            <a:off x="36062829" y="1454601"/>
            <a:ext cx="12514672" cy="2745299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  <p:transition spd="slow">
    <p:cut/>
  </p:transition>
</p:sld>
</file>

<file path=ppt/theme/theme1.xml><?xml version="1.0" encoding="utf-8"?>
<a:theme xmlns:a="http://schemas.openxmlformats.org/drawingml/2006/main" name="Default Design">
  <a:themeElements>
    <a:clrScheme name="Waveform">
      <a:dk1>
        <a:srgbClr val="000000"/>
      </a:dk1>
      <a:lt1>
        <a:srgbClr val="FFFFFF"/>
      </a:lt1>
      <a:dk2>
        <a:srgbClr val="073E87"/>
      </a:dk2>
      <a:lt2>
        <a:srgbClr val="C6E7FC"/>
      </a:lt2>
      <a:accent1>
        <a:srgbClr val="31B6FD"/>
      </a:accent1>
      <a:accent2>
        <a:srgbClr val="4584D3"/>
      </a:accent2>
      <a:accent3>
        <a:srgbClr val="5BD078"/>
      </a:accent3>
      <a:accent4>
        <a:srgbClr val="A5D028"/>
      </a:accent4>
      <a:accent5>
        <a:srgbClr val="F5C040"/>
      </a:accent5>
      <a:accent6>
        <a:srgbClr val="05E0DB"/>
      </a:accent6>
      <a:hlink>
        <a:srgbClr val="0080FF"/>
      </a:hlink>
      <a:folHlink>
        <a:srgbClr val="5EAEFF"/>
      </a:folHlink>
    </a:clrScheme>
    <a:fontScheme name="Office">
      <a:maj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Custom Theme">
  <a:themeElements>
    <a:clrScheme name="Default">
      <a:dk1>
        <a:srgbClr val="000000"/>
      </a:dk1>
      <a:lt1>
        <a:srgbClr val="FFFFFF"/>
      </a:lt1>
      <a:dk2>
        <a:srgbClr val="158158"/>
      </a:dk2>
      <a:lt2>
        <a:srgbClr val="F3F3F3"/>
      </a:lt2>
      <a:accent1>
        <a:srgbClr val="058DC7"/>
      </a:accent1>
      <a:accent2>
        <a:srgbClr val="50B432"/>
      </a:accent2>
      <a:accent3>
        <a:srgbClr val="ED561B"/>
      </a:accent3>
      <a:accent4>
        <a:srgbClr val="EDEF00"/>
      </a:accent4>
      <a:accent5>
        <a:srgbClr val="24CBE5"/>
      </a:accent5>
      <a:accent6>
        <a:srgbClr val="64E572"/>
      </a:accent6>
      <a:hlink>
        <a:srgbClr val="2200CC"/>
      </a:hlink>
      <a:folHlink>
        <a:srgbClr val="551A8B"/>
      </a:folHlink>
    </a:clrScheme>
    <a:fontScheme name="Office">
      <a:maj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53</TotalTime>
  <Words>677</Words>
  <Application>Microsoft Office PowerPoint</Application>
  <PresentationFormat>Custom</PresentationFormat>
  <Paragraphs>102</Paragraphs>
  <Slides>1</Slides>
  <Notes>1</Notes>
  <HiddenSlides>0</HiddenSlides>
  <MMClips>0</MMClips>
  <ScaleCrop>false</ScaleCrop>
  <HeadingPairs>
    <vt:vector size="6" baseType="variant">
      <vt:variant>
        <vt:lpstr>Fonts Used</vt:lpstr>
      </vt:variant>
      <vt:variant>
        <vt:i4>3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</vt:i4>
      </vt:variant>
    </vt:vector>
  </HeadingPairs>
  <TitlesOfParts>
    <vt:vector size="5" baseType="lpstr">
      <vt:lpstr>Arial</vt:lpstr>
      <vt:lpstr>Georgia</vt:lpstr>
      <vt:lpstr>Times New Roman</vt:lpstr>
      <vt:lpstr>Default Design</vt:lpstr>
      <vt:lpstr> General Strain and Depression in Predicting Juvenile Rule Violating Behaviors   and the Mediating Effects of Police Legitimacy and Stressful Life Events   Tessa Smith &amp; Chad Roberge  Advisors: Ellen S. Cohn, Ph.D. &amp; Alexander Blandina, M.A.</vt:lpstr>
    </vt:vector>
  </TitlesOfParts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General Strain and Depression in predicting Juvenile Rule Violating Behaviors   and the Mediating Effects of Police Legitimacy and Stressful Life Events   Tessa Smith &amp; Chad Roberge  Advisors: Ellen S. Cohn, Ph.D. &amp; Alexander Blandina, M.A.</dc:title>
  <dc:creator>Alexander</dc:creator>
  <cp:lastModifiedBy>Microsoft account</cp:lastModifiedBy>
  <cp:revision>12</cp:revision>
  <dcterms:modified xsi:type="dcterms:W3CDTF">2015-04-19T19:36:58Z</dcterms:modified>
</cp:coreProperties>
</file>