
<file path=[Content_Types].xml><?xml version="1.0" encoding="utf-8"?>
<Types xmlns="http://schemas.openxmlformats.org/package/2006/content-types">
  <Default ContentType="application/vnd.openxmlformats-package.relationships+xml" Extension="rels"/>
  <Default ContentType="image/png" Extension="png"/>
  <Default ContentType="application/xml" Extension="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8.xml"/>
  <Override ContentType="application/vnd.openxmlformats-officedocument.presentationml.slideLayout+xml" PartName="/ppt/slideLayouts/slideLayout7.xml"/>
  <Override ContentType="application/vnd.openxmlformats-officedocument.presentationml.slideLayout+xml" PartName="/ppt/slideLayouts/slideLayout3.xml"/>
  <Override ContentType="application/vnd.openxmlformats-officedocument.presentationml.slideLayout+xml" PartName="/ppt/slideLayouts/slideLayout11.xml"/>
  <Override ContentType="application/vnd.openxmlformats-officedocument.presentationml.slideLayout+xml" PartName="/ppt/slideLayouts/slideLayout10.xml"/>
  <Override ContentType="application/vnd.openxmlformats-officedocument.presentationml.slideLayout+xml" PartName="/ppt/slideLayouts/slideLayout9.xml"/>
  <Override ContentType="application/vnd.openxmlformats-officedocument.presentationml.slideLayout+xml" PartName="/ppt/slideLayouts/slideLayout6.xml"/>
  <Override ContentType="application/vnd.openxmlformats-officedocument.presentationml.slideLayout+xml" PartName="/ppt/slideLayouts/slideLayout2.xml"/>
  <Override ContentType="application/vnd.openxmlformats-officedocument.presentationml.slideLayout+xml" PartName="/ppt/slideLayouts/slideLayout5.xml"/>
  <Override ContentType="application/vnd.openxmlformats-officedocument.presentationml.slideLayout+xml" PartName="/ppt/slideLayouts/slideLayout4.xml"/>
  <Override ContentType="application/vnd.openxmlformats-officedocument.presentationml.notesSlide+xml" PartName="/ppt/notesSlides/not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3.xml"/>
  <Override ContentType="application/vnd.openxmlformats-officedocument.theme+xml" PartName="/ppt/theme/theme2.xml"/>
  <Override ContentType="application/vnd.openxmlformats-officedocument.theme+xml" PartName="/ppt/theme/theme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tableStyles+xml" PartName="/ppt/tableStyl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60" r:id="rId4"/>
  </p:sldMasterIdLst>
  <p:notesMasterIdLst>
    <p:notesMasterId r:id="rId5"/>
  </p:notesMasterIdLst>
  <p:sldIdLst>
    <p:sldId id="256" r:id="rId6"/>
  </p:sldIdLst>
  <p:sldSz cy="32918400" cx="49377600"/>
  <p:notesSz cx="7077075" cy="9363075"/>
  <p:defaultText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a:lvl3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3pPr>
    <a:lvl4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4pPr>
    <a:lvl5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5pPr>
    <a:lvl6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6pPr>
    <a:lvl7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7pPr>
    <a:lvl8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8pPr>
    <a:lvl9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64E07C67-3963-48A7-B3F1-0BD279CA6A7F}">
  <a:tblStyle styleId="{64E07C67-3963-48A7-B3F1-0BD279CA6A7F}" styleName="Table_0">
    <a:wholeTbl>
      <a:tcStyle>
        <a:tcBdr>
          <a:left>
            <a:ln cap="flat" w="9525">
              <a:solidFill>
                <a:srgbClr val="9E9E9E"/>
              </a:solidFill>
              <a:prstDash val="solid"/>
              <a:round/>
              <a:headEnd len="med" w="med" type="none"/>
              <a:tailEnd len="med" w="med" type="none"/>
            </a:ln>
          </a:left>
          <a:right>
            <a:ln cap="flat" w="9525">
              <a:solidFill>
                <a:srgbClr val="9E9E9E"/>
              </a:solidFill>
              <a:prstDash val="solid"/>
              <a:round/>
              <a:headEnd len="med" w="med" type="none"/>
              <a:tailEnd len="med" w="med" type="none"/>
            </a:ln>
          </a:right>
          <a:top>
            <a:ln cap="flat" w="9525">
              <a:solidFill>
                <a:srgbClr val="9E9E9E"/>
              </a:solidFill>
              <a:prstDash val="solid"/>
              <a:round/>
              <a:headEnd len="med" w="med" type="none"/>
              <a:tailEnd len="med" w="med" type="none"/>
            </a:ln>
          </a:top>
          <a:bottom>
            <a:ln cap="flat" w="9525">
              <a:solidFill>
                <a:srgbClr val="9E9E9E"/>
              </a:solidFill>
              <a:prstDash val="solid"/>
              <a:round/>
              <a:headEnd len="med" w="med" type="none"/>
              <a:tailEnd len="med" w="med" type="none"/>
            </a:ln>
          </a:bottom>
          <a:insideH>
            <a:ln cap="flat" w="9525">
              <a:solidFill>
                <a:srgbClr val="9E9E9E"/>
              </a:solidFill>
              <a:prstDash val="solid"/>
              <a:round/>
              <a:headEnd len="med" w="med" type="none"/>
              <a:tailEnd len="med" w="med" type="none"/>
            </a:ln>
          </a:insideH>
          <a:insideV>
            <a:ln cap="flat" w="9525">
              <a:solidFill>
                <a:srgbClr val="9E9E9E"/>
              </a:solidFill>
              <a:prstDash val="solid"/>
              <a:round/>
              <a:headEnd len="med" w="med" type="none"/>
              <a:tailEnd len="med" w="med" type="none"/>
            </a:ln>
          </a:insideV>
        </a:tcBdr>
      </a:tcStyle>
    </a:wholeTbl>
  </a:tblStyle>
</a:tblStyleLst>
</file>

<file path=ppt/_rels/presentation.xml.rels><?xml version="1.0" encoding="UTF-8" standalone="yes"?><Relationships xmlns="http://schemas.openxmlformats.org/package/2006/relationships"><Relationship Id="rId2" Type="http://schemas.openxmlformats.org/officeDocument/2006/relationships/presProps" Target="presProps.xml"/><Relationship Id="rId1" Type="http://schemas.openxmlformats.org/officeDocument/2006/relationships/theme" Target="theme/theme3.xml"/><Relationship Id="rId4" Type="http://schemas.openxmlformats.org/officeDocument/2006/relationships/slideMaster" Target="slideMasters/slideMaster1.xml"/><Relationship Id="rId3" Type="http://schemas.openxmlformats.org/officeDocument/2006/relationships/tableStyles" Target="tableStyles.xml"/><Relationship Id="rId6" Type="http://schemas.openxmlformats.org/officeDocument/2006/relationships/slide" Target="slides/slide1.xml"/><Relationship Id="rId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1" name="Shape 1"/>
        <p:cNvGrpSpPr/>
        <p:nvPr/>
      </p:nvGrpSpPr>
      <p:grpSpPr>
        <a:xfrm>
          <a:off x="0" y="0"/>
          <a:ext cx="0" cy="0"/>
          <a:chOff x="0" y="0"/>
          <a:chExt cx="0" cy="0"/>
        </a:xfrm>
      </p:grpSpPr>
      <p:sp>
        <p:nvSpPr>
          <p:cNvPr id="2" name="Shape 2"/>
          <p:cNvSpPr/>
          <p:nvPr>
            <p:ph idx="2" type="sldImg"/>
          </p:nvPr>
        </p:nvSpPr>
        <p:spPr>
          <a:xfrm>
            <a:off x="1179725" y="702225"/>
            <a:ext cx="4718273" cy="3511150"/>
          </a:xfrm>
          <a:custGeom>
            <a:pathLst>
              <a:path extrusionOk="0" h="120000" w="120000">
                <a:moveTo>
                  <a:pt x="0" y="0"/>
                </a:moveTo>
                <a:lnTo>
                  <a:pt x="120000" y="0"/>
                </a:lnTo>
                <a:lnTo>
                  <a:pt x="120000" y="120000"/>
                </a:lnTo>
                <a:lnTo>
                  <a:pt x="0" y="120000"/>
                </a:lnTo>
                <a:close/>
              </a:path>
            </a:pathLst>
          </a:custGeom>
          <a:noFill/>
          <a:ln cap="flat" w="9525">
            <a:solidFill>
              <a:srgbClr val="000000"/>
            </a:solidFill>
            <a:prstDash val="solid"/>
            <a:round/>
            <a:headEnd len="med" w="med" type="none"/>
            <a:tailEnd len="med" w="med" type="none"/>
          </a:ln>
        </p:spPr>
      </p:sp>
      <p:sp>
        <p:nvSpPr>
          <p:cNvPr id="3" name="Shape 3"/>
          <p:cNvSpPr txBox="1"/>
          <p:nvPr>
            <p:ph idx="1" type="body"/>
          </p:nvPr>
        </p:nvSpPr>
        <p:spPr>
          <a:xfrm>
            <a:off x="707700" y="4447450"/>
            <a:ext cx="5661650" cy="4213374"/>
          </a:xfrm>
          <a:prstGeom prst="rect">
            <a:avLst/>
          </a:prstGeom>
          <a:noFill/>
          <a:ln>
            <a:noFill/>
          </a:ln>
        </p:spPr>
        <p:txBody>
          <a:bodyPr anchorCtr="0" anchor="t" bIns="91425" lIns="91425" rIns="91425" tIns="91425"/>
          <a:lstStyle>
            <a:lvl1pPr indent="0" marL="0" marR="0" rtl="0" algn="l">
              <a:spcBef>
                <a:spcPts val="0"/>
              </a:spcBef>
              <a:defRPr/>
            </a:lvl1pPr>
            <a:lvl2pPr indent="0" marL="0" marR="0" rtl="0" algn="l">
              <a:spcBef>
                <a:spcPts val="0"/>
              </a:spcBef>
              <a:defRPr/>
            </a:lvl2pPr>
            <a:lvl3pPr indent="0" marL="0" marR="0" rtl="0" algn="l">
              <a:spcBef>
                <a:spcPts val="0"/>
              </a:spcBef>
              <a:defRPr/>
            </a:lvl3pPr>
            <a:lvl4pPr indent="0" marL="0" marR="0" rtl="0" algn="l">
              <a:spcBef>
                <a:spcPts val="0"/>
              </a:spcBef>
              <a:defRPr/>
            </a:lvl4pPr>
            <a:lvl5pPr indent="0" marL="0" marR="0" rtl="0" algn="l">
              <a:spcBef>
                <a:spcPts val="0"/>
              </a:spcBef>
              <a:defRPr/>
            </a:lvl5pPr>
            <a:lvl6pPr indent="0" marL="0" marR="0" rtl="0" algn="l">
              <a:spcBef>
                <a:spcPts val="0"/>
              </a:spcBef>
              <a:defRPr/>
            </a:lvl6pPr>
            <a:lvl7pPr indent="0" marL="0" marR="0" rtl="0" algn="l">
              <a:spcBef>
                <a:spcPts val="0"/>
              </a:spcBef>
              <a:defRPr/>
            </a:lvl7pPr>
            <a:lvl8pPr indent="0" marL="0" marR="0" rtl="0" algn="l">
              <a:spcBef>
                <a:spcPts val="0"/>
              </a:spcBef>
              <a:defRPr/>
            </a:lvl8pPr>
            <a:lvl9pPr indent="0" marL="0" marR="0" rtl="0" algn="l">
              <a:spcBef>
                <a:spcPts val="0"/>
              </a:spcBef>
              <a:defRPr/>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7" name="Shape 117"/>
        <p:cNvGrpSpPr/>
        <p:nvPr/>
      </p:nvGrpSpPr>
      <p:grpSpPr>
        <a:xfrm>
          <a:off x="0" y="0"/>
          <a:ext cx="0" cy="0"/>
          <a:chOff x="0" y="0"/>
          <a:chExt cx="0" cy="0"/>
        </a:xfrm>
      </p:grpSpPr>
      <p:sp>
        <p:nvSpPr>
          <p:cNvPr id="118" name="Shape 118"/>
          <p:cNvSpPr txBox="1"/>
          <p:nvPr>
            <p:ph idx="1" type="body"/>
          </p:nvPr>
        </p:nvSpPr>
        <p:spPr>
          <a:xfrm>
            <a:off x="707700" y="4447450"/>
            <a:ext cx="5661650" cy="4213374"/>
          </a:xfrm>
          <a:prstGeom prst="rect">
            <a:avLst/>
          </a:prstGeom>
          <a:noFill/>
          <a:ln>
            <a:noFill/>
          </a:ln>
        </p:spPr>
        <p:txBody>
          <a:bodyPr anchorCtr="0" anchor="ctr" bIns="91425" lIns="91425" rIns="91425" tIns="91425">
            <a:noAutofit/>
          </a:bodyPr>
          <a:lstStyle/>
          <a:p>
            <a:pPr indent="0" lvl="0" marL="0" marR="0" rtl="0" algn="l">
              <a:spcBef>
                <a:spcPts val="0"/>
              </a:spcBef>
              <a:buClr>
                <a:schemeClr val="dk1"/>
              </a:buClr>
              <a:buFont typeface="Arial"/>
              <a:buNone/>
            </a:pPr>
            <a:r>
              <a:t/>
            </a:r>
            <a:endParaRPr b="0" baseline="0" i="0" sz="1100" u="none" cap="none" strike="noStrike">
              <a:solidFill>
                <a:schemeClr val="dk1"/>
              </a:solidFill>
              <a:latin typeface="Arial"/>
              <a:ea typeface="Arial"/>
              <a:cs typeface="Arial"/>
              <a:sym typeface="Arial"/>
            </a:endParaRPr>
          </a:p>
        </p:txBody>
      </p:sp>
      <p:sp>
        <p:nvSpPr>
          <p:cNvPr id="119" name="Shape 119"/>
          <p:cNvSpPr/>
          <p:nvPr>
            <p:ph idx="2" type="sldImg"/>
          </p:nvPr>
        </p:nvSpPr>
        <p:spPr>
          <a:xfrm>
            <a:off x="904875" y="701675"/>
            <a:ext cx="5267324" cy="3511549"/>
          </a:xfrm>
          <a:custGeom>
            <a:pathLst>
              <a:path extrusionOk="0" h="120000" w="120000">
                <a:moveTo>
                  <a:pt x="0" y="0"/>
                </a:moveTo>
                <a:lnTo>
                  <a:pt x="120000" y="0"/>
                </a:lnTo>
                <a:lnTo>
                  <a:pt x="120000" y="120000"/>
                </a:lnTo>
                <a:lnTo>
                  <a:pt x="0" y="120000"/>
                </a:lnTo>
                <a:close/>
              </a:path>
            </a:pathLst>
          </a:custGeom>
          <a:noFill/>
          <a:ln cap="flat" w="9525">
            <a:solidFill>
              <a:srgbClr val="000000"/>
            </a:solidFill>
            <a:prstDash val="solid"/>
            <a:round/>
            <a:headEnd len="med" w="med" type="none"/>
            <a:tailEnd len="med" w="med"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fourObj">
  <p:cSld name="Title and 4 Content">
    <p:spTree>
      <p:nvGrpSpPr>
        <p:cNvPr id="10" name="Shape 10"/>
        <p:cNvGrpSpPr/>
        <p:nvPr/>
      </p:nvGrpSpPr>
      <p:grpSpPr>
        <a:xfrm>
          <a:off x="0" y="0"/>
          <a:ext cx="0" cy="0"/>
          <a:chOff x="0" y="0"/>
          <a:chExt cx="0" cy="0"/>
        </a:xfrm>
      </p:grpSpPr>
      <p:sp>
        <p:nvSpPr>
          <p:cNvPr id="11" name="Shape 11"/>
          <p:cNvSpPr txBox="1"/>
          <p:nvPr>
            <p:ph type="title"/>
          </p:nvPr>
        </p:nvSpPr>
        <p:spPr>
          <a:xfrm>
            <a:off x="2468166" y="1317625"/>
            <a:ext cx="44441267" cy="5486399"/>
          </a:xfrm>
          <a:prstGeom prst="rect">
            <a:avLst/>
          </a:prstGeom>
          <a:noFill/>
          <a:ln>
            <a:noFill/>
          </a:ln>
        </p:spPr>
        <p:txBody>
          <a:bodyPr anchorCtr="0" anchor="ctr" bIns="91425" lIns="91425" rIns="91425" tIns="91425"/>
          <a:lstStyle>
            <a:lvl1pPr rtl="0" algn="ctr">
              <a:spcBef>
                <a:spcPts val="0"/>
              </a:spcBef>
              <a:spcAft>
                <a:spcPts val="0"/>
              </a:spcAft>
              <a:defRPr/>
            </a:lvl1pPr>
            <a:lvl2pPr rtl="0" algn="ctr">
              <a:spcBef>
                <a:spcPts val="0"/>
              </a:spcBef>
              <a:spcAft>
                <a:spcPts val="0"/>
              </a:spcAft>
              <a:defRPr/>
            </a:lvl2pPr>
            <a:lvl3pPr rtl="0" algn="ctr">
              <a:spcBef>
                <a:spcPts val="0"/>
              </a:spcBef>
              <a:spcAft>
                <a:spcPts val="0"/>
              </a:spcAft>
              <a:defRPr/>
            </a:lvl3pPr>
            <a:lvl4pPr rtl="0" algn="ctr">
              <a:spcBef>
                <a:spcPts val="0"/>
              </a:spcBef>
              <a:spcAft>
                <a:spcPts val="0"/>
              </a:spcAft>
              <a:defRPr/>
            </a:lvl4pPr>
            <a:lvl5pPr rtl="0" algn="ctr">
              <a:spcBef>
                <a:spcPts val="0"/>
              </a:spcBef>
              <a:spcAft>
                <a:spcPts val="0"/>
              </a:spcAft>
              <a:defRPr/>
            </a:lvl5pPr>
            <a:lvl6pPr marL="457200" rtl="0" algn="ctr">
              <a:spcBef>
                <a:spcPts val="0"/>
              </a:spcBef>
              <a:spcAft>
                <a:spcPts val="0"/>
              </a:spcAft>
              <a:defRPr/>
            </a:lvl6pPr>
            <a:lvl7pPr marL="914400" rtl="0" algn="ctr">
              <a:spcBef>
                <a:spcPts val="0"/>
              </a:spcBef>
              <a:spcAft>
                <a:spcPts val="0"/>
              </a:spcAft>
              <a:defRPr/>
            </a:lvl7pPr>
            <a:lvl8pPr marL="1371600" rtl="0" algn="ctr">
              <a:spcBef>
                <a:spcPts val="0"/>
              </a:spcBef>
              <a:spcAft>
                <a:spcPts val="0"/>
              </a:spcAft>
              <a:defRPr/>
            </a:lvl8pPr>
            <a:lvl9pPr marL="1828800" rtl="0" algn="ctr">
              <a:spcBef>
                <a:spcPts val="0"/>
              </a:spcBef>
              <a:spcAft>
                <a:spcPts val="0"/>
              </a:spcAft>
              <a:defRPr/>
            </a:lvl9pPr>
          </a:lstStyle>
          <a:p/>
        </p:txBody>
      </p:sp>
      <p:sp>
        <p:nvSpPr>
          <p:cNvPr id="12" name="Shape 12"/>
          <p:cNvSpPr txBox="1"/>
          <p:nvPr>
            <p:ph idx="1" type="body"/>
          </p:nvPr>
        </p:nvSpPr>
        <p:spPr>
          <a:xfrm>
            <a:off x="2468166" y="7680325"/>
            <a:ext cx="22134909" cy="10787062"/>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13" name="Shape 13"/>
          <p:cNvSpPr txBox="1"/>
          <p:nvPr>
            <p:ph idx="2" type="body"/>
          </p:nvPr>
        </p:nvSpPr>
        <p:spPr>
          <a:xfrm>
            <a:off x="24774526" y="7680325"/>
            <a:ext cx="22134909" cy="10787062"/>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14" name="Shape 14"/>
          <p:cNvSpPr txBox="1"/>
          <p:nvPr>
            <p:ph idx="3" type="body"/>
          </p:nvPr>
        </p:nvSpPr>
        <p:spPr>
          <a:xfrm>
            <a:off x="2468166" y="18619787"/>
            <a:ext cx="22134909" cy="10787062"/>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15" name="Shape 15"/>
          <p:cNvSpPr txBox="1"/>
          <p:nvPr>
            <p:ph idx="4" type="body"/>
          </p:nvPr>
        </p:nvSpPr>
        <p:spPr>
          <a:xfrm>
            <a:off x="24774526" y="18619787"/>
            <a:ext cx="22134909" cy="10787062"/>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16" name="Shape 16"/>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17" name="Shape 17"/>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18" name="Shape 18"/>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19" name="Shape 19"/>
        <p:cNvGrpSpPr/>
        <p:nvPr/>
      </p:nvGrpSpPr>
      <p:grpSpPr>
        <a:xfrm>
          <a:off x="0" y="0"/>
          <a:ext cx="0" cy="0"/>
          <a:chOff x="0" y="0"/>
          <a:chExt cx="0" cy="0"/>
        </a:xfrm>
      </p:grpSpPr>
      <p:sp>
        <p:nvSpPr>
          <p:cNvPr id="20" name="Shape 20"/>
          <p:cNvSpPr txBox="1"/>
          <p:nvPr>
            <p:ph type="ctrTitle"/>
          </p:nvPr>
        </p:nvSpPr>
        <p:spPr>
          <a:xfrm>
            <a:off x="3704035" y="10226675"/>
            <a:ext cx="41969530" cy="7054849"/>
          </a:xfrm>
          <a:prstGeom prst="rect">
            <a:avLst/>
          </a:prstGeom>
          <a:noFill/>
          <a:ln>
            <a:noFill/>
          </a:ln>
        </p:spPr>
        <p:txBody>
          <a:bodyPr anchorCtr="0" anchor="ctr" bIns="91425" lIns="91425" rIns="91425" tIns="91425"/>
          <a:lstStyle>
            <a:lvl1pPr indent="0" marL="0" marR="0" rtl="0" algn="ctr">
              <a:lnSpc>
                <a:spcPct val="100000"/>
              </a:lnSpc>
              <a:spcBef>
                <a:spcPts val="0"/>
              </a:spcBef>
              <a:spcAft>
                <a:spcPts val="0"/>
              </a:spcAft>
              <a:buClr>
                <a:srgbClr val="000000"/>
              </a:buClr>
              <a:buFont typeface="Arial"/>
              <a:buNone/>
              <a:defRPr/>
            </a:lvl1pPr>
            <a:lvl2pPr indent="0" marL="0" marR="0" rtl="0" algn="ctr">
              <a:lnSpc>
                <a:spcPct val="100000"/>
              </a:lnSpc>
              <a:spcBef>
                <a:spcPts val="0"/>
              </a:spcBef>
              <a:spcAft>
                <a:spcPts val="0"/>
              </a:spcAft>
              <a:buClr>
                <a:srgbClr val="000000"/>
              </a:buClr>
              <a:buFont typeface="Arial"/>
              <a:buNone/>
              <a:defRPr/>
            </a:lvl2pPr>
            <a:lvl3pPr indent="0" marL="0" marR="0" rtl="0" algn="ctr">
              <a:spcBef>
                <a:spcPts val="0"/>
              </a:spcBef>
              <a:spcAft>
                <a:spcPts val="0"/>
              </a:spcAft>
              <a:defRPr/>
            </a:lvl3pPr>
            <a:lvl4pPr indent="0" marL="0" marR="0" rtl="0" algn="ctr">
              <a:spcBef>
                <a:spcPts val="0"/>
              </a:spcBef>
              <a:spcAft>
                <a:spcPts val="0"/>
              </a:spcAft>
              <a:defRPr/>
            </a:lvl4pPr>
            <a:lvl5pPr indent="0" marL="0" marR="0" rtl="0" algn="ctr">
              <a:spcBef>
                <a:spcPts val="0"/>
              </a:spcBef>
              <a:spcAft>
                <a:spcPts val="0"/>
              </a:spcAft>
              <a:defRPr/>
            </a:lvl5pPr>
            <a:lvl6pPr indent="0" marL="457200" marR="0" rtl="0" algn="ctr">
              <a:spcBef>
                <a:spcPts val="0"/>
              </a:spcBef>
              <a:spcAft>
                <a:spcPts val="0"/>
              </a:spcAft>
              <a:defRPr/>
            </a:lvl6pPr>
            <a:lvl7pPr indent="0" marL="914400" marR="0" rtl="0" algn="ctr">
              <a:spcBef>
                <a:spcPts val="0"/>
              </a:spcBef>
              <a:spcAft>
                <a:spcPts val="0"/>
              </a:spcAft>
              <a:defRPr/>
            </a:lvl7pPr>
            <a:lvl8pPr indent="0" marL="1371600" marR="0" rtl="0" algn="ctr">
              <a:spcBef>
                <a:spcPts val="0"/>
              </a:spcBef>
              <a:spcAft>
                <a:spcPts val="0"/>
              </a:spcAft>
              <a:defRPr/>
            </a:lvl8pPr>
            <a:lvl9pPr indent="0" marL="1828800" marR="0" rtl="0" algn="ctr">
              <a:spcBef>
                <a:spcPts val="0"/>
              </a:spcBef>
              <a:spcAft>
                <a:spcPts val="0"/>
              </a:spcAft>
              <a:defRPr/>
            </a:lvl9pPr>
          </a:lstStyle>
          <a:p/>
        </p:txBody>
      </p:sp>
      <p:sp>
        <p:nvSpPr>
          <p:cNvPr id="21" name="Shape 21"/>
          <p:cNvSpPr txBox="1"/>
          <p:nvPr>
            <p:ph idx="1" type="subTitle"/>
          </p:nvPr>
        </p:nvSpPr>
        <p:spPr>
          <a:xfrm>
            <a:off x="7406284" y="18653125"/>
            <a:ext cx="34565033" cy="8413749"/>
          </a:xfrm>
          <a:prstGeom prst="rect">
            <a:avLst/>
          </a:prstGeom>
          <a:noFill/>
          <a:ln>
            <a:noFill/>
          </a:ln>
        </p:spPr>
        <p:txBody>
          <a:bodyPr anchorCtr="0" anchor="t" bIns="91425" lIns="91425" rIns="91425" tIns="91425"/>
          <a:lstStyle>
            <a:lvl1pPr indent="0" marL="0" marR="0" rtl="0" algn="ctr">
              <a:lnSpc>
                <a:spcPct val="100000"/>
              </a:lnSpc>
              <a:spcBef>
                <a:spcPts val="2640"/>
              </a:spcBef>
              <a:spcAft>
                <a:spcPts val="0"/>
              </a:spcAft>
              <a:buClr>
                <a:schemeClr val="dk1"/>
              </a:buClr>
              <a:buFont typeface="Arial"/>
              <a:buNone/>
              <a:defRPr/>
            </a:lvl1pPr>
            <a:lvl2pPr indent="0" marL="457200" marR="0" rtl="0" algn="ctr">
              <a:lnSpc>
                <a:spcPct val="100000"/>
              </a:lnSpc>
              <a:spcBef>
                <a:spcPts val="2300"/>
              </a:spcBef>
              <a:spcAft>
                <a:spcPts val="0"/>
              </a:spcAft>
              <a:buClr>
                <a:schemeClr val="dk1"/>
              </a:buClr>
              <a:buFont typeface="Arial"/>
              <a:buNone/>
              <a:defRPr/>
            </a:lvl2pPr>
            <a:lvl3pPr indent="0" marL="914400" marR="0" rtl="0" algn="ctr">
              <a:lnSpc>
                <a:spcPct val="100000"/>
              </a:lnSpc>
              <a:spcBef>
                <a:spcPts val="1980"/>
              </a:spcBef>
              <a:spcAft>
                <a:spcPts val="0"/>
              </a:spcAft>
              <a:buClr>
                <a:schemeClr val="dk1"/>
              </a:buClr>
              <a:buFont typeface="Arial"/>
              <a:buNone/>
              <a:defRPr/>
            </a:lvl3pPr>
            <a:lvl4pPr indent="0" marL="1371600" marR="0" rtl="0" algn="ctr">
              <a:lnSpc>
                <a:spcPct val="100000"/>
              </a:lnSpc>
              <a:spcBef>
                <a:spcPts val="1640"/>
              </a:spcBef>
              <a:spcAft>
                <a:spcPts val="0"/>
              </a:spcAft>
              <a:buClr>
                <a:schemeClr val="dk1"/>
              </a:buClr>
              <a:buFont typeface="Arial"/>
              <a:buNone/>
              <a:defRPr/>
            </a:lvl4pPr>
            <a:lvl5pPr indent="0" marL="1828800" marR="0" rtl="0" algn="ctr">
              <a:lnSpc>
                <a:spcPct val="100000"/>
              </a:lnSpc>
              <a:spcBef>
                <a:spcPts val="1640"/>
              </a:spcBef>
              <a:spcAft>
                <a:spcPts val="0"/>
              </a:spcAft>
              <a:buClr>
                <a:schemeClr val="dk1"/>
              </a:buClr>
              <a:buFont typeface="Arial"/>
              <a:buNone/>
              <a:defRPr/>
            </a:lvl5pPr>
            <a:lvl6pPr indent="0" marL="2286000" marR="0" rtl="0" algn="ctr">
              <a:lnSpc>
                <a:spcPct val="100000"/>
              </a:lnSpc>
              <a:spcBef>
                <a:spcPts val="1640"/>
              </a:spcBef>
              <a:spcAft>
                <a:spcPts val="0"/>
              </a:spcAft>
              <a:buClr>
                <a:schemeClr val="dk1"/>
              </a:buClr>
              <a:buFont typeface="Arial"/>
              <a:buNone/>
              <a:defRPr/>
            </a:lvl6pPr>
            <a:lvl7pPr indent="0" marL="2743200" marR="0" rtl="0" algn="ctr">
              <a:lnSpc>
                <a:spcPct val="100000"/>
              </a:lnSpc>
              <a:spcBef>
                <a:spcPts val="1640"/>
              </a:spcBef>
              <a:spcAft>
                <a:spcPts val="0"/>
              </a:spcAft>
              <a:buClr>
                <a:schemeClr val="dk1"/>
              </a:buClr>
              <a:buFont typeface="Arial"/>
              <a:buNone/>
              <a:defRPr/>
            </a:lvl7pPr>
            <a:lvl8pPr indent="0" marL="3200400" marR="0" rtl="0" algn="ctr">
              <a:lnSpc>
                <a:spcPct val="100000"/>
              </a:lnSpc>
              <a:spcBef>
                <a:spcPts val="1640"/>
              </a:spcBef>
              <a:spcAft>
                <a:spcPts val="0"/>
              </a:spcAft>
              <a:buClr>
                <a:schemeClr val="dk1"/>
              </a:buClr>
              <a:buFont typeface="Arial"/>
              <a:buNone/>
              <a:defRPr/>
            </a:lvl8pPr>
            <a:lvl9pPr indent="0" marL="3657600" marR="0" rtl="0" algn="ctr">
              <a:lnSpc>
                <a:spcPct val="100000"/>
              </a:lnSpc>
              <a:spcBef>
                <a:spcPts val="1640"/>
              </a:spcBef>
              <a:spcAft>
                <a:spcPts val="0"/>
              </a:spcAft>
              <a:buClr>
                <a:schemeClr val="dk1"/>
              </a:buClr>
              <a:buFont typeface="Arial"/>
              <a:buNone/>
              <a:defRPr/>
            </a:lvl9pPr>
          </a:lstStyle>
          <a:p/>
        </p:txBody>
      </p:sp>
      <p:sp>
        <p:nvSpPr>
          <p:cNvPr id="22" name="Shape 22"/>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23" name="Shape 23"/>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24" name="Shape 24"/>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
  <p:cSld name="Title and Content">
    <p:spTree>
      <p:nvGrpSpPr>
        <p:cNvPr id="25" name="Shape 25"/>
        <p:cNvGrpSpPr/>
        <p:nvPr/>
      </p:nvGrpSpPr>
      <p:grpSpPr>
        <a:xfrm>
          <a:off x="0" y="0"/>
          <a:ext cx="0" cy="0"/>
          <a:chOff x="0" y="0"/>
          <a:chExt cx="0" cy="0"/>
        </a:xfrm>
      </p:grpSpPr>
      <p:sp>
        <p:nvSpPr>
          <p:cNvPr id="26" name="Shape 26"/>
          <p:cNvSpPr txBox="1"/>
          <p:nvPr>
            <p:ph type="title"/>
          </p:nvPr>
        </p:nvSpPr>
        <p:spPr>
          <a:xfrm>
            <a:off x="2468563" y="1317625"/>
            <a:ext cx="44440475" cy="5486399"/>
          </a:xfrm>
          <a:prstGeom prst="rect">
            <a:avLst/>
          </a:prstGeom>
          <a:noFill/>
          <a:ln>
            <a:noFill/>
          </a:ln>
        </p:spPr>
        <p:txBody>
          <a:bodyPr anchorCtr="0" anchor="ctr" bIns="91425" lIns="91425" rIns="91425" tIns="91425"/>
          <a:lstStyle>
            <a:lvl1pPr rtl="0" algn="ctr">
              <a:spcBef>
                <a:spcPts val="0"/>
              </a:spcBef>
              <a:spcAft>
                <a:spcPts val="0"/>
              </a:spcAft>
              <a:defRPr/>
            </a:lvl1pPr>
            <a:lvl2pPr rtl="0" algn="ctr">
              <a:spcBef>
                <a:spcPts val="0"/>
              </a:spcBef>
              <a:spcAft>
                <a:spcPts val="0"/>
              </a:spcAft>
              <a:defRPr/>
            </a:lvl2pPr>
            <a:lvl3pPr rtl="0" algn="ctr">
              <a:spcBef>
                <a:spcPts val="0"/>
              </a:spcBef>
              <a:spcAft>
                <a:spcPts val="0"/>
              </a:spcAft>
              <a:defRPr/>
            </a:lvl3pPr>
            <a:lvl4pPr rtl="0" algn="ctr">
              <a:spcBef>
                <a:spcPts val="0"/>
              </a:spcBef>
              <a:spcAft>
                <a:spcPts val="0"/>
              </a:spcAft>
              <a:defRPr/>
            </a:lvl4pPr>
            <a:lvl5pPr rtl="0" algn="ctr">
              <a:spcBef>
                <a:spcPts val="0"/>
              </a:spcBef>
              <a:spcAft>
                <a:spcPts val="0"/>
              </a:spcAft>
              <a:defRPr/>
            </a:lvl5pPr>
            <a:lvl6pPr marL="457200" rtl="0" algn="ctr">
              <a:spcBef>
                <a:spcPts val="0"/>
              </a:spcBef>
              <a:spcAft>
                <a:spcPts val="0"/>
              </a:spcAft>
              <a:defRPr/>
            </a:lvl6pPr>
            <a:lvl7pPr marL="914400" rtl="0" algn="ctr">
              <a:spcBef>
                <a:spcPts val="0"/>
              </a:spcBef>
              <a:spcAft>
                <a:spcPts val="0"/>
              </a:spcAft>
              <a:defRPr/>
            </a:lvl7pPr>
            <a:lvl8pPr marL="1371600" rtl="0" algn="ctr">
              <a:spcBef>
                <a:spcPts val="0"/>
              </a:spcBef>
              <a:spcAft>
                <a:spcPts val="0"/>
              </a:spcAft>
              <a:defRPr/>
            </a:lvl8pPr>
            <a:lvl9pPr marL="1828800" rtl="0" algn="ctr">
              <a:spcBef>
                <a:spcPts val="0"/>
              </a:spcBef>
              <a:spcAft>
                <a:spcPts val="0"/>
              </a:spcAft>
              <a:defRPr/>
            </a:lvl9pPr>
          </a:lstStyle>
          <a:p/>
        </p:txBody>
      </p:sp>
      <p:sp>
        <p:nvSpPr>
          <p:cNvPr id="27" name="Shape 27"/>
          <p:cNvSpPr txBox="1"/>
          <p:nvPr>
            <p:ph idx="1" type="body"/>
          </p:nvPr>
        </p:nvSpPr>
        <p:spPr>
          <a:xfrm>
            <a:off x="2468563" y="7680325"/>
            <a:ext cx="44440475" cy="21726525"/>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28" name="Shape 28"/>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29" name="Shape 29"/>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30" name="Shape 30"/>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31" name="Shape 31"/>
        <p:cNvGrpSpPr/>
        <p:nvPr/>
      </p:nvGrpSpPr>
      <p:grpSpPr>
        <a:xfrm>
          <a:off x="0" y="0"/>
          <a:ext cx="0" cy="0"/>
          <a:chOff x="0" y="0"/>
          <a:chExt cx="0" cy="0"/>
        </a:xfrm>
      </p:grpSpPr>
      <p:sp>
        <p:nvSpPr>
          <p:cNvPr id="32" name="Shape 32"/>
          <p:cNvSpPr txBox="1"/>
          <p:nvPr>
            <p:ph type="title"/>
          </p:nvPr>
        </p:nvSpPr>
        <p:spPr>
          <a:xfrm>
            <a:off x="3900487" y="21153440"/>
            <a:ext cx="41971318" cy="6537325"/>
          </a:xfrm>
          <a:prstGeom prst="rect">
            <a:avLst/>
          </a:prstGeom>
          <a:noFill/>
          <a:ln>
            <a:noFill/>
          </a:ln>
        </p:spPr>
        <p:txBody>
          <a:bodyPr anchorCtr="0" anchor="t" bIns="91425" lIns="91425" rIns="91425" tIns="91425"/>
          <a:lstStyle>
            <a:lvl1pPr rtl="0" algn="l">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33" name="Shape 33"/>
          <p:cNvSpPr txBox="1"/>
          <p:nvPr>
            <p:ph idx="1" type="body"/>
          </p:nvPr>
        </p:nvSpPr>
        <p:spPr>
          <a:xfrm>
            <a:off x="3900487" y="13952537"/>
            <a:ext cx="41971318" cy="7200900"/>
          </a:xfrm>
          <a:prstGeom prst="rect">
            <a:avLst/>
          </a:prstGeom>
          <a:noFill/>
          <a:ln>
            <a:noFill/>
          </a:ln>
        </p:spPr>
        <p:txBody>
          <a:bodyPr anchorCtr="0" anchor="b" bIns="91425" lIns="91425" rIns="91425" tIns="91425"/>
          <a:lstStyle>
            <a:lvl1pPr indent="0" marL="0" rtl="0">
              <a:spcBef>
                <a:spcPts val="0"/>
              </a:spcBef>
              <a:buFont typeface="Arial"/>
              <a:buNone/>
              <a:defRPr/>
            </a:lvl1pPr>
            <a:lvl2pPr indent="0" marL="457200" rtl="0">
              <a:spcBef>
                <a:spcPts val="0"/>
              </a:spcBef>
              <a:buFont typeface="Arial"/>
              <a:buNone/>
              <a:defRPr/>
            </a:lvl2pPr>
            <a:lvl3pPr indent="0" marL="914400" rtl="0">
              <a:spcBef>
                <a:spcPts val="0"/>
              </a:spcBef>
              <a:buFont typeface="Arial"/>
              <a:buNone/>
              <a:defRPr/>
            </a:lvl3pPr>
            <a:lvl4pPr indent="0" marL="1371600" rtl="0">
              <a:spcBef>
                <a:spcPts val="0"/>
              </a:spcBef>
              <a:buFont typeface="Arial"/>
              <a:buNone/>
              <a:defRPr/>
            </a:lvl4pPr>
            <a:lvl5pPr indent="0" marL="1828800" rtl="0">
              <a:spcBef>
                <a:spcPts val="0"/>
              </a:spcBef>
              <a:buFont typeface="Arial"/>
              <a:buNone/>
              <a:defRPr/>
            </a:lvl5pPr>
            <a:lvl6pPr indent="0" marL="2286000" rtl="0">
              <a:spcBef>
                <a:spcPts val="0"/>
              </a:spcBef>
              <a:buFont typeface="Arial"/>
              <a:buNone/>
              <a:defRPr/>
            </a:lvl6pPr>
            <a:lvl7pPr indent="0" marL="2743200" rtl="0">
              <a:spcBef>
                <a:spcPts val="0"/>
              </a:spcBef>
              <a:buFont typeface="Arial"/>
              <a:buNone/>
              <a:defRPr/>
            </a:lvl7pPr>
            <a:lvl8pPr indent="0" marL="3200400" rtl="0">
              <a:spcBef>
                <a:spcPts val="0"/>
              </a:spcBef>
              <a:buFont typeface="Arial"/>
              <a:buNone/>
              <a:defRPr/>
            </a:lvl8pPr>
            <a:lvl9pPr indent="0" marL="3657600" rtl="0">
              <a:spcBef>
                <a:spcPts val="0"/>
              </a:spcBef>
              <a:buFont typeface="Arial"/>
              <a:buNone/>
              <a:defRPr/>
            </a:lvl9pPr>
          </a:lstStyle>
          <a:p/>
        </p:txBody>
      </p:sp>
      <p:sp>
        <p:nvSpPr>
          <p:cNvPr id="34" name="Shape 34"/>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35" name="Shape 35"/>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36" name="Shape 36"/>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Obj">
  <p:cSld name="Two Content">
    <p:spTree>
      <p:nvGrpSpPr>
        <p:cNvPr id="37" name="Shape 37"/>
        <p:cNvGrpSpPr/>
        <p:nvPr/>
      </p:nvGrpSpPr>
      <p:grpSpPr>
        <a:xfrm>
          <a:off x="0" y="0"/>
          <a:ext cx="0" cy="0"/>
          <a:chOff x="0" y="0"/>
          <a:chExt cx="0" cy="0"/>
        </a:xfrm>
      </p:grpSpPr>
      <p:sp>
        <p:nvSpPr>
          <p:cNvPr id="38" name="Shape 38"/>
          <p:cNvSpPr txBox="1"/>
          <p:nvPr>
            <p:ph type="title"/>
          </p:nvPr>
        </p:nvSpPr>
        <p:spPr>
          <a:xfrm>
            <a:off x="2468563" y="1317625"/>
            <a:ext cx="44440475" cy="5486399"/>
          </a:xfrm>
          <a:prstGeom prst="rect">
            <a:avLst/>
          </a:prstGeom>
          <a:noFill/>
          <a:ln>
            <a:noFill/>
          </a:ln>
        </p:spPr>
        <p:txBody>
          <a:bodyPr anchorCtr="0" anchor="ctr" bIns="91425" lIns="91425" rIns="91425" tIns="91425"/>
          <a:lstStyle>
            <a:lvl1pPr rtl="0" algn="ctr">
              <a:spcBef>
                <a:spcPts val="0"/>
              </a:spcBef>
              <a:spcAft>
                <a:spcPts val="0"/>
              </a:spcAft>
              <a:defRPr/>
            </a:lvl1pPr>
            <a:lvl2pPr rtl="0" algn="ctr">
              <a:spcBef>
                <a:spcPts val="0"/>
              </a:spcBef>
              <a:spcAft>
                <a:spcPts val="0"/>
              </a:spcAft>
              <a:defRPr/>
            </a:lvl2pPr>
            <a:lvl3pPr rtl="0" algn="ctr">
              <a:spcBef>
                <a:spcPts val="0"/>
              </a:spcBef>
              <a:spcAft>
                <a:spcPts val="0"/>
              </a:spcAft>
              <a:defRPr/>
            </a:lvl3pPr>
            <a:lvl4pPr rtl="0" algn="ctr">
              <a:spcBef>
                <a:spcPts val="0"/>
              </a:spcBef>
              <a:spcAft>
                <a:spcPts val="0"/>
              </a:spcAft>
              <a:defRPr/>
            </a:lvl4pPr>
            <a:lvl5pPr rtl="0" algn="ctr">
              <a:spcBef>
                <a:spcPts val="0"/>
              </a:spcBef>
              <a:spcAft>
                <a:spcPts val="0"/>
              </a:spcAft>
              <a:defRPr/>
            </a:lvl5pPr>
            <a:lvl6pPr marL="457200" rtl="0" algn="ctr">
              <a:spcBef>
                <a:spcPts val="0"/>
              </a:spcBef>
              <a:spcAft>
                <a:spcPts val="0"/>
              </a:spcAft>
              <a:defRPr/>
            </a:lvl6pPr>
            <a:lvl7pPr marL="914400" rtl="0" algn="ctr">
              <a:spcBef>
                <a:spcPts val="0"/>
              </a:spcBef>
              <a:spcAft>
                <a:spcPts val="0"/>
              </a:spcAft>
              <a:defRPr/>
            </a:lvl7pPr>
            <a:lvl8pPr marL="1371600" rtl="0" algn="ctr">
              <a:spcBef>
                <a:spcPts val="0"/>
              </a:spcBef>
              <a:spcAft>
                <a:spcPts val="0"/>
              </a:spcAft>
              <a:defRPr/>
            </a:lvl8pPr>
            <a:lvl9pPr marL="1828800" rtl="0" algn="ctr">
              <a:spcBef>
                <a:spcPts val="0"/>
              </a:spcBef>
              <a:spcAft>
                <a:spcPts val="0"/>
              </a:spcAft>
              <a:defRPr/>
            </a:lvl9pPr>
          </a:lstStyle>
          <a:p/>
        </p:txBody>
      </p:sp>
      <p:sp>
        <p:nvSpPr>
          <p:cNvPr id="39" name="Shape 39"/>
          <p:cNvSpPr txBox="1"/>
          <p:nvPr>
            <p:ph idx="1" type="body"/>
          </p:nvPr>
        </p:nvSpPr>
        <p:spPr>
          <a:xfrm>
            <a:off x="2468166" y="7680325"/>
            <a:ext cx="22134909" cy="21726525"/>
          </a:xfrm>
          <a:prstGeom prst="rect">
            <a:avLst/>
          </a:prstGeom>
          <a:noFill/>
          <a:ln>
            <a:noFill/>
          </a:ln>
        </p:spPr>
        <p:txBody>
          <a:bodyPr anchorCtr="0" anchor="t" bIns="91425" lIns="91425" rIns="91425" tIns="91425"/>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40" name="Shape 40"/>
          <p:cNvSpPr txBox="1"/>
          <p:nvPr>
            <p:ph idx="2" type="body"/>
          </p:nvPr>
        </p:nvSpPr>
        <p:spPr>
          <a:xfrm>
            <a:off x="24774526" y="7680325"/>
            <a:ext cx="22134909" cy="21726525"/>
          </a:xfrm>
          <a:prstGeom prst="rect">
            <a:avLst/>
          </a:prstGeom>
          <a:noFill/>
          <a:ln>
            <a:noFill/>
          </a:ln>
        </p:spPr>
        <p:txBody>
          <a:bodyPr anchorCtr="0" anchor="t" bIns="91425" lIns="91425" rIns="91425" tIns="91425"/>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41" name="Shape 41"/>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42" name="Shape 42"/>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43" name="Shape 43"/>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TxTwoObj">
  <p:cSld name="Comparison">
    <p:spTree>
      <p:nvGrpSpPr>
        <p:cNvPr id="44" name="Shape 44"/>
        <p:cNvGrpSpPr/>
        <p:nvPr/>
      </p:nvGrpSpPr>
      <p:grpSpPr>
        <a:xfrm>
          <a:off x="0" y="0"/>
          <a:ext cx="0" cy="0"/>
          <a:chOff x="0" y="0"/>
          <a:chExt cx="0" cy="0"/>
        </a:xfrm>
      </p:grpSpPr>
      <p:sp>
        <p:nvSpPr>
          <p:cNvPr id="45" name="Shape 45"/>
          <p:cNvSpPr txBox="1"/>
          <p:nvPr>
            <p:ph type="title"/>
          </p:nvPr>
        </p:nvSpPr>
        <p:spPr>
          <a:xfrm>
            <a:off x="2468563" y="1317625"/>
            <a:ext cx="44440475" cy="5486399"/>
          </a:xfrm>
          <a:prstGeom prst="rect">
            <a:avLst/>
          </a:prstGeom>
          <a:noFill/>
          <a:ln>
            <a:noFill/>
          </a:ln>
        </p:spPr>
        <p:txBody>
          <a:bodyPr anchorCtr="0" anchor="ctr" bIns="91425" lIns="91425" rIns="91425" tIns="91425"/>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46" name="Shape 46"/>
          <p:cNvSpPr txBox="1"/>
          <p:nvPr>
            <p:ph idx="1" type="body"/>
          </p:nvPr>
        </p:nvSpPr>
        <p:spPr>
          <a:xfrm>
            <a:off x="2468165" y="7369178"/>
            <a:ext cx="21817012" cy="3070224"/>
          </a:xfrm>
          <a:prstGeom prst="rect">
            <a:avLst/>
          </a:prstGeom>
          <a:noFill/>
          <a:ln>
            <a:noFill/>
          </a:ln>
        </p:spPr>
        <p:txBody>
          <a:bodyPr anchorCtr="0" anchor="b" bIns="91425" lIns="91425" rIns="91425" tIns="91425"/>
          <a:lstStyle>
            <a:lvl1pPr indent="0" marL="0" rtl="0">
              <a:spcBef>
                <a:spcPts val="0"/>
              </a:spcBef>
              <a:buFont typeface="Arial"/>
              <a:buNone/>
              <a:defRPr/>
            </a:lvl1pPr>
            <a:lvl2pPr indent="0" marL="457200" rtl="0">
              <a:spcBef>
                <a:spcPts val="0"/>
              </a:spcBef>
              <a:buFont typeface="Arial"/>
              <a:buNone/>
              <a:defRPr/>
            </a:lvl2pPr>
            <a:lvl3pPr indent="0" marL="914400" rtl="0">
              <a:spcBef>
                <a:spcPts val="0"/>
              </a:spcBef>
              <a:buFont typeface="Arial"/>
              <a:buNone/>
              <a:defRPr/>
            </a:lvl3pPr>
            <a:lvl4pPr indent="0" marL="1371600" rtl="0">
              <a:spcBef>
                <a:spcPts val="0"/>
              </a:spcBef>
              <a:buFont typeface="Arial"/>
              <a:buNone/>
              <a:defRPr/>
            </a:lvl4pPr>
            <a:lvl5pPr indent="0" marL="1828800" rtl="0">
              <a:spcBef>
                <a:spcPts val="0"/>
              </a:spcBef>
              <a:buFont typeface="Arial"/>
              <a:buNone/>
              <a:defRPr/>
            </a:lvl5pPr>
            <a:lvl6pPr indent="0" marL="2286000" rtl="0">
              <a:spcBef>
                <a:spcPts val="0"/>
              </a:spcBef>
              <a:buFont typeface="Arial"/>
              <a:buNone/>
              <a:defRPr/>
            </a:lvl6pPr>
            <a:lvl7pPr indent="0" marL="2743200" rtl="0">
              <a:spcBef>
                <a:spcPts val="0"/>
              </a:spcBef>
              <a:buFont typeface="Arial"/>
              <a:buNone/>
              <a:defRPr/>
            </a:lvl7pPr>
            <a:lvl8pPr indent="0" marL="3200400" rtl="0">
              <a:spcBef>
                <a:spcPts val="0"/>
              </a:spcBef>
              <a:buFont typeface="Arial"/>
              <a:buNone/>
              <a:defRPr/>
            </a:lvl8pPr>
            <a:lvl9pPr indent="0" marL="3657600" rtl="0">
              <a:spcBef>
                <a:spcPts val="0"/>
              </a:spcBef>
              <a:buFont typeface="Arial"/>
              <a:buNone/>
              <a:defRPr/>
            </a:lvl9pPr>
          </a:lstStyle>
          <a:p/>
        </p:txBody>
      </p:sp>
      <p:sp>
        <p:nvSpPr>
          <p:cNvPr id="47" name="Shape 47"/>
          <p:cNvSpPr txBox="1"/>
          <p:nvPr>
            <p:ph idx="2" type="body"/>
          </p:nvPr>
        </p:nvSpPr>
        <p:spPr>
          <a:xfrm>
            <a:off x="2468165" y="10439400"/>
            <a:ext cx="21817012" cy="18965861"/>
          </a:xfrm>
          <a:prstGeom prst="rect">
            <a:avLst/>
          </a:prstGeom>
          <a:noFill/>
          <a:ln>
            <a:noFill/>
          </a:ln>
        </p:spPr>
        <p:txBody>
          <a:bodyPr anchorCtr="0" anchor="t" bIns="91425" lIns="91425" rIns="91425" tIns="91425"/>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48" name="Shape 48"/>
          <p:cNvSpPr txBox="1"/>
          <p:nvPr>
            <p:ph idx="3" type="body"/>
          </p:nvPr>
        </p:nvSpPr>
        <p:spPr>
          <a:xfrm>
            <a:off x="25083493" y="7369178"/>
            <a:ext cx="21825941" cy="3070224"/>
          </a:xfrm>
          <a:prstGeom prst="rect">
            <a:avLst/>
          </a:prstGeom>
          <a:noFill/>
          <a:ln>
            <a:noFill/>
          </a:ln>
        </p:spPr>
        <p:txBody>
          <a:bodyPr anchorCtr="0" anchor="b" bIns="91425" lIns="91425" rIns="91425" tIns="91425"/>
          <a:lstStyle>
            <a:lvl1pPr indent="0" marL="0" rtl="0">
              <a:spcBef>
                <a:spcPts val="0"/>
              </a:spcBef>
              <a:buFont typeface="Arial"/>
              <a:buNone/>
              <a:defRPr/>
            </a:lvl1pPr>
            <a:lvl2pPr indent="0" marL="457200" rtl="0">
              <a:spcBef>
                <a:spcPts val="0"/>
              </a:spcBef>
              <a:buFont typeface="Arial"/>
              <a:buNone/>
              <a:defRPr/>
            </a:lvl2pPr>
            <a:lvl3pPr indent="0" marL="914400" rtl="0">
              <a:spcBef>
                <a:spcPts val="0"/>
              </a:spcBef>
              <a:buFont typeface="Arial"/>
              <a:buNone/>
              <a:defRPr/>
            </a:lvl3pPr>
            <a:lvl4pPr indent="0" marL="1371600" rtl="0">
              <a:spcBef>
                <a:spcPts val="0"/>
              </a:spcBef>
              <a:buFont typeface="Arial"/>
              <a:buNone/>
              <a:defRPr/>
            </a:lvl4pPr>
            <a:lvl5pPr indent="0" marL="1828800" rtl="0">
              <a:spcBef>
                <a:spcPts val="0"/>
              </a:spcBef>
              <a:buFont typeface="Arial"/>
              <a:buNone/>
              <a:defRPr/>
            </a:lvl5pPr>
            <a:lvl6pPr indent="0" marL="2286000" rtl="0">
              <a:spcBef>
                <a:spcPts val="0"/>
              </a:spcBef>
              <a:buFont typeface="Arial"/>
              <a:buNone/>
              <a:defRPr/>
            </a:lvl6pPr>
            <a:lvl7pPr indent="0" marL="2743200" rtl="0">
              <a:spcBef>
                <a:spcPts val="0"/>
              </a:spcBef>
              <a:buFont typeface="Arial"/>
              <a:buNone/>
              <a:defRPr/>
            </a:lvl7pPr>
            <a:lvl8pPr indent="0" marL="3200400" rtl="0">
              <a:spcBef>
                <a:spcPts val="0"/>
              </a:spcBef>
              <a:buFont typeface="Arial"/>
              <a:buNone/>
              <a:defRPr/>
            </a:lvl8pPr>
            <a:lvl9pPr indent="0" marL="3657600" rtl="0">
              <a:spcBef>
                <a:spcPts val="0"/>
              </a:spcBef>
              <a:buFont typeface="Arial"/>
              <a:buNone/>
              <a:defRPr/>
            </a:lvl9pPr>
          </a:lstStyle>
          <a:p/>
        </p:txBody>
      </p:sp>
      <p:sp>
        <p:nvSpPr>
          <p:cNvPr id="49" name="Shape 49"/>
          <p:cNvSpPr txBox="1"/>
          <p:nvPr>
            <p:ph idx="4" type="body"/>
          </p:nvPr>
        </p:nvSpPr>
        <p:spPr>
          <a:xfrm>
            <a:off x="25083493" y="10439400"/>
            <a:ext cx="21825941" cy="18965861"/>
          </a:xfrm>
          <a:prstGeom prst="rect">
            <a:avLst/>
          </a:prstGeom>
          <a:noFill/>
          <a:ln>
            <a:noFill/>
          </a:ln>
        </p:spPr>
        <p:txBody>
          <a:bodyPr anchorCtr="0" anchor="t" bIns="91425" lIns="91425" rIns="91425" tIns="91425"/>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50" name="Shape 50"/>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51" name="Shape 51"/>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52" name="Shape 52"/>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53" name="Shape 53"/>
        <p:cNvGrpSpPr/>
        <p:nvPr/>
      </p:nvGrpSpPr>
      <p:grpSpPr>
        <a:xfrm>
          <a:off x="0" y="0"/>
          <a:ext cx="0" cy="0"/>
          <a:chOff x="0" y="0"/>
          <a:chExt cx="0" cy="0"/>
        </a:xfrm>
      </p:grpSpPr>
      <p:sp>
        <p:nvSpPr>
          <p:cNvPr id="54" name="Shape 54"/>
          <p:cNvSpPr txBox="1"/>
          <p:nvPr>
            <p:ph type="title"/>
          </p:nvPr>
        </p:nvSpPr>
        <p:spPr>
          <a:xfrm>
            <a:off x="2468563" y="1317625"/>
            <a:ext cx="44440475" cy="5486399"/>
          </a:xfrm>
          <a:prstGeom prst="rect">
            <a:avLst/>
          </a:prstGeom>
          <a:noFill/>
          <a:ln>
            <a:noFill/>
          </a:ln>
        </p:spPr>
        <p:txBody>
          <a:bodyPr anchorCtr="0" anchor="ctr" bIns="91425" lIns="91425" rIns="91425" tIns="91425"/>
          <a:lstStyle>
            <a:lvl1pPr rtl="0" algn="ctr">
              <a:spcBef>
                <a:spcPts val="0"/>
              </a:spcBef>
              <a:spcAft>
                <a:spcPts val="0"/>
              </a:spcAft>
              <a:defRPr/>
            </a:lvl1pPr>
            <a:lvl2pPr rtl="0" algn="ctr">
              <a:spcBef>
                <a:spcPts val="0"/>
              </a:spcBef>
              <a:spcAft>
                <a:spcPts val="0"/>
              </a:spcAft>
              <a:defRPr/>
            </a:lvl2pPr>
            <a:lvl3pPr rtl="0" algn="ctr">
              <a:spcBef>
                <a:spcPts val="0"/>
              </a:spcBef>
              <a:spcAft>
                <a:spcPts val="0"/>
              </a:spcAft>
              <a:defRPr/>
            </a:lvl3pPr>
            <a:lvl4pPr rtl="0" algn="ctr">
              <a:spcBef>
                <a:spcPts val="0"/>
              </a:spcBef>
              <a:spcAft>
                <a:spcPts val="0"/>
              </a:spcAft>
              <a:defRPr/>
            </a:lvl4pPr>
            <a:lvl5pPr rtl="0" algn="ctr">
              <a:spcBef>
                <a:spcPts val="0"/>
              </a:spcBef>
              <a:spcAft>
                <a:spcPts val="0"/>
              </a:spcAft>
              <a:defRPr/>
            </a:lvl5pPr>
            <a:lvl6pPr marL="457200" rtl="0" algn="ctr">
              <a:spcBef>
                <a:spcPts val="0"/>
              </a:spcBef>
              <a:spcAft>
                <a:spcPts val="0"/>
              </a:spcAft>
              <a:defRPr/>
            </a:lvl6pPr>
            <a:lvl7pPr marL="914400" rtl="0" algn="ctr">
              <a:spcBef>
                <a:spcPts val="0"/>
              </a:spcBef>
              <a:spcAft>
                <a:spcPts val="0"/>
              </a:spcAft>
              <a:defRPr/>
            </a:lvl7pPr>
            <a:lvl8pPr marL="1371600" rtl="0" algn="ctr">
              <a:spcBef>
                <a:spcPts val="0"/>
              </a:spcBef>
              <a:spcAft>
                <a:spcPts val="0"/>
              </a:spcAft>
              <a:defRPr/>
            </a:lvl8pPr>
            <a:lvl9pPr marL="1828800" rtl="0" algn="ctr">
              <a:spcBef>
                <a:spcPts val="0"/>
              </a:spcBef>
              <a:spcAft>
                <a:spcPts val="0"/>
              </a:spcAft>
              <a:defRPr/>
            </a:lvl9pPr>
          </a:lstStyle>
          <a:p/>
        </p:txBody>
      </p:sp>
      <p:sp>
        <p:nvSpPr>
          <p:cNvPr id="55" name="Shape 55"/>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56" name="Shape 56"/>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57" name="Shape 57"/>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8" name="Shape 58"/>
        <p:cNvGrpSpPr/>
        <p:nvPr/>
      </p:nvGrpSpPr>
      <p:grpSpPr>
        <a:xfrm>
          <a:off x="0" y="0"/>
          <a:ext cx="0" cy="0"/>
          <a:chOff x="0" y="0"/>
          <a:chExt cx="0" cy="0"/>
        </a:xfrm>
      </p:grpSpPr>
      <p:sp>
        <p:nvSpPr>
          <p:cNvPr id="59" name="Shape 59"/>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60" name="Shape 60"/>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61" name="Shape 61"/>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Tx">
  <p:cSld name="Content with Caption">
    <p:spTree>
      <p:nvGrpSpPr>
        <p:cNvPr id="62" name="Shape 62"/>
        <p:cNvGrpSpPr/>
        <p:nvPr/>
      </p:nvGrpSpPr>
      <p:grpSpPr>
        <a:xfrm>
          <a:off x="0" y="0"/>
          <a:ext cx="0" cy="0"/>
          <a:chOff x="0" y="0"/>
          <a:chExt cx="0" cy="0"/>
        </a:xfrm>
      </p:grpSpPr>
      <p:sp>
        <p:nvSpPr>
          <p:cNvPr id="63" name="Shape 63"/>
          <p:cNvSpPr txBox="1"/>
          <p:nvPr>
            <p:ph type="title"/>
          </p:nvPr>
        </p:nvSpPr>
        <p:spPr>
          <a:xfrm>
            <a:off x="2468165" y="1311275"/>
            <a:ext cx="16244888" cy="5576886"/>
          </a:xfrm>
          <a:prstGeom prst="rect">
            <a:avLst/>
          </a:prstGeom>
          <a:noFill/>
          <a:ln>
            <a:noFill/>
          </a:ln>
        </p:spPr>
        <p:txBody>
          <a:bodyPr anchorCtr="0" anchor="b" bIns="91425" lIns="91425" rIns="91425" tIns="91425"/>
          <a:lstStyle>
            <a:lvl1pPr rtl="0" algn="l">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64" name="Shape 64"/>
          <p:cNvSpPr txBox="1"/>
          <p:nvPr>
            <p:ph idx="1" type="body"/>
          </p:nvPr>
        </p:nvSpPr>
        <p:spPr>
          <a:xfrm>
            <a:off x="19305984" y="1311275"/>
            <a:ext cx="27603449" cy="28093989"/>
          </a:xfrm>
          <a:prstGeom prst="rect">
            <a:avLst/>
          </a:prstGeom>
          <a:noFill/>
          <a:ln>
            <a:noFill/>
          </a:ln>
        </p:spPr>
        <p:txBody>
          <a:bodyPr anchorCtr="0" anchor="t" bIns="91425" lIns="91425" rIns="91425" tIns="91425"/>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65" name="Shape 65"/>
          <p:cNvSpPr txBox="1"/>
          <p:nvPr>
            <p:ph idx="2" type="body"/>
          </p:nvPr>
        </p:nvSpPr>
        <p:spPr>
          <a:xfrm>
            <a:off x="2468165" y="6888163"/>
            <a:ext cx="16244888" cy="22517100"/>
          </a:xfrm>
          <a:prstGeom prst="rect">
            <a:avLst/>
          </a:prstGeom>
          <a:noFill/>
          <a:ln>
            <a:noFill/>
          </a:ln>
        </p:spPr>
        <p:txBody>
          <a:bodyPr anchorCtr="0" anchor="t" bIns="91425" lIns="91425" rIns="91425" tIns="91425"/>
          <a:lstStyle>
            <a:lvl1pPr indent="0" marL="0" rtl="0">
              <a:spcBef>
                <a:spcPts val="0"/>
              </a:spcBef>
              <a:buFont typeface="Arial"/>
              <a:buNone/>
              <a:defRPr/>
            </a:lvl1pPr>
            <a:lvl2pPr indent="0" marL="457200" rtl="0">
              <a:spcBef>
                <a:spcPts val="0"/>
              </a:spcBef>
              <a:buFont typeface="Arial"/>
              <a:buNone/>
              <a:defRPr/>
            </a:lvl2pPr>
            <a:lvl3pPr indent="0" marL="914400" rtl="0">
              <a:spcBef>
                <a:spcPts val="0"/>
              </a:spcBef>
              <a:buFont typeface="Arial"/>
              <a:buNone/>
              <a:defRPr/>
            </a:lvl3pPr>
            <a:lvl4pPr indent="0" marL="1371600" rtl="0">
              <a:spcBef>
                <a:spcPts val="0"/>
              </a:spcBef>
              <a:buFont typeface="Arial"/>
              <a:buNone/>
              <a:defRPr/>
            </a:lvl4pPr>
            <a:lvl5pPr indent="0" marL="1828800" rtl="0">
              <a:spcBef>
                <a:spcPts val="0"/>
              </a:spcBef>
              <a:buFont typeface="Arial"/>
              <a:buNone/>
              <a:defRPr/>
            </a:lvl5pPr>
            <a:lvl6pPr indent="0" marL="2286000" rtl="0">
              <a:spcBef>
                <a:spcPts val="0"/>
              </a:spcBef>
              <a:buFont typeface="Arial"/>
              <a:buNone/>
              <a:defRPr/>
            </a:lvl6pPr>
            <a:lvl7pPr indent="0" marL="2743200" rtl="0">
              <a:spcBef>
                <a:spcPts val="0"/>
              </a:spcBef>
              <a:buFont typeface="Arial"/>
              <a:buNone/>
              <a:defRPr/>
            </a:lvl7pPr>
            <a:lvl8pPr indent="0" marL="3200400" rtl="0">
              <a:spcBef>
                <a:spcPts val="0"/>
              </a:spcBef>
              <a:buFont typeface="Arial"/>
              <a:buNone/>
              <a:defRPr/>
            </a:lvl8pPr>
            <a:lvl9pPr indent="0" marL="3657600" rtl="0">
              <a:spcBef>
                <a:spcPts val="0"/>
              </a:spcBef>
              <a:buFont typeface="Arial"/>
              <a:buNone/>
              <a:defRPr/>
            </a:lvl9pPr>
          </a:lstStyle>
          <a:p/>
        </p:txBody>
      </p:sp>
      <p:sp>
        <p:nvSpPr>
          <p:cNvPr id="66" name="Shape 66"/>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67" name="Shape 67"/>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68" name="Shape 68"/>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picTx">
  <p:cSld name="Picture with Caption">
    <p:spTree>
      <p:nvGrpSpPr>
        <p:cNvPr id="69" name="Shape 69"/>
        <p:cNvGrpSpPr/>
        <p:nvPr/>
      </p:nvGrpSpPr>
      <p:grpSpPr>
        <a:xfrm>
          <a:off x="0" y="0"/>
          <a:ext cx="0" cy="0"/>
          <a:chOff x="0" y="0"/>
          <a:chExt cx="0" cy="0"/>
        </a:xfrm>
      </p:grpSpPr>
      <p:sp>
        <p:nvSpPr>
          <p:cNvPr id="70" name="Shape 70"/>
          <p:cNvSpPr txBox="1"/>
          <p:nvPr>
            <p:ph type="title"/>
          </p:nvPr>
        </p:nvSpPr>
        <p:spPr>
          <a:xfrm>
            <a:off x="9677996" y="23042565"/>
            <a:ext cx="29626916" cy="2720974"/>
          </a:xfrm>
          <a:prstGeom prst="rect">
            <a:avLst/>
          </a:prstGeom>
          <a:noFill/>
          <a:ln>
            <a:noFill/>
          </a:ln>
        </p:spPr>
        <p:txBody>
          <a:bodyPr anchorCtr="0" anchor="b" bIns="91425" lIns="91425" rIns="91425" tIns="91425"/>
          <a:lstStyle>
            <a:lvl1pPr rtl="0" algn="l">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71" name="Shape 71"/>
          <p:cNvSpPr/>
          <p:nvPr>
            <p:ph idx="2" type="pic"/>
          </p:nvPr>
        </p:nvSpPr>
        <p:spPr>
          <a:xfrm>
            <a:off x="9677996" y="2941638"/>
            <a:ext cx="29626916" cy="19750086"/>
          </a:xfrm>
          <a:prstGeom prst="rect">
            <a:avLst/>
          </a:prstGeom>
          <a:noFill/>
          <a:ln>
            <a:noFill/>
          </a:ln>
        </p:spPr>
      </p:sp>
      <p:sp>
        <p:nvSpPr>
          <p:cNvPr id="72" name="Shape 72"/>
          <p:cNvSpPr txBox="1"/>
          <p:nvPr>
            <p:ph idx="1" type="body"/>
          </p:nvPr>
        </p:nvSpPr>
        <p:spPr>
          <a:xfrm>
            <a:off x="9677996" y="25763540"/>
            <a:ext cx="29626916" cy="3862387"/>
          </a:xfrm>
          <a:prstGeom prst="rect">
            <a:avLst/>
          </a:prstGeom>
          <a:noFill/>
          <a:ln>
            <a:noFill/>
          </a:ln>
        </p:spPr>
        <p:txBody>
          <a:bodyPr anchorCtr="0" anchor="t" bIns="91425" lIns="91425" rIns="91425" tIns="91425"/>
          <a:lstStyle>
            <a:lvl1pPr indent="0" marL="0" rtl="0">
              <a:spcBef>
                <a:spcPts val="0"/>
              </a:spcBef>
              <a:buFont typeface="Arial"/>
              <a:buNone/>
              <a:defRPr/>
            </a:lvl1pPr>
            <a:lvl2pPr indent="0" marL="457200" rtl="0">
              <a:spcBef>
                <a:spcPts val="0"/>
              </a:spcBef>
              <a:buFont typeface="Arial"/>
              <a:buNone/>
              <a:defRPr/>
            </a:lvl2pPr>
            <a:lvl3pPr indent="0" marL="914400" rtl="0">
              <a:spcBef>
                <a:spcPts val="0"/>
              </a:spcBef>
              <a:buFont typeface="Arial"/>
              <a:buNone/>
              <a:defRPr/>
            </a:lvl3pPr>
            <a:lvl4pPr indent="0" marL="1371600" rtl="0">
              <a:spcBef>
                <a:spcPts val="0"/>
              </a:spcBef>
              <a:buFont typeface="Arial"/>
              <a:buNone/>
              <a:defRPr/>
            </a:lvl4pPr>
            <a:lvl5pPr indent="0" marL="1828800" rtl="0">
              <a:spcBef>
                <a:spcPts val="0"/>
              </a:spcBef>
              <a:buFont typeface="Arial"/>
              <a:buNone/>
              <a:defRPr/>
            </a:lvl5pPr>
            <a:lvl6pPr indent="0" marL="2286000" rtl="0">
              <a:spcBef>
                <a:spcPts val="0"/>
              </a:spcBef>
              <a:buFont typeface="Arial"/>
              <a:buNone/>
              <a:defRPr/>
            </a:lvl6pPr>
            <a:lvl7pPr indent="0" marL="2743200" rtl="0">
              <a:spcBef>
                <a:spcPts val="0"/>
              </a:spcBef>
              <a:buFont typeface="Arial"/>
              <a:buNone/>
              <a:defRPr/>
            </a:lvl7pPr>
            <a:lvl8pPr indent="0" marL="3200400" rtl="0">
              <a:spcBef>
                <a:spcPts val="0"/>
              </a:spcBef>
              <a:buFont typeface="Arial"/>
              <a:buNone/>
              <a:defRPr/>
            </a:lvl8pPr>
            <a:lvl9pPr indent="0" marL="3657600" rtl="0">
              <a:spcBef>
                <a:spcPts val="0"/>
              </a:spcBef>
              <a:buFont typeface="Arial"/>
              <a:buNone/>
              <a:defRPr/>
            </a:lvl9pPr>
          </a:lstStyle>
          <a:p/>
        </p:txBody>
      </p:sp>
      <p:sp>
        <p:nvSpPr>
          <p:cNvPr id="73" name="Shape 73"/>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74" name="Shape 74"/>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75" name="Shape 75"/>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x">
  <p:cSld name="Title and Vertical Text">
    <p:spTree>
      <p:nvGrpSpPr>
        <p:cNvPr id="76" name="Shape 76"/>
        <p:cNvGrpSpPr/>
        <p:nvPr/>
      </p:nvGrpSpPr>
      <p:grpSpPr>
        <a:xfrm>
          <a:off x="0" y="0"/>
          <a:ext cx="0" cy="0"/>
          <a:chOff x="0" y="0"/>
          <a:chExt cx="0" cy="0"/>
        </a:xfrm>
      </p:grpSpPr>
      <p:sp>
        <p:nvSpPr>
          <p:cNvPr id="77" name="Shape 77"/>
          <p:cNvSpPr txBox="1"/>
          <p:nvPr>
            <p:ph type="title"/>
          </p:nvPr>
        </p:nvSpPr>
        <p:spPr>
          <a:xfrm>
            <a:off x="2468563" y="1317625"/>
            <a:ext cx="44440475" cy="5486399"/>
          </a:xfrm>
          <a:prstGeom prst="rect">
            <a:avLst/>
          </a:prstGeom>
          <a:noFill/>
          <a:ln>
            <a:noFill/>
          </a:ln>
        </p:spPr>
        <p:txBody>
          <a:bodyPr anchorCtr="0" anchor="ctr" bIns="91425" lIns="91425" rIns="91425" tIns="91425"/>
          <a:lstStyle>
            <a:lvl1pPr rtl="0" algn="ctr">
              <a:spcBef>
                <a:spcPts val="0"/>
              </a:spcBef>
              <a:spcAft>
                <a:spcPts val="0"/>
              </a:spcAft>
              <a:defRPr/>
            </a:lvl1pPr>
            <a:lvl2pPr rtl="0" algn="ctr">
              <a:spcBef>
                <a:spcPts val="0"/>
              </a:spcBef>
              <a:spcAft>
                <a:spcPts val="0"/>
              </a:spcAft>
              <a:defRPr/>
            </a:lvl2pPr>
            <a:lvl3pPr rtl="0" algn="ctr">
              <a:spcBef>
                <a:spcPts val="0"/>
              </a:spcBef>
              <a:spcAft>
                <a:spcPts val="0"/>
              </a:spcAft>
              <a:defRPr/>
            </a:lvl3pPr>
            <a:lvl4pPr rtl="0" algn="ctr">
              <a:spcBef>
                <a:spcPts val="0"/>
              </a:spcBef>
              <a:spcAft>
                <a:spcPts val="0"/>
              </a:spcAft>
              <a:defRPr/>
            </a:lvl4pPr>
            <a:lvl5pPr rtl="0" algn="ctr">
              <a:spcBef>
                <a:spcPts val="0"/>
              </a:spcBef>
              <a:spcAft>
                <a:spcPts val="0"/>
              </a:spcAft>
              <a:defRPr/>
            </a:lvl5pPr>
            <a:lvl6pPr marL="457200" rtl="0" algn="ctr">
              <a:spcBef>
                <a:spcPts val="0"/>
              </a:spcBef>
              <a:spcAft>
                <a:spcPts val="0"/>
              </a:spcAft>
              <a:defRPr/>
            </a:lvl6pPr>
            <a:lvl7pPr marL="914400" rtl="0" algn="ctr">
              <a:spcBef>
                <a:spcPts val="0"/>
              </a:spcBef>
              <a:spcAft>
                <a:spcPts val="0"/>
              </a:spcAft>
              <a:defRPr/>
            </a:lvl7pPr>
            <a:lvl8pPr marL="1371600" rtl="0" algn="ctr">
              <a:spcBef>
                <a:spcPts val="0"/>
              </a:spcBef>
              <a:spcAft>
                <a:spcPts val="0"/>
              </a:spcAft>
              <a:defRPr/>
            </a:lvl8pPr>
            <a:lvl9pPr marL="1828800" rtl="0" algn="ctr">
              <a:spcBef>
                <a:spcPts val="0"/>
              </a:spcBef>
              <a:spcAft>
                <a:spcPts val="0"/>
              </a:spcAft>
              <a:defRPr/>
            </a:lvl9pPr>
          </a:lstStyle>
          <a:p/>
        </p:txBody>
      </p:sp>
      <p:sp>
        <p:nvSpPr>
          <p:cNvPr id="78" name="Shape 78"/>
          <p:cNvSpPr txBox="1"/>
          <p:nvPr>
            <p:ph idx="1" type="body"/>
          </p:nvPr>
        </p:nvSpPr>
        <p:spPr>
          <a:xfrm rot="5400000">
            <a:off x="13825537" y="-3676650"/>
            <a:ext cx="21726525" cy="44440475"/>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79" name="Shape 79"/>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80" name="Shape 80"/>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81" name="Shape 81"/>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itleAndTx">
  <p:cSld name="Vertical Title and Text">
    <p:spTree>
      <p:nvGrpSpPr>
        <p:cNvPr id="82" name="Shape 82"/>
        <p:cNvGrpSpPr/>
        <p:nvPr/>
      </p:nvGrpSpPr>
      <p:grpSpPr>
        <a:xfrm>
          <a:off x="0" y="0"/>
          <a:ext cx="0" cy="0"/>
          <a:chOff x="0" y="0"/>
          <a:chExt cx="0" cy="0"/>
        </a:xfrm>
      </p:grpSpPr>
      <p:sp>
        <p:nvSpPr>
          <p:cNvPr id="83" name="Shape 83"/>
          <p:cNvSpPr txBox="1"/>
          <p:nvPr>
            <p:ph type="title"/>
          </p:nvPr>
        </p:nvSpPr>
        <p:spPr>
          <a:xfrm rot="5400000">
            <a:off x="27309666" y="9807079"/>
            <a:ext cx="28089225" cy="11110316"/>
          </a:xfrm>
          <a:prstGeom prst="rect">
            <a:avLst/>
          </a:prstGeom>
          <a:noFill/>
          <a:ln>
            <a:noFill/>
          </a:ln>
        </p:spPr>
        <p:txBody>
          <a:bodyPr anchorCtr="0" anchor="ctr" bIns="91425" lIns="91425" rIns="91425" tIns="91425"/>
          <a:lstStyle>
            <a:lvl1pPr rtl="0" algn="ctr">
              <a:spcBef>
                <a:spcPts val="0"/>
              </a:spcBef>
              <a:spcAft>
                <a:spcPts val="0"/>
              </a:spcAft>
              <a:defRPr/>
            </a:lvl1pPr>
            <a:lvl2pPr rtl="0" algn="ctr">
              <a:spcBef>
                <a:spcPts val="0"/>
              </a:spcBef>
              <a:spcAft>
                <a:spcPts val="0"/>
              </a:spcAft>
              <a:defRPr/>
            </a:lvl2pPr>
            <a:lvl3pPr rtl="0" algn="ctr">
              <a:spcBef>
                <a:spcPts val="0"/>
              </a:spcBef>
              <a:spcAft>
                <a:spcPts val="0"/>
              </a:spcAft>
              <a:defRPr/>
            </a:lvl3pPr>
            <a:lvl4pPr rtl="0" algn="ctr">
              <a:spcBef>
                <a:spcPts val="0"/>
              </a:spcBef>
              <a:spcAft>
                <a:spcPts val="0"/>
              </a:spcAft>
              <a:defRPr/>
            </a:lvl4pPr>
            <a:lvl5pPr rtl="0" algn="ctr">
              <a:spcBef>
                <a:spcPts val="0"/>
              </a:spcBef>
              <a:spcAft>
                <a:spcPts val="0"/>
              </a:spcAft>
              <a:defRPr/>
            </a:lvl5pPr>
            <a:lvl6pPr marL="457200" rtl="0" algn="ctr">
              <a:spcBef>
                <a:spcPts val="0"/>
              </a:spcBef>
              <a:spcAft>
                <a:spcPts val="0"/>
              </a:spcAft>
              <a:defRPr/>
            </a:lvl6pPr>
            <a:lvl7pPr marL="914400" rtl="0" algn="ctr">
              <a:spcBef>
                <a:spcPts val="0"/>
              </a:spcBef>
              <a:spcAft>
                <a:spcPts val="0"/>
              </a:spcAft>
              <a:defRPr/>
            </a:lvl7pPr>
            <a:lvl8pPr marL="1371600" rtl="0" algn="ctr">
              <a:spcBef>
                <a:spcPts val="0"/>
              </a:spcBef>
              <a:spcAft>
                <a:spcPts val="0"/>
              </a:spcAft>
              <a:defRPr/>
            </a:lvl8pPr>
            <a:lvl9pPr marL="1828800" rtl="0" algn="ctr">
              <a:spcBef>
                <a:spcPts val="0"/>
              </a:spcBef>
              <a:spcAft>
                <a:spcPts val="0"/>
              </a:spcAft>
              <a:defRPr/>
            </a:lvl9pPr>
          </a:lstStyle>
          <a:p/>
        </p:txBody>
      </p:sp>
      <p:sp>
        <p:nvSpPr>
          <p:cNvPr id="84" name="Shape 84"/>
          <p:cNvSpPr txBox="1"/>
          <p:nvPr>
            <p:ph idx="1" type="body"/>
          </p:nvPr>
        </p:nvSpPr>
        <p:spPr>
          <a:xfrm rot="5400000">
            <a:off x="5003304" y="-1217510"/>
            <a:ext cx="28089225" cy="33159502"/>
          </a:xfrm>
          <a:prstGeom prst="rect">
            <a:avLst/>
          </a:prstGeom>
          <a:noFill/>
          <a:ln>
            <a:noFill/>
          </a:ln>
        </p:spPr>
        <p:txBody>
          <a:bodyPr anchorCtr="0" anchor="t" bIns="91425" lIns="91425" rIns="91425" tIns="91425"/>
          <a:lstStyle>
            <a:lvl1pPr indent="-304800" marL="1409700" rtl="0" algn="l">
              <a:spcBef>
                <a:spcPts val="2640"/>
              </a:spcBef>
              <a:spcAft>
                <a:spcPts val="0"/>
              </a:spcAft>
              <a:buClr>
                <a:schemeClr val="dk1"/>
              </a:buClr>
              <a:buFont typeface="Arial"/>
              <a:buChar char="•"/>
              <a:defRPr/>
            </a:lvl1pPr>
            <a:lvl2pPr indent="-187325" marL="3057525" rtl="0" algn="l">
              <a:spcBef>
                <a:spcPts val="2300"/>
              </a:spcBef>
              <a:spcAft>
                <a:spcPts val="0"/>
              </a:spcAft>
              <a:buClr>
                <a:schemeClr val="dk1"/>
              </a:buClr>
              <a:buFont typeface="Arial"/>
              <a:buChar char="–"/>
              <a:defRPr/>
            </a:lvl2pPr>
            <a:lvl3pPr indent="-53975" marL="4702175" rtl="0" algn="l">
              <a:spcBef>
                <a:spcPts val="1980"/>
              </a:spcBef>
              <a:spcAft>
                <a:spcPts val="0"/>
              </a:spcAft>
              <a:buClr>
                <a:schemeClr val="dk1"/>
              </a:buClr>
              <a:buFont typeface="Arial"/>
              <a:buChar char="•"/>
              <a:defRPr/>
            </a:lvl3pPr>
            <a:lvl4pPr indent="-157163" marL="6583363" rtl="0" algn="l">
              <a:spcBef>
                <a:spcPts val="1640"/>
              </a:spcBef>
              <a:spcAft>
                <a:spcPts val="0"/>
              </a:spcAft>
              <a:buClr>
                <a:schemeClr val="dk1"/>
              </a:buClr>
              <a:buFont typeface="Arial"/>
              <a:buChar char="–"/>
              <a:defRPr/>
            </a:lvl4pPr>
            <a:lvl5pPr indent="-160338" marL="8466138" rtl="0" algn="l">
              <a:spcBef>
                <a:spcPts val="1640"/>
              </a:spcBef>
              <a:spcAft>
                <a:spcPts val="0"/>
              </a:spcAft>
              <a:buClr>
                <a:schemeClr val="dk1"/>
              </a:buClr>
              <a:buFont typeface="Arial"/>
              <a:buChar char="»"/>
              <a:defRPr/>
            </a:lvl5pPr>
            <a:lvl6pPr indent="-160338" marL="8923338" rtl="0" algn="l">
              <a:spcBef>
                <a:spcPts val="1640"/>
              </a:spcBef>
              <a:spcAft>
                <a:spcPts val="0"/>
              </a:spcAft>
              <a:buClr>
                <a:schemeClr val="dk1"/>
              </a:buClr>
              <a:buFont typeface="Arial"/>
              <a:buChar char="»"/>
              <a:defRPr/>
            </a:lvl6pPr>
            <a:lvl7pPr indent="-160338" marL="9380538" rtl="0" algn="l">
              <a:spcBef>
                <a:spcPts val="1640"/>
              </a:spcBef>
              <a:spcAft>
                <a:spcPts val="0"/>
              </a:spcAft>
              <a:buClr>
                <a:schemeClr val="dk1"/>
              </a:buClr>
              <a:buFont typeface="Arial"/>
              <a:buChar char="»"/>
              <a:defRPr/>
            </a:lvl7pPr>
            <a:lvl8pPr indent="-160338" marL="9837738" rtl="0" algn="l">
              <a:spcBef>
                <a:spcPts val="1640"/>
              </a:spcBef>
              <a:spcAft>
                <a:spcPts val="0"/>
              </a:spcAft>
              <a:buClr>
                <a:schemeClr val="dk1"/>
              </a:buClr>
              <a:buFont typeface="Arial"/>
              <a:buChar char="»"/>
              <a:defRPr/>
            </a:lvl8pPr>
            <a:lvl9pPr indent="-160338" marL="10294938" rtl="0" algn="l">
              <a:spcBef>
                <a:spcPts val="1640"/>
              </a:spcBef>
              <a:spcAft>
                <a:spcPts val="0"/>
              </a:spcAft>
              <a:buClr>
                <a:schemeClr val="dk1"/>
              </a:buClr>
              <a:buFont typeface="Arial"/>
              <a:buChar char="»"/>
              <a:defRPr/>
            </a:lvl9pPr>
          </a:lstStyle>
          <a:p/>
        </p:txBody>
      </p:sp>
      <p:sp>
        <p:nvSpPr>
          <p:cNvPr id="85" name="Shape 85"/>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86" name="Shape 86"/>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87" name="Shape 87"/>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slideLayout" Target="../slideLayouts/slideLayout2.xml"/><Relationship Id="rId12" Type="http://schemas.openxmlformats.org/officeDocument/2006/relationships/slideLayout" Target="../slideLayouts/slideLayout12.xml"/><Relationship Id="rId13" Type="http://schemas.openxmlformats.org/officeDocument/2006/relationships/theme" Target="../theme/theme2.xml"/><Relationship Id="rId1" Type="http://schemas.openxmlformats.org/officeDocument/2006/relationships/slideLayout" Target="../slideLayouts/slideLayout1.xml"/><Relationship Id="rId4" Type="http://schemas.openxmlformats.org/officeDocument/2006/relationships/slideLayout" Target="../slideLayouts/slideLayout4.xml"/><Relationship Id="rId10" Type="http://schemas.openxmlformats.org/officeDocument/2006/relationships/slideLayout" Target="../slideLayouts/slideLayout10.xml"/><Relationship Id="rId3" Type="http://schemas.openxmlformats.org/officeDocument/2006/relationships/slideLayout" Target="../slideLayouts/slideLayout3.xml"/><Relationship Id="rId11" Type="http://schemas.openxmlformats.org/officeDocument/2006/relationships/slideLayout" Target="../slideLayouts/slideLayout11.xml"/><Relationship Id="rId9" Type="http://schemas.openxmlformats.org/officeDocument/2006/relationships/slideLayout" Target="../slideLayouts/slideLayout9.xml"/><Relationship Id="rId6" Type="http://schemas.openxmlformats.org/officeDocument/2006/relationships/slideLayout" Target="../slideLayouts/slideLayout6.xml"/><Relationship Id="rId5" Type="http://schemas.openxmlformats.org/officeDocument/2006/relationships/slideLayout" Target="../slideLayouts/slideLayout5.xml"/><Relationship Id="rId8" Type="http://schemas.openxmlformats.org/officeDocument/2006/relationships/slideLayout" Target="../slideLayouts/slideLayout8.xml"/><Relationship Id="rId7"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rgbClr val="DDA9A9"/>
            </a:gs>
            <a:gs pos="50000">
              <a:srgbClr val="990000"/>
            </a:gs>
            <a:gs pos="100000">
              <a:srgbClr val="DDA9A9"/>
            </a:gs>
          </a:gsLst>
          <a:lin ang="5400000" scaled="0"/>
        </a:gradFill>
      </p:bgPr>
    </p:bg>
    <p:spTree>
      <p:nvGrpSpPr>
        <p:cNvPr id="4" name="Shape 4"/>
        <p:cNvGrpSpPr/>
        <p:nvPr/>
      </p:nvGrpSpPr>
      <p:grpSpPr>
        <a:xfrm>
          <a:off x="0" y="0"/>
          <a:ext cx="0" cy="0"/>
          <a:chOff x="0" y="0"/>
          <a:chExt cx="0" cy="0"/>
        </a:xfrm>
      </p:grpSpPr>
      <p:sp>
        <p:nvSpPr>
          <p:cNvPr id="5" name="Shape 5"/>
          <p:cNvSpPr txBox="1"/>
          <p:nvPr>
            <p:ph type="title"/>
          </p:nvPr>
        </p:nvSpPr>
        <p:spPr>
          <a:xfrm>
            <a:off x="2468563" y="1317625"/>
            <a:ext cx="44440475" cy="5486399"/>
          </a:xfrm>
          <a:prstGeom prst="rect">
            <a:avLst/>
          </a:prstGeom>
          <a:noFill/>
          <a:ln>
            <a:noFill/>
          </a:ln>
        </p:spPr>
        <p:txBody>
          <a:bodyPr anchorCtr="0" anchor="ctr" bIns="91425" lIns="91425" rIns="91425" tIns="91425"/>
          <a:lstStyle>
            <a:lvl1pPr indent="0" marL="0" marR="0" rtl="0" algn="ctr">
              <a:lnSpc>
                <a:spcPct val="100000"/>
              </a:lnSpc>
              <a:spcBef>
                <a:spcPts val="0"/>
              </a:spcBef>
              <a:spcAft>
                <a:spcPts val="0"/>
              </a:spcAft>
              <a:buClr>
                <a:srgbClr val="000000"/>
              </a:buClr>
              <a:buFont typeface="Arial"/>
              <a:buNone/>
              <a:defRPr/>
            </a:lvl1pPr>
            <a:lvl2pPr indent="0" marL="0" marR="0" rtl="0" algn="ctr">
              <a:lnSpc>
                <a:spcPct val="100000"/>
              </a:lnSpc>
              <a:spcBef>
                <a:spcPts val="0"/>
              </a:spcBef>
              <a:spcAft>
                <a:spcPts val="0"/>
              </a:spcAft>
              <a:buClr>
                <a:srgbClr val="000000"/>
              </a:buClr>
              <a:buFont typeface="Arial"/>
              <a:buNone/>
              <a:defRPr/>
            </a:lvl2pPr>
            <a:lvl3pPr indent="0" marL="0" marR="0" rtl="0" algn="ctr">
              <a:spcBef>
                <a:spcPts val="0"/>
              </a:spcBef>
              <a:spcAft>
                <a:spcPts val="0"/>
              </a:spcAft>
              <a:defRPr/>
            </a:lvl3pPr>
            <a:lvl4pPr indent="0" marL="0" marR="0" rtl="0" algn="ctr">
              <a:spcBef>
                <a:spcPts val="0"/>
              </a:spcBef>
              <a:spcAft>
                <a:spcPts val="0"/>
              </a:spcAft>
              <a:defRPr/>
            </a:lvl4pPr>
            <a:lvl5pPr indent="0" marL="0" marR="0" rtl="0" algn="ctr">
              <a:spcBef>
                <a:spcPts val="0"/>
              </a:spcBef>
              <a:spcAft>
                <a:spcPts val="0"/>
              </a:spcAft>
              <a:defRPr/>
            </a:lvl5pPr>
            <a:lvl6pPr indent="0" marL="457200" marR="0" rtl="0" algn="ctr">
              <a:spcBef>
                <a:spcPts val="0"/>
              </a:spcBef>
              <a:spcAft>
                <a:spcPts val="0"/>
              </a:spcAft>
              <a:defRPr/>
            </a:lvl6pPr>
            <a:lvl7pPr indent="0" marL="914400" marR="0" rtl="0" algn="ctr">
              <a:spcBef>
                <a:spcPts val="0"/>
              </a:spcBef>
              <a:spcAft>
                <a:spcPts val="0"/>
              </a:spcAft>
              <a:defRPr/>
            </a:lvl7pPr>
            <a:lvl8pPr indent="0" marL="1371600" marR="0" rtl="0" algn="ctr">
              <a:spcBef>
                <a:spcPts val="0"/>
              </a:spcBef>
              <a:spcAft>
                <a:spcPts val="0"/>
              </a:spcAft>
              <a:defRPr/>
            </a:lvl8pPr>
            <a:lvl9pPr indent="0" marL="1828800" marR="0" rtl="0" algn="ctr">
              <a:spcBef>
                <a:spcPts val="0"/>
              </a:spcBef>
              <a:spcAft>
                <a:spcPts val="0"/>
              </a:spcAft>
              <a:defRPr/>
            </a:lvl9pPr>
          </a:lstStyle>
          <a:p/>
        </p:txBody>
      </p:sp>
      <p:sp>
        <p:nvSpPr>
          <p:cNvPr id="6" name="Shape 6"/>
          <p:cNvSpPr txBox="1"/>
          <p:nvPr>
            <p:ph idx="1" type="body"/>
          </p:nvPr>
        </p:nvSpPr>
        <p:spPr>
          <a:xfrm>
            <a:off x="2468563" y="7680325"/>
            <a:ext cx="44440475" cy="21726525"/>
          </a:xfrm>
          <a:prstGeom prst="rect">
            <a:avLst/>
          </a:prstGeom>
          <a:noFill/>
          <a:ln>
            <a:noFill/>
          </a:ln>
        </p:spPr>
        <p:txBody>
          <a:bodyPr anchorCtr="0" anchor="t" bIns="91425" lIns="91425" rIns="91425" tIns="91425"/>
          <a:lstStyle>
            <a:lvl1pPr indent="-304800" marL="1409700" marR="0" rtl="0" algn="l">
              <a:lnSpc>
                <a:spcPct val="100000"/>
              </a:lnSpc>
              <a:spcBef>
                <a:spcPts val="2640"/>
              </a:spcBef>
              <a:spcAft>
                <a:spcPts val="0"/>
              </a:spcAft>
              <a:buClr>
                <a:schemeClr val="dk1"/>
              </a:buClr>
              <a:buFont typeface="Arial"/>
              <a:buChar char="•"/>
              <a:defRPr/>
            </a:lvl1pPr>
            <a:lvl2pPr indent="-187325" marL="3057525" marR="0" rtl="0" algn="l">
              <a:lnSpc>
                <a:spcPct val="100000"/>
              </a:lnSpc>
              <a:spcBef>
                <a:spcPts val="2300"/>
              </a:spcBef>
              <a:spcAft>
                <a:spcPts val="0"/>
              </a:spcAft>
              <a:buClr>
                <a:schemeClr val="dk1"/>
              </a:buClr>
              <a:buFont typeface="Arial"/>
              <a:buChar char="–"/>
              <a:defRPr/>
            </a:lvl2pPr>
            <a:lvl3pPr indent="-53975" marL="4702175" marR="0" rtl="0" algn="l">
              <a:lnSpc>
                <a:spcPct val="100000"/>
              </a:lnSpc>
              <a:spcBef>
                <a:spcPts val="1980"/>
              </a:spcBef>
              <a:spcAft>
                <a:spcPts val="0"/>
              </a:spcAft>
              <a:buClr>
                <a:schemeClr val="dk1"/>
              </a:buClr>
              <a:buFont typeface="Arial"/>
              <a:buChar char="•"/>
              <a:defRPr/>
            </a:lvl3pPr>
            <a:lvl4pPr indent="-157163" marL="6583363" marR="0" rtl="0" algn="l">
              <a:lnSpc>
                <a:spcPct val="100000"/>
              </a:lnSpc>
              <a:spcBef>
                <a:spcPts val="1640"/>
              </a:spcBef>
              <a:spcAft>
                <a:spcPts val="0"/>
              </a:spcAft>
              <a:buClr>
                <a:schemeClr val="dk1"/>
              </a:buClr>
              <a:buFont typeface="Arial"/>
              <a:buChar char="–"/>
              <a:defRPr/>
            </a:lvl4pPr>
            <a:lvl5pPr indent="-160338" marL="8466138" marR="0" rtl="0" algn="l">
              <a:lnSpc>
                <a:spcPct val="100000"/>
              </a:lnSpc>
              <a:spcBef>
                <a:spcPts val="1640"/>
              </a:spcBef>
              <a:spcAft>
                <a:spcPts val="0"/>
              </a:spcAft>
              <a:buClr>
                <a:schemeClr val="dk1"/>
              </a:buClr>
              <a:buFont typeface="Arial"/>
              <a:buChar char="»"/>
              <a:defRPr/>
            </a:lvl5pPr>
            <a:lvl6pPr indent="-160338" marL="8923338" marR="0" rtl="0" algn="l">
              <a:lnSpc>
                <a:spcPct val="100000"/>
              </a:lnSpc>
              <a:spcBef>
                <a:spcPts val="1640"/>
              </a:spcBef>
              <a:spcAft>
                <a:spcPts val="0"/>
              </a:spcAft>
              <a:buClr>
                <a:schemeClr val="dk1"/>
              </a:buClr>
              <a:buFont typeface="Arial"/>
              <a:buChar char="»"/>
              <a:defRPr/>
            </a:lvl6pPr>
            <a:lvl7pPr indent="-160338" marL="9380538" marR="0" rtl="0" algn="l">
              <a:lnSpc>
                <a:spcPct val="100000"/>
              </a:lnSpc>
              <a:spcBef>
                <a:spcPts val="1640"/>
              </a:spcBef>
              <a:spcAft>
                <a:spcPts val="0"/>
              </a:spcAft>
              <a:buClr>
                <a:schemeClr val="dk1"/>
              </a:buClr>
              <a:buFont typeface="Arial"/>
              <a:buChar char="»"/>
              <a:defRPr/>
            </a:lvl7pPr>
            <a:lvl8pPr indent="-160338" marL="9837738" marR="0" rtl="0" algn="l">
              <a:lnSpc>
                <a:spcPct val="100000"/>
              </a:lnSpc>
              <a:spcBef>
                <a:spcPts val="1640"/>
              </a:spcBef>
              <a:spcAft>
                <a:spcPts val="0"/>
              </a:spcAft>
              <a:buClr>
                <a:schemeClr val="dk1"/>
              </a:buClr>
              <a:buFont typeface="Arial"/>
              <a:buChar char="»"/>
              <a:defRPr/>
            </a:lvl8pPr>
            <a:lvl9pPr indent="-160338" marL="10294938" marR="0" rtl="0" algn="l">
              <a:lnSpc>
                <a:spcPct val="100000"/>
              </a:lnSpc>
              <a:spcBef>
                <a:spcPts val="1640"/>
              </a:spcBef>
              <a:spcAft>
                <a:spcPts val="0"/>
              </a:spcAft>
              <a:buClr>
                <a:schemeClr val="dk1"/>
              </a:buClr>
              <a:buFont typeface="Arial"/>
              <a:buChar char="»"/>
              <a:defRPr/>
            </a:lvl9pPr>
          </a:lstStyle>
          <a:p/>
        </p:txBody>
      </p:sp>
      <p:sp>
        <p:nvSpPr>
          <p:cNvPr id="7" name="Shape 7"/>
          <p:cNvSpPr txBox="1"/>
          <p:nvPr>
            <p:ph idx="10" type="dt"/>
          </p:nvPr>
        </p:nvSpPr>
        <p:spPr>
          <a:xfrm>
            <a:off x="2468563" y="29978350"/>
            <a:ext cx="11522073"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8" name="Shape 8"/>
          <p:cNvSpPr txBox="1"/>
          <p:nvPr>
            <p:ph idx="11" type="ftr"/>
          </p:nvPr>
        </p:nvSpPr>
        <p:spPr>
          <a:xfrm>
            <a:off x="16870362" y="29978350"/>
            <a:ext cx="15636875" cy="2286000"/>
          </a:xfrm>
          <a:prstGeom prst="rect">
            <a:avLst/>
          </a:prstGeom>
          <a:noFill/>
          <a:ln>
            <a:noFill/>
          </a:ln>
        </p:spPr>
        <p:txBody>
          <a:bodyPr anchorCtr="0" anchor="t" bIns="91425" lIns="91425" rIns="91425" tIns="91425"/>
          <a:lstStyle>
            <a:lvl1pPr indent="0" marL="0" marR="0" rtl="0" algn="l">
              <a:lnSpc>
                <a:spcPct val="100000"/>
              </a:lnSpc>
              <a:spcBef>
                <a:spcPts val="0"/>
              </a:spcBef>
              <a:spcAft>
                <a:spcPts val="0"/>
              </a:spcAft>
              <a:buClr>
                <a:srgbClr val="000000"/>
              </a:buClr>
              <a:buFont typeface="Arial"/>
              <a:buNone/>
              <a:defRPr/>
            </a:lvl1pPr>
            <a:lvl2pPr indent="0" marL="457200" marR="0" rtl="0" algn="l">
              <a:lnSpc>
                <a:spcPct val="100000"/>
              </a:lnSpc>
              <a:spcBef>
                <a:spcPts val="0"/>
              </a:spcBef>
              <a:spcAft>
                <a:spcPts val="0"/>
              </a:spcAft>
              <a:buClr>
                <a:srgbClr val="000000"/>
              </a:buClr>
              <a:buFont typeface="Arial"/>
              <a:buNone/>
              <a:defRPr/>
            </a:lvl2pPr>
            <a:lvl3pPr indent="0" marL="914400" marR="0" rtl="0" algn="l">
              <a:lnSpc>
                <a:spcPct val="100000"/>
              </a:lnSpc>
              <a:spcBef>
                <a:spcPts val="0"/>
              </a:spcBef>
              <a:spcAft>
                <a:spcPts val="0"/>
              </a:spcAft>
              <a:buClr>
                <a:srgbClr val="000000"/>
              </a:buClr>
              <a:buFont typeface="Arial"/>
              <a:buNone/>
              <a:defRPr/>
            </a:lvl3pPr>
            <a:lvl4pPr indent="0" marL="1371600" marR="0" rtl="0" algn="l">
              <a:lnSpc>
                <a:spcPct val="100000"/>
              </a:lnSpc>
              <a:spcBef>
                <a:spcPts val="0"/>
              </a:spcBef>
              <a:spcAft>
                <a:spcPts val="0"/>
              </a:spcAft>
              <a:buClr>
                <a:srgbClr val="000000"/>
              </a:buClr>
              <a:buFont typeface="Arial"/>
              <a:buNone/>
              <a:defRPr/>
            </a:lvl4pPr>
            <a:lvl5pPr indent="0" marL="1828800" marR="0" rtl="0" algn="l">
              <a:lnSpc>
                <a:spcPct val="100000"/>
              </a:lnSpc>
              <a:spcBef>
                <a:spcPts val="0"/>
              </a:spcBef>
              <a:spcAft>
                <a:spcPts val="0"/>
              </a:spcAft>
              <a:buClr>
                <a:srgbClr val="000000"/>
              </a:buClr>
              <a:buFont typeface="Arial"/>
              <a:buNone/>
              <a:defRPr/>
            </a:lvl5pPr>
            <a:lvl6pPr indent="0" marL="2286000" marR="0" rtl="0" algn="l">
              <a:lnSpc>
                <a:spcPct val="100000"/>
              </a:lnSpc>
              <a:spcBef>
                <a:spcPts val="0"/>
              </a:spcBef>
              <a:spcAft>
                <a:spcPts val="0"/>
              </a:spcAft>
              <a:buClr>
                <a:srgbClr val="000000"/>
              </a:buClr>
              <a:buFont typeface="Arial"/>
              <a:buNone/>
              <a:defRPr/>
            </a:lvl6pPr>
            <a:lvl7pPr indent="0" marL="2743200" marR="0" rtl="0" algn="l">
              <a:lnSpc>
                <a:spcPct val="100000"/>
              </a:lnSpc>
              <a:spcBef>
                <a:spcPts val="0"/>
              </a:spcBef>
              <a:spcAft>
                <a:spcPts val="0"/>
              </a:spcAft>
              <a:buClr>
                <a:srgbClr val="000000"/>
              </a:buClr>
              <a:buFont typeface="Arial"/>
              <a:buNone/>
              <a:defRPr/>
            </a:lvl7pPr>
            <a:lvl8pPr indent="0" marL="3200400" marR="0" rtl="0" algn="l">
              <a:lnSpc>
                <a:spcPct val="100000"/>
              </a:lnSpc>
              <a:spcBef>
                <a:spcPts val="0"/>
              </a:spcBef>
              <a:spcAft>
                <a:spcPts val="0"/>
              </a:spcAft>
              <a:buClr>
                <a:srgbClr val="000000"/>
              </a:buClr>
              <a:buFont typeface="Arial"/>
              <a:buNone/>
              <a:defRPr/>
            </a:lvl8pPr>
            <a:lvl9pPr indent="0" marL="3657600" marR="0" rtl="0" algn="l">
              <a:lnSpc>
                <a:spcPct val="100000"/>
              </a:lnSpc>
              <a:spcBef>
                <a:spcPts val="0"/>
              </a:spcBef>
              <a:spcAft>
                <a:spcPts val="0"/>
              </a:spcAft>
              <a:buClr>
                <a:srgbClr val="000000"/>
              </a:buClr>
              <a:buFont typeface="Arial"/>
              <a:buNone/>
              <a:defRPr/>
            </a:lvl9pPr>
          </a:lstStyle>
          <a:p/>
        </p:txBody>
      </p:sp>
      <p:sp>
        <p:nvSpPr>
          <p:cNvPr id="9" name="Shape 9"/>
          <p:cNvSpPr txBox="1"/>
          <p:nvPr>
            <p:ph idx="12" type="sldNum"/>
          </p:nvPr>
        </p:nvSpPr>
        <p:spPr>
          <a:xfrm>
            <a:off x="35386962" y="29978350"/>
            <a:ext cx="11522073" cy="2286000"/>
          </a:xfrm>
          <a:prstGeom prst="rect">
            <a:avLst/>
          </a:prstGeom>
          <a:noFill/>
          <a:ln>
            <a:noFill/>
          </a:ln>
        </p:spPr>
        <p:txBody>
          <a:bodyPr anchorCtr="0" anchor="t" bIns="188100" lIns="376200" rIns="376200" tIns="188100">
            <a:noAutofit/>
          </a:bodyPr>
          <a:lstStyle>
            <a:lvl1pPr indent="0" marL="0" marR="0" rtl="0" algn="r">
              <a:lnSpc>
                <a:spcPct val="100000"/>
              </a:lnSpc>
              <a:spcBef>
                <a:spcPts val="0"/>
              </a:spcBef>
              <a:spcAft>
                <a:spcPts val="0"/>
              </a:spcAft>
              <a:buNone/>
              <a:defRPr b="0" baseline="0" i="0" sz="5700" u="none" cap="none" strike="noStrike">
                <a:solidFill>
                  <a:schemeClr val="dk1"/>
                </a:solidFill>
                <a:latin typeface="Arial"/>
                <a:ea typeface="Arial"/>
                <a:cs typeface="Arial"/>
                <a:sym typeface="Arial"/>
                <a:rtl val="0"/>
              </a:defRPr>
            </a:lvl1pPr>
          </a:lstStyle>
          <a:p>
            <a:pPr indent="0" lvl="0" marL="0">
              <a:spcBef>
                <a:spcPts val="0"/>
              </a:spcBef>
              <a:buClr>
                <a:schemeClr val="dk1"/>
              </a:buClr>
              <a:buSzPct val="25000"/>
              <a:buFont typeface="Arial"/>
              <a:buNone/>
            </a:pPr>
            <a:fld id="{00000000-1234-1234-1234-123412341234}" type="slidenum">
              <a:rPr lang="en-US"/>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p:titleStyle>
    <p:body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a:lvl3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3pPr>
      <a:lvl4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4pPr>
      <a:lvl5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5pPr>
      <a:lvl6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6pPr>
      <a:lvl7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7pPr>
      <a:lvl8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8pPr>
      <a:lvl9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9pPr>
    </p:bodyStyle>
    <p:other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a:lvl3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3pPr>
      <a:lvl4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4pPr>
      <a:lvl5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5pPr>
      <a:lvl6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6pPr>
      <a:lvl7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7pPr>
      <a:lvl8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8pPr>
      <a:lvl9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mailto:jln295@wildcats.unh.edu" TargetMode="External"/><Relationship Id="rId3" Type="http://schemas.openxmlformats.org/officeDocument/2006/relationships/image" Target="../media/image00.png"/><Relationship Id="rId5" Type="http://schemas.openxmlformats.org/officeDocument/2006/relationships/hyperlink" Target="mailto:sks48@wildcats.unh.edu"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chemeClr val="lt1"/>
            </a:gs>
            <a:gs pos="100000">
              <a:schemeClr val="lt2"/>
            </a:gs>
          </a:gsLst>
          <a:lin ang="5400000" scaled="0"/>
        </a:gradFill>
      </p:bgPr>
    </p:bg>
    <p:spTree>
      <p:nvGrpSpPr>
        <p:cNvPr id="88" name="Shape 88"/>
        <p:cNvGrpSpPr/>
        <p:nvPr/>
      </p:nvGrpSpPr>
      <p:grpSpPr>
        <a:xfrm>
          <a:off x="0" y="0"/>
          <a:ext cx="0" cy="0"/>
          <a:chOff x="0" y="0"/>
          <a:chExt cx="0" cy="0"/>
        </a:xfrm>
      </p:grpSpPr>
      <p:sp>
        <p:nvSpPr>
          <p:cNvPr id="89" name="Shape 89"/>
          <p:cNvSpPr txBox="1"/>
          <p:nvPr>
            <p:ph type="title"/>
          </p:nvPr>
        </p:nvSpPr>
        <p:spPr>
          <a:xfrm>
            <a:off x="0" y="0"/>
            <a:ext cx="49377599" cy="6629400"/>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188100" lIns="376200" rIns="376200" tIns="188100">
            <a:noAutofit/>
          </a:bodyPr>
          <a:lstStyle/>
          <a:p>
            <a:pPr indent="0" lvl="0" marL="0" marR="0" rtl="0" algn="l">
              <a:lnSpc>
                <a:spcPct val="100000"/>
              </a:lnSpc>
              <a:spcBef>
                <a:spcPts val="0"/>
              </a:spcBef>
              <a:spcAft>
                <a:spcPts val="0"/>
              </a:spcAft>
              <a:buClr>
                <a:schemeClr val="lt1"/>
              </a:buClr>
              <a:buSzPct val="25000"/>
              <a:buFont typeface="Times New Roman"/>
              <a:buNone/>
            </a:pPr>
            <a:r>
              <a:rPr b="0" baseline="0" i="0" lang="en-US" sz="7200" u="none" cap="none" strike="noStrike">
                <a:solidFill>
                  <a:srgbClr val="FFFFFF"/>
                </a:solidFill>
                <a:latin typeface="Times New Roman"/>
                <a:ea typeface="Times New Roman"/>
                <a:cs typeface="Times New Roman"/>
                <a:sym typeface="Times New Roman"/>
                <a:rtl val="0"/>
              </a:rPr>
              <a:t>Acting Out When You’re Down and Out: </a:t>
            </a:r>
          </a:p>
          <a:p>
            <a:pPr indent="0" lvl="0" marL="0" marR="0" rtl="0" algn="l">
              <a:lnSpc>
                <a:spcPct val="100000"/>
              </a:lnSpc>
              <a:spcBef>
                <a:spcPts val="0"/>
              </a:spcBef>
              <a:spcAft>
                <a:spcPts val="0"/>
              </a:spcAft>
              <a:buClr>
                <a:schemeClr val="lt1"/>
              </a:buClr>
              <a:buSzPct val="25000"/>
              <a:buFont typeface="Times New Roman"/>
              <a:buNone/>
            </a:pPr>
            <a:r>
              <a:rPr b="0" baseline="0" i="0" lang="en-US" sz="7200" u="none" cap="none" strike="noStrike">
                <a:solidFill>
                  <a:srgbClr val="FFFFFF"/>
                </a:solidFill>
                <a:latin typeface="Times New Roman"/>
                <a:ea typeface="Times New Roman"/>
                <a:cs typeface="Times New Roman"/>
                <a:sym typeface="Times New Roman"/>
                <a:rtl val="0"/>
              </a:rPr>
              <a:t>The Effects of Stressful Life Events and Depression on RVB</a:t>
            </a:r>
            <a:br>
              <a:rPr b="0" baseline="0" i="0" lang="en-US" sz="6000" u="none" cap="none" strike="noStrike">
                <a:solidFill>
                  <a:schemeClr val="dk2"/>
                </a:solidFill>
                <a:latin typeface="Arial"/>
                <a:ea typeface="Arial"/>
                <a:cs typeface="Arial"/>
                <a:sym typeface="Arial"/>
                <a:rtl val="0"/>
              </a:rPr>
            </a:br>
            <a:r>
              <a:rPr b="1" baseline="0" i="1" lang="en-US" sz="4800" u="none" cap="none" strike="noStrike">
                <a:solidFill>
                  <a:schemeClr val="lt1"/>
                </a:solidFill>
                <a:latin typeface="Times New Roman"/>
                <a:ea typeface="Times New Roman"/>
                <a:cs typeface="Times New Roman"/>
                <a:sym typeface="Times New Roman"/>
                <a:rtl val="0"/>
              </a:rPr>
              <a:t>Jenna Clarkson</a:t>
            </a:r>
          </a:p>
          <a:p>
            <a:pPr indent="0" lvl="0" marL="0" marR="0" rtl="0" algn="l">
              <a:lnSpc>
                <a:spcPct val="100000"/>
              </a:lnSpc>
              <a:spcBef>
                <a:spcPts val="0"/>
              </a:spcBef>
              <a:spcAft>
                <a:spcPts val="0"/>
              </a:spcAft>
              <a:buClr>
                <a:schemeClr val="lt1"/>
              </a:buClr>
              <a:buSzPct val="25000"/>
              <a:buFont typeface="Times New Roman"/>
              <a:buNone/>
            </a:pPr>
            <a:r>
              <a:rPr b="1" baseline="0" i="1" lang="en-US" sz="4800" u="none" cap="none" strike="noStrike">
                <a:solidFill>
                  <a:schemeClr val="lt1"/>
                </a:solidFill>
                <a:latin typeface="Times New Roman"/>
                <a:ea typeface="Times New Roman"/>
                <a:cs typeface="Times New Roman"/>
                <a:sym typeface="Times New Roman"/>
                <a:rtl val="0"/>
              </a:rPr>
              <a:t>Stefanie Allen</a:t>
            </a:r>
          </a:p>
          <a:p>
            <a:pPr indent="0" lvl="0" marL="0" marR="0" rtl="0" algn="l">
              <a:lnSpc>
                <a:spcPct val="100000"/>
              </a:lnSpc>
              <a:spcBef>
                <a:spcPts val="0"/>
              </a:spcBef>
              <a:spcAft>
                <a:spcPts val="0"/>
              </a:spcAft>
              <a:buClr>
                <a:schemeClr val="lt1"/>
              </a:buClr>
              <a:buFont typeface="Times New Roman"/>
              <a:buNone/>
            </a:pPr>
            <a:r>
              <a:t/>
            </a:r>
            <a:endParaRPr b="1" baseline="0" i="1" sz="4800" u="none" cap="none" strike="noStrike">
              <a:solidFill>
                <a:schemeClr val="lt1"/>
              </a:solidFill>
              <a:latin typeface="Times New Roman"/>
              <a:ea typeface="Times New Roman"/>
              <a:cs typeface="Times New Roman"/>
              <a:sym typeface="Times New Roman"/>
              <a:rtl val="0"/>
            </a:endParaRPr>
          </a:p>
          <a:p>
            <a:pPr indent="0" lvl="0" marL="0" marR="0" rtl="0" algn="l">
              <a:lnSpc>
                <a:spcPct val="100000"/>
              </a:lnSpc>
              <a:spcBef>
                <a:spcPts val="0"/>
              </a:spcBef>
              <a:spcAft>
                <a:spcPts val="0"/>
              </a:spcAft>
              <a:buClr>
                <a:schemeClr val="lt1"/>
              </a:buClr>
              <a:buSzPct val="25000"/>
              <a:buFont typeface="Times New Roman"/>
              <a:buNone/>
            </a:pPr>
            <a:r>
              <a:rPr b="1" baseline="0" i="1" lang="en-US" sz="4800" u="none" cap="none" strike="noStrike">
                <a:solidFill>
                  <a:schemeClr val="lt1"/>
                </a:solidFill>
                <a:latin typeface="Times New Roman"/>
                <a:ea typeface="Times New Roman"/>
                <a:cs typeface="Times New Roman"/>
                <a:sym typeface="Times New Roman"/>
                <a:rtl val="0"/>
              </a:rPr>
              <a:t>Advisors: Ellen S. Cohn, Ph.D.,&amp; Lindsey M. Cole; Ph.D.</a:t>
            </a:r>
          </a:p>
        </p:txBody>
      </p:sp>
      <p:sp>
        <p:nvSpPr>
          <p:cNvPr id="90" name="Shape 90"/>
          <p:cNvSpPr txBox="1"/>
          <p:nvPr/>
        </p:nvSpPr>
        <p:spPr>
          <a:xfrm>
            <a:off x="44834175" y="10275888"/>
            <a:ext cx="3429000" cy="549275"/>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000000"/>
              </a:buClr>
              <a:buFont typeface="Arial"/>
              <a:buNone/>
            </a:pPr>
            <a:r>
              <a:t/>
            </a:r>
            <a:endParaRPr b="0" baseline="0" i="0" sz="3000" u="none" cap="none" strike="noStrike">
              <a:solidFill>
                <a:schemeClr val="dk1"/>
              </a:solidFill>
              <a:latin typeface="Arial"/>
              <a:ea typeface="Arial"/>
              <a:cs typeface="Arial"/>
              <a:sym typeface="Arial"/>
              <a:rtl val="0"/>
            </a:endParaRPr>
          </a:p>
        </p:txBody>
      </p:sp>
      <p:sp>
        <p:nvSpPr>
          <p:cNvPr id="91" name="Shape 91"/>
          <p:cNvSpPr/>
          <p:nvPr/>
        </p:nvSpPr>
        <p:spPr>
          <a:xfrm>
            <a:off x="609600" y="19142823"/>
            <a:ext cx="13422300" cy="1371598"/>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Arial"/>
              <a:buNone/>
            </a:pPr>
            <a:r>
              <a:rPr b="1" baseline="0" i="0" lang="en-US" sz="4300" u="none" cap="none" strike="noStrike">
                <a:solidFill>
                  <a:srgbClr val="CCCCCC"/>
                </a:solidFill>
                <a:latin typeface="Arial"/>
                <a:ea typeface="Arial"/>
                <a:cs typeface="Arial"/>
                <a:sym typeface="Arial"/>
                <a:rtl val="0"/>
              </a:rPr>
              <a:t>Hypotheses</a:t>
            </a:r>
          </a:p>
        </p:txBody>
      </p:sp>
      <p:sp>
        <p:nvSpPr>
          <p:cNvPr id="92" name="Shape 92"/>
          <p:cNvSpPr/>
          <p:nvPr/>
        </p:nvSpPr>
        <p:spPr>
          <a:xfrm>
            <a:off x="15321440" y="6884775"/>
            <a:ext cx="20968667" cy="1371598"/>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Times New Roman"/>
              <a:buNone/>
            </a:pPr>
            <a:r>
              <a:rPr b="1" baseline="0" i="0" lang="en-US" sz="4300" u="none" cap="none" strike="noStrike">
                <a:solidFill>
                  <a:srgbClr val="CCCCCC"/>
                </a:solidFill>
                <a:latin typeface="Times New Roman"/>
                <a:ea typeface="Times New Roman"/>
                <a:cs typeface="Times New Roman"/>
                <a:sym typeface="Times New Roman"/>
                <a:rtl val="0"/>
              </a:rPr>
              <a:t>Results</a:t>
            </a:r>
          </a:p>
        </p:txBody>
      </p:sp>
      <p:sp>
        <p:nvSpPr>
          <p:cNvPr id="93" name="Shape 93"/>
          <p:cNvSpPr/>
          <p:nvPr/>
        </p:nvSpPr>
        <p:spPr>
          <a:xfrm>
            <a:off x="37308675" y="6859500"/>
            <a:ext cx="11297399" cy="1371598"/>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Times New Roman"/>
              <a:buNone/>
            </a:pPr>
            <a:r>
              <a:rPr b="1" baseline="0" i="0" lang="en-US" sz="4300" u="none" cap="none" strike="noStrike">
                <a:solidFill>
                  <a:srgbClr val="CCCCCC"/>
                </a:solidFill>
                <a:latin typeface="Times New Roman"/>
                <a:ea typeface="Times New Roman"/>
                <a:cs typeface="Times New Roman"/>
                <a:sym typeface="Times New Roman"/>
                <a:rtl val="0"/>
              </a:rPr>
              <a:t>Discussion</a:t>
            </a:r>
          </a:p>
        </p:txBody>
      </p:sp>
      <p:sp>
        <p:nvSpPr>
          <p:cNvPr id="94" name="Shape 94"/>
          <p:cNvSpPr/>
          <p:nvPr/>
        </p:nvSpPr>
        <p:spPr>
          <a:xfrm>
            <a:off x="567000" y="22563075"/>
            <a:ext cx="13507500" cy="1371598"/>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Arial"/>
              <a:buNone/>
            </a:pPr>
            <a:r>
              <a:rPr b="1" baseline="0" i="0" lang="en-US" sz="4300" u="none" cap="none" strike="noStrike">
                <a:solidFill>
                  <a:srgbClr val="CCCCCC"/>
                </a:solidFill>
                <a:latin typeface="Times New Roman"/>
                <a:ea typeface="Times New Roman"/>
                <a:cs typeface="Times New Roman"/>
                <a:sym typeface="Times New Roman"/>
                <a:rtl val="0"/>
              </a:rPr>
              <a:t>Method</a:t>
            </a:r>
          </a:p>
        </p:txBody>
      </p:sp>
      <p:sp>
        <p:nvSpPr>
          <p:cNvPr id="95" name="Shape 95"/>
          <p:cNvSpPr/>
          <p:nvPr/>
        </p:nvSpPr>
        <p:spPr>
          <a:xfrm>
            <a:off x="609600" y="6887199"/>
            <a:ext cx="13955805" cy="1371598"/>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Times New Roman"/>
              <a:buNone/>
            </a:pPr>
            <a:r>
              <a:rPr b="1" baseline="0" i="0" lang="en-US" sz="4300" u="none" cap="none" strike="noStrike">
                <a:solidFill>
                  <a:srgbClr val="CCCCCC"/>
                </a:solidFill>
                <a:latin typeface="Times New Roman"/>
                <a:ea typeface="Times New Roman"/>
                <a:cs typeface="Times New Roman"/>
                <a:sym typeface="Times New Roman"/>
                <a:rtl val="0"/>
              </a:rPr>
              <a:t>Introduction</a:t>
            </a:r>
          </a:p>
        </p:txBody>
      </p:sp>
      <p:sp>
        <p:nvSpPr>
          <p:cNvPr id="96" name="Shape 96"/>
          <p:cNvSpPr txBox="1"/>
          <p:nvPr/>
        </p:nvSpPr>
        <p:spPr>
          <a:xfrm>
            <a:off x="421025" y="7785525"/>
            <a:ext cx="15247199" cy="11642699"/>
          </a:xfrm>
          <a:prstGeom prst="rect">
            <a:avLst/>
          </a:prstGeom>
          <a:noFill/>
          <a:ln>
            <a:noFill/>
          </a:ln>
        </p:spPr>
        <p:txBody>
          <a:bodyPr anchorCtr="0" anchor="t" bIns="68575" lIns="137150" rIns="137150" tIns="68575">
            <a:noAutofit/>
          </a:bodyPr>
          <a:lstStyle/>
          <a:p>
            <a:pPr indent="0" lvl="0" marL="0" marR="0" rtl="0" algn="l">
              <a:lnSpc>
                <a:spcPct val="100000"/>
              </a:lnSpc>
              <a:spcBef>
                <a:spcPts val="0"/>
              </a:spcBef>
              <a:spcAft>
                <a:spcPts val="0"/>
              </a:spcAft>
              <a:buClr>
                <a:srgbClr val="000000"/>
              </a:buClr>
              <a:buFont typeface="Arial"/>
              <a:buNone/>
            </a:pPr>
            <a:r>
              <a:t/>
            </a:r>
            <a:endParaRPr b="0" baseline="0" i="0" sz="2800" u="none" cap="none" strike="noStrike">
              <a:solidFill>
                <a:srgbClr val="000000"/>
              </a:solidFill>
              <a:latin typeface="Arial"/>
              <a:ea typeface="Arial"/>
              <a:cs typeface="Arial"/>
              <a:sym typeface="Arial"/>
              <a:rtl val="0"/>
            </a:endParaRPr>
          </a:p>
          <a:p>
            <a:pPr indent="0" lvl="0" marL="0" marR="0" rtl="0" algn="l">
              <a:lnSpc>
                <a:spcPct val="100000"/>
              </a:lnSpc>
              <a:spcBef>
                <a:spcPts val="1000"/>
              </a:spcBef>
              <a:spcAft>
                <a:spcPts val="0"/>
              </a:spcAft>
              <a:buClr>
                <a:schemeClr val="dk1"/>
              </a:buClr>
              <a:buSzPct val="25000"/>
              <a:buFont typeface="Times New Roman"/>
              <a:buNone/>
            </a:pPr>
            <a:r>
              <a:rPr b="0" baseline="0" i="0" lang="en-US" sz="3200" u="none" cap="none" strike="noStrike">
                <a:solidFill>
                  <a:schemeClr val="dk1"/>
                </a:solidFill>
                <a:latin typeface="Times New Roman"/>
                <a:ea typeface="Times New Roman"/>
                <a:cs typeface="Times New Roman"/>
                <a:sym typeface="Times New Roman"/>
                <a:rtl val="0"/>
              </a:rPr>
              <a:t>An incident of life stress can be defined as an event or experience that produces severe strain. It has been previously studied by researchers that stressful life events could be:</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low socioeconomic status³</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disrupted family structure/interparental conflict³ </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negative life events (death, major accidents, etc.)³</a:t>
            </a:r>
          </a:p>
          <a:p>
            <a:pPr indent="0" lvl="0" marL="0" marR="0" rtl="0" algn="l">
              <a:lnSpc>
                <a:spcPct val="100000"/>
              </a:lnSpc>
              <a:spcBef>
                <a:spcPts val="1000"/>
              </a:spcBef>
              <a:spcAft>
                <a:spcPts val="0"/>
              </a:spcAft>
              <a:buClr>
                <a:schemeClr val="dk1"/>
              </a:buClr>
              <a:buSzPct val="25000"/>
              <a:buFont typeface="Times New Roman"/>
              <a:buNone/>
            </a:pPr>
            <a:r>
              <a:rPr b="0" baseline="0" i="0" lang="en-US" sz="3200" u="none" cap="none" strike="noStrike">
                <a:solidFill>
                  <a:schemeClr val="dk1"/>
                </a:solidFill>
                <a:latin typeface="Times New Roman"/>
                <a:ea typeface="Times New Roman"/>
                <a:cs typeface="Times New Roman"/>
                <a:sym typeface="Times New Roman"/>
                <a:rtl val="0"/>
              </a:rPr>
              <a:t>There has also been several studies that have focused on depression. Depression can be defined as events that cause an increase in emotional distress. Research has shown that causes of depression can be:</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enhancing intimacy</a:t>
            </a:r>
            <a:r>
              <a:rPr b="0" baseline="30000" i="0" lang="en-US" sz="3200" u="none" cap="none" strike="noStrike">
                <a:solidFill>
                  <a:schemeClr val="dk1"/>
                </a:solidFill>
                <a:latin typeface="Times New Roman"/>
                <a:ea typeface="Times New Roman"/>
                <a:cs typeface="Times New Roman"/>
                <a:sym typeface="Times New Roman"/>
                <a:rtl val="0"/>
              </a:rPr>
              <a:t>10</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coping with interpersonal concerns</a:t>
            </a:r>
            <a:r>
              <a:rPr b="0" baseline="30000" i="0" lang="en-US" sz="3200" u="none" cap="none" strike="noStrike">
                <a:solidFill>
                  <a:schemeClr val="dk1"/>
                </a:solidFill>
                <a:latin typeface="Times New Roman"/>
                <a:ea typeface="Times New Roman"/>
                <a:cs typeface="Times New Roman"/>
                <a:sym typeface="Times New Roman"/>
                <a:rtl val="0"/>
              </a:rPr>
              <a:t>10</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negative emotions</a:t>
            </a:r>
            <a:r>
              <a:rPr b="0" baseline="30000" i="0" lang="en-US" sz="3200" u="none" cap="none" strike="noStrike">
                <a:solidFill>
                  <a:schemeClr val="dk1"/>
                </a:solidFill>
                <a:latin typeface="Times New Roman"/>
                <a:ea typeface="Times New Roman"/>
                <a:cs typeface="Times New Roman"/>
                <a:sym typeface="Times New Roman"/>
                <a:rtl val="0"/>
              </a:rPr>
              <a:t>10</a:t>
            </a:r>
          </a:p>
          <a:p>
            <a:pPr indent="0" lvl="0" marL="0" marR="0" rtl="0" algn="l">
              <a:lnSpc>
                <a:spcPct val="100000"/>
              </a:lnSpc>
              <a:spcBef>
                <a:spcPts val="1000"/>
              </a:spcBef>
              <a:spcAft>
                <a:spcPts val="0"/>
              </a:spcAft>
              <a:buClr>
                <a:schemeClr val="dk1"/>
              </a:buClr>
              <a:buSzPct val="25000"/>
              <a:buFont typeface="Times New Roman"/>
              <a:buNone/>
            </a:pPr>
            <a:r>
              <a:rPr b="0" baseline="0" i="0" lang="en-US" sz="3200" u="none" cap="none" strike="noStrike">
                <a:solidFill>
                  <a:schemeClr val="dk1"/>
                </a:solidFill>
                <a:latin typeface="Times New Roman"/>
                <a:ea typeface="Times New Roman"/>
                <a:cs typeface="Times New Roman"/>
                <a:sym typeface="Times New Roman"/>
                <a:rtl val="0"/>
              </a:rPr>
              <a:t>Researchers also believe that stressful life events and depression are one in the same, and increase RVB. e.g.:</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under-aged drinking </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drug use</a:t>
            </a:r>
          </a:p>
          <a:p>
            <a:pPr indent="-431800" lvl="0" marL="457200" marR="0" rtl="0" algn="l">
              <a:lnSpc>
                <a:spcPct val="100000"/>
              </a:lnSpc>
              <a:spcBef>
                <a:spcPts val="100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assault, etc.</a:t>
            </a:r>
          </a:p>
          <a:p>
            <a:pPr indent="0" lvl="0" marL="0" marR="0" rtl="0" algn="l">
              <a:lnSpc>
                <a:spcPct val="100000"/>
              </a:lnSpc>
              <a:spcBef>
                <a:spcPts val="1000"/>
              </a:spcBef>
              <a:spcAft>
                <a:spcPts val="0"/>
              </a:spcAft>
              <a:buClr>
                <a:schemeClr val="dk1"/>
              </a:buClr>
              <a:buSzPct val="25000"/>
              <a:buFont typeface="Times New Roman"/>
              <a:buNone/>
            </a:pPr>
            <a:r>
              <a:rPr b="0" baseline="0" i="0" lang="en-US" sz="3200" u="none" cap="none" strike="noStrike">
                <a:solidFill>
                  <a:schemeClr val="dk1"/>
                </a:solidFill>
                <a:latin typeface="Times New Roman"/>
                <a:ea typeface="Times New Roman"/>
                <a:cs typeface="Times New Roman"/>
                <a:sym typeface="Times New Roman"/>
                <a:rtl val="0"/>
              </a:rPr>
              <a:t>The goal of this study is to determine whether or not there is a differentiation between stressful life events and depression, and if each of these alone can predict RVB. </a:t>
            </a:r>
          </a:p>
        </p:txBody>
      </p:sp>
      <p:sp>
        <p:nvSpPr>
          <p:cNvPr id="97" name="Shape 97"/>
          <p:cNvSpPr txBox="1"/>
          <p:nvPr/>
        </p:nvSpPr>
        <p:spPr>
          <a:xfrm>
            <a:off x="567000" y="23382675"/>
            <a:ext cx="14064299" cy="8928900"/>
          </a:xfrm>
          <a:prstGeom prst="rect">
            <a:avLst/>
          </a:prstGeom>
          <a:noFill/>
          <a:ln>
            <a:noFill/>
          </a:ln>
        </p:spPr>
        <p:txBody>
          <a:bodyPr anchorCtr="0" anchor="t" bIns="68575" lIns="137150" rIns="137150" tIns="68575">
            <a:noAutofit/>
          </a:bodyPr>
          <a:lstStyle/>
          <a:p>
            <a:pPr indent="0" lvl="0" marL="0" marR="0" rtl="0" algn="l">
              <a:lnSpc>
                <a:spcPct val="115000"/>
              </a:lnSpc>
              <a:spcBef>
                <a:spcPts val="0"/>
              </a:spcBef>
              <a:spcAft>
                <a:spcPts val="0"/>
              </a:spcAft>
              <a:buClr>
                <a:schemeClr val="dk1"/>
              </a:buClr>
              <a:buFont typeface="Arial"/>
              <a:buNone/>
            </a:pPr>
            <a:r>
              <a:t/>
            </a:r>
            <a:endParaRPr b="0" baseline="0" i="0" sz="3000" u="none" cap="none" strike="noStrike">
              <a:solidFill>
                <a:schemeClr val="dk1"/>
              </a:solidFill>
              <a:latin typeface="Arial"/>
              <a:ea typeface="Arial"/>
              <a:cs typeface="Arial"/>
              <a:sym typeface="Arial"/>
              <a:rtl val="0"/>
            </a:endParaRP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New Hampshire Youth Study (NHYS), a longitudinal study focusing on determining reasons for adolescents’ rule violating behavior.</a:t>
            </a:r>
          </a:p>
          <a:p>
            <a:pPr indent="0" lvl="0" marL="0" marR="0" rtl="0" algn="l">
              <a:lnSpc>
                <a:spcPct val="100000"/>
              </a:lnSpc>
              <a:spcBef>
                <a:spcPts val="0"/>
              </a:spcBef>
              <a:spcAft>
                <a:spcPts val="0"/>
              </a:spcAft>
              <a:buClr>
                <a:schemeClr val="dk1"/>
              </a:buClr>
              <a:buSzPct val="25000"/>
              <a:buFont typeface="Times New Roman"/>
              <a:buNone/>
            </a:pPr>
            <a:r>
              <a:rPr b="1" baseline="0" i="0" lang="en-US" sz="3200" u="none" cap="none" strike="noStrike">
                <a:solidFill>
                  <a:schemeClr val="dk1"/>
                </a:solidFill>
                <a:latin typeface="Times New Roman"/>
                <a:ea typeface="Times New Roman"/>
                <a:cs typeface="Times New Roman"/>
                <a:sym typeface="Times New Roman"/>
                <a:rtl val="0"/>
              </a:rPr>
              <a:t>Participants:</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8 middle schools and 5 high schools </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Out of the 663 participants, the average age was 14.7 and 57.6% were female</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Data was obtained by mass survey sessions in several middle schools and high school</a:t>
            </a:r>
          </a:p>
          <a:p>
            <a:pPr indent="0" lvl="0" marL="0" marR="0" rtl="0" algn="l">
              <a:lnSpc>
                <a:spcPct val="100000"/>
              </a:lnSpc>
              <a:spcBef>
                <a:spcPts val="0"/>
              </a:spcBef>
              <a:spcAft>
                <a:spcPts val="0"/>
              </a:spcAft>
              <a:buClr>
                <a:schemeClr val="dk1"/>
              </a:buClr>
              <a:buSzPct val="25000"/>
              <a:buFont typeface="Times New Roman"/>
              <a:buNone/>
            </a:pPr>
            <a:r>
              <a:rPr b="1" baseline="0" i="0" lang="en-US" sz="3200" u="none" cap="none" strike="noStrike">
                <a:solidFill>
                  <a:schemeClr val="dk1"/>
                </a:solidFill>
                <a:latin typeface="Times New Roman"/>
                <a:ea typeface="Times New Roman"/>
                <a:cs typeface="Times New Roman"/>
                <a:sym typeface="Times New Roman"/>
                <a:rtl val="0"/>
              </a:rPr>
              <a:t>Measures:</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The data was collected at three time points:</a:t>
            </a:r>
          </a:p>
          <a:p>
            <a:pPr indent="-431800" lvl="3" marL="18288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Fall of 2007 (T1)</a:t>
            </a:r>
          </a:p>
          <a:p>
            <a:pPr indent="-431800" lvl="3" marL="18288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Spring of 2007 (T2)</a:t>
            </a:r>
          </a:p>
          <a:p>
            <a:pPr indent="-431800" lvl="3" marL="18288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Spring of 2009 (T3)</a:t>
            </a:r>
          </a:p>
          <a:p>
            <a:pPr indent="0" lvl="0" marL="0" marR="0" rtl="0" algn="l">
              <a:lnSpc>
                <a:spcPct val="100000"/>
              </a:lnSpc>
              <a:spcBef>
                <a:spcPts val="0"/>
              </a:spcBef>
              <a:spcAft>
                <a:spcPts val="0"/>
              </a:spcAft>
              <a:buClr>
                <a:schemeClr val="dk1"/>
              </a:buClr>
              <a:buSzPct val="25000"/>
              <a:buFont typeface="Times New Roman"/>
              <a:buNone/>
            </a:pPr>
            <a:r>
              <a:rPr b="1" baseline="0" i="0" lang="en-US" sz="3200" u="none" cap="none" strike="noStrike">
                <a:solidFill>
                  <a:schemeClr val="dk1"/>
                </a:solidFill>
                <a:latin typeface="Times New Roman"/>
                <a:ea typeface="Times New Roman"/>
                <a:cs typeface="Times New Roman"/>
                <a:sym typeface="Times New Roman"/>
                <a:rtl val="0"/>
              </a:rPr>
              <a:t>Procedure:</a:t>
            </a:r>
          </a:p>
          <a:p>
            <a:pPr indent="0" lvl="0" marL="0" marR="0" rtl="0" algn="l">
              <a:lnSpc>
                <a:spcPct val="100000"/>
              </a:lnSpc>
              <a:spcBef>
                <a:spcPts val="0"/>
              </a:spcBef>
              <a:spcAft>
                <a:spcPts val="0"/>
              </a:spcAft>
              <a:buClr>
                <a:schemeClr val="dk1"/>
              </a:buClr>
              <a:buSzPct val="25000"/>
              <a:buFont typeface="Times New Roman"/>
              <a:buNone/>
            </a:pPr>
            <a:r>
              <a:rPr b="0" baseline="0" i="0" lang="en-US" sz="3200" u="none" cap="none" strike="noStrike">
                <a:solidFill>
                  <a:schemeClr val="dk1"/>
                </a:solidFill>
                <a:latin typeface="Times New Roman"/>
                <a:ea typeface="Times New Roman"/>
                <a:cs typeface="Times New Roman"/>
                <a:sym typeface="Times New Roman"/>
                <a:rtl val="0"/>
              </a:rPr>
              <a:t>Using the data, we want to measure: </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Stressful life events (</a:t>
            </a:r>
            <a:r>
              <a:rPr b="0" baseline="0" i="1" lang="en-US" sz="3200" u="none" cap="none" strike="noStrike">
                <a:solidFill>
                  <a:schemeClr val="dk1"/>
                </a:solidFill>
                <a:latin typeface="Times New Roman"/>
                <a:ea typeface="Times New Roman"/>
                <a:cs typeface="Times New Roman"/>
                <a:sym typeface="Times New Roman"/>
                <a:rtl val="0"/>
              </a:rPr>
              <a:t>M </a:t>
            </a:r>
            <a:r>
              <a:rPr b="0" baseline="0" i="0" lang="en-US" sz="3200" u="none" cap="none" strike="noStrike">
                <a:solidFill>
                  <a:schemeClr val="dk1"/>
                </a:solidFill>
                <a:latin typeface="Times New Roman"/>
                <a:ea typeface="Times New Roman"/>
                <a:cs typeface="Times New Roman"/>
                <a:sym typeface="Times New Roman"/>
                <a:rtl val="0"/>
              </a:rPr>
              <a:t>= 140.40, </a:t>
            </a:r>
            <a:r>
              <a:rPr b="0" baseline="0" i="1" lang="en-US" sz="3200" u="none" cap="none" strike="noStrike">
                <a:solidFill>
                  <a:schemeClr val="dk1"/>
                </a:solidFill>
                <a:latin typeface="Times New Roman"/>
                <a:ea typeface="Times New Roman"/>
                <a:cs typeface="Times New Roman"/>
                <a:sym typeface="Times New Roman"/>
                <a:rtl val="0"/>
              </a:rPr>
              <a:t>SD </a:t>
            </a:r>
            <a:r>
              <a:rPr b="0" baseline="0" i="0" lang="en-US" sz="3200" u="none" cap="none" strike="noStrike">
                <a:solidFill>
                  <a:schemeClr val="dk1"/>
                </a:solidFill>
                <a:latin typeface="Times New Roman"/>
                <a:ea typeface="Times New Roman"/>
                <a:cs typeface="Times New Roman"/>
                <a:sym typeface="Times New Roman"/>
                <a:rtl val="0"/>
              </a:rPr>
              <a:t>= 148.54) (T2)</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Depression (</a:t>
            </a:r>
            <a:r>
              <a:rPr b="0" baseline="0" i="1" lang="en-US" sz="3200" u="none" cap="none" strike="noStrike">
                <a:solidFill>
                  <a:schemeClr val="dk1"/>
                </a:solidFill>
                <a:latin typeface="Times New Roman"/>
                <a:ea typeface="Times New Roman"/>
                <a:cs typeface="Times New Roman"/>
                <a:sym typeface="Times New Roman"/>
                <a:rtl val="0"/>
              </a:rPr>
              <a:t>M </a:t>
            </a:r>
            <a:r>
              <a:rPr b="0" baseline="0" i="0" lang="en-US" sz="3200" u="none" cap="none" strike="noStrike">
                <a:solidFill>
                  <a:schemeClr val="dk1"/>
                </a:solidFill>
                <a:latin typeface="Times New Roman"/>
                <a:ea typeface="Times New Roman"/>
                <a:cs typeface="Times New Roman"/>
                <a:sym typeface="Times New Roman"/>
                <a:rtl val="0"/>
              </a:rPr>
              <a:t>= .94,</a:t>
            </a:r>
            <a:r>
              <a:rPr b="0" baseline="0" i="1" lang="en-US" sz="3200" u="none" cap="none" strike="noStrike">
                <a:solidFill>
                  <a:schemeClr val="dk1"/>
                </a:solidFill>
                <a:latin typeface="Times New Roman"/>
                <a:ea typeface="Times New Roman"/>
                <a:cs typeface="Times New Roman"/>
                <a:sym typeface="Times New Roman"/>
                <a:rtl val="0"/>
              </a:rPr>
              <a:t> SD </a:t>
            </a:r>
            <a:r>
              <a:rPr b="0" baseline="0" i="0" lang="en-US" sz="3200" u="none" cap="none" strike="noStrike">
                <a:solidFill>
                  <a:schemeClr val="dk1"/>
                </a:solidFill>
                <a:latin typeface="Times New Roman"/>
                <a:ea typeface="Times New Roman"/>
                <a:cs typeface="Times New Roman"/>
                <a:sym typeface="Times New Roman"/>
                <a:rtl val="0"/>
              </a:rPr>
              <a:t>= .71) (T1)</a:t>
            </a:r>
          </a:p>
          <a:p>
            <a:pPr indent="-431800" lvl="0" marL="457200" marR="0" rtl="0" algn="l">
              <a:lnSpc>
                <a:spcPct val="100000"/>
              </a:lnSpc>
              <a:spcBef>
                <a:spcPts val="0"/>
              </a:spcBef>
              <a:spcAft>
                <a:spcPts val="0"/>
              </a:spcAft>
              <a:buClr>
                <a:schemeClr val="dk1"/>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RVB (</a:t>
            </a:r>
            <a:r>
              <a:rPr b="0" baseline="0" i="1" lang="en-US" sz="3200" u="none" cap="none" strike="noStrike">
                <a:solidFill>
                  <a:schemeClr val="dk1"/>
                </a:solidFill>
                <a:latin typeface="Times New Roman"/>
                <a:ea typeface="Times New Roman"/>
                <a:cs typeface="Times New Roman"/>
                <a:sym typeface="Times New Roman"/>
                <a:rtl val="0"/>
              </a:rPr>
              <a:t>M </a:t>
            </a:r>
            <a:r>
              <a:rPr b="0" baseline="0" i="0" lang="en-US" sz="3200" u="none" cap="none" strike="noStrike">
                <a:solidFill>
                  <a:schemeClr val="dk1"/>
                </a:solidFill>
                <a:latin typeface="Times New Roman"/>
                <a:ea typeface="Times New Roman"/>
                <a:cs typeface="Times New Roman"/>
                <a:sym typeface="Times New Roman"/>
                <a:rtl val="0"/>
              </a:rPr>
              <a:t>= 3.20, </a:t>
            </a:r>
            <a:r>
              <a:rPr b="0" baseline="0" i="1" lang="en-US" sz="3200" u="none" cap="none" strike="noStrike">
                <a:solidFill>
                  <a:schemeClr val="dk1"/>
                </a:solidFill>
                <a:latin typeface="Times New Roman"/>
                <a:ea typeface="Times New Roman"/>
                <a:cs typeface="Times New Roman"/>
                <a:sym typeface="Times New Roman"/>
                <a:rtl val="0"/>
              </a:rPr>
              <a:t>SD </a:t>
            </a:r>
            <a:r>
              <a:rPr b="0" baseline="0" i="0" lang="en-US" sz="3200" u="none" cap="none" strike="noStrike">
                <a:solidFill>
                  <a:schemeClr val="dk1"/>
                </a:solidFill>
                <a:latin typeface="Times New Roman"/>
                <a:ea typeface="Times New Roman"/>
                <a:cs typeface="Times New Roman"/>
                <a:sym typeface="Times New Roman"/>
                <a:rtl val="0"/>
              </a:rPr>
              <a:t>= 4.01) (T3)</a:t>
            </a:r>
          </a:p>
          <a:p>
            <a:pPr indent="0" lvl="0" marL="0" marR="0" rtl="0" algn="l">
              <a:lnSpc>
                <a:spcPct val="100000"/>
              </a:lnSpc>
              <a:spcBef>
                <a:spcPts val="0"/>
              </a:spcBef>
              <a:spcAft>
                <a:spcPts val="0"/>
              </a:spcAft>
              <a:buClr>
                <a:srgbClr val="000000"/>
              </a:buClr>
              <a:buFont typeface="Arial"/>
              <a:buNone/>
            </a:pPr>
            <a:r>
              <a:t/>
            </a:r>
            <a:endParaRPr b="1" baseline="0" i="0" sz="3600" u="none" cap="none" strike="noStrike">
              <a:solidFill>
                <a:schemeClr val="dk1"/>
              </a:solidFill>
              <a:latin typeface="Times New Roman"/>
              <a:ea typeface="Times New Roman"/>
              <a:cs typeface="Times New Roman"/>
              <a:sym typeface="Times New Roman"/>
              <a:rtl val="0"/>
            </a:endParaRPr>
          </a:p>
        </p:txBody>
      </p:sp>
      <p:sp>
        <p:nvSpPr>
          <p:cNvPr id="98" name="Shape 98"/>
          <p:cNvSpPr/>
          <p:nvPr/>
        </p:nvSpPr>
        <p:spPr>
          <a:xfrm>
            <a:off x="37377500" y="23148550"/>
            <a:ext cx="11115599" cy="1371599"/>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Arial"/>
              <a:buNone/>
            </a:pPr>
            <a:r>
              <a:rPr b="1" baseline="0" i="0" lang="en-US" sz="4300" u="none" cap="none" strike="noStrike">
                <a:solidFill>
                  <a:srgbClr val="CCCCCC"/>
                </a:solidFill>
                <a:latin typeface="Times New Roman"/>
                <a:ea typeface="Times New Roman"/>
                <a:cs typeface="Times New Roman"/>
                <a:sym typeface="Times New Roman"/>
                <a:rtl val="0"/>
              </a:rPr>
              <a:t>References</a:t>
            </a:r>
          </a:p>
        </p:txBody>
      </p:sp>
      <p:sp>
        <p:nvSpPr>
          <p:cNvPr id="99" name="Shape 99"/>
          <p:cNvSpPr txBox="1"/>
          <p:nvPr/>
        </p:nvSpPr>
        <p:spPr>
          <a:xfrm>
            <a:off x="620750" y="20584337"/>
            <a:ext cx="13458300" cy="2037299"/>
          </a:xfrm>
          <a:prstGeom prst="rect">
            <a:avLst/>
          </a:prstGeom>
          <a:noFill/>
          <a:ln>
            <a:noFill/>
          </a:ln>
        </p:spPr>
        <p:txBody>
          <a:bodyPr anchorCtr="0" anchor="t" bIns="68575" lIns="137150" rIns="137150" tIns="68575">
            <a:noAutofit/>
          </a:bodyPr>
          <a:lstStyle/>
          <a:p>
            <a:pPr indent="0" lvl="0" marL="0" marR="0" rtl="0" algn="l">
              <a:lnSpc>
                <a:spcPct val="100000"/>
              </a:lnSpc>
              <a:spcBef>
                <a:spcPts val="0"/>
              </a:spcBef>
              <a:spcAft>
                <a:spcPts val="0"/>
              </a:spcAft>
              <a:buClr>
                <a:schemeClr val="dk1"/>
              </a:buClr>
              <a:buSzPct val="25000"/>
              <a:buFont typeface="Times New Roman"/>
              <a:buNone/>
            </a:pPr>
            <a:r>
              <a:rPr b="1" baseline="0" i="0" lang="en-US" sz="3600" u="none" cap="none" strike="noStrike">
                <a:solidFill>
                  <a:schemeClr val="dk1"/>
                </a:solidFill>
                <a:latin typeface="Times New Roman"/>
                <a:ea typeface="Times New Roman"/>
                <a:cs typeface="Times New Roman"/>
                <a:sym typeface="Times New Roman"/>
                <a:rtl val="0"/>
              </a:rPr>
              <a:t>Hypothesis 1: Stressful life events will increase RVB</a:t>
            </a:r>
          </a:p>
          <a:p>
            <a:pPr indent="0" lvl="0" marL="0" marR="0" rtl="0" algn="l">
              <a:lnSpc>
                <a:spcPct val="100000"/>
              </a:lnSpc>
              <a:spcBef>
                <a:spcPts val="0"/>
              </a:spcBef>
              <a:spcAft>
                <a:spcPts val="0"/>
              </a:spcAft>
              <a:buClr>
                <a:schemeClr val="dk1"/>
              </a:buClr>
              <a:buFont typeface="Times New Roman"/>
              <a:buNone/>
            </a:pPr>
            <a:r>
              <a:t/>
            </a:r>
            <a:endParaRPr b="1" baseline="0" i="0" sz="3600" u="none" cap="none" strike="noStrike">
              <a:solidFill>
                <a:schemeClr val="dk1"/>
              </a:solidFill>
              <a:latin typeface="Times New Roman"/>
              <a:ea typeface="Times New Roman"/>
              <a:cs typeface="Times New Roman"/>
              <a:sym typeface="Times New Roman"/>
              <a:rtl val="0"/>
            </a:endParaRPr>
          </a:p>
          <a:p>
            <a:pPr indent="0" lvl="0" marL="0" marR="0" rtl="0" algn="l">
              <a:lnSpc>
                <a:spcPct val="100000"/>
              </a:lnSpc>
              <a:spcBef>
                <a:spcPts val="0"/>
              </a:spcBef>
              <a:spcAft>
                <a:spcPts val="0"/>
              </a:spcAft>
              <a:buClr>
                <a:schemeClr val="dk1"/>
              </a:buClr>
              <a:buSzPct val="25000"/>
              <a:buFont typeface="Times New Roman"/>
              <a:buNone/>
            </a:pPr>
            <a:r>
              <a:rPr b="1" baseline="0" i="0" lang="en-US" sz="3600" u="none" cap="none" strike="noStrike">
                <a:solidFill>
                  <a:schemeClr val="dk1"/>
                </a:solidFill>
                <a:latin typeface="Times New Roman"/>
                <a:ea typeface="Times New Roman"/>
                <a:cs typeface="Times New Roman"/>
                <a:sym typeface="Times New Roman"/>
                <a:rtl val="0"/>
              </a:rPr>
              <a:t>Hypothesis 2: Depression will increase RVB</a:t>
            </a:r>
          </a:p>
        </p:txBody>
      </p:sp>
      <p:sp>
        <p:nvSpPr>
          <p:cNvPr id="100" name="Shape 100"/>
          <p:cNvSpPr txBox="1"/>
          <p:nvPr/>
        </p:nvSpPr>
        <p:spPr>
          <a:xfrm>
            <a:off x="37276531" y="8379803"/>
            <a:ext cx="11634999" cy="14768746"/>
          </a:xfrm>
          <a:prstGeom prst="rect">
            <a:avLst/>
          </a:prstGeom>
          <a:noFill/>
          <a:ln>
            <a:noFill/>
          </a:ln>
        </p:spPr>
        <p:txBody>
          <a:bodyPr anchorCtr="0" anchor="t" bIns="68575" lIns="137150" rIns="137150" tIns="68575">
            <a:noAutofit/>
          </a:bodyPr>
          <a:lstStyle/>
          <a:p>
            <a:pPr indent="-4318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rgbClr val="000000"/>
                </a:solidFill>
                <a:latin typeface="Times New Roman"/>
                <a:ea typeface="Times New Roman"/>
                <a:cs typeface="Times New Roman"/>
                <a:sym typeface="Times New Roman"/>
                <a:rtl val="0"/>
              </a:rPr>
              <a:t>The results supported our hypothesis</a:t>
            </a:r>
          </a:p>
          <a:p>
            <a:pPr indent="-431800" lvl="1" marL="9144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rgbClr val="000000"/>
                </a:solidFill>
                <a:latin typeface="Times New Roman"/>
                <a:ea typeface="Times New Roman"/>
                <a:cs typeface="Times New Roman"/>
                <a:sym typeface="Times New Roman"/>
                <a:rtl val="0"/>
              </a:rPr>
              <a:t>Stressful life events and depression are two independent variables in predicting RVB</a:t>
            </a:r>
          </a:p>
          <a:p>
            <a:pPr indent="-431800" lvl="1" marL="9144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Any type of life stressor is related to an increase in RVB</a:t>
            </a:r>
          </a:p>
          <a:p>
            <a:pPr indent="-4318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Depression is related to an increase in RVB </a:t>
            </a:r>
            <a:r>
              <a:rPr b="0" baseline="0" i="0" lang="en-US" sz="3200" u="none" cap="none" strike="noStrike">
                <a:solidFill>
                  <a:srgbClr val="000000"/>
                </a:solidFill>
                <a:latin typeface="Times New Roman"/>
                <a:ea typeface="Times New Roman"/>
                <a:cs typeface="Times New Roman"/>
                <a:sym typeface="Times New Roman"/>
                <a:rtl val="0"/>
              </a:rPr>
              <a:t>The two variables of life stressors and depression do not have an effect on each other, meaning that stressful life events and depression together do not cause RVB</a:t>
            </a:r>
          </a:p>
          <a:p>
            <a:pPr indent="0" lvl="0" marL="25400" marR="0" rtl="0" algn="l">
              <a:lnSpc>
                <a:spcPct val="100000"/>
              </a:lnSpc>
              <a:spcBef>
                <a:spcPts val="0"/>
              </a:spcBef>
              <a:spcAft>
                <a:spcPts val="0"/>
              </a:spcAft>
              <a:buClr>
                <a:srgbClr val="000000"/>
              </a:buClr>
              <a:buFont typeface="Arial"/>
              <a:buNone/>
            </a:pPr>
            <a:r>
              <a:t/>
            </a:r>
            <a:endParaRPr b="0" baseline="0" i="0" sz="3200" u="none" cap="none" strike="noStrike">
              <a:solidFill>
                <a:srgbClr val="000000"/>
              </a:solidFill>
              <a:latin typeface="Times New Roman"/>
              <a:ea typeface="Times New Roman"/>
              <a:cs typeface="Times New Roman"/>
              <a:sym typeface="Times New Roman"/>
              <a:rtl val="0"/>
            </a:endParaRPr>
          </a:p>
          <a:p>
            <a:pPr indent="0" lvl="0" marL="0" marR="0" rtl="0" algn="l">
              <a:lnSpc>
                <a:spcPct val="100000"/>
              </a:lnSpc>
              <a:spcBef>
                <a:spcPts val="0"/>
              </a:spcBef>
              <a:spcAft>
                <a:spcPts val="0"/>
              </a:spcAft>
              <a:buClr>
                <a:srgbClr val="000000"/>
              </a:buClr>
              <a:buSzPct val="25000"/>
              <a:buFont typeface="Times New Roman"/>
              <a:buNone/>
            </a:pPr>
            <a:r>
              <a:rPr b="1" baseline="0" i="0" lang="en-US" sz="3200" u="none" cap="none" strike="noStrike">
                <a:solidFill>
                  <a:srgbClr val="000000"/>
                </a:solidFill>
                <a:latin typeface="Times New Roman"/>
                <a:ea typeface="Times New Roman"/>
                <a:cs typeface="Times New Roman"/>
                <a:sym typeface="Times New Roman"/>
                <a:rtl val="0"/>
              </a:rPr>
              <a:t>Implications: </a:t>
            </a:r>
          </a:p>
          <a:p>
            <a:pPr indent="-254000" lvl="0" marL="457200" marR="0" rtl="0" algn="l">
              <a:lnSpc>
                <a:spcPct val="100000"/>
              </a:lnSpc>
              <a:spcBef>
                <a:spcPts val="0"/>
              </a:spcBef>
              <a:spcAft>
                <a:spcPts val="0"/>
              </a:spcAft>
              <a:buClr>
                <a:srgbClr val="000000"/>
              </a:buClr>
              <a:buFont typeface="Arial"/>
              <a:buNone/>
            </a:pPr>
            <a:r>
              <a:t/>
            </a:r>
            <a:endParaRPr b="0" baseline="0" i="0" sz="3200" u="none" cap="none" strike="noStrike">
              <a:solidFill>
                <a:srgbClr val="000000"/>
              </a:solidFill>
              <a:latin typeface="Times New Roman"/>
              <a:ea typeface="Times New Roman"/>
              <a:cs typeface="Times New Roman"/>
              <a:sym typeface="Times New Roman"/>
              <a:rtl val="0"/>
            </a:endParaRPr>
          </a:p>
          <a:p>
            <a:pPr indent="-457200" lvl="0" marL="457200" marR="0" rtl="0" algn="l">
              <a:lnSpc>
                <a:spcPct val="100000"/>
              </a:lnSpc>
              <a:spcBef>
                <a:spcPts val="0"/>
              </a:spcBef>
              <a:spcAft>
                <a:spcPts val="0"/>
              </a:spcAft>
              <a:buClr>
                <a:srgbClr val="000000"/>
              </a:buClr>
              <a:buSzPct val="100000"/>
              <a:buFont typeface="Arial"/>
              <a:buChar char="●"/>
            </a:pPr>
            <a:r>
              <a:rPr b="0" baseline="0" i="0" lang="en-US" sz="3200" u="none" cap="none" strike="noStrike">
                <a:solidFill>
                  <a:srgbClr val="000000"/>
                </a:solidFill>
                <a:latin typeface="Times New Roman"/>
                <a:ea typeface="Times New Roman"/>
                <a:cs typeface="Times New Roman"/>
                <a:sym typeface="Times New Roman"/>
                <a:rtl val="0"/>
              </a:rPr>
              <a:t>The justice system could provide more rehabilitation centers for criminals that may have severe depression or have suffered immense stressful life events instead of mass prisons</a:t>
            </a:r>
          </a:p>
          <a:p>
            <a:pPr indent="-457200" lvl="0" marL="457200" marR="0" rtl="0" algn="l">
              <a:lnSpc>
                <a:spcPct val="100000"/>
              </a:lnSpc>
              <a:spcBef>
                <a:spcPts val="0"/>
              </a:spcBef>
              <a:spcAft>
                <a:spcPts val="0"/>
              </a:spcAft>
              <a:buClr>
                <a:srgbClr val="000000"/>
              </a:buClr>
              <a:buSzPct val="100000"/>
              <a:buFont typeface="Arial"/>
              <a:buChar char="●"/>
            </a:pPr>
            <a:r>
              <a:rPr b="0" baseline="0" i="0" lang="en-US" sz="3200" u="none" cap="none" strike="noStrike">
                <a:solidFill>
                  <a:srgbClr val="000000"/>
                </a:solidFill>
                <a:latin typeface="Times New Roman"/>
                <a:ea typeface="Times New Roman"/>
                <a:cs typeface="Times New Roman"/>
                <a:sym typeface="Times New Roman"/>
                <a:rtl val="0"/>
              </a:rPr>
              <a:t>Make separate programs for individuals that experience stressful life events and/or depression</a:t>
            </a:r>
          </a:p>
          <a:p>
            <a:pPr indent="-4572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rgbClr val="000000"/>
                </a:solidFill>
                <a:latin typeface="Times New Roman"/>
                <a:ea typeface="Times New Roman"/>
                <a:cs typeface="Times New Roman"/>
                <a:sym typeface="Times New Roman"/>
                <a:rtl val="0"/>
              </a:rPr>
              <a:t>Programs for children of divorce</a:t>
            </a:r>
          </a:p>
          <a:p>
            <a:pPr indent="-457200" lvl="0" marL="457200" marR="0" rtl="0" algn="l">
              <a:lnSpc>
                <a:spcPct val="100000"/>
              </a:lnSpc>
              <a:spcBef>
                <a:spcPts val="0"/>
              </a:spcBef>
              <a:spcAft>
                <a:spcPts val="0"/>
              </a:spcAft>
              <a:buClr>
                <a:srgbClr val="000000"/>
              </a:buClr>
              <a:buSzPct val="100000"/>
              <a:buFont typeface="Arial"/>
              <a:buChar char="●"/>
            </a:pPr>
            <a:r>
              <a:rPr b="0" baseline="0" i="0" lang="en-US" sz="3200" u="none" cap="none" strike="noStrike">
                <a:solidFill>
                  <a:srgbClr val="000000"/>
                </a:solidFill>
                <a:latin typeface="Times New Roman"/>
                <a:ea typeface="Times New Roman"/>
                <a:cs typeface="Times New Roman"/>
                <a:sym typeface="Times New Roman"/>
                <a:rtl val="0"/>
              </a:rPr>
              <a:t>Therapists should formulate plans for an individual to refrain from engaging in RVB</a:t>
            </a:r>
          </a:p>
          <a:p>
            <a:pPr indent="0" lvl="0" marL="0" marR="0" rtl="0" algn="l">
              <a:lnSpc>
                <a:spcPct val="100000"/>
              </a:lnSpc>
              <a:spcBef>
                <a:spcPts val="0"/>
              </a:spcBef>
              <a:spcAft>
                <a:spcPts val="0"/>
              </a:spcAft>
              <a:buClr>
                <a:srgbClr val="000000"/>
              </a:buClr>
              <a:buFont typeface="Arial"/>
              <a:buNone/>
            </a:pPr>
            <a:r>
              <a:t/>
            </a:r>
            <a:endParaRPr b="0" baseline="0" i="0" sz="3200" u="none" cap="none" strike="noStrike">
              <a:solidFill>
                <a:srgbClr val="000000"/>
              </a:solidFill>
              <a:latin typeface="Times New Roman"/>
              <a:ea typeface="Times New Roman"/>
              <a:cs typeface="Times New Roman"/>
              <a:sym typeface="Times New Roman"/>
              <a:rtl val="0"/>
            </a:endParaRPr>
          </a:p>
          <a:p>
            <a:pPr indent="0" lvl="0" marL="0" marR="0" rtl="0" algn="l">
              <a:lnSpc>
                <a:spcPct val="100000"/>
              </a:lnSpc>
              <a:spcBef>
                <a:spcPts val="0"/>
              </a:spcBef>
              <a:spcAft>
                <a:spcPts val="0"/>
              </a:spcAft>
              <a:buClr>
                <a:srgbClr val="000000"/>
              </a:buClr>
              <a:buSzPct val="25000"/>
              <a:buFont typeface="Times New Roman"/>
              <a:buNone/>
            </a:pPr>
            <a:r>
              <a:rPr b="1" baseline="0" i="0" lang="en-US" sz="3200" u="none" cap="none" strike="noStrike">
                <a:solidFill>
                  <a:srgbClr val="000000"/>
                </a:solidFill>
                <a:latin typeface="Times New Roman"/>
                <a:ea typeface="Times New Roman"/>
                <a:cs typeface="Times New Roman"/>
                <a:sym typeface="Times New Roman"/>
                <a:rtl val="0"/>
              </a:rPr>
              <a:t>Limitations and Future Directions: </a:t>
            </a:r>
          </a:p>
          <a:p>
            <a:pPr indent="0" lvl="0" marL="0" marR="0" rtl="0" algn="l">
              <a:lnSpc>
                <a:spcPct val="100000"/>
              </a:lnSpc>
              <a:spcBef>
                <a:spcPts val="0"/>
              </a:spcBef>
              <a:spcAft>
                <a:spcPts val="0"/>
              </a:spcAft>
              <a:buClr>
                <a:srgbClr val="000000"/>
              </a:buClr>
              <a:buFont typeface="Arial"/>
              <a:buNone/>
            </a:pPr>
            <a:r>
              <a:t/>
            </a:r>
            <a:endParaRPr b="1" baseline="0" i="0" sz="3200" u="none" cap="none" strike="noStrike">
              <a:solidFill>
                <a:srgbClr val="000000"/>
              </a:solidFill>
              <a:latin typeface="Times New Roman"/>
              <a:ea typeface="Times New Roman"/>
              <a:cs typeface="Times New Roman"/>
              <a:sym typeface="Times New Roman"/>
              <a:rtl val="0"/>
            </a:endParaRPr>
          </a:p>
          <a:p>
            <a:pPr indent="-4318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rgbClr val="000000"/>
                </a:solidFill>
                <a:latin typeface="Times New Roman"/>
                <a:ea typeface="Times New Roman"/>
                <a:cs typeface="Times New Roman"/>
                <a:sym typeface="Times New Roman"/>
                <a:rtl val="0"/>
              </a:rPr>
              <a:t>The data, although longitudinal, could only show correlation, not causation of the effects of stressful life events and depression on RVB</a:t>
            </a:r>
          </a:p>
          <a:p>
            <a:pPr indent="-4318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chemeClr val="dk1"/>
                </a:solidFill>
                <a:latin typeface="Times New Roman"/>
                <a:ea typeface="Times New Roman"/>
                <a:cs typeface="Times New Roman"/>
                <a:sym typeface="Times New Roman"/>
                <a:rtl val="0"/>
              </a:rPr>
              <a:t>Our study used </a:t>
            </a:r>
            <a:r>
              <a:rPr b="0" baseline="0" i="0" lang="en-US" sz="3200" u="none" cap="none" strike="noStrike">
                <a:solidFill>
                  <a:srgbClr val="000000"/>
                </a:solidFill>
                <a:latin typeface="Times New Roman"/>
                <a:ea typeface="Times New Roman"/>
                <a:cs typeface="Times New Roman"/>
                <a:sym typeface="Times New Roman"/>
                <a:rtl val="0"/>
              </a:rPr>
              <a:t>predictors from two different time points</a:t>
            </a:r>
          </a:p>
          <a:p>
            <a:pPr indent="-4318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rgbClr val="000000"/>
                </a:solidFill>
                <a:latin typeface="Times New Roman"/>
                <a:ea typeface="Times New Roman"/>
                <a:cs typeface="Times New Roman"/>
                <a:sym typeface="Times New Roman"/>
                <a:rtl val="0"/>
              </a:rPr>
              <a:t>Gender may also affect RVB and the effect of depression and stressful life events </a:t>
            </a:r>
          </a:p>
          <a:p>
            <a:pPr indent="-431800" lvl="0" marL="457200" marR="0" rtl="0" algn="l">
              <a:lnSpc>
                <a:spcPct val="100000"/>
              </a:lnSpc>
              <a:spcBef>
                <a:spcPts val="0"/>
              </a:spcBef>
              <a:spcAft>
                <a:spcPts val="0"/>
              </a:spcAft>
              <a:buClr>
                <a:srgbClr val="000000"/>
              </a:buClr>
              <a:buSzPct val="100000"/>
              <a:buFont typeface="Times New Roman"/>
              <a:buChar char="●"/>
            </a:pPr>
            <a:r>
              <a:rPr b="0" baseline="0" i="0" lang="en-US" sz="3200" u="none" cap="none" strike="noStrike">
                <a:solidFill>
                  <a:srgbClr val="000000"/>
                </a:solidFill>
                <a:latin typeface="Times New Roman"/>
                <a:ea typeface="Times New Roman"/>
                <a:cs typeface="Times New Roman"/>
                <a:sym typeface="Times New Roman"/>
                <a:rtl val="0"/>
              </a:rPr>
              <a:t>Stressful life events and depression again may be more related to specific types of RVB (e.g., self harm, harm to others, drug use)</a:t>
            </a:r>
          </a:p>
        </p:txBody>
      </p:sp>
      <p:sp>
        <p:nvSpPr>
          <p:cNvPr id="101" name="Shape 101"/>
          <p:cNvSpPr txBox="1"/>
          <p:nvPr/>
        </p:nvSpPr>
        <p:spPr>
          <a:xfrm>
            <a:off x="37490300" y="24601550"/>
            <a:ext cx="10890000" cy="8128500"/>
          </a:xfrm>
          <a:prstGeom prst="rect">
            <a:avLst/>
          </a:prstGeom>
          <a:noFill/>
          <a:ln>
            <a:noFill/>
          </a:ln>
        </p:spPr>
        <p:txBody>
          <a:bodyPr anchorCtr="0" anchor="t" bIns="45700" lIns="91425" rIns="91425" tIns="45700">
            <a:noAutofit/>
          </a:bodyPr>
          <a:lstStyle/>
          <a:p>
            <a:pPr indent="-279400" lvl="0" marL="292100" marR="0" rtl="0" algn="l">
              <a:lnSpc>
                <a:spcPct val="100000"/>
              </a:lnSpc>
              <a:spcBef>
                <a:spcPts val="0"/>
              </a:spcBef>
              <a:spcAft>
                <a:spcPts val="0"/>
              </a:spcAft>
              <a:buClr>
                <a:schemeClr val="dk1"/>
              </a:buClr>
              <a:buSzPct val="25000"/>
              <a:buFont typeface="Arial"/>
              <a:buNone/>
            </a:pPr>
            <a:r>
              <a:rPr b="0" baseline="0" i="0" lang="en-US" sz="1400" u="none" cap="none" strike="noStrike">
                <a:solidFill>
                  <a:schemeClr val="dk1"/>
                </a:solidFill>
                <a:latin typeface="Times New Roman"/>
                <a:ea typeface="Times New Roman"/>
                <a:cs typeface="Times New Roman"/>
                <a:sym typeface="Times New Roman"/>
                <a:rtl val="0"/>
              </a:rPr>
              <a:t>¹</a:t>
            </a:r>
            <a:r>
              <a:rPr b="0" baseline="0" i="0" lang="en-US" sz="1800" u="none" cap="none" strike="noStrike">
                <a:solidFill>
                  <a:schemeClr val="dk1"/>
                </a:solidFill>
                <a:latin typeface="Times New Roman"/>
                <a:ea typeface="Times New Roman"/>
                <a:cs typeface="Times New Roman"/>
                <a:sym typeface="Times New Roman"/>
                <a:rtl val="0"/>
              </a:rPr>
              <a:t>Arpawong, T. E., Sussman, S., Milam, J. E., Unger, J. B., Land, H., Sun, P., &amp; Rohrbach, L. A. (2015). Post-traumatic growth, stressful life events, and relationships with substance use behaviors among alternative high school students: A prospective study.</a:t>
            </a:r>
            <a:r>
              <a:rPr b="0" baseline="0" i="1" lang="en-US" sz="1800" u="none" cap="none" strike="noStrike">
                <a:solidFill>
                  <a:schemeClr val="dk1"/>
                </a:solidFill>
                <a:latin typeface="Times New Roman"/>
                <a:ea typeface="Times New Roman"/>
                <a:cs typeface="Times New Roman"/>
                <a:sym typeface="Times New Roman"/>
                <a:rtl val="0"/>
              </a:rPr>
              <a:t> Psychology &amp; Health, 30</a:t>
            </a:r>
            <a:r>
              <a:rPr b="0" baseline="0" i="0" lang="en-US" sz="1800" u="none" cap="none" strike="noStrike">
                <a:solidFill>
                  <a:schemeClr val="dk1"/>
                </a:solidFill>
                <a:latin typeface="Times New Roman"/>
                <a:ea typeface="Times New Roman"/>
                <a:cs typeface="Times New Roman"/>
                <a:sym typeface="Times New Roman"/>
                <a:rtl val="0"/>
              </a:rPr>
              <a:t>(4), 475-494. doi:10.1080/08870446.2014.979171</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²Blum, A., &amp; Singer, M. (1983). Substance abuse and social deviance: A youth assessment framework.</a:t>
            </a:r>
            <a:r>
              <a:rPr b="0" baseline="0" i="1" lang="en-US" sz="1800" u="none" cap="none" strike="noStrike">
                <a:solidFill>
                  <a:schemeClr val="dk1"/>
                </a:solidFill>
                <a:latin typeface="Times New Roman"/>
                <a:ea typeface="Times New Roman"/>
                <a:cs typeface="Times New Roman"/>
                <a:sym typeface="Times New Roman"/>
                <a:rtl val="0"/>
              </a:rPr>
              <a:t> Child &amp; Youth Services, </a:t>
            </a:r>
            <a:r>
              <a:rPr b="0" baseline="0" i="0" lang="en-US" sz="1800" u="none" cap="none" strike="noStrike">
                <a:solidFill>
                  <a:schemeClr val="dk1"/>
                </a:solidFill>
                <a:latin typeface="Times New Roman"/>
                <a:ea typeface="Times New Roman"/>
                <a:cs typeface="Times New Roman"/>
                <a:sym typeface="Times New Roman"/>
                <a:rtl val="0"/>
              </a:rPr>
              <a:t>, 7. </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³Chappel, A., Suldo, S., &amp; Ogg, J. (2014). Associations between adolescents' family stressors and life satisfaction.</a:t>
            </a:r>
            <a:r>
              <a:rPr b="0" baseline="0" i="1" lang="en-US" sz="1800" u="none" cap="none" strike="noStrike">
                <a:solidFill>
                  <a:schemeClr val="dk1"/>
                </a:solidFill>
                <a:latin typeface="Times New Roman"/>
                <a:ea typeface="Times New Roman"/>
                <a:cs typeface="Times New Roman"/>
                <a:sym typeface="Times New Roman"/>
                <a:rtl val="0"/>
              </a:rPr>
              <a:t> Journal of Child &amp; Family Studies, 23</a:t>
            </a:r>
            <a:r>
              <a:rPr b="0" baseline="0" i="0" lang="en-US" sz="1800" u="none" cap="none" strike="noStrike">
                <a:solidFill>
                  <a:schemeClr val="dk1"/>
                </a:solidFill>
                <a:latin typeface="Times New Roman"/>
                <a:ea typeface="Times New Roman"/>
                <a:cs typeface="Times New Roman"/>
                <a:sym typeface="Times New Roman"/>
                <a:rtl val="0"/>
              </a:rPr>
              <a:t>(1), 76-84. doi:10.1007/s10826-012-9687-9</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⁴Cohn, E., &amp; French, J. (2009). Predicting rule-violating behavior: A longitudinal study of legal attitudes and individual difference variables.</a:t>
            </a:r>
            <a:r>
              <a:rPr b="0" baseline="0" i="1" lang="en-US" sz="1800" u="none" cap="none" strike="noStrike">
                <a:solidFill>
                  <a:schemeClr val="dk1"/>
                </a:solidFill>
                <a:latin typeface="Times New Roman"/>
                <a:ea typeface="Times New Roman"/>
                <a:cs typeface="Times New Roman"/>
                <a:sym typeface="Times New Roman"/>
                <a:rtl val="0"/>
              </a:rPr>
              <a:t> Conference Papers -- Law &amp; Society</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⁵Drake, K. E., Bull, R., &amp; Boon, J. C. W. (2008). Interrogative suggestibility, self-esteem, and the influence of negative life-events.</a:t>
            </a:r>
            <a:r>
              <a:rPr b="0" baseline="0" i="1" lang="en-US" sz="1800" u="none" cap="none" strike="noStrike">
                <a:solidFill>
                  <a:schemeClr val="dk1"/>
                </a:solidFill>
                <a:latin typeface="Times New Roman"/>
                <a:ea typeface="Times New Roman"/>
                <a:cs typeface="Times New Roman"/>
                <a:sym typeface="Times New Roman"/>
                <a:rtl val="0"/>
              </a:rPr>
              <a:t> Legal &amp; Criminological Psychology, 13</a:t>
            </a:r>
            <a:r>
              <a:rPr b="0" baseline="0" i="0" lang="en-US" sz="1800" u="none" cap="none" strike="noStrike">
                <a:solidFill>
                  <a:schemeClr val="dk1"/>
                </a:solidFill>
                <a:latin typeface="Times New Roman"/>
                <a:ea typeface="Times New Roman"/>
                <a:cs typeface="Times New Roman"/>
                <a:sym typeface="Times New Roman"/>
                <a:rtl val="0"/>
              </a:rPr>
              <a:t>(2), 299-307. doi:10.1348/135532507X209981</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⁶Francis, K. A. (2014). General strain theory, gender, and the conditioning influence of negative internalizing emotions on youth risk behaviors.</a:t>
            </a:r>
            <a:r>
              <a:rPr b="0" baseline="0" i="1" lang="en-US" sz="1800" u="none" cap="none" strike="noStrike">
                <a:solidFill>
                  <a:schemeClr val="dk1"/>
                </a:solidFill>
                <a:latin typeface="Times New Roman"/>
                <a:ea typeface="Times New Roman"/>
                <a:cs typeface="Times New Roman"/>
                <a:sym typeface="Times New Roman"/>
                <a:rtl val="0"/>
              </a:rPr>
              <a:t> Youth Violence and Juvenile Justice, 12</a:t>
            </a:r>
            <a:r>
              <a:rPr b="0" baseline="0" i="0" lang="en-US" sz="1800" u="none" cap="none" strike="noStrike">
                <a:solidFill>
                  <a:schemeClr val="dk1"/>
                </a:solidFill>
                <a:latin typeface="Times New Roman"/>
                <a:ea typeface="Times New Roman"/>
                <a:cs typeface="Times New Roman"/>
                <a:sym typeface="Times New Roman"/>
                <a:rtl val="0"/>
              </a:rPr>
              <a:t>(1), 58-76. doi:10.1177/1541204013477428</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⁷Islam, N., &amp; Laugen, C. (2015). Gender differences in depression and condom use among sexually active Canadians.</a:t>
            </a:r>
            <a:r>
              <a:rPr b="0" baseline="0" i="1" lang="en-US" sz="1800" u="none" cap="none" strike="noStrike">
                <a:solidFill>
                  <a:schemeClr val="dk1"/>
                </a:solidFill>
                <a:latin typeface="Times New Roman"/>
                <a:ea typeface="Times New Roman"/>
                <a:cs typeface="Times New Roman"/>
                <a:sym typeface="Times New Roman"/>
                <a:rtl val="0"/>
              </a:rPr>
              <a:t> Journal of Affective Disorders, 174</a:t>
            </a:r>
            <a:r>
              <a:rPr b="0" baseline="0" i="0" lang="en-US" sz="1800" u="none" cap="none" strike="noStrike">
                <a:solidFill>
                  <a:schemeClr val="dk1"/>
                </a:solidFill>
                <a:latin typeface="Times New Roman"/>
                <a:ea typeface="Times New Roman"/>
                <a:cs typeface="Times New Roman"/>
                <a:sym typeface="Times New Roman"/>
                <a:rtl val="0"/>
              </a:rPr>
              <a:t>, 511-515. doi:10.1016/j.jad.2014.12.013</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⁸Mann, M. J., Kristjansson, A. L., Sigfusdottir, I. D., &amp; Smith, M. L. (2014). The impact of negative life events on young adolescents: Comparing the relative vulnerability of middle level, high school, and college-age students.</a:t>
            </a:r>
            <a:r>
              <a:rPr b="0" baseline="0" i="1" lang="en-US" sz="1800" u="none" cap="none" strike="noStrike">
                <a:solidFill>
                  <a:schemeClr val="dk1"/>
                </a:solidFill>
                <a:latin typeface="Times New Roman"/>
                <a:ea typeface="Times New Roman"/>
                <a:cs typeface="Times New Roman"/>
                <a:sym typeface="Times New Roman"/>
                <a:rtl val="0"/>
              </a:rPr>
              <a:t> Research in Middle Level Education Online, 38</a:t>
            </a:r>
            <a:r>
              <a:rPr b="0" baseline="0" i="0" lang="en-US" sz="1800" u="none" cap="none" strike="noStrike">
                <a:solidFill>
                  <a:schemeClr val="dk1"/>
                </a:solidFill>
                <a:latin typeface="Times New Roman"/>
                <a:ea typeface="Times New Roman"/>
                <a:cs typeface="Times New Roman"/>
                <a:sym typeface="Times New Roman"/>
                <a:rtl val="0"/>
              </a:rPr>
              <a:t>(2), 1-13. Retrieved from http://search.ebscohost.com/login.aspx?direct=true&amp;db=a9h&amp;AN=98677069&amp;site=ehost-live</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⁹McFarlane, S., Younger, N., Francis, D., Gordon-Strachan, G., &amp; Wilks, R. (2014). Risk behaviours and adolescent depression in Jamaica.</a:t>
            </a:r>
            <a:r>
              <a:rPr b="0" baseline="0" i="1" lang="en-US" sz="1800" u="none" cap="none" strike="noStrike">
                <a:solidFill>
                  <a:schemeClr val="dk1"/>
                </a:solidFill>
                <a:latin typeface="Times New Roman"/>
                <a:ea typeface="Times New Roman"/>
                <a:cs typeface="Times New Roman"/>
                <a:sym typeface="Times New Roman"/>
                <a:rtl val="0"/>
              </a:rPr>
              <a:t> International Journal of Adolescence and Youth, 19</a:t>
            </a:r>
            <a:r>
              <a:rPr b="0" baseline="0" i="0" lang="en-US" sz="1800" u="none" cap="none" strike="noStrike">
                <a:solidFill>
                  <a:schemeClr val="dk1"/>
                </a:solidFill>
                <a:latin typeface="Times New Roman"/>
                <a:ea typeface="Times New Roman"/>
                <a:cs typeface="Times New Roman"/>
                <a:sym typeface="Times New Roman"/>
                <a:rtl val="0"/>
              </a:rPr>
              <a:t>(4), 458-467. doi:10.1080/02673843.2012.751041</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¹⁰O'Hare, T., &amp; Sherrer, M. V. (2000). Co-occurring stress and substance abuse in college first offenders.</a:t>
            </a:r>
            <a:r>
              <a:rPr b="0" baseline="0" i="1" lang="en-US" sz="1800" u="none" cap="none" strike="noStrike">
                <a:solidFill>
                  <a:schemeClr val="dk1"/>
                </a:solidFill>
                <a:latin typeface="Times New Roman"/>
                <a:ea typeface="Times New Roman"/>
                <a:cs typeface="Times New Roman"/>
                <a:sym typeface="Times New Roman"/>
                <a:rtl val="0"/>
              </a:rPr>
              <a:t> Journal of Human Behavior in the Social Environment, 3</a:t>
            </a:r>
            <a:r>
              <a:rPr b="0" baseline="0" i="0" lang="en-US" sz="1800" u="none" cap="none" strike="noStrike">
                <a:solidFill>
                  <a:schemeClr val="dk1"/>
                </a:solidFill>
                <a:latin typeface="Times New Roman"/>
                <a:ea typeface="Times New Roman"/>
                <a:cs typeface="Times New Roman"/>
                <a:sym typeface="Times New Roman"/>
                <a:rtl val="0"/>
              </a:rPr>
              <a:t>(1), 29-47 </a:t>
            </a:r>
          </a:p>
          <a:p>
            <a:pPr indent="-279400" lvl="0" marL="292100" marR="0" rtl="0" algn="l">
              <a:lnSpc>
                <a:spcPct val="100000"/>
              </a:lnSpc>
              <a:spcBef>
                <a:spcPts val="0"/>
              </a:spcBef>
              <a:spcAft>
                <a:spcPts val="0"/>
              </a:spcAft>
              <a:buClr>
                <a:schemeClr val="dk1"/>
              </a:buClr>
              <a:buSzPct val="25000"/>
              <a:buFont typeface="Arial"/>
              <a:buNone/>
            </a:pPr>
            <a:r>
              <a:rPr b="0" baseline="0" i="0" lang="en-US" sz="1800" u="none" cap="none" strike="noStrike">
                <a:solidFill>
                  <a:schemeClr val="dk1"/>
                </a:solidFill>
                <a:latin typeface="Times New Roman"/>
                <a:ea typeface="Times New Roman"/>
                <a:cs typeface="Times New Roman"/>
                <a:sym typeface="Times New Roman"/>
                <a:rtl val="0"/>
              </a:rPr>
              <a:t>¹¹Reicherts, M., &amp; Perrez, M. (1990). The individual analysis of rule-orientation behavior by depressed persons. In H. Zapotoczky, T. Wenzel, H. (. Zapotoczky &amp; T. (. Wenzel (Eds.), (pp. 87-93). Lisse, Netherlands: Swets &amp; Zeitlinger Publishers. </a:t>
            </a:r>
          </a:p>
          <a:p>
            <a:pPr indent="-279400" lvl="0" marL="292100" marR="0" rtl="0" algn="l">
              <a:lnSpc>
                <a:spcPct val="100000"/>
              </a:lnSpc>
              <a:spcBef>
                <a:spcPts val="0"/>
              </a:spcBef>
              <a:spcAft>
                <a:spcPts val="0"/>
              </a:spcAft>
              <a:buClr>
                <a:schemeClr val="dk1"/>
              </a:buClr>
              <a:buFont typeface="Arial"/>
              <a:buNone/>
            </a:pPr>
            <a:r>
              <a:t/>
            </a:r>
            <a:endParaRPr b="0" baseline="0" i="0" sz="1400" u="none" cap="none" strike="noStrike">
              <a:solidFill>
                <a:srgbClr val="000000"/>
              </a:solidFill>
              <a:latin typeface="Arial"/>
              <a:ea typeface="Arial"/>
              <a:cs typeface="Arial"/>
              <a:sym typeface="Arial"/>
              <a:rtl val="0"/>
            </a:endParaRPr>
          </a:p>
        </p:txBody>
      </p:sp>
      <p:pic>
        <p:nvPicPr>
          <p:cNvPr id="102" name="Shape 102"/>
          <p:cNvPicPr preferRelativeResize="0"/>
          <p:nvPr/>
        </p:nvPicPr>
        <p:blipFill rotWithShape="1">
          <a:blip r:embed="rId3">
            <a:alphaModFix/>
          </a:blip>
          <a:srcRect b="0" l="0" r="0" t="0"/>
          <a:stretch/>
        </p:blipFill>
        <p:spPr>
          <a:xfrm>
            <a:off x="30629690" y="923312"/>
            <a:ext cx="17979300" cy="4782900"/>
          </a:xfrm>
          <a:prstGeom prst="rect">
            <a:avLst/>
          </a:prstGeom>
          <a:noFill/>
          <a:ln>
            <a:noFill/>
          </a:ln>
        </p:spPr>
      </p:pic>
      <p:sp>
        <p:nvSpPr>
          <p:cNvPr id="103" name="Shape 103"/>
          <p:cNvSpPr txBox="1"/>
          <p:nvPr/>
        </p:nvSpPr>
        <p:spPr>
          <a:xfrm>
            <a:off x="16525520" y="31279625"/>
            <a:ext cx="17657700" cy="1026600"/>
          </a:xfrm>
          <a:prstGeom prst="rect">
            <a:avLst/>
          </a:prstGeom>
          <a:noFill/>
          <a:ln>
            <a:noFill/>
          </a:ln>
        </p:spPr>
        <p:txBody>
          <a:bodyPr anchorCtr="0" anchor="t" bIns="45700" lIns="91425" rIns="91425" tIns="45700">
            <a:noAutofit/>
          </a:bodyPr>
          <a:lstStyle/>
          <a:p>
            <a:pPr indent="0" lvl="3" marL="0" marR="0" rtl="0" algn="l">
              <a:lnSpc>
                <a:spcPct val="150000"/>
              </a:lnSpc>
              <a:spcBef>
                <a:spcPts val="0"/>
              </a:spcBef>
              <a:spcAft>
                <a:spcPts val="0"/>
              </a:spcAft>
              <a:buClr>
                <a:schemeClr val="dk1"/>
              </a:buClr>
              <a:buSzPct val="25000"/>
              <a:buFont typeface="Times New Roman"/>
              <a:buNone/>
            </a:pPr>
            <a:r>
              <a:rPr b="1" baseline="0" i="0" lang="en-US" sz="3800" u="none" cap="none" strike="noStrike">
                <a:solidFill>
                  <a:schemeClr val="dk1"/>
                </a:solidFill>
                <a:latin typeface="Times New Roman"/>
                <a:ea typeface="Times New Roman"/>
                <a:cs typeface="Times New Roman"/>
                <a:sym typeface="Times New Roman"/>
                <a:rtl val="0"/>
              </a:rPr>
              <a:t>For more information email: </a:t>
            </a:r>
            <a:r>
              <a:rPr b="1" baseline="0" i="0" lang="en-US" sz="3800" u="sng" cap="none" strike="noStrike">
                <a:solidFill>
                  <a:schemeClr val="hlink"/>
                </a:solidFill>
                <a:latin typeface="Times New Roman"/>
                <a:ea typeface="Times New Roman"/>
                <a:cs typeface="Times New Roman"/>
                <a:sym typeface="Times New Roman"/>
                <a:hlinkClick r:id="rId4"/>
                <a:rtl val="0"/>
              </a:rPr>
              <a:t>jln295@wildcats.unh.edu</a:t>
            </a:r>
            <a:r>
              <a:rPr b="1" baseline="0" i="0" lang="en-US" sz="3800" u="none" cap="none" strike="noStrike">
                <a:solidFill>
                  <a:schemeClr val="dk1"/>
                </a:solidFill>
                <a:latin typeface="Times New Roman"/>
                <a:ea typeface="Times New Roman"/>
                <a:cs typeface="Times New Roman"/>
                <a:sym typeface="Times New Roman"/>
                <a:rtl val="0"/>
              </a:rPr>
              <a:t> and </a:t>
            </a:r>
            <a:r>
              <a:rPr b="1" baseline="0" i="0" lang="en-US" sz="3800" u="sng" cap="none" strike="noStrike">
                <a:solidFill>
                  <a:schemeClr val="hlink"/>
                </a:solidFill>
                <a:latin typeface="Times New Roman"/>
                <a:ea typeface="Times New Roman"/>
                <a:cs typeface="Times New Roman"/>
                <a:sym typeface="Times New Roman"/>
                <a:hlinkClick r:id="rId5"/>
                <a:rtl val="0"/>
              </a:rPr>
              <a:t>sks48@wildcats.unh.edu</a:t>
            </a:r>
            <a:r>
              <a:rPr b="1" baseline="0" i="0" lang="en-US" sz="3800" u="none" cap="none" strike="noStrike">
                <a:solidFill>
                  <a:schemeClr val="dk1"/>
                </a:solidFill>
                <a:latin typeface="Times New Roman"/>
                <a:ea typeface="Times New Roman"/>
                <a:cs typeface="Times New Roman"/>
                <a:sym typeface="Times New Roman"/>
                <a:rtl val="0"/>
              </a:rPr>
              <a:t> </a:t>
            </a:r>
          </a:p>
        </p:txBody>
      </p:sp>
      <p:sp>
        <p:nvSpPr>
          <p:cNvPr id="104" name="Shape 104"/>
          <p:cNvSpPr/>
          <p:nvPr/>
        </p:nvSpPr>
        <p:spPr>
          <a:xfrm>
            <a:off x="17603350" y="16973979"/>
            <a:ext cx="3850200" cy="2863500"/>
          </a:xfrm>
          <a:prstGeom prst="rect">
            <a:avLst/>
          </a:prstGeom>
          <a:noFill/>
          <a:ln cap="flat" w="19050">
            <a:solidFill>
              <a:schemeClr val="dk2"/>
            </a:solidFill>
            <a:prstDash val="solid"/>
            <a:round/>
            <a:headEnd len="med" w="med" type="none"/>
            <a:tailEnd len="med" w="med" type="none"/>
          </a:ln>
        </p:spPr>
        <p:txBody>
          <a:bodyPr anchorCtr="0" anchor="ctr" bIns="91425" lIns="91425" rIns="91425" tIns="91425">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i="0" lang="en-US" sz="4800" u="none" cap="none" strike="noStrike">
                <a:solidFill>
                  <a:srgbClr val="000000"/>
                </a:solidFill>
                <a:latin typeface="Times New Roman"/>
                <a:ea typeface="Times New Roman"/>
                <a:cs typeface="Times New Roman"/>
                <a:sym typeface="Times New Roman"/>
                <a:rtl val="0"/>
              </a:rPr>
              <a:t>Depression</a:t>
            </a:r>
          </a:p>
        </p:txBody>
      </p:sp>
      <p:sp>
        <p:nvSpPr>
          <p:cNvPr id="105" name="Shape 105"/>
          <p:cNvSpPr/>
          <p:nvPr/>
        </p:nvSpPr>
        <p:spPr>
          <a:xfrm>
            <a:off x="17722231" y="21817123"/>
            <a:ext cx="3850200" cy="2863500"/>
          </a:xfrm>
          <a:prstGeom prst="rect">
            <a:avLst/>
          </a:prstGeom>
          <a:noFill/>
          <a:ln cap="flat" w="19050">
            <a:solidFill>
              <a:schemeClr val="dk2"/>
            </a:solidFill>
            <a:prstDash val="solid"/>
            <a:round/>
            <a:headEnd len="med" w="med" type="none"/>
            <a:tailEnd len="med" w="med" type="none"/>
          </a:ln>
        </p:spPr>
        <p:txBody>
          <a:bodyPr anchorCtr="0" anchor="ctr" bIns="91425" lIns="91425" rIns="91425" tIns="91425">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i="0" lang="en-US" sz="4800" u="none" cap="none" strike="noStrike">
                <a:solidFill>
                  <a:srgbClr val="000000"/>
                </a:solidFill>
                <a:latin typeface="Times New Roman"/>
                <a:ea typeface="Times New Roman"/>
                <a:cs typeface="Times New Roman"/>
                <a:sym typeface="Times New Roman"/>
                <a:rtl val="0"/>
              </a:rPr>
              <a:t>Stressful Life Events</a:t>
            </a:r>
          </a:p>
        </p:txBody>
      </p:sp>
      <p:sp>
        <p:nvSpPr>
          <p:cNvPr id="106" name="Shape 106"/>
          <p:cNvSpPr/>
          <p:nvPr/>
        </p:nvSpPr>
        <p:spPr>
          <a:xfrm>
            <a:off x="30519662" y="19506973"/>
            <a:ext cx="3850200" cy="2863500"/>
          </a:xfrm>
          <a:prstGeom prst="rect">
            <a:avLst/>
          </a:prstGeom>
          <a:noFill/>
          <a:ln cap="flat" w="19050">
            <a:solidFill>
              <a:schemeClr val="dk2"/>
            </a:solidFill>
            <a:prstDash val="solid"/>
            <a:round/>
            <a:headEnd len="med" w="med" type="none"/>
            <a:tailEnd len="med" w="med" type="none"/>
          </a:ln>
        </p:spPr>
        <p:txBody>
          <a:bodyPr anchorCtr="0" anchor="ctr" bIns="91425" lIns="91425" rIns="91425" tIns="91425">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i="0" lang="en-US" sz="4800" u="none" cap="none" strike="noStrike">
                <a:solidFill>
                  <a:srgbClr val="000000"/>
                </a:solidFill>
                <a:latin typeface="Times New Roman"/>
                <a:ea typeface="Times New Roman"/>
                <a:cs typeface="Times New Roman"/>
                <a:sym typeface="Times New Roman"/>
                <a:rtl val="0"/>
              </a:rPr>
              <a:t>RVB</a:t>
            </a:r>
          </a:p>
        </p:txBody>
      </p:sp>
      <p:cxnSp>
        <p:nvCxnSpPr>
          <p:cNvPr id="107" name="Shape 107"/>
          <p:cNvCxnSpPr>
            <a:stCxn id="104" idx="3"/>
          </p:cNvCxnSpPr>
          <p:nvPr/>
        </p:nvCxnSpPr>
        <p:spPr>
          <a:xfrm>
            <a:off x="21453550" y="18405729"/>
            <a:ext cx="9039900" cy="2033100"/>
          </a:xfrm>
          <a:prstGeom prst="straightConnector1">
            <a:avLst/>
          </a:prstGeom>
          <a:noFill/>
          <a:ln cap="flat" w="19050">
            <a:solidFill>
              <a:schemeClr val="dk2"/>
            </a:solidFill>
            <a:prstDash val="solid"/>
            <a:round/>
            <a:headEnd len="med" w="med" type="none"/>
            <a:tailEnd len="lg" w="lg" type="triangle"/>
          </a:ln>
        </p:spPr>
      </p:cxnSp>
      <p:cxnSp>
        <p:nvCxnSpPr>
          <p:cNvPr id="108" name="Shape 108"/>
          <p:cNvCxnSpPr>
            <a:stCxn id="105" idx="3"/>
          </p:cNvCxnSpPr>
          <p:nvPr/>
        </p:nvCxnSpPr>
        <p:spPr>
          <a:xfrm flipH="1" rot="10800000">
            <a:off x="21572431" y="21399073"/>
            <a:ext cx="8894700" cy="1849800"/>
          </a:xfrm>
          <a:prstGeom prst="straightConnector1">
            <a:avLst/>
          </a:prstGeom>
          <a:noFill/>
          <a:ln cap="flat" w="19050">
            <a:solidFill>
              <a:schemeClr val="dk2"/>
            </a:solidFill>
            <a:prstDash val="solid"/>
            <a:round/>
            <a:headEnd len="med" w="med" type="none"/>
            <a:tailEnd len="lg" w="lg" type="triangle"/>
          </a:ln>
        </p:spPr>
      </p:cxnSp>
      <p:sp>
        <p:nvSpPr>
          <p:cNvPr id="109" name="Shape 109"/>
          <p:cNvSpPr txBox="1"/>
          <p:nvPr/>
        </p:nvSpPr>
        <p:spPr>
          <a:xfrm>
            <a:off x="24568475" y="11193325"/>
            <a:ext cx="2277300" cy="1026600"/>
          </a:xfrm>
          <a:prstGeom prst="rect">
            <a:avLst/>
          </a:prstGeom>
          <a:noFill/>
          <a:ln>
            <a:noFill/>
          </a:ln>
        </p:spPr>
        <p:txBody>
          <a:bodyPr anchorCtr="0" anchor="t" bIns="91425" lIns="91425" rIns="91425" tIns="91425">
            <a:noAutofit/>
          </a:bodyPr>
          <a:lstStyle/>
          <a:p>
            <a:pPr indent="0" lvl="0" marL="0" marR="0" rtl="0" algn="l">
              <a:lnSpc>
                <a:spcPct val="100000"/>
              </a:lnSpc>
              <a:spcBef>
                <a:spcPts val="0"/>
              </a:spcBef>
              <a:spcAft>
                <a:spcPts val="0"/>
              </a:spcAft>
              <a:buClr>
                <a:srgbClr val="000000"/>
              </a:buClr>
              <a:buFont typeface="Arial"/>
              <a:buNone/>
            </a:pPr>
            <a:r>
              <a:t/>
            </a:r>
            <a:endParaRPr b="0" baseline="0" i="0" sz="1400" u="none" cap="none" strike="noStrike">
              <a:solidFill>
                <a:srgbClr val="000000"/>
              </a:solidFill>
              <a:latin typeface="Arial"/>
              <a:ea typeface="Arial"/>
              <a:cs typeface="Arial"/>
              <a:sym typeface="Arial"/>
              <a:rtl val="0"/>
            </a:endParaRPr>
          </a:p>
        </p:txBody>
      </p:sp>
      <p:sp>
        <p:nvSpPr>
          <p:cNvPr id="110" name="Shape 110"/>
          <p:cNvSpPr txBox="1"/>
          <p:nvPr/>
        </p:nvSpPr>
        <p:spPr>
          <a:xfrm>
            <a:off x="24921159" y="18405729"/>
            <a:ext cx="2430300" cy="831000"/>
          </a:xfrm>
          <a:prstGeom prst="rect">
            <a:avLst/>
          </a:prstGeom>
          <a:noFill/>
          <a:ln>
            <a:noFill/>
          </a:ln>
        </p:spPr>
        <p:txBody>
          <a:bodyPr anchorCtr="0" anchor="t" bIns="91425" lIns="91425" rIns="91425" tIns="91425">
            <a:noAutofit/>
          </a:bodyPr>
          <a:lstStyle/>
          <a:p>
            <a:pPr indent="0" lvl="0" marL="0" marR="0" rtl="0" algn="l">
              <a:lnSpc>
                <a:spcPct val="100000"/>
              </a:lnSpc>
              <a:spcBef>
                <a:spcPts val="0"/>
              </a:spcBef>
              <a:spcAft>
                <a:spcPts val="0"/>
              </a:spcAft>
              <a:buClr>
                <a:srgbClr val="000000"/>
              </a:buClr>
              <a:buSzPct val="25000"/>
              <a:buFont typeface="Times New Roman"/>
              <a:buNone/>
            </a:pPr>
            <a:r>
              <a:rPr b="1" baseline="0" i="0" lang="en-US" sz="3600" u="none" cap="none" strike="noStrike">
                <a:solidFill>
                  <a:srgbClr val="000000"/>
                </a:solidFill>
                <a:latin typeface="Times New Roman"/>
                <a:ea typeface="Times New Roman"/>
                <a:cs typeface="Times New Roman"/>
                <a:sym typeface="Times New Roman"/>
                <a:rtl val="0"/>
              </a:rPr>
              <a:t>.18***</a:t>
            </a:r>
          </a:p>
        </p:txBody>
      </p:sp>
      <p:sp>
        <p:nvSpPr>
          <p:cNvPr id="111" name="Shape 111"/>
          <p:cNvSpPr txBox="1"/>
          <p:nvPr/>
        </p:nvSpPr>
        <p:spPr>
          <a:xfrm>
            <a:off x="25125612" y="21651234"/>
            <a:ext cx="2021399" cy="831000"/>
          </a:xfrm>
          <a:prstGeom prst="rect">
            <a:avLst/>
          </a:prstGeom>
          <a:noFill/>
          <a:ln>
            <a:noFill/>
          </a:ln>
        </p:spPr>
        <p:txBody>
          <a:bodyPr anchorCtr="0" anchor="t" bIns="91425" lIns="91425" rIns="91425" tIns="91425">
            <a:noAutofit/>
          </a:bodyPr>
          <a:lstStyle/>
          <a:p>
            <a:pPr indent="0" lvl="0" marL="0" marR="0" rtl="0" algn="l">
              <a:lnSpc>
                <a:spcPct val="100000"/>
              </a:lnSpc>
              <a:spcBef>
                <a:spcPts val="0"/>
              </a:spcBef>
              <a:spcAft>
                <a:spcPts val="0"/>
              </a:spcAft>
              <a:buClr>
                <a:srgbClr val="000000"/>
              </a:buClr>
              <a:buSzPct val="25000"/>
              <a:buFont typeface="Times New Roman"/>
              <a:buNone/>
            </a:pPr>
            <a:r>
              <a:rPr b="1" baseline="0" i="0" lang="en-US" sz="3600" u="none" cap="none" strike="noStrike">
                <a:solidFill>
                  <a:srgbClr val="000000"/>
                </a:solidFill>
                <a:latin typeface="Times New Roman"/>
                <a:ea typeface="Times New Roman"/>
                <a:cs typeface="Times New Roman"/>
                <a:sym typeface="Times New Roman"/>
                <a:rtl val="0"/>
              </a:rPr>
              <a:t>.31***</a:t>
            </a:r>
          </a:p>
        </p:txBody>
      </p:sp>
      <p:sp>
        <p:nvSpPr>
          <p:cNvPr id="112" name="Shape 112"/>
          <p:cNvSpPr txBox="1"/>
          <p:nvPr/>
        </p:nvSpPr>
        <p:spPr>
          <a:xfrm>
            <a:off x="22133759" y="25117959"/>
            <a:ext cx="7641599" cy="831000"/>
          </a:xfrm>
          <a:prstGeom prst="rect">
            <a:avLst/>
          </a:prstGeom>
          <a:noFill/>
          <a:ln>
            <a:noFill/>
          </a:ln>
        </p:spPr>
        <p:txBody>
          <a:bodyPr anchorCtr="0" anchor="t" bIns="91425" lIns="91425" rIns="91425" tIns="91425">
            <a:noAutofit/>
          </a:bodyPr>
          <a:lstStyle/>
          <a:p>
            <a:pPr indent="0" lvl="0" marL="0" marR="0" rtl="0" algn="l">
              <a:lnSpc>
                <a:spcPct val="100000"/>
              </a:lnSpc>
              <a:spcBef>
                <a:spcPts val="0"/>
              </a:spcBef>
              <a:spcAft>
                <a:spcPts val="0"/>
              </a:spcAft>
              <a:buClr>
                <a:srgbClr val="000000"/>
              </a:buClr>
              <a:buSzPct val="25000"/>
              <a:buFont typeface="Times New Roman"/>
              <a:buNone/>
            </a:pPr>
            <a:r>
              <a:rPr b="0" baseline="0" i="1" lang="en-US" sz="3800" u="none" cap="none" strike="noStrike">
                <a:solidFill>
                  <a:srgbClr val="000000"/>
                </a:solidFill>
                <a:latin typeface="Times New Roman"/>
                <a:ea typeface="Times New Roman"/>
                <a:cs typeface="Times New Roman"/>
                <a:sym typeface="Times New Roman"/>
                <a:rtl val="0"/>
              </a:rPr>
              <a:t>R²</a:t>
            </a:r>
            <a:r>
              <a:rPr b="0" baseline="0" i="0" lang="en-US" sz="3800" u="none" cap="none" strike="noStrike">
                <a:solidFill>
                  <a:srgbClr val="000000"/>
                </a:solidFill>
                <a:latin typeface="Times New Roman"/>
                <a:ea typeface="Times New Roman"/>
                <a:cs typeface="Times New Roman"/>
                <a:sym typeface="Times New Roman"/>
                <a:rtl val="0"/>
              </a:rPr>
              <a:t> = .16, </a:t>
            </a:r>
            <a:r>
              <a:rPr b="0" baseline="0" i="1" lang="en-US" sz="3800" u="none" cap="none" strike="noStrike">
                <a:solidFill>
                  <a:srgbClr val="000000"/>
                </a:solidFill>
                <a:latin typeface="Times New Roman"/>
                <a:ea typeface="Times New Roman"/>
                <a:cs typeface="Times New Roman"/>
                <a:sym typeface="Times New Roman"/>
                <a:rtl val="0"/>
              </a:rPr>
              <a:t>F</a:t>
            </a:r>
            <a:r>
              <a:rPr b="0" baseline="0" i="0" lang="en-US" sz="3800" u="none" cap="none" strike="noStrike">
                <a:solidFill>
                  <a:srgbClr val="000000"/>
                </a:solidFill>
                <a:latin typeface="Times New Roman"/>
                <a:ea typeface="Times New Roman"/>
                <a:cs typeface="Times New Roman"/>
                <a:sym typeface="Times New Roman"/>
                <a:rtl val="0"/>
              </a:rPr>
              <a:t>(2,660) = 63.15, </a:t>
            </a:r>
            <a:r>
              <a:rPr b="0" baseline="0" i="1" lang="en-US" sz="3800" u="none" cap="none" strike="noStrike">
                <a:solidFill>
                  <a:srgbClr val="000000"/>
                </a:solidFill>
                <a:latin typeface="Times New Roman"/>
                <a:ea typeface="Times New Roman"/>
                <a:cs typeface="Times New Roman"/>
                <a:sym typeface="Times New Roman"/>
                <a:rtl val="0"/>
              </a:rPr>
              <a:t>p </a:t>
            </a:r>
            <a:r>
              <a:rPr b="0" baseline="0" i="0" lang="en-US" sz="3800" u="none" cap="none" strike="noStrike">
                <a:solidFill>
                  <a:srgbClr val="000000"/>
                </a:solidFill>
                <a:latin typeface="Times New Roman"/>
                <a:ea typeface="Times New Roman"/>
                <a:cs typeface="Times New Roman"/>
                <a:sym typeface="Times New Roman"/>
                <a:rtl val="0"/>
              </a:rPr>
              <a:t>&lt; .001 </a:t>
            </a:r>
          </a:p>
        </p:txBody>
      </p:sp>
      <p:sp>
        <p:nvSpPr>
          <p:cNvPr id="113" name="Shape 113"/>
          <p:cNvSpPr txBox="1"/>
          <p:nvPr/>
        </p:nvSpPr>
        <p:spPr>
          <a:xfrm>
            <a:off x="17603350" y="28584675"/>
            <a:ext cx="16914899" cy="2257499"/>
          </a:xfrm>
          <a:prstGeom prst="rect">
            <a:avLst/>
          </a:prstGeom>
          <a:noFill/>
          <a:ln>
            <a:noFill/>
          </a:ln>
        </p:spPr>
        <p:txBody>
          <a:bodyPr anchorCtr="0" anchor="t" bIns="91425" lIns="91425" rIns="91425" tIns="91425">
            <a:noAutofit/>
          </a:bodyPr>
          <a:lstStyle/>
          <a:p>
            <a:pPr indent="0" lvl="0" marL="0" marR="0" rtl="0" algn="l">
              <a:lnSpc>
                <a:spcPct val="100000"/>
              </a:lnSpc>
              <a:spcBef>
                <a:spcPts val="0"/>
              </a:spcBef>
              <a:spcAft>
                <a:spcPts val="0"/>
              </a:spcAft>
              <a:buClr>
                <a:srgbClr val="000000"/>
              </a:buClr>
              <a:buFont typeface="Arial"/>
              <a:buNone/>
            </a:pPr>
            <a:r>
              <a:t/>
            </a:r>
            <a:endParaRPr b="0" baseline="0" i="0" sz="3600" u="none" cap="none" strike="noStrike">
              <a:solidFill>
                <a:srgbClr val="000000"/>
              </a:solidFill>
              <a:latin typeface="Times New Roman"/>
              <a:ea typeface="Times New Roman"/>
              <a:cs typeface="Times New Roman"/>
              <a:sym typeface="Times New Roman"/>
              <a:rtl val="0"/>
            </a:endParaRPr>
          </a:p>
          <a:p>
            <a:pPr indent="-457200" lvl="0" marL="457200" marR="0" rtl="0" algn="l">
              <a:lnSpc>
                <a:spcPct val="100000"/>
              </a:lnSpc>
              <a:spcBef>
                <a:spcPts val="0"/>
              </a:spcBef>
              <a:spcAft>
                <a:spcPts val="0"/>
              </a:spcAft>
              <a:buClr>
                <a:srgbClr val="000000"/>
              </a:buClr>
              <a:buSzPct val="100000"/>
              <a:buFont typeface="Times New Roman"/>
              <a:buChar char="●"/>
            </a:pPr>
            <a:r>
              <a:rPr b="0" baseline="0" i="0" lang="en-US" sz="3600" u="none" cap="none" strike="noStrike">
                <a:solidFill>
                  <a:srgbClr val="000000"/>
                </a:solidFill>
                <a:latin typeface="Times New Roman"/>
                <a:ea typeface="Times New Roman"/>
                <a:cs typeface="Times New Roman"/>
                <a:sym typeface="Times New Roman"/>
                <a:rtl val="0"/>
              </a:rPr>
              <a:t>When you are more depressed, you are more likely to engage in RVB</a:t>
            </a:r>
          </a:p>
          <a:p>
            <a:pPr indent="-457200" lvl="0" marL="457200" marR="0" rtl="0" algn="l">
              <a:lnSpc>
                <a:spcPct val="100000"/>
              </a:lnSpc>
              <a:spcBef>
                <a:spcPts val="0"/>
              </a:spcBef>
              <a:spcAft>
                <a:spcPts val="0"/>
              </a:spcAft>
              <a:buClr>
                <a:srgbClr val="000000"/>
              </a:buClr>
              <a:buSzPct val="100000"/>
              <a:buFont typeface="Times New Roman"/>
              <a:buChar char="●"/>
            </a:pPr>
            <a:r>
              <a:rPr b="0" baseline="0" i="0" lang="en-US" sz="3600" u="none" cap="none" strike="noStrike">
                <a:solidFill>
                  <a:srgbClr val="000000"/>
                </a:solidFill>
                <a:latin typeface="Times New Roman"/>
                <a:ea typeface="Times New Roman"/>
                <a:cs typeface="Times New Roman"/>
                <a:sym typeface="Times New Roman"/>
                <a:rtl val="0"/>
              </a:rPr>
              <a:t>When you experience more stressful life events, you are more likely to engage in RVB</a:t>
            </a:r>
          </a:p>
          <a:p>
            <a:pPr lvl="0" marR="0" rtl="0" algn="l">
              <a:lnSpc>
                <a:spcPct val="100000"/>
              </a:lnSpc>
              <a:spcBef>
                <a:spcPts val="0"/>
              </a:spcBef>
              <a:spcAft>
                <a:spcPts val="0"/>
              </a:spcAft>
              <a:buNone/>
            </a:pPr>
            <a:r>
              <a:t/>
            </a:r>
            <a:endParaRPr/>
          </a:p>
        </p:txBody>
      </p:sp>
      <p:graphicFrame>
        <p:nvGraphicFramePr>
          <p:cNvPr id="114" name="Shape 114"/>
          <p:cNvGraphicFramePr/>
          <p:nvPr/>
        </p:nvGraphicFramePr>
        <p:xfrm>
          <a:off x="19689712" y="8683746"/>
          <a:ext cx="3000000" cy="3000000"/>
        </p:xfrm>
        <a:graphic>
          <a:graphicData uri="http://schemas.openxmlformats.org/drawingml/2006/table">
            <a:tbl>
              <a:tblPr>
                <a:noFill/>
                <a:tableStyleId>{64E07C67-3963-48A7-B3F1-0BD279CA6A7F}</a:tableStyleId>
              </a:tblPr>
              <a:tblGrid>
                <a:gridCol w="3058025"/>
                <a:gridCol w="3058025"/>
                <a:gridCol w="3058025"/>
                <a:gridCol w="3058025"/>
              </a:tblGrid>
              <a:tr h="1138975">
                <a:tc>
                  <a:txBody>
                    <a:bodyPr>
                      <a:noAutofit/>
                    </a:bodyPr>
                    <a:lstStyle/>
                    <a:p>
                      <a:pPr indent="0" lvl="0" marL="0" marR="0" rtl="0" algn="ctr">
                        <a:lnSpc>
                          <a:spcPct val="100000"/>
                        </a:lnSpc>
                        <a:spcBef>
                          <a:spcPts val="0"/>
                        </a:spcBef>
                        <a:spcAft>
                          <a:spcPts val="0"/>
                        </a:spcAft>
                        <a:buClr>
                          <a:srgbClr val="000000"/>
                        </a:buClr>
                        <a:buFont typeface="Arial"/>
                        <a:buNone/>
                      </a:pPr>
                      <a:r>
                        <a:t/>
                      </a:r>
                      <a:endParaRPr b="1" baseline="0" sz="3200" u="none" cap="none" strike="noStrike">
                        <a:latin typeface="Times New Roman"/>
                        <a:ea typeface="Times New Roman"/>
                        <a:cs typeface="Times New Roman"/>
                        <a:sym typeface="Times New Roman"/>
                        <a:rtl val="0"/>
                      </a:endParaRP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lang="en-US" sz="3200" u="none" cap="none" strike="noStrike">
                          <a:latin typeface="Times New Roman"/>
                          <a:ea typeface="Times New Roman"/>
                          <a:cs typeface="Times New Roman"/>
                          <a:sym typeface="Times New Roman"/>
                          <a:rtl val="0"/>
                        </a:rPr>
                        <a:t>Stressful Life Events </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lang="en-US" sz="3200" u="none" cap="none" strike="noStrike">
                          <a:latin typeface="Times New Roman"/>
                          <a:ea typeface="Times New Roman"/>
                          <a:cs typeface="Times New Roman"/>
                          <a:sym typeface="Times New Roman"/>
                          <a:rtl val="0"/>
                        </a:rPr>
                        <a:t>Depression</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lang="en-US" sz="3200" u="none" cap="none" strike="noStrike">
                          <a:latin typeface="Times New Roman"/>
                          <a:ea typeface="Times New Roman"/>
                          <a:cs typeface="Times New Roman"/>
                          <a:sym typeface="Times New Roman"/>
                          <a:rtl val="0"/>
                        </a:rPr>
                        <a:t>RVB</a:t>
                      </a:r>
                    </a:p>
                  </a:txBody>
                  <a:tcPr marT="91425" marB="91425" marR="91425" marL="91425"/>
                </a:tc>
              </a:tr>
              <a:tr h="1138975">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lang="en-US" sz="3200" u="none" cap="none" strike="noStrike">
                          <a:latin typeface="Times New Roman"/>
                          <a:ea typeface="Times New Roman"/>
                          <a:cs typeface="Times New Roman"/>
                          <a:sym typeface="Times New Roman"/>
                          <a:rtl val="0"/>
                        </a:rPr>
                        <a:t>Stressful Life Events</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1.00</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.30***</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.36***</a:t>
                      </a:r>
                    </a:p>
                  </a:txBody>
                  <a:tcPr marT="91425" marB="91425" marR="91425" marL="91425"/>
                </a:tc>
              </a:tr>
              <a:tr h="1138975">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1" baseline="0" lang="en-US" sz="3200" u="none" cap="none" strike="noStrike">
                          <a:latin typeface="Times New Roman"/>
                          <a:ea typeface="Times New Roman"/>
                          <a:cs typeface="Times New Roman"/>
                          <a:sym typeface="Times New Roman"/>
                          <a:rtl val="0"/>
                        </a:rPr>
                        <a:t>Depression</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.30***</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1.00</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.27***</a:t>
                      </a:r>
                    </a:p>
                  </a:txBody>
                  <a:tcPr marT="91425" marB="91425" marR="91425" marL="91425"/>
                </a:tc>
              </a:tr>
              <a:tr h="1138975">
                <a:tc>
                  <a:txBody>
                    <a:bodyPr>
                      <a:noAutofit/>
                    </a:bodyPr>
                    <a:lstStyle/>
                    <a:p>
                      <a:pPr indent="0" lvl="0" marL="0" marR="0" rtl="0" algn="ctr">
                        <a:lnSpc>
                          <a:spcPct val="100000"/>
                        </a:lnSpc>
                        <a:spcBef>
                          <a:spcPts val="0"/>
                        </a:spcBef>
                        <a:spcAft>
                          <a:spcPts val="0"/>
                        </a:spcAft>
                        <a:buClr>
                          <a:schemeClr val="dk1"/>
                        </a:buClr>
                        <a:buSzPct val="25000"/>
                        <a:buFont typeface="Times New Roman"/>
                        <a:buNone/>
                      </a:pPr>
                      <a:r>
                        <a:rPr b="1" baseline="0" lang="en-US" sz="3200" u="none" cap="none" strike="noStrike">
                          <a:solidFill>
                            <a:schemeClr val="dk1"/>
                          </a:solidFill>
                          <a:latin typeface="Times New Roman"/>
                          <a:ea typeface="Times New Roman"/>
                          <a:cs typeface="Times New Roman"/>
                          <a:sym typeface="Times New Roman"/>
                          <a:rtl val="0"/>
                        </a:rPr>
                        <a:t>RVB</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.36***</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.27***</a:t>
                      </a:r>
                    </a:p>
                  </a:txBody>
                  <a:tcPr marT="91425" marB="91425" marR="91425" marL="91425"/>
                </a:tc>
                <a:tc>
                  <a:txBody>
                    <a:bodyPr>
                      <a:noAutofit/>
                    </a:bodyPr>
                    <a:lstStyle/>
                    <a:p>
                      <a:pPr indent="0" lvl="0" marL="0" marR="0" rtl="0" algn="ctr">
                        <a:lnSpc>
                          <a:spcPct val="100000"/>
                        </a:lnSpc>
                        <a:spcBef>
                          <a:spcPts val="0"/>
                        </a:spcBef>
                        <a:spcAft>
                          <a:spcPts val="0"/>
                        </a:spcAft>
                        <a:buClr>
                          <a:srgbClr val="000000"/>
                        </a:buClr>
                        <a:buSzPct val="25000"/>
                        <a:buFont typeface="Times New Roman"/>
                        <a:buNone/>
                      </a:pPr>
                      <a:r>
                        <a:rPr baseline="0" lang="en-US" sz="3200" u="none" cap="none" strike="noStrike">
                          <a:latin typeface="Times New Roman"/>
                          <a:ea typeface="Times New Roman"/>
                          <a:cs typeface="Times New Roman"/>
                          <a:sym typeface="Times New Roman"/>
                          <a:rtl val="0"/>
                        </a:rPr>
                        <a:t>1.00</a:t>
                      </a:r>
                    </a:p>
                  </a:txBody>
                  <a:tcPr marT="91425" marB="91425" marR="91425" marL="91425"/>
                </a:tc>
              </a:tr>
            </a:tbl>
          </a:graphicData>
        </a:graphic>
      </p:graphicFrame>
      <p:sp>
        <p:nvSpPr>
          <p:cNvPr id="115" name="Shape 115"/>
          <p:cNvSpPr txBox="1"/>
          <p:nvPr/>
        </p:nvSpPr>
        <p:spPr>
          <a:xfrm>
            <a:off x="29381131" y="13697865"/>
            <a:ext cx="7518600" cy="1600500"/>
          </a:xfrm>
          <a:prstGeom prst="rect">
            <a:avLst/>
          </a:prstGeom>
          <a:noFill/>
          <a:ln>
            <a:noFill/>
          </a:ln>
        </p:spPr>
        <p:txBody>
          <a:bodyPr anchorCtr="0" anchor="t" bIns="45700" lIns="91425" rIns="91425" tIns="45700">
            <a:noAutofit/>
          </a:bodyPr>
          <a:lstStyle/>
          <a:p>
            <a:pPr indent="-457200" lvl="0" marL="457200" marR="0" rtl="0" algn="l">
              <a:lnSpc>
                <a:spcPct val="100000"/>
              </a:lnSpc>
              <a:spcBef>
                <a:spcPts val="0"/>
              </a:spcBef>
              <a:spcAft>
                <a:spcPts val="0"/>
              </a:spcAft>
              <a:buClr>
                <a:srgbClr val="000000"/>
              </a:buClr>
              <a:buSzPct val="100000"/>
              <a:buFont typeface="Arial"/>
              <a:buChar char="•"/>
            </a:pPr>
            <a:r>
              <a:rPr b="0" baseline="0" i="0" lang="en-US" sz="2800" u="none" cap="none" strike="noStrike">
                <a:solidFill>
                  <a:srgbClr val="000000"/>
                </a:solidFill>
                <a:latin typeface="Arial"/>
                <a:ea typeface="Arial"/>
                <a:cs typeface="Arial"/>
                <a:sym typeface="Arial"/>
                <a:rtl val="0"/>
              </a:rPr>
              <a:t>*p&lt;.05</a:t>
            </a:r>
          </a:p>
          <a:p>
            <a:pPr indent="-457200" lvl="0" marL="457200" marR="0" rtl="0" algn="l">
              <a:lnSpc>
                <a:spcPct val="100000"/>
              </a:lnSpc>
              <a:spcBef>
                <a:spcPts val="0"/>
              </a:spcBef>
              <a:spcAft>
                <a:spcPts val="0"/>
              </a:spcAft>
              <a:buClr>
                <a:srgbClr val="000000"/>
              </a:buClr>
              <a:buSzPct val="100000"/>
              <a:buFont typeface="Arial"/>
              <a:buChar char="•"/>
            </a:pPr>
            <a:r>
              <a:rPr b="0" baseline="0" i="0" lang="en-US" sz="2800" u="none" cap="none" strike="noStrike">
                <a:solidFill>
                  <a:srgbClr val="000000"/>
                </a:solidFill>
                <a:latin typeface="Arial"/>
                <a:ea typeface="Arial"/>
                <a:cs typeface="Arial"/>
                <a:sym typeface="Arial"/>
                <a:rtl val="0"/>
              </a:rPr>
              <a:t>**p&lt;.01</a:t>
            </a:r>
          </a:p>
          <a:p>
            <a:pPr indent="-457200" lvl="0" marL="457200" marR="0" rtl="0" algn="l">
              <a:lnSpc>
                <a:spcPct val="100000"/>
              </a:lnSpc>
              <a:spcBef>
                <a:spcPts val="0"/>
              </a:spcBef>
              <a:spcAft>
                <a:spcPts val="0"/>
              </a:spcAft>
              <a:buClr>
                <a:srgbClr val="000000"/>
              </a:buClr>
              <a:buSzPct val="100000"/>
              <a:buFont typeface="Arial"/>
              <a:buChar char="•"/>
            </a:pPr>
            <a:r>
              <a:rPr b="0" baseline="0" i="0" lang="en-US" sz="2800" u="none" cap="none" strike="noStrike">
                <a:solidFill>
                  <a:srgbClr val="000000"/>
                </a:solidFill>
                <a:latin typeface="Arial"/>
                <a:ea typeface="Arial"/>
                <a:cs typeface="Arial"/>
                <a:sym typeface="Arial"/>
                <a:rtl val="0"/>
              </a:rPr>
              <a:t>***p&lt;.001</a:t>
            </a:r>
          </a:p>
          <a:p>
            <a:pPr indent="0" lvl="0" marL="0" marR="0" rtl="0" algn="l">
              <a:lnSpc>
                <a:spcPct val="100000"/>
              </a:lnSpc>
              <a:spcBef>
                <a:spcPts val="0"/>
              </a:spcBef>
              <a:spcAft>
                <a:spcPts val="0"/>
              </a:spcAft>
              <a:buClr>
                <a:srgbClr val="000000"/>
              </a:buClr>
              <a:buFont typeface="Arial"/>
              <a:buNone/>
            </a:pPr>
            <a:r>
              <a:t/>
            </a:r>
            <a:endParaRPr b="0" baseline="0" i="0" sz="1400" u="none" cap="none" strike="noStrike">
              <a:solidFill>
                <a:srgbClr val="000000"/>
              </a:solidFill>
              <a:latin typeface="Arial"/>
              <a:ea typeface="Arial"/>
              <a:cs typeface="Arial"/>
              <a:sym typeface="Arial"/>
              <a:rtl val="0"/>
            </a:endParaRPr>
          </a:p>
        </p:txBody>
      </p:sp>
      <p:sp>
        <p:nvSpPr>
          <p:cNvPr id="116" name="Shape 116"/>
          <p:cNvSpPr/>
          <p:nvPr/>
        </p:nvSpPr>
        <p:spPr>
          <a:xfrm>
            <a:off x="18995984" y="27294321"/>
            <a:ext cx="13422300" cy="1371598"/>
          </a:xfrm>
          <a:prstGeom prst="rect">
            <a:avLst/>
          </a:prstGeom>
          <a:gradFill>
            <a:gsLst>
              <a:gs pos="0">
                <a:srgbClr val="031F43"/>
              </a:gs>
              <a:gs pos="50000">
                <a:srgbClr val="052E65"/>
              </a:gs>
              <a:gs pos="100000">
                <a:srgbClr val="031F43"/>
              </a:gs>
            </a:gsLst>
            <a:lin ang="5400000" scaled="0"/>
          </a:gradFill>
          <a:ln cap="flat" w="9525">
            <a:solidFill>
              <a:schemeClr val="dk1"/>
            </a:solidFill>
            <a:prstDash val="solid"/>
            <a:miter/>
            <a:headEnd len="med" w="med" type="none"/>
            <a:tailEnd len="med" w="med" type="none"/>
          </a:ln>
        </p:spPr>
        <p:txBody>
          <a:bodyPr anchorCtr="0" anchor="ctr" bIns="68575" lIns="137150" rIns="137150" tIns="68575">
            <a:noAutofit/>
          </a:bodyPr>
          <a:lstStyle/>
          <a:p>
            <a:pPr indent="0" lvl="0" marL="0" marR="0" rtl="0" algn="ctr">
              <a:lnSpc>
                <a:spcPct val="100000"/>
              </a:lnSpc>
              <a:spcBef>
                <a:spcPts val="0"/>
              </a:spcBef>
              <a:spcAft>
                <a:spcPts val="0"/>
              </a:spcAft>
              <a:buClr>
                <a:srgbClr val="CCCCCC"/>
              </a:buClr>
              <a:buSzPct val="25000"/>
              <a:buFont typeface="Arial"/>
              <a:buNone/>
            </a:pPr>
            <a:r>
              <a:rPr b="1" baseline="0" i="0" lang="en-US" sz="4300" u="none" cap="none" strike="noStrike">
                <a:solidFill>
                  <a:srgbClr val="CCCCCC"/>
                </a:solidFill>
                <a:latin typeface="Times New Roman"/>
                <a:ea typeface="Times New Roman"/>
                <a:cs typeface="Times New Roman"/>
                <a:sym typeface="Times New Roman"/>
                <a:rtl val="0"/>
              </a:rPr>
              <a:t>Findings</a:t>
            </a: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cap="flat" cmpd="sng" w="9525" algn="ctr">
          <a:solidFill>
            <a:schemeClr val="phClr">
              <a:shade val="95000"/>
              <a:satMod val="105000"/>
            </a:schemeClr>
          </a:solidFill>
          <a:prstDash val="solid"/>
        </a:ln>
        <a:ln cap="flat" cmpd="sng" w="25400" algn="ctr">
          <a:solidFill>
            <a:schemeClr val="phClr"/>
          </a:solidFill>
          <a:prstDash val="solid"/>
        </a:ln>
        <a:ln cap="flat" cmpd="sng" w="38100" algn="ctr">
          <a:solidFill>
            <a:schemeClr val="phClr"/>
          </a:solidFill>
          <a:prstDash val="solid"/>
        </a:ln>
      </a:lnStyleLst>
      <a:effectStyleLst>
        <a:effectStyle>
          <a:effectLst>
            <a:outerShdw blurRad="40000" rotWithShape="0" dir="5400000" dist="20000">
              <a:srgbClr val="000000">
                <a:alpha val="38000"/>
              </a:srgbClr>
            </a:outerShdw>
          </a:effectLst>
        </a:effectStyle>
        <a:effectStyle>
          <a:effectLst>
            <a:outerShdw blurRad="40000" rotWithShape="0" dir="5400000" dist="23000">
              <a:srgbClr val="000000">
                <a:alpha val="35000"/>
              </a:srgbClr>
            </a:outerShdw>
          </a:effectLst>
        </a:effectStyle>
        <a:effectStyle>
          <a:effectLst>
            <a:outerShdw blurRad="40000" rotWithShape="0" dir="5400000" dist="2300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cap="flat" cmpd="sng" w="9525" algn="ctr">
          <a:solidFill>
            <a:schemeClr val="phClr">
              <a:shade val="95000"/>
              <a:satMod val="105000"/>
            </a:schemeClr>
          </a:solidFill>
          <a:prstDash val="solid"/>
        </a:ln>
        <a:ln cap="flat" cmpd="sng" w="25400" algn="ctr">
          <a:solidFill>
            <a:schemeClr val="phClr"/>
          </a:solidFill>
          <a:prstDash val="solid"/>
        </a:ln>
        <a:ln cap="flat" cmpd="sng" w="38100" algn="ctr">
          <a:solidFill>
            <a:schemeClr val="phClr"/>
          </a:solidFill>
          <a:prstDash val="solid"/>
        </a:ln>
      </a:lnStyleLst>
      <a:effectStyleLst>
        <a:effectStyle>
          <a:effectLst>
            <a:outerShdw blurRad="40000" rotWithShape="0" dir="5400000" dist="20000">
              <a:srgbClr val="000000">
                <a:alpha val="38000"/>
              </a:srgbClr>
            </a:outerShdw>
          </a:effectLst>
        </a:effectStyle>
        <a:effectStyle>
          <a:effectLst>
            <a:outerShdw blurRad="40000" rotWithShape="0" dir="5400000" dist="23000">
              <a:srgbClr val="000000">
                <a:alpha val="35000"/>
              </a:srgbClr>
            </a:outerShdw>
          </a:effectLst>
        </a:effectStyle>
        <a:effectStyle>
          <a:effectLst>
            <a:outerShdw blurRad="40000" rotWithShape="0" dir="5400000" dist="2300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cap="flat" cmpd="sng" w="9525" algn="ctr">
          <a:solidFill>
            <a:schemeClr val="phClr">
              <a:shade val="95000"/>
              <a:satMod val="105000"/>
            </a:schemeClr>
          </a:solidFill>
          <a:prstDash val="solid"/>
        </a:ln>
        <a:ln cap="flat" cmpd="sng" w="25400" algn="ctr">
          <a:solidFill>
            <a:schemeClr val="phClr"/>
          </a:solidFill>
          <a:prstDash val="solid"/>
        </a:ln>
        <a:ln cap="flat" cmpd="sng" w="38100" algn="ctr">
          <a:solidFill>
            <a:schemeClr val="phClr"/>
          </a:solidFill>
          <a:prstDash val="solid"/>
        </a:ln>
      </a:lnStyleLst>
      <a:effectStyleLst>
        <a:effectStyle>
          <a:effectLst>
            <a:outerShdw blurRad="40000" rotWithShape="0" dir="5400000" dist="20000">
              <a:srgbClr val="000000">
                <a:alpha val="38000"/>
              </a:srgbClr>
            </a:outerShdw>
          </a:effectLst>
        </a:effectStyle>
        <a:effectStyle>
          <a:effectLst>
            <a:outerShdw blurRad="40000" rotWithShape="0" dir="5400000" dist="23000">
              <a:srgbClr val="000000">
                <a:alpha val="35000"/>
              </a:srgbClr>
            </a:outerShdw>
          </a:effectLst>
        </a:effectStyle>
        <a:effectStyle>
          <a:effectLst>
            <a:outerShdw blurRad="40000" rotWithShape="0" dir="5400000" dist="2300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