
<file path=[Content_Types].xml><?xml version="1.0" encoding="utf-8"?>
<Types xmlns="http://schemas.openxmlformats.org/package/2006/content-types">
  <Default Extension="xml" ContentType="application/xml"/>
  <Default Extension="wmf" ContentType="image/x-wmf"/>
  <Default Extension="jpeg" ContentType="image/jpeg"/>
  <Default Extension="jpg" ContentType="image/jpeg"/>
  <Default Extension="emf" ContentType="image/x-emf"/>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embeddings/oleObject1.bin" ContentType="application/vnd.openxmlformats-officedocument.oleObject"/>
  <Override PartName="/ppt/embeddings/oleObject2.bin" ContentType="application/vnd.openxmlformats-officedocument.oleObject"/>
  <Override PartName="/ppt/embeddings/oleObject3.bin" ContentType="application/vnd.openxmlformats-officedocument.oleObject"/>
  <Override PartName="/ppt/embeddings/oleObject4.bin" ContentType="application/vnd.openxmlformats-officedocument.oleObject"/>
  <Override PartName="/ppt/slideLayouts/slideLayout2.xml" ContentType="application/vnd.openxmlformats-officedocument.presentationml.slideLayout+xml"/>
  <Override PartName="/ppt/theme/theme2.xml" ContentType="application/vnd.openxmlformats-officedocument.theme+xml"/>
  <Override PartName="/ppt/embeddings/oleObject5.bin" ContentType="application/vnd.openxmlformats-officedocument.oleObject"/>
  <Override PartName="/ppt/embeddings/oleObject6.bin" ContentType="application/vnd.openxmlformats-officedocument.oleObject"/>
  <Override PartName="/ppt/embeddings/oleObject7.bin" ContentType="application/vnd.openxmlformats-officedocument.oleObject"/>
  <Override PartName="/ppt/embeddings/oleObject8.bin" ContentType="application/vnd.openxmlformats-officedocument.oleObject"/>
  <Override PartName="/ppt/slideLayouts/slideLayout3.xml" ContentType="application/vnd.openxmlformats-officedocument.presentationml.slideLayout+xml"/>
  <Override PartName="/ppt/theme/theme3.xml" ContentType="application/vnd.openxmlformats-officedocument.theme+xml"/>
  <Override PartName="/ppt/embeddings/oleObject9.bin" ContentType="application/vnd.openxmlformats-officedocument.oleObject"/>
  <Override PartName="/ppt/embeddings/oleObject10.bin" ContentType="application/vnd.openxmlformats-officedocument.oleObject"/>
  <Override PartName="/ppt/embeddings/oleObject11.bin" ContentType="application/vnd.openxmlformats-officedocument.oleObject"/>
  <Override PartName="/ppt/embeddings/oleObject12.bin" ContentType="application/vnd.openxmlformats-officedocument.oleObject"/>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32918400" cy="32918400"/>
  <p:notesSz cx="6858000" cy="9144000"/>
  <p:defaultTextStyle>
    <a:defPPr>
      <a:defRPr lang="en-US"/>
    </a:defPPr>
    <a:lvl1pPr marL="0" algn="l" defTabSz="3291675" rtl="0" eaLnBrk="1" latinLnBrk="0" hangingPunct="1">
      <a:defRPr sz="6500" kern="1200">
        <a:solidFill>
          <a:schemeClr val="tx1"/>
        </a:solidFill>
        <a:latin typeface="+mn-lt"/>
        <a:ea typeface="+mn-ea"/>
        <a:cs typeface="+mn-cs"/>
      </a:defRPr>
    </a:lvl1pPr>
    <a:lvl2pPr marL="1645838" algn="l" defTabSz="3291675" rtl="0" eaLnBrk="1" latinLnBrk="0" hangingPunct="1">
      <a:defRPr sz="6500" kern="1200">
        <a:solidFill>
          <a:schemeClr val="tx1"/>
        </a:solidFill>
        <a:latin typeface="+mn-lt"/>
        <a:ea typeface="+mn-ea"/>
        <a:cs typeface="+mn-cs"/>
      </a:defRPr>
    </a:lvl2pPr>
    <a:lvl3pPr marL="3291675" algn="l" defTabSz="3291675" rtl="0" eaLnBrk="1" latinLnBrk="0" hangingPunct="1">
      <a:defRPr sz="6500" kern="1200">
        <a:solidFill>
          <a:schemeClr val="tx1"/>
        </a:solidFill>
        <a:latin typeface="+mn-lt"/>
        <a:ea typeface="+mn-ea"/>
        <a:cs typeface="+mn-cs"/>
      </a:defRPr>
    </a:lvl3pPr>
    <a:lvl4pPr marL="4937513" algn="l" defTabSz="3291675" rtl="0" eaLnBrk="1" latinLnBrk="0" hangingPunct="1">
      <a:defRPr sz="6500" kern="1200">
        <a:solidFill>
          <a:schemeClr val="tx1"/>
        </a:solidFill>
        <a:latin typeface="+mn-lt"/>
        <a:ea typeface="+mn-ea"/>
        <a:cs typeface="+mn-cs"/>
      </a:defRPr>
    </a:lvl4pPr>
    <a:lvl5pPr marL="6583351" algn="l" defTabSz="3291675" rtl="0" eaLnBrk="1" latinLnBrk="0" hangingPunct="1">
      <a:defRPr sz="6500" kern="1200">
        <a:solidFill>
          <a:schemeClr val="tx1"/>
        </a:solidFill>
        <a:latin typeface="+mn-lt"/>
        <a:ea typeface="+mn-ea"/>
        <a:cs typeface="+mn-cs"/>
      </a:defRPr>
    </a:lvl5pPr>
    <a:lvl6pPr marL="8229189" algn="l" defTabSz="3291675" rtl="0" eaLnBrk="1" latinLnBrk="0" hangingPunct="1">
      <a:defRPr sz="6500" kern="1200">
        <a:solidFill>
          <a:schemeClr val="tx1"/>
        </a:solidFill>
        <a:latin typeface="+mn-lt"/>
        <a:ea typeface="+mn-ea"/>
        <a:cs typeface="+mn-cs"/>
      </a:defRPr>
    </a:lvl6pPr>
    <a:lvl7pPr marL="9875027" algn="l" defTabSz="3291675" rtl="0" eaLnBrk="1" latinLnBrk="0" hangingPunct="1">
      <a:defRPr sz="6500" kern="1200">
        <a:solidFill>
          <a:schemeClr val="tx1"/>
        </a:solidFill>
        <a:latin typeface="+mn-lt"/>
        <a:ea typeface="+mn-ea"/>
        <a:cs typeface="+mn-cs"/>
      </a:defRPr>
    </a:lvl7pPr>
    <a:lvl8pPr marL="11520864" algn="l" defTabSz="3291675" rtl="0" eaLnBrk="1" latinLnBrk="0" hangingPunct="1">
      <a:defRPr sz="6500" kern="1200">
        <a:solidFill>
          <a:schemeClr val="tx1"/>
        </a:solidFill>
        <a:latin typeface="+mn-lt"/>
        <a:ea typeface="+mn-ea"/>
        <a:cs typeface="+mn-cs"/>
      </a:defRPr>
    </a:lvl8pPr>
    <a:lvl9pPr marL="13166702" algn="l" defTabSz="3291675" rtl="0" eaLnBrk="1" latinLnBrk="0" hangingPunct="1">
      <a:defRPr sz="65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4424">
          <p15:clr>
            <a:srgbClr val="A4A3A4"/>
          </p15:clr>
        </p15:guide>
        <p15:guide id="2" orient="horz" pos="384">
          <p15:clr>
            <a:srgbClr val="A4A3A4"/>
          </p15:clr>
        </p15:guide>
        <p15:guide id="3" orient="horz" pos="26880">
          <p15:clr>
            <a:srgbClr val="A4A3A4"/>
          </p15:clr>
        </p15:guide>
        <p15:guide id="4" orient="horz">
          <p15:clr>
            <a:srgbClr val="A4A3A4"/>
          </p15:clr>
        </p15:guide>
        <p15:guide id="5" pos="581">
          <p15:clr>
            <a:srgbClr val="A4A3A4"/>
          </p15:clr>
        </p15:guide>
        <p15:guide id="6" pos="27141">
          <p15:clr>
            <a:srgbClr val="A4A3A4"/>
          </p15:clr>
        </p15:guide>
      </p15:sldGuideLst>
    </p:ext>
    <p:ext uri="{2D200454-40CA-4A62-9FC3-DE9A4176ACB9}">
      <p15:notesGuideLst xmlns:p15="http://schemas.microsoft.com/office/powerpoint/2012/main" xmlns="">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59" autoAdjust="0"/>
    <p:restoredTop sz="94706" autoAdjust="0"/>
  </p:normalViewPr>
  <p:slideViewPr>
    <p:cSldViewPr snapToGrid="0" snapToObjects="1" showGuides="1">
      <p:cViewPr>
        <p:scale>
          <a:sx n="37" d="100"/>
          <a:sy n="37" d="100"/>
        </p:scale>
        <p:origin x="-432" y="-88"/>
      </p:cViewPr>
      <p:guideLst>
        <p:guide orient="horz" pos="3318"/>
        <p:guide orient="horz" pos="288"/>
        <p:guide orient="horz" pos="20160"/>
        <p:guide orient="horz"/>
        <p:guide pos="436"/>
        <p:guide pos="2035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showGuides="1">
      <p:cViewPr varScale="1">
        <p:scale>
          <a:sx n="83" d="100"/>
          <a:sy n="83" d="100"/>
        </p:scale>
        <p:origin x="-2730"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printerSettings" Target="printerSettings/printerSettings1.bin"/><Relationship Id="rId8" Type="http://schemas.openxmlformats.org/officeDocument/2006/relationships/commentAuthors" Target="commentAuthors.xml"/><Relationship Id="rId9" Type="http://schemas.openxmlformats.org/officeDocument/2006/relationships/presProps" Target="presProps.xml"/><Relationship Id="rId10"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3.wmf"/><Relationship Id="rId4" Type="http://schemas.openxmlformats.org/officeDocument/2006/relationships/image" Target="../media/image4.wmf"/><Relationship Id="rId1" Type="http://schemas.openxmlformats.org/officeDocument/2006/relationships/image" Target="../media/image1.wmf"/><Relationship Id="rId2" Type="http://schemas.openxmlformats.org/officeDocument/2006/relationships/image" Target="../media/image2.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4/22/15</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2668654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4/22/15</a:t>
            </a:fld>
            <a:endParaRPr lang="en-US" dirty="0"/>
          </a:p>
        </p:txBody>
      </p:sp>
      <p:sp>
        <p:nvSpPr>
          <p:cNvPr id="4" name="Slide Image Placeholder 3"/>
          <p:cNvSpPr>
            <a:spLocks noGrp="1" noRot="1" noChangeAspect="1"/>
          </p:cNvSpPr>
          <p:nvPr>
            <p:ph type="sldImg" idx="2"/>
          </p:nvPr>
        </p:nvSpPr>
        <p:spPr>
          <a:xfrm>
            <a:off x="1714500" y="685800"/>
            <a:ext cx="3429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1019151339"/>
      </p:ext>
    </p:extLst>
  </p:cSld>
  <p:clrMap bg1="lt1" tx1="dk1" bg2="lt2" tx2="dk2" accent1="accent1" accent2="accent2" accent3="accent3" accent4="accent4" accent5="accent5" accent6="accent6" hlink="hlink" folHlink="folHlink"/>
  <p:notesStyle>
    <a:lvl1pPr marL="0" algn="l" defTabSz="3291675" rtl="0" eaLnBrk="1" latinLnBrk="0" hangingPunct="1">
      <a:defRPr sz="4400" kern="1200">
        <a:solidFill>
          <a:schemeClr val="tx1"/>
        </a:solidFill>
        <a:latin typeface="+mn-lt"/>
        <a:ea typeface="+mn-ea"/>
        <a:cs typeface="+mn-cs"/>
      </a:defRPr>
    </a:lvl1pPr>
    <a:lvl2pPr marL="1645838" algn="l" defTabSz="3291675" rtl="0" eaLnBrk="1" latinLnBrk="0" hangingPunct="1">
      <a:defRPr sz="4400" kern="1200">
        <a:solidFill>
          <a:schemeClr val="tx1"/>
        </a:solidFill>
        <a:latin typeface="+mn-lt"/>
        <a:ea typeface="+mn-ea"/>
        <a:cs typeface="+mn-cs"/>
      </a:defRPr>
    </a:lvl2pPr>
    <a:lvl3pPr marL="3291675" algn="l" defTabSz="3291675" rtl="0" eaLnBrk="1" latinLnBrk="0" hangingPunct="1">
      <a:defRPr sz="4400" kern="1200">
        <a:solidFill>
          <a:schemeClr val="tx1"/>
        </a:solidFill>
        <a:latin typeface="+mn-lt"/>
        <a:ea typeface="+mn-ea"/>
        <a:cs typeface="+mn-cs"/>
      </a:defRPr>
    </a:lvl3pPr>
    <a:lvl4pPr marL="4937513" algn="l" defTabSz="3291675" rtl="0" eaLnBrk="1" latinLnBrk="0" hangingPunct="1">
      <a:defRPr sz="4400" kern="1200">
        <a:solidFill>
          <a:schemeClr val="tx1"/>
        </a:solidFill>
        <a:latin typeface="+mn-lt"/>
        <a:ea typeface="+mn-ea"/>
        <a:cs typeface="+mn-cs"/>
      </a:defRPr>
    </a:lvl4pPr>
    <a:lvl5pPr marL="6583351" algn="l" defTabSz="3291675" rtl="0" eaLnBrk="1" latinLnBrk="0" hangingPunct="1">
      <a:defRPr sz="4400" kern="1200">
        <a:solidFill>
          <a:schemeClr val="tx1"/>
        </a:solidFill>
        <a:latin typeface="+mn-lt"/>
        <a:ea typeface="+mn-ea"/>
        <a:cs typeface="+mn-cs"/>
      </a:defRPr>
    </a:lvl5pPr>
    <a:lvl6pPr marL="8229189" algn="l" defTabSz="3291675" rtl="0" eaLnBrk="1" latinLnBrk="0" hangingPunct="1">
      <a:defRPr sz="4400" kern="1200">
        <a:solidFill>
          <a:schemeClr val="tx1"/>
        </a:solidFill>
        <a:latin typeface="+mn-lt"/>
        <a:ea typeface="+mn-ea"/>
        <a:cs typeface="+mn-cs"/>
      </a:defRPr>
    </a:lvl6pPr>
    <a:lvl7pPr marL="9875027" algn="l" defTabSz="3291675" rtl="0" eaLnBrk="1" latinLnBrk="0" hangingPunct="1">
      <a:defRPr sz="4400" kern="1200">
        <a:solidFill>
          <a:schemeClr val="tx1"/>
        </a:solidFill>
        <a:latin typeface="+mn-lt"/>
        <a:ea typeface="+mn-ea"/>
        <a:cs typeface="+mn-cs"/>
      </a:defRPr>
    </a:lvl7pPr>
    <a:lvl8pPr marL="11520864" algn="l" defTabSz="3291675" rtl="0" eaLnBrk="1" latinLnBrk="0" hangingPunct="1">
      <a:defRPr sz="4400" kern="1200">
        <a:solidFill>
          <a:schemeClr val="tx1"/>
        </a:solidFill>
        <a:latin typeface="+mn-lt"/>
        <a:ea typeface="+mn-ea"/>
        <a:cs typeface="+mn-cs"/>
      </a:defRPr>
    </a:lvl8pPr>
    <a:lvl9pPr marL="13166702" algn="l" defTabSz="3291675" rtl="0" eaLnBrk="1" latinLnBrk="0" hangingPunct="1">
      <a:defRPr sz="4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18322842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2" y="5875818"/>
            <a:ext cx="15547545"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7" y="5265740"/>
            <a:ext cx="15535273"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691754" y="14212514"/>
            <a:ext cx="15539069"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edit)  OBJECTIVES</a:t>
            </a:r>
            <a:endParaRPr lang="en-US" dirty="0"/>
          </a:p>
        </p:txBody>
      </p:sp>
      <p:sp>
        <p:nvSpPr>
          <p:cNvPr id="25" name="Text Placeholder 5"/>
          <p:cNvSpPr>
            <a:spLocks noGrp="1"/>
          </p:cNvSpPr>
          <p:nvPr>
            <p:ph type="body" sz="quarter" idx="25" hasCustomPrompt="1"/>
          </p:nvPr>
        </p:nvSpPr>
        <p:spPr>
          <a:xfrm>
            <a:off x="16693755" y="5265740"/>
            <a:ext cx="15535072"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16693755" y="5875818"/>
            <a:ext cx="15535072"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16693754" y="14229877"/>
            <a:ext cx="15530804"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16687800" y="14839952"/>
            <a:ext cx="15536758"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16705797" y="25679402"/>
            <a:ext cx="15523029"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16693754" y="26304859"/>
            <a:ext cx="15530804"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678142" y="14865827"/>
            <a:ext cx="15548888"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81" name="Text Placeholder 76"/>
          <p:cNvSpPr>
            <a:spLocks noGrp="1"/>
          </p:cNvSpPr>
          <p:nvPr>
            <p:ph type="body" sz="quarter" idx="150" hasCustomPrompt="1"/>
          </p:nvPr>
        </p:nvSpPr>
        <p:spPr>
          <a:xfrm>
            <a:off x="4371975" y="3526985"/>
            <a:ext cx="24174450" cy="960120"/>
          </a:xfrm>
          <a:prstGeom prst="rect">
            <a:avLst/>
          </a:prstGeom>
        </p:spPr>
        <p:txBody>
          <a:bodyPr lIns="68580" tIns="34290" rIns="68580" bIns="34290">
            <a:normAutofit/>
          </a:bodyPr>
          <a:lstStyle>
            <a:lvl1pPr marL="0" indent="0" algn="ctr">
              <a:buFontTx/>
              <a:buNone/>
              <a:defRPr sz="45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affiliations</a:t>
            </a:r>
            <a:endParaRPr lang="en-US" dirty="0"/>
          </a:p>
        </p:txBody>
      </p:sp>
      <p:sp>
        <p:nvSpPr>
          <p:cNvPr id="82" name="Text Placeholder 76"/>
          <p:cNvSpPr>
            <a:spLocks noGrp="1"/>
          </p:cNvSpPr>
          <p:nvPr>
            <p:ph type="body" sz="quarter" idx="151" hasCustomPrompt="1"/>
          </p:nvPr>
        </p:nvSpPr>
        <p:spPr>
          <a:xfrm>
            <a:off x="4371975" y="2138240"/>
            <a:ext cx="24174450" cy="1388745"/>
          </a:xfrm>
          <a:prstGeom prst="rect">
            <a:avLst/>
          </a:prstGeom>
        </p:spPr>
        <p:txBody>
          <a:bodyPr lIns="68580" tIns="34290" rIns="68580" bIns="34290" anchor="t" anchorCtr="1">
            <a:normAutofit/>
          </a:bodyPr>
          <a:lstStyle>
            <a:lvl1pPr marL="0" indent="0" algn="ctr">
              <a:buFontTx/>
              <a:buNone/>
              <a:defRPr sz="66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authors</a:t>
            </a:r>
            <a:endParaRPr lang="en-US" dirty="0"/>
          </a:p>
        </p:txBody>
      </p:sp>
      <p:sp>
        <p:nvSpPr>
          <p:cNvPr id="88" name="Text Placeholder 76"/>
          <p:cNvSpPr>
            <a:spLocks noGrp="1"/>
          </p:cNvSpPr>
          <p:nvPr>
            <p:ph type="body" sz="quarter" idx="153" hasCustomPrompt="1"/>
          </p:nvPr>
        </p:nvSpPr>
        <p:spPr>
          <a:xfrm>
            <a:off x="4371975" y="438273"/>
            <a:ext cx="24174450" cy="1699967"/>
          </a:xfrm>
          <a:prstGeom prst="rect">
            <a:avLst/>
          </a:prstGeom>
        </p:spPr>
        <p:txBody>
          <a:bodyPr lIns="68580" tIns="34290" rIns="68580" bIns="34290" anchor="t" anchorCtr="1">
            <a:normAutofit/>
          </a:bodyPr>
          <a:lstStyle>
            <a:lvl1pPr marL="0" indent="0" algn="ctr">
              <a:buFontTx/>
              <a:buNone/>
              <a:defRPr sz="8600" b="1">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0" y="5832956"/>
            <a:ext cx="10193458"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691753" y="5265740"/>
            <a:ext cx="10179845" cy="565534"/>
          </a:xfrm>
          <a:prstGeom prst="rect">
            <a:avLst/>
          </a:prstGeom>
          <a:noFill/>
        </p:spPr>
        <p:txBody>
          <a:bodyPr wrap="square" lIns="68577" tIns="68577" rIns="68577" bIns="68577" anchor="ctr" anchorCtr="0">
            <a:spAutoFit/>
          </a:bodyPr>
          <a:lstStyle>
            <a:lvl1pPr marL="0" indent="0" algn="ctr">
              <a:buNone/>
              <a:defRPr sz="28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91754" y="17869521"/>
            <a:ext cx="10194648"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706560" y="17242974"/>
            <a:ext cx="10179844" cy="565534"/>
          </a:xfrm>
          <a:prstGeom prst="rect">
            <a:avLst/>
          </a:prstGeom>
          <a:noFill/>
        </p:spPr>
        <p:txBody>
          <a:bodyPr wrap="square" lIns="68577" tIns="68577" rIns="68577" bIns="68577" anchor="ctr" anchorCtr="0">
            <a:spAutoFit/>
          </a:bodyPr>
          <a:lstStyle>
            <a:lvl1pPr marL="0" indent="0" algn="ctr">
              <a:buNone/>
              <a:defRPr sz="28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365707" y="21132686"/>
            <a:ext cx="10178651"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365707" y="20573408"/>
            <a:ext cx="10178651" cy="565534"/>
          </a:xfrm>
          <a:prstGeom prst="rect">
            <a:avLst/>
          </a:prstGeom>
          <a:noFill/>
        </p:spPr>
        <p:txBody>
          <a:bodyPr wrap="square" lIns="68577" tIns="68577" rIns="68577" bIns="68577" anchor="ctr" anchorCtr="0">
            <a:spAutoFit/>
          </a:bodyPr>
          <a:lstStyle>
            <a:lvl1pPr marL="0" indent="0" algn="ctr">
              <a:buNone/>
              <a:defRPr sz="28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1371661" y="5840894"/>
            <a:ext cx="10178651"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1366900" y="5265740"/>
            <a:ext cx="10184606" cy="565534"/>
          </a:xfrm>
          <a:prstGeom prst="rect">
            <a:avLst/>
          </a:prstGeom>
          <a:noFill/>
        </p:spPr>
        <p:txBody>
          <a:bodyPr wrap="square" lIns="68577" tIns="68577" rIns="68577" bIns="68577" anchor="ctr" anchorCtr="0">
            <a:spAutoFit/>
          </a:bodyPr>
          <a:lstStyle>
            <a:lvl1pPr marL="0" indent="0" algn="ctr">
              <a:buNone/>
              <a:tabLst/>
              <a:defRPr sz="28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2046807" y="5265740"/>
            <a:ext cx="10182022" cy="565534"/>
          </a:xfrm>
          <a:prstGeom prst="rect">
            <a:avLst/>
          </a:prstGeom>
          <a:noFill/>
        </p:spPr>
        <p:txBody>
          <a:bodyPr wrap="square" lIns="68577" tIns="68577" rIns="68577" bIns="68577" anchor="ctr" anchorCtr="0">
            <a:spAutoFit/>
          </a:bodyPr>
          <a:lstStyle>
            <a:lvl1pPr marL="0" indent="0" algn="ctr">
              <a:buNone/>
              <a:defRPr sz="28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2046807" y="5832956"/>
            <a:ext cx="10182022"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2046807" y="17210867"/>
            <a:ext cx="10182022" cy="565534"/>
          </a:xfrm>
          <a:prstGeom prst="rect">
            <a:avLst/>
          </a:prstGeom>
          <a:noFill/>
        </p:spPr>
        <p:txBody>
          <a:bodyPr wrap="square" lIns="68577" tIns="68577" rIns="68577" bIns="68577" anchor="ctr" anchorCtr="0">
            <a:spAutoFit/>
          </a:bodyPr>
          <a:lstStyle>
            <a:lvl1pPr marL="0" indent="0" algn="ctr">
              <a:buNone/>
              <a:defRPr sz="28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2043034" y="17778081"/>
            <a:ext cx="10185796"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2046807" y="25679402"/>
            <a:ext cx="10182022" cy="565534"/>
          </a:xfrm>
          <a:prstGeom prst="rect">
            <a:avLst/>
          </a:prstGeom>
          <a:noFill/>
        </p:spPr>
        <p:txBody>
          <a:bodyPr wrap="square" lIns="68577" tIns="68577" rIns="68577" bIns="68577" anchor="ctr" anchorCtr="0">
            <a:spAutoFit/>
          </a:bodyPr>
          <a:lstStyle>
            <a:lvl1pPr marL="0" indent="0" algn="ctr">
              <a:buNone/>
              <a:defRPr sz="28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2046808" y="26246618"/>
            <a:ext cx="10185796" cy="634772"/>
          </a:xfrm>
          <a:prstGeom prst="rect">
            <a:avLst/>
          </a:prstGeom>
        </p:spPr>
        <p:txBody>
          <a:bodyPr wrap="square" lIns="171442" tIns="171442" rIns="171442" bIns="171442">
            <a:spAutoFit/>
          </a:bodyPr>
          <a:lstStyle>
            <a:lvl1pPr marL="0" indent="0">
              <a:buNone/>
              <a:defRPr sz="19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4371975" y="3526985"/>
            <a:ext cx="24174450" cy="960120"/>
          </a:xfrm>
          <a:prstGeom prst="rect">
            <a:avLst/>
          </a:prstGeom>
        </p:spPr>
        <p:txBody>
          <a:bodyPr lIns="68580" tIns="34290" rIns="68580" bIns="34290">
            <a:normAutofit/>
          </a:bodyPr>
          <a:lstStyle>
            <a:lvl1pPr marL="0" indent="0" algn="ctr">
              <a:buFontTx/>
              <a:buNone/>
              <a:defRPr sz="45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4371975" y="2138240"/>
            <a:ext cx="24174450" cy="1388745"/>
          </a:xfrm>
          <a:prstGeom prst="rect">
            <a:avLst/>
          </a:prstGeom>
        </p:spPr>
        <p:txBody>
          <a:bodyPr lIns="68580" tIns="34290" rIns="68580" bIns="34290" anchor="t" anchorCtr="1">
            <a:normAutofit/>
          </a:bodyPr>
          <a:lstStyle>
            <a:lvl1pPr marL="0" indent="0" algn="ctr">
              <a:buFontTx/>
              <a:buNone/>
              <a:defRPr sz="66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4371975" y="438273"/>
            <a:ext cx="24174450" cy="1699967"/>
          </a:xfrm>
          <a:prstGeom prst="rect">
            <a:avLst/>
          </a:prstGeom>
        </p:spPr>
        <p:txBody>
          <a:bodyPr lIns="68580" tIns="34290" rIns="68580" bIns="34290" anchor="t" anchorCtr="1">
            <a:normAutofit/>
          </a:bodyPr>
          <a:lstStyle>
            <a:lvl1pPr marL="0" indent="0" algn="ctr">
              <a:buFontTx/>
              <a:buNone/>
              <a:defRPr sz="8600" b="1">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678142" y="5875818"/>
            <a:ext cx="7542610"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691757" y="5265740"/>
            <a:ext cx="7536656" cy="600158"/>
          </a:xfrm>
          <a:prstGeom prst="rect">
            <a:avLst/>
          </a:prstGeom>
          <a:noFill/>
        </p:spPr>
        <p:txBody>
          <a:bodyPr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676949" y="14790483"/>
            <a:ext cx="7543800"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691754" y="14212514"/>
            <a:ext cx="7537847"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8690372" y="5867880"/>
            <a:ext cx="15540036"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8690373" y="5265740"/>
            <a:ext cx="15540038" cy="600158"/>
          </a:xfrm>
          <a:prstGeom prst="rect">
            <a:avLst/>
          </a:prstGeom>
          <a:noFill/>
        </p:spPr>
        <p:txBody>
          <a:bodyPr wrap="square" lIns="68577" tIns="68577" rIns="68577" bIns="68577" anchor="ctr" anchorCtr="0">
            <a:spAutoFit/>
          </a:bodyPr>
          <a:lstStyle>
            <a:lvl1pPr marL="0" indent="0" algn="ctr">
              <a:buNone/>
              <a:tabLst/>
              <a:defRPr sz="30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8690373" y="21684823"/>
            <a:ext cx="15540038"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8690371" y="21074747"/>
            <a:ext cx="15540038"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4693562" y="5265740"/>
            <a:ext cx="7535264"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4693562" y="5875818"/>
            <a:ext cx="7535264"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24689294" y="14272739"/>
            <a:ext cx="7535264" cy="600158"/>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4737617" y="14882815"/>
            <a:ext cx="7480574"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24693562" y="25669877"/>
            <a:ext cx="7535264" cy="1061823"/>
          </a:xfrm>
          <a:prstGeom prst="rect">
            <a:avLst/>
          </a:prstGeom>
          <a:noFill/>
        </p:spPr>
        <p:txBody>
          <a:bodyPr wrap="square" lIns="68577" tIns="68577" rIns="68577" bIns="68577" anchor="ctr" anchorCtr="0">
            <a:spAutoFit/>
          </a:bodyPr>
          <a:lstStyle>
            <a:lvl1pPr marL="0" indent="0" algn="ctr">
              <a:buNone/>
              <a:defRPr sz="30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4679152" y="26736812"/>
            <a:ext cx="7539038" cy="669398"/>
          </a:xfrm>
          <a:prstGeom prst="rect">
            <a:avLst/>
          </a:prstGeom>
        </p:spPr>
        <p:txBody>
          <a:bodyPr wrap="square" lIns="171442" tIns="171442" rIns="171442" bIns="171442">
            <a:spAutoFit/>
          </a:bodyPr>
          <a:lstStyle>
            <a:lvl1pPr marL="0" indent="0">
              <a:buNone/>
              <a:defRPr sz="2100">
                <a:solidFill>
                  <a:schemeClr val="accent5">
                    <a:lumMod val="50000"/>
                  </a:schemeClr>
                </a:solidFill>
                <a:latin typeface="Trebuchet MS" pitchFamily="34" charset="0"/>
              </a:defRPr>
            </a:lvl1pPr>
            <a:lvl2pPr marL="1114369" indent="-428603">
              <a:defRPr sz="1900">
                <a:latin typeface="Trebuchet MS" pitchFamily="34" charset="0"/>
              </a:defRPr>
            </a:lvl2pPr>
            <a:lvl3pPr marL="1542973" indent="-428603">
              <a:defRPr sz="1900">
                <a:latin typeface="Trebuchet MS" pitchFamily="34" charset="0"/>
              </a:defRPr>
            </a:lvl3pPr>
            <a:lvl4pPr marL="2014437" indent="-471464">
              <a:defRPr sz="1900">
                <a:latin typeface="Trebuchet MS" pitchFamily="34" charset="0"/>
              </a:defRPr>
            </a:lvl4pPr>
            <a:lvl5pPr marL="2357320" indent="-342883">
              <a:defRPr sz="1900">
                <a:latin typeface="Trebuchet MS" pitchFamily="34" charset="0"/>
              </a:defRPr>
            </a:lvl5pPr>
          </a:lstStyle>
          <a:p>
            <a:pPr lvl="0"/>
            <a:r>
              <a:rPr lang="en-US" dirty="0" smtClean="0"/>
              <a:t>Enter your text here</a:t>
            </a:r>
            <a:endParaRPr lang="en-US" dirty="0"/>
          </a:p>
        </p:txBody>
      </p:sp>
      <p:sp>
        <p:nvSpPr>
          <p:cNvPr id="90" name="Text Placeholder 76"/>
          <p:cNvSpPr>
            <a:spLocks noGrp="1"/>
          </p:cNvSpPr>
          <p:nvPr>
            <p:ph type="body" sz="quarter" idx="150" hasCustomPrompt="1"/>
          </p:nvPr>
        </p:nvSpPr>
        <p:spPr>
          <a:xfrm>
            <a:off x="4371975" y="3526985"/>
            <a:ext cx="24174450" cy="960120"/>
          </a:xfrm>
          <a:prstGeom prst="rect">
            <a:avLst/>
          </a:prstGeom>
        </p:spPr>
        <p:txBody>
          <a:bodyPr lIns="68580" tIns="34290" rIns="68580" bIns="34290">
            <a:normAutofit/>
          </a:bodyPr>
          <a:lstStyle>
            <a:lvl1pPr marL="0" indent="0" algn="ctr">
              <a:buFontTx/>
              <a:buNone/>
              <a:defRPr sz="45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affiliations</a:t>
            </a:r>
            <a:endParaRPr lang="en-US" dirty="0"/>
          </a:p>
        </p:txBody>
      </p:sp>
      <p:sp>
        <p:nvSpPr>
          <p:cNvPr id="91" name="Text Placeholder 76"/>
          <p:cNvSpPr>
            <a:spLocks noGrp="1"/>
          </p:cNvSpPr>
          <p:nvPr>
            <p:ph type="body" sz="quarter" idx="151" hasCustomPrompt="1"/>
          </p:nvPr>
        </p:nvSpPr>
        <p:spPr>
          <a:xfrm>
            <a:off x="4371975" y="2138240"/>
            <a:ext cx="24174450" cy="1388745"/>
          </a:xfrm>
          <a:prstGeom prst="rect">
            <a:avLst/>
          </a:prstGeom>
        </p:spPr>
        <p:txBody>
          <a:bodyPr lIns="68580" tIns="34290" rIns="68580" bIns="34290" anchor="t" anchorCtr="1">
            <a:normAutofit/>
          </a:bodyPr>
          <a:lstStyle>
            <a:lvl1pPr marL="0" indent="0" algn="ctr">
              <a:buFontTx/>
              <a:buNone/>
              <a:defRPr sz="6600">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authors</a:t>
            </a:r>
            <a:endParaRPr lang="en-US" dirty="0"/>
          </a:p>
        </p:txBody>
      </p:sp>
      <p:sp>
        <p:nvSpPr>
          <p:cNvPr id="92" name="Text Placeholder 76"/>
          <p:cNvSpPr>
            <a:spLocks noGrp="1"/>
          </p:cNvSpPr>
          <p:nvPr>
            <p:ph type="body" sz="quarter" idx="178" hasCustomPrompt="1"/>
          </p:nvPr>
        </p:nvSpPr>
        <p:spPr>
          <a:xfrm>
            <a:off x="4371975" y="438273"/>
            <a:ext cx="24174450" cy="1699967"/>
          </a:xfrm>
          <a:prstGeom prst="rect">
            <a:avLst/>
          </a:prstGeom>
        </p:spPr>
        <p:txBody>
          <a:bodyPr lIns="68580" tIns="34290" rIns="68580" bIns="34290" anchor="t" anchorCtr="1">
            <a:normAutofit/>
          </a:bodyPr>
          <a:lstStyle>
            <a:lvl1pPr marL="0" indent="0" algn="ctr">
              <a:buFontTx/>
              <a:buNone/>
              <a:defRPr sz="8600" b="1">
                <a:solidFill>
                  <a:schemeClr val="bg1"/>
                </a:solidFill>
                <a:latin typeface="+mj-lt"/>
              </a:defRPr>
            </a:lvl1pPr>
            <a:lvl2pPr>
              <a:buFontTx/>
              <a:buNone/>
              <a:defRPr sz="5400"/>
            </a:lvl2pPr>
            <a:lvl3pPr>
              <a:buFontTx/>
              <a:buNone/>
              <a:defRPr sz="5400"/>
            </a:lvl3pPr>
            <a:lvl4pPr>
              <a:buFontTx/>
              <a:buNone/>
              <a:defRPr sz="5400"/>
            </a:lvl4pPr>
            <a:lvl5pPr>
              <a:buFontTx/>
              <a:buNone/>
              <a:defRPr sz="5400"/>
            </a:lvl5pPr>
          </a:lstStyle>
          <a:p>
            <a:pPr lvl="0"/>
            <a:r>
              <a:rPr lang="en-US" dirty="0" smtClean="0"/>
              <a:t>Click here to add title</a:t>
            </a:r>
            <a:endParaRPr lang="en-US"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3.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4.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1.xml"/><Relationship Id="rId2" Type="http://schemas.openxmlformats.org/officeDocument/2006/relationships/theme" Target="../theme/theme1.xml"/><Relationship Id="rId3" Type="http://schemas.openxmlformats.org/officeDocument/2006/relationships/vmlDrawing" Target="../drawings/vmlDrawing1.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1.bin"/><Relationship Id="rId9" Type="http://schemas.openxmlformats.org/officeDocument/2006/relationships/image" Target="../media/image1.wmf"/><Relationship Id="rId10" Type="http://schemas.openxmlformats.org/officeDocument/2006/relationships/oleObject" Target="../embeddings/oleObject2.bin"/></Relationships>
</file>

<file path=ppt/slideMasters/_rels/slideMaster2.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7.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8.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2.xml"/><Relationship Id="rId2" Type="http://schemas.openxmlformats.org/officeDocument/2006/relationships/theme" Target="../theme/theme2.xml"/><Relationship Id="rId3" Type="http://schemas.openxmlformats.org/officeDocument/2006/relationships/vmlDrawing" Target="../drawings/vmlDrawing2.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5.bin"/><Relationship Id="rId9" Type="http://schemas.openxmlformats.org/officeDocument/2006/relationships/image" Target="../media/image1.wmf"/><Relationship Id="rId10" Type="http://schemas.openxmlformats.org/officeDocument/2006/relationships/oleObject" Target="../embeddings/oleObject6.bin"/></Relationships>
</file>

<file path=ppt/slideMasters/_rels/slideMaster3.xml.rels><?xml version="1.0" encoding="UTF-8" standalone="yes"?>
<Relationships xmlns="http://schemas.openxmlformats.org/package/2006/relationships"><Relationship Id="rId11" Type="http://schemas.openxmlformats.org/officeDocument/2006/relationships/image" Target="../media/image2.wmf"/><Relationship Id="rId12" Type="http://schemas.openxmlformats.org/officeDocument/2006/relationships/oleObject" Target="../embeddings/oleObject11.bin"/><Relationship Id="rId13" Type="http://schemas.openxmlformats.org/officeDocument/2006/relationships/image" Target="../media/image3.wmf"/><Relationship Id="rId14" Type="http://schemas.openxmlformats.org/officeDocument/2006/relationships/image" Target="../media/image9.png"/><Relationship Id="rId15" Type="http://schemas.openxmlformats.org/officeDocument/2006/relationships/oleObject" Target="../embeddings/oleObject12.bin"/><Relationship Id="rId16" Type="http://schemas.openxmlformats.org/officeDocument/2006/relationships/image" Target="../media/image4.wmf"/><Relationship Id="rId17" Type="http://schemas.openxmlformats.org/officeDocument/2006/relationships/hyperlink" Target="http://www.facebook.com/pages/PosterPresentationscom/217914411419?v=app_4949752878&amp;ref=ts" TargetMode="External"/><Relationship Id="rId18" Type="http://schemas.openxmlformats.org/officeDocument/2006/relationships/image" Target="../media/image10.jpeg"/><Relationship Id="rId1" Type="http://schemas.openxmlformats.org/officeDocument/2006/relationships/slideLayout" Target="../slideLayouts/slideLayout3.xml"/><Relationship Id="rId2" Type="http://schemas.openxmlformats.org/officeDocument/2006/relationships/theme" Target="../theme/theme3.xml"/><Relationship Id="rId3" Type="http://schemas.openxmlformats.org/officeDocument/2006/relationships/vmlDrawing" Target="../drawings/vmlDrawing3.vml"/><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 Id="rId7" Type="http://schemas.openxmlformats.org/officeDocument/2006/relationships/image" Target="../media/image8.png"/><Relationship Id="rId8" Type="http://schemas.openxmlformats.org/officeDocument/2006/relationships/oleObject" Target="../embeddings/oleObject9.bin"/><Relationship Id="rId9" Type="http://schemas.openxmlformats.org/officeDocument/2006/relationships/image" Target="../media/image1.wmf"/><Relationship Id="rId10" Type="http://schemas.openxmlformats.org/officeDocument/2006/relationships/oleObject" Target="../embeddings/oleObject10.bin"/></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4800600"/>
          </a:xfrm>
          <a:prstGeom prst="rect">
            <a:avLst/>
          </a:prstGeom>
          <a:solidFill>
            <a:schemeClr val="accent5">
              <a:lumMod val="75000"/>
            </a:schemeClr>
          </a:solidFill>
          <a:ln w="9525">
            <a:solidFill>
              <a:schemeClr val="tx1"/>
            </a:solidFill>
            <a:miter lim="800000"/>
            <a:headEnd/>
            <a:tailEnd/>
          </a:ln>
          <a:effectLst/>
        </p:spPr>
        <p:txBody>
          <a:bodyPr wrap="none" lIns="68577" tIns="34288" rIns="68577" bIns="34288" anchor="ctr"/>
          <a:lstStyle/>
          <a:p>
            <a:pPr>
              <a:defRPr/>
            </a:pPr>
            <a:endParaRPr lang="en-US" dirty="0"/>
          </a:p>
        </p:txBody>
      </p:sp>
      <p:sp>
        <p:nvSpPr>
          <p:cNvPr id="9" name="Rectangle 9"/>
          <p:cNvSpPr>
            <a:spLocks noChangeArrowheads="1"/>
          </p:cNvSpPr>
          <p:nvPr/>
        </p:nvSpPr>
        <p:spPr bwMode="auto">
          <a:xfrm>
            <a:off x="0" y="4805363"/>
            <a:ext cx="32918400" cy="152400"/>
          </a:xfrm>
          <a:prstGeom prst="rect">
            <a:avLst/>
          </a:prstGeom>
          <a:solidFill>
            <a:schemeClr val="accent5">
              <a:lumMod val="50000"/>
            </a:schemeClr>
          </a:solidFill>
          <a:ln w="152400">
            <a:noFill/>
            <a:miter lim="800000"/>
            <a:headEnd/>
            <a:tailEnd/>
          </a:ln>
          <a:effectLst/>
        </p:spPr>
        <p:txBody>
          <a:bodyPr wrap="none" lIns="68577" tIns="34288" rIns="68577" bIns="34288" anchor="ctr"/>
          <a:lstStyle/>
          <a:p>
            <a:pPr>
              <a:defRPr/>
            </a:pPr>
            <a:endParaRPr lang="en-US" dirty="0"/>
          </a:p>
        </p:txBody>
      </p:sp>
      <p:sp>
        <p:nvSpPr>
          <p:cNvPr id="10" name="Text Box 14"/>
          <p:cNvSpPr txBox="1">
            <a:spLocks noChangeArrowheads="1"/>
          </p:cNvSpPr>
          <p:nvPr/>
        </p:nvSpPr>
        <p:spPr bwMode="auto">
          <a:xfrm>
            <a:off x="1475186" y="32193655"/>
            <a:ext cx="1885950" cy="257872"/>
          </a:xfrm>
          <a:prstGeom prst="rect">
            <a:avLst/>
          </a:prstGeom>
          <a:noFill/>
          <a:ln w="9525">
            <a:noFill/>
            <a:miter lim="800000"/>
            <a:headEnd/>
            <a:tailEnd/>
          </a:ln>
          <a:effectLst/>
        </p:spPr>
        <p:txBody>
          <a:bodyPr lIns="68447" tIns="34217" rIns="68447" bIns="34217">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2012</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sp>
        <p:nvSpPr>
          <p:cNvPr id="16" name="Rectangle 33"/>
          <p:cNvSpPr>
            <a:spLocks noChangeArrowheads="1"/>
          </p:cNvSpPr>
          <p:nvPr/>
        </p:nvSpPr>
        <p:spPr bwMode="auto">
          <a:xfrm>
            <a:off x="691753" y="5257800"/>
            <a:ext cx="15538847" cy="26746200"/>
          </a:xfrm>
          <a:prstGeom prst="roundRect">
            <a:avLst>
              <a:gd name="adj" fmla="val 4604"/>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8577" tIns="34288" rIns="68577" bIns="34288" anchor="ctr"/>
          <a:lstStyle/>
          <a:p>
            <a:pPr>
              <a:defRPr/>
            </a:pPr>
            <a:endParaRPr lang="en-US" dirty="0"/>
          </a:p>
        </p:txBody>
      </p:sp>
      <p:sp>
        <p:nvSpPr>
          <p:cNvPr id="21" name="Rectangle 33"/>
          <p:cNvSpPr>
            <a:spLocks noChangeArrowheads="1"/>
          </p:cNvSpPr>
          <p:nvPr userDrawn="1"/>
        </p:nvSpPr>
        <p:spPr bwMode="auto">
          <a:xfrm>
            <a:off x="16690182" y="5257800"/>
            <a:ext cx="15538847" cy="26746200"/>
          </a:xfrm>
          <a:prstGeom prst="roundRect">
            <a:avLst>
              <a:gd name="adj" fmla="val 4604"/>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8577" tIns="34288" rIns="68577" bIns="34288" anchor="ctr"/>
          <a:lstStyle/>
          <a:p>
            <a:pPr>
              <a:defRPr/>
            </a:pPr>
            <a:endParaRPr lang="en-US" dirty="0"/>
          </a:p>
        </p:txBody>
      </p:sp>
      <p:grpSp>
        <p:nvGrpSpPr>
          <p:cNvPr id="2" name="Group 1"/>
          <p:cNvGrpSpPr/>
          <p:nvPr userDrawn="1"/>
        </p:nvGrpSpPr>
        <p:grpSpPr>
          <a:xfrm>
            <a:off x="-10483970" y="0"/>
            <a:ext cx="10100627" cy="32918400"/>
            <a:chOff x="-13978626" y="0"/>
            <a:chExt cx="13467502" cy="43891200"/>
          </a:xfrm>
        </p:grpSpPr>
        <p:sp>
          <p:nvSpPr>
            <p:cNvPr id="24" name="Rectangle 23"/>
            <p:cNvSpPr/>
            <p:nvPr/>
          </p:nvSpPr>
          <p:spPr>
            <a:xfrm>
              <a:off x="-13967561" y="0"/>
              <a:ext cx="13456437" cy="438912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138756" rtl="0" eaLnBrk="1" fontAlgn="auto" latinLnBrk="0" hangingPunct="1">
                <a:lnSpc>
                  <a:spcPct val="100000"/>
                </a:lnSpc>
                <a:spcBef>
                  <a:spcPts val="0"/>
                </a:spcBef>
                <a:spcAft>
                  <a:spcPts val="0"/>
                </a:spcAft>
                <a:buClrTx/>
                <a:buSzTx/>
                <a:buFontTx/>
                <a:buNone/>
                <a:tabLst/>
                <a:defRPr/>
              </a:pPr>
              <a:r>
                <a:rPr lang="en-US" sz="3000" b="1" spc="0" dirty="0" smtClean="0">
                  <a:solidFill>
                    <a:srgbClr val="FF0000"/>
                  </a:solidFill>
                  <a:latin typeface="Trebuchet MS" pitchFamily="34" charset="0"/>
                </a:rPr>
                <a:t>(—THIS SIDEBAR DOES NOT PRINT—)</a:t>
              </a:r>
              <a:endParaRPr lang="en-US" sz="3000" b="1" spc="450" dirty="0" smtClean="0">
                <a:solidFill>
                  <a:schemeClr val="bg1"/>
                </a:solidFill>
                <a:latin typeface="Trebuchet MS" pitchFamily="34" charset="0"/>
              </a:endParaRPr>
            </a:p>
            <a:p>
              <a:pPr algn="ctr"/>
              <a:r>
                <a:rPr lang="en-US" sz="3600" b="1" spc="450" dirty="0" smtClean="0">
                  <a:solidFill>
                    <a:schemeClr val="bg1"/>
                  </a:solidFill>
                  <a:latin typeface="Trebuchet MS" pitchFamily="34" charset="0"/>
                </a:rPr>
                <a:t>DESIGN</a:t>
              </a:r>
              <a:r>
                <a:rPr lang="en-US" sz="3600" b="1" spc="450" baseline="0" dirty="0" smtClean="0">
                  <a:solidFill>
                    <a:schemeClr val="bg1"/>
                  </a:solidFill>
                  <a:latin typeface="Trebuchet MS" pitchFamily="34" charset="0"/>
                </a:rPr>
                <a:t> </a:t>
              </a:r>
              <a:r>
                <a:rPr lang="en-US" sz="3600" b="1" spc="450" dirty="0" smtClean="0">
                  <a:solidFill>
                    <a:schemeClr val="bg1"/>
                  </a:solidFill>
                  <a:latin typeface="Trebuchet MS" pitchFamily="34" charset="0"/>
                </a:rPr>
                <a:t>GUIDE</a:t>
              </a:r>
            </a:p>
            <a:p>
              <a:pPr algn="ctr"/>
              <a:endParaRPr lang="en-US" sz="2700" b="1" dirty="0" smtClean="0">
                <a:latin typeface="Trebuchet MS" pitchFamily="34" charset="0"/>
              </a:endParaRPr>
            </a:p>
            <a:p>
              <a:pPr defTabSz="2824229"/>
              <a:r>
                <a:rPr lang="en-US" sz="2700" i="0" dirty="0" smtClean="0">
                  <a:latin typeface="Trebuchet MS" pitchFamily="34" charset="0"/>
                </a:rPr>
                <a:t>This PowerPoint</a:t>
              </a:r>
              <a:r>
                <a:rPr lang="en-US" sz="2700" i="0" baseline="0" dirty="0" smtClean="0">
                  <a:latin typeface="Trebuchet MS" pitchFamily="34" charset="0"/>
                </a:rPr>
                <a:t> </a:t>
              </a:r>
              <a:r>
                <a:rPr lang="en-US" sz="2700" i="0" dirty="0" smtClean="0">
                  <a:latin typeface="Trebuchet MS" pitchFamily="34" charset="0"/>
                </a:rPr>
                <a:t>2007 template produces</a:t>
              </a:r>
              <a:r>
                <a:rPr lang="en-US" sz="2700" i="0" baseline="0" dirty="0" smtClean="0">
                  <a:latin typeface="Trebuchet MS" pitchFamily="34" charset="0"/>
                </a:rPr>
                <a:t> </a:t>
              </a:r>
              <a:r>
                <a:rPr lang="en-US" sz="2700" i="0" dirty="0" smtClean="0">
                  <a:latin typeface="Trebuchet MS" pitchFamily="34" charset="0"/>
                </a:rPr>
                <a:t>a 48”x48” presentation poster. </a:t>
              </a:r>
              <a:r>
                <a:rPr lang="en-US" sz="2700" dirty="0" smtClean="0">
                  <a:latin typeface="Trebuchet MS" pitchFamily="34" charset="0"/>
                </a:rPr>
                <a:t>You</a:t>
              </a:r>
              <a:r>
                <a:rPr lang="en-US" sz="2700" baseline="0" dirty="0" smtClean="0">
                  <a:latin typeface="Trebuchet MS" pitchFamily="34" charset="0"/>
                </a:rPr>
                <a:t> can u</a:t>
              </a:r>
              <a:r>
                <a:rPr lang="en-US" sz="2700" dirty="0" smtClean="0">
                  <a:latin typeface="Trebuchet MS" pitchFamily="34" charset="0"/>
                </a:rPr>
                <a:t>se</a:t>
              </a:r>
              <a:r>
                <a:rPr lang="en-US" sz="2700" baseline="0" dirty="0" smtClean="0">
                  <a:latin typeface="Trebuchet MS" pitchFamily="34" charset="0"/>
                </a:rPr>
                <a:t> it to create your research poster and </a:t>
              </a:r>
              <a:r>
                <a:rPr lang="en-US" sz="2700" dirty="0" smtClean="0">
                  <a:latin typeface="Trebuchet MS" pitchFamily="34" charset="0"/>
                </a:rPr>
                <a:t>save valuable time placing titles, subtitles,</a:t>
              </a:r>
              <a:r>
                <a:rPr lang="en-US" sz="2700" baseline="0" dirty="0" smtClean="0">
                  <a:latin typeface="Trebuchet MS" pitchFamily="34" charset="0"/>
                </a:rPr>
                <a:t> text, and graphics</a:t>
              </a:r>
              <a:r>
                <a:rPr lang="en-US" sz="2700" dirty="0" smtClean="0">
                  <a:latin typeface="Trebuchet MS" pitchFamily="34" charset="0"/>
                </a:rPr>
                <a:t>. </a:t>
              </a:r>
            </a:p>
            <a:p>
              <a:pPr defTabSz="2824229"/>
              <a:endParaRPr lang="en-US" sz="2700" dirty="0" smtClean="0">
                <a:latin typeface="Trebuchet MS" pitchFamily="34" charset="0"/>
              </a:endParaRPr>
            </a:p>
            <a:p>
              <a:pPr defTabSz="3291914"/>
              <a:r>
                <a:rPr lang="en-US" sz="27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700" b="1" dirty="0" smtClean="0">
                  <a:solidFill>
                    <a:srgbClr val="FFC000"/>
                  </a:solidFill>
                  <a:latin typeface="Trebuchet MS" pitchFamily="34" charset="0"/>
                </a:rPr>
                <a:t>PosterPresentations.com</a:t>
              </a:r>
              <a:r>
                <a:rPr lang="en-US" sz="2700" b="1" dirty="0" smtClean="0">
                  <a:solidFill>
                    <a:schemeClr val="bg1"/>
                  </a:solidFill>
                  <a:latin typeface="Trebuchet MS" pitchFamily="34" charset="0"/>
                </a:rPr>
                <a:t> </a:t>
              </a:r>
              <a:r>
                <a:rPr lang="en-US" sz="2700" dirty="0" smtClean="0">
                  <a:solidFill>
                    <a:schemeClr val="bg1"/>
                  </a:solidFill>
                  <a:latin typeface="Trebuchet MS" pitchFamily="34" charset="0"/>
                </a:rPr>
                <a:t>and click on HELP DESK.</a:t>
              </a:r>
            </a:p>
            <a:p>
              <a:pPr defTabSz="3291914"/>
              <a:endParaRPr lang="en-US" sz="2700" dirty="0" smtClean="0">
                <a:latin typeface="Trebuchet MS" pitchFamily="34" charset="0"/>
              </a:endParaRPr>
            </a:p>
            <a:p>
              <a:pPr defTabSz="3291914"/>
              <a:r>
                <a:rPr lang="en-US" sz="2700" dirty="0" smtClean="0">
                  <a:solidFill>
                    <a:schemeClr val="bg1"/>
                  </a:solidFill>
                  <a:latin typeface="Trebuchet MS" pitchFamily="34" charset="0"/>
                </a:rPr>
                <a:t>When</a:t>
              </a:r>
              <a:r>
                <a:rPr lang="en-US" sz="2700" baseline="0" dirty="0" smtClean="0">
                  <a:solidFill>
                    <a:schemeClr val="bg1"/>
                  </a:solidFill>
                  <a:latin typeface="Trebuchet MS" pitchFamily="34" charset="0"/>
                </a:rPr>
                <a:t> you are ready to print your poster</a:t>
              </a:r>
              <a:r>
                <a:rPr lang="en-US" sz="2700" dirty="0" smtClean="0">
                  <a:solidFill>
                    <a:schemeClr val="bg1"/>
                  </a:solidFill>
                  <a:latin typeface="Trebuchet MS" pitchFamily="34" charset="0"/>
                </a:rPr>
                <a:t>,</a:t>
              </a:r>
              <a:r>
                <a:rPr lang="en-US" sz="2700" baseline="0" dirty="0" smtClean="0">
                  <a:solidFill>
                    <a:schemeClr val="bg1"/>
                  </a:solidFill>
                  <a:latin typeface="Trebuchet MS" pitchFamily="34" charset="0"/>
                </a:rPr>
                <a:t> go online to </a:t>
              </a:r>
              <a:r>
                <a:rPr lang="en-US" sz="2700" b="0" dirty="0" smtClean="0">
                  <a:solidFill>
                    <a:schemeClr val="bg1"/>
                  </a:solidFill>
                  <a:latin typeface="Trebuchet MS" pitchFamily="34" charset="0"/>
                </a:rPr>
                <a:t>PosterPresentations.com</a:t>
              </a:r>
              <a:r>
                <a:rPr lang="en-US" sz="2700" dirty="0" smtClean="0">
                  <a:solidFill>
                    <a:schemeClr val="bg1"/>
                  </a:solidFill>
                  <a:latin typeface="Trebuchet MS" pitchFamily="34" charset="0"/>
                </a:rPr>
                <a:t/>
              </a:r>
              <a:br>
                <a:rPr lang="en-US" sz="2700" dirty="0" smtClean="0">
                  <a:solidFill>
                    <a:schemeClr val="bg1"/>
                  </a:solidFill>
                  <a:latin typeface="Trebuchet MS" pitchFamily="34" charset="0"/>
                </a:rPr>
              </a:br>
              <a:endParaRPr lang="en-US" sz="2700" dirty="0" smtClean="0">
                <a:solidFill>
                  <a:schemeClr val="bg1"/>
                </a:solidFill>
                <a:latin typeface="Trebuchet MS" pitchFamily="34" charset="0"/>
              </a:endParaRPr>
            </a:p>
            <a:p>
              <a:pPr algn="l" defTabSz="2824229"/>
              <a:r>
                <a:rPr lang="en-US" sz="2700" b="0" dirty="0" smtClean="0">
                  <a:solidFill>
                    <a:schemeClr val="bg1"/>
                  </a:solidFill>
                  <a:latin typeface="Trebuchet MS" pitchFamily="34" charset="0"/>
                </a:rPr>
                <a:t>Need</a:t>
              </a:r>
              <a:r>
                <a:rPr lang="en-US" sz="2700" b="0" baseline="0" dirty="0" smtClean="0">
                  <a:solidFill>
                    <a:schemeClr val="bg1"/>
                  </a:solidFill>
                  <a:latin typeface="Trebuchet MS" pitchFamily="34" charset="0"/>
                </a:rPr>
                <a:t> assistance? Call us at </a:t>
              </a:r>
              <a:r>
                <a:rPr lang="en-US" sz="2700" b="0" dirty="0" smtClean="0">
                  <a:solidFill>
                    <a:srgbClr val="FFC000"/>
                  </a:solidFill>
                  <a:latin typeface="Trebuchet MS" pitchFamily="34" charset="0"/>
                </a:rPr>
                <a:t>1.510.649.3001</a:t>
              </a:r>
            </a:p>
            <a:p>
              <a:pPr algn="l" defTabSz="2824229"/>
              <a:endParaRPr lang="en-US" sz="33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3600" b="1" spc="450" dirty="0" smtClean="0">
                  <a:solidFill>
                    <a:schemeClr val="bg1"/>
                  </a:solidFill>
                  <a:latin typeface="Trebuchet MS" pitchFamily="34" charset="0"/>
                </a:rPr>
                <a:t>QUICK START</a:t>
              </a:r>
            </a:p>
            <a:p>
              <a:pPr algn="ctr"/>
              <a:endParaRPr lang="en-US" sz="3000" b="1"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Zoom in and out</a:t>
              </a:r>
            </a:p>
            <a:p>
              <a:pPr marL="1768079" indent="-11906" algn="l" defTabSz="638175"/>
              <a:r>
                <a:rPr lang="en-US" sz="2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2700" b="0"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225"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endParaRPr lang="en-US" sz="2400" b="0" baseline="0" dirty="0" smtClean="0">
                <a:solidFill>
                  <a:schemeClr val="bg1">
                    <a:lumMod val="75000"/>
                  </a:schemeClr>
                </a:solidFill>
                <a:latin typeface="Trebuchet MS" pitchFamily="34" charset="0"/>
              </a:endParaRPr>
            </a:p>
            <a:p>
              <a:pPr algn="l"/>
              <a:r>
                <a:rPr lang="en-US" sz="2700" b="1" baseline="0" dirty="0" smtClean="0">
                  <a:solidFill>
                    <a:schemeClr val="bg1"/>
                  </a:solidFill>
                  <a:latin typeface="Trebuchet MS" pitchFamily="34" charset="0"/>
                </a:rPr>
                <a:t/>
              </a:r>
              <a:br>
                <a:rPr lang="en-US" sz="2700" b="1" baseline="0" dirty="0" smtClean="0">
                  <a:solidFill>
                    <a:schemeClr val="bg1"/>
                  </a:solidFill>
                  <a:latin typeface="Trebuchet MS" pitchFamily="34" charset="0"/>
                </a:rPr>
              </a:br>
              <a:endParaRPr lang="en-US" sz="2700" b="1" dirty="0" smtClean="0">
                <a:solidFill>
                  <a:schemeClr val="bg1"/>
                </a:solidFill>
                <a:latin typeface="Trebuchet MS" pitchFamily="34" charset="0"/>
              </a:endParaRPr>
            </a:p>
            <a:p>
              <a:pPr algn="ctr"/>
              <a:endParaRPr lang="en-US" sz="2700" b="1" dirty="0" smtClean="0">
                <a:solidFill>
                  <a:srgbClr val="FFC000"/>
                </a:solidFill>
                <a:latin typeface="Trebuchet MS" pitchFamily="34" charset="0"/>
              </a:endParaRPr>
            </a:p>
            <a:p>
              <a:pPr algn="ctr"/>
              <a:endParaRPr lang="en-US" sz="2700" b="1" dirty="0" smtClean="0">
                <a:solidFill>
                  <a:srgbClr val="FFC000"/>
                </a:solidFill>
                <a:latin typeface="Trebuchet MS" pitchFamily="34" charset="0"/>
              </a:endParaRPr>
            </a:p>
            <a:p>
              <a:pPr algn="ctr"/>
              <a:r>
                <a:rPr lang="en-US" sz="3000" b="1" dirty="0" smtClean="0">
                  <a:solidFill>
                    <a:srgbClr val="FFC000"/>
                  </a:solidFill>
                  <a:latin typeface="Trebuchet MS" pitchFamily="34" charset="0"/>
                </a:rPr>
                <a:t>Adding Logos</a:t>
              </a:r>
              <a:r>
                <a:rPr lang="en-US" sz="30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225" baseline="0" dirty="0" smtClean="0">
                <a:solidFill>
                  <a:schemeClr val="bg1">
                    <a:lumMod val="75000"/>
                  </a:schemeClr>
                </a:solidFill>
                <a:latin typeface="Trebuchet MS" pitchFamily="34" charset="0"/>
              </a:endParaRPr>
            </a:p>
            <a:p>
              <a:pPr algn="l"/>
              <a:r>
                <a:rPr lang="en-US" sz="2400" b="1" spc="225"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000" b="1" baseline="0" dirty="0" smtClean="0">
                  <a:solidFill>
                    <a:srgbClr val="FFC000"/>
                  </a:solidFill>
                  <a:latin typeface="Trebuchet MS" pitchFamily="34" charset="0"/>
                </a:rPr>
                <a:t>Photographs / Graphics</a:t>
              </a:r>
            </a:p>
            <a:p>
              <a:pPr algn="l" defTabSz="733425"/>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733425"/>
              <a:endParaRPr lang="en-US" sz="2400" b="0" baseline="0" dirty="0" smtClean="0">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r>
                <a:rPr lang="en-US" sz="3000" b="1" baseline="0" dirty="0" smtClean="0">
                  <a:solidFill>
                    <a:srgbClr val="FFC000"/>
                  </a:solidFill>
                  <a:latin typeface="Trebuchet MS" pitchFamily="34" charset="0"/>
                </a:rPr>
                <a:t>Image Quality Check</a:t>
              </a:r>
            </a:p>
            <a:p>
              <a:pPr lvl="0" algn="l" defTabSz="733425"/>
              <a:r>
                <a:rPr lang="en-US" sz="2400" b="0" baseline="0" dirty="0" smtClean="0">
                  <a:solidFill>
                    <a:schemeClr val="bg1">
                      <a:lumMod val="75000"/>
                    </a:schemeClr>
                  </a:solidFill>
                  <a:latin typeface="Trebuchet MS" pitchFamily="34" charset="0"/>
                </a:rPr>
                <a:t>Zoom in and look at your images at 100% magnification. If they look good they will print well. If they are blurry or pixelated, you will need to replace it with an image that is at a high-resolution.</a:t>
              </a:r>
              <a:endParaRPr lang="en-US" sz="2700" b="0" dirty="0" smtClean="0">
                <a:latin typeface="Trebuchet MS" pitchFamily="34" charset="0"/>
              </a:endParaRPr>
            </a:p>
          </p:txBody>
        </p:sp>
        <p:cxnSp>
          <p:nvCxnSpPr>
            <p:cNvPr id="25" name="Straight Connector 24"/>
            <p:cNvCxnSpPr/>
            <p:nvPr/>
          </p:nvCxnSpPr>
          <p:spPr>
            <a:xfrm>
              <a:off x="-13978626" y="7495332"/>
              <a:ext cx="13444134" cy="40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26" name="Picture 25"/>
            <p:cNvPicPr>
              <a:picLocks noChangeAspect="1"/>
            </p:cNvPicPr>
            <p:nvPr userDrawn="1"/>
          </p:nvPicPr>
          <p:blipFill>
            <a:blip r:embed="rId4"/>
            <a:stretch>
              <a:fillRect/>
            </a:stretch>
          </p:blipFill>
          <p:spPr>
            <a:xfrm>
              <a:off x="-13531152" y="13393589"/>
              <a:ext cx="1952703" cy="1469032"/>
            </a:xfrm>
            <a:prstGeom prst="rect">
              <a:avLst/>
            </a:prstGeom>
          </p:spPr>
        </p:pic>
        <p:pic>
          <p:nvPicPr>
            <p:cNvPr id="30" name="Picture 29"/>
            <p:cNvPicPr>
              <a:picLocks noChangeAspect="1"/>
            </p:cNvPicPr>
            <p:nvPr userDrawn="1"/>
          </p:nvPicPr>
          <p:blipFill>
            <a:blip r:embed="rId5"/>
            <a:stretch>
              <a:fillRect/>
            </a:stretch>
          </p:blipFill>
          <p:spPr>
            <a:xfrm>
              <a:off x="-13386522" y="20257821"/>
              <a:ext cx="12206099" cy="1287728"/>
            </a:xfrm>
            <a:prstGeom prst="rect">
              <a:avLst/>
            </a:prstGeom>
          </p:spPr>
        </p:pic>
        <p:grpSp>
          <p:nvGrpSpPr>
            <p:cNvPr id="32" name="Group 31"/>
            <p:cNvGrpSpPr/>
            <p:nvPr userDrawn="1"/>
          </p:nvGrpSpPr>
          <p:grpSpPr>
            <a:xfrm>
              <a:off x="-12090394" y="32335949"/>
              <a:ext cx="9204778" cy="3252826"/>
              <a:chOff x="-4440600" y="12356268"/>
              <a:chExt cx="3470785" cy="1222762"/>
            </a:xfrm>
          </p:grpSpPr>
          <p:grpSp>
            <p:nvGrpSpPr>
              <p:cNvPr id="46" name="Group 45"/>
              <p:cNvGrpSpPr/>
              <p:nvPr userDrawn="1"/>
            </p:nvGrpSpPr>
            <p:grpSpPr>
              <a:xfrm>
                <a:off x="-2753668" y="12400491"/>
                <a:ext cx="624431" cy="903818"/>
                <a:chOff x="-3921471" y="13037088"/>
                <a:chExt cx="779338" cy="1295166"/>
              </a:xfrm>
            </p:grpSpPr>
            <p:pic>
              <p:nvPicPr>
                <p:cNvPr id="52" name="Picture 51"/>
                <p:cNvPicPr>
                  <a:picLocks noChangeAspect="1"/>
                </p:cNvPicPr>
                <p:nvPr userDrawn="1"/>
              </p:nvPicPr>
              <p:blipFill>
                <a:blip r:embed="rId6"/>
                <a:stretch>
                  <a:fillRect/>
                </a:stretch>
              </p:blipFill>
              <p:spPr>
                <a:xfrm>
                  <a:off x="-3910934" y="13037088"/>
                  <a:ext cx="768801" cy="1090857"/>
                </a:xfrm>
                <a:prstGeom prst="rect">
                  <a:avLst/>
                </a:prstGeom>
              </p:spPr>
            </p:pic>
            <p:sp>
              <p:nvSpPr>
                <p:cNvPr id="53" name="TextBox 52"/>
                <p:cNvSpPr txBox="1"/>
                <p:nvPr userDrawn="1"/>
              </p:nvSpPr>
              <p:spPr>
                <a:xfrm>
                  <a:off x="-3921471" y="14033830"/>
                  <a:ext cx="779337" cy="298424"/>
                </a:xfrm>
                <a:prstGeom prst="rect">
                  <a:avLst/>
                </a:prstGeom>
                <a:solidFill>
                  <a:schemeClr val="accent1"/>
                </a:solidFill>
                <a:ln>
                  <a:noFill/>
                </a:ln>
              </p:spPr>
              <p:txBody>
                <a:bodyPr wrap="square" lIns="91440" tIns="91440" rIns="91440" bIns="91440" rtlCol="0">
                  <a:spAutoFit/>
                </a:bodyPr>
                <a:lstStyle/>
                <a:p>
                  <a:pPr algn="ctr"/>
                  <a:r>
                    <a:rPr lang="en-US" sz="1500" b="1" dirty="0" smtClean="0">
                      <a:solidFill>
                        <a:schemeClr val="tx1"/>
                      </a:solidFill>
                    </a:rPr>
                    <a:t>ORIGINAL</a:t>
                  </a:r>
                  <a:endParaRPr lang="en-US" sz="1500" b="1" dirty="0">
                    <a:solidFill>
                      <a:schemeClr val="tx1"/>
                    </a:solidFill>
                  </a:endParaRPr>
                </a:p>
              </p:txBody>
            </p:sp>
          </p:grpSp>
          <p:grpSp>
            <p:nvGrpSpPr>
              <p:cNvPr id="47" name="Group 46"/>
              <p:cNvGrpSpPr/>
              <p:nvPr userDrawn="1"/>
            </p:nvGrpSpPr>
            <p:grpSpPr>
              <a:xfrm>
                <a:off x="-2003333" y="12400494"/>
                <a:ext cx="1033518" cy="899555"/>
                <a:chOff x="-2880749" y="13041046"/>
                <a:chExt cx="1420279" cy="1236186"/>
              </a:xfrm>
            </p:grpSpPr>
            <p:pic>
              <p:nvPicPr>
                <p:cNvPr id="50" name="Picture 49"/>
                <p:cNvPicPr>
                  <a:picLocks noChangeAspect="1"/>
                </p:cNvPicPr>
                <p:nvPr userDrawn="1"/>
              </p:nvPicPr>
              <p:blipFill>
                <a:blip r:embed="rId6"/>
                <a:stretch>
                  <a:fillRect/>
                </a:stretch>
              </p:blipFill>
              <p:spPr>
                <a:xfrm>
                  <a:off x="-2880749" y="13041046"/>
                  <a:ext cx="1420279" cy="1029694"/>
                </a:xfrm>
                <a:prstGeom prst="rect">
                  <a:avLst/>
                </a:prstGeom>
              </p:spPr>
            </p:pic>
            <p:sp>
              <p:nvSpPr>
                <p:cNvPr id="51" name="TextBox 50"/>
                <p:cNvSpPr txBox="1"/>
                <p:nvPr userDrawn="1"/>
              </p:nvSpPr>
              <p:spPr>
                <a:xfrm>
                  <a:off x="-2880749" y="13991048"/>
                  <a:ext cx="1420279" cy="286184"/>
                </a:xfrm>
                <a:prstGeom prst="rect">
                  <a:avLst/>
                </a:prstGeom>
                <a:solidFill>
                  <a:srgbClr val="FF0000"/>
                </a:solidFill>
              </p:spPr>
              <p:txBody>
                <a:bodyPr wrap="square" lIns="457200" tIns="91440" rIns="457200" bIns="91440" rtlCol="0">
                  <a:spAutoFit/>
                </a:bodyPr>
                <a:lstStyle/>
                <a:p>
                  <a:pPr algn="ctr"/>
                  <a:r>
                    <a:rPr lang="en-US" sz="1500" b="1" dirty="0" smtClean="0">
                      <a:solidFill>
                        <a:schemeClr val="bg1"/>
                      </a:solidFill>
                    </a:rPr>
                    <a:t>DISTORTED</a:t>
                  </a:r>
                  <a:endParaRPr lang="en-US" sz="800" b="1" dirty="0">
                    <a:solidFill>
                      <a:schemeClr val="bg1"/>
                    </a:solidFill>
                  </a:endParaRPr>
                </a:p>
              </p:txBody>
            </p:sp>
          </p:grpSp>
          <p:pic>
            <p:nvPicPr>
              <p:cNvPr id="48" name="Picture 47"/>
              <p:cNvPicPr>
                <a:picLocks noChangeAspect="1"/>
              </p:cNvPicPr>
              <p:nvPr userDrawn="1"/>
            </p:nvPicPr>
            <p:blipFill>
              <a:blip r:embed="rId7"/>
              <a:stretch>
                <a:fillRect/>
              </a:stretch>
            </p:blipFill>
            <p:spPr>
              <a:xfrm>
                <a:off x="-4440600" y="12356268"/>
                <a:ext cx="1098742" cy="847761"/>
              </a:xfrm>
              <a:prstGeom prst="rect">
                <a:avLst/>
              </a:prstGeom>
            </p:spPr>
          </p:pic>
          <p:sp>
            <p:nvSpPr>
              <p:cNvPr id="49" name="TextBox 48"/>
              <p:cNvSpPr txBox="1"/>
              <p:nvPr userDrawn="1"/>
            </p:nvSpPr>
            <p:spPr>
              <a:xfrm>
                <a:off x="-4410773" y="13116248"/>
                <a:ext cx="1035685" cy="462782"/>
              </a:xfrm>
              <a:prstGeom prst="rect">
                <a:avLst/>
              </a:prstGeom>
              <a:noFill/>
            </p:spPr>
            <p:txBody>
              <a:bodyPr wrap="square" lIns="457200" tIns="457200" rIns="457200" bIns="0" rtlCol="0">
                <a:spAutoFit/>
              </a:bodyPr>
              <a:lstStyle/>
              <a:p>
                <a:pPr algn="ctr"/>
                <a:r>
                  <a:rPr lang="en-US" sz="1500" dirty="0" smtClean="0">
                    <a:solidFill>
                      <a:schemeClr val="bg1"/>
                    </a:solidFill>
                  </a:rPr>
                  <a:t>Corner</a:t>
                </a:r>
                <a:r>
                  <a:rPr lang="en-US" sz="1500" baseline="0" dirty="0" smtClean="0">
                    <a:solidFill>
                      <a:schemeClr val="bg1"/>
                    </a:solidFill>
                  </a:rPr>
                  <a:t> handles</a:t>
                </a:r>
                <a:endParaRPr lang="en-US" sz="1500" dirty="0">
                  <a:solidFill>
                    <a:schemeClr val="bg1"/>
                  </a:solidFill>
                </a:endParaRPr>
              </a:p>
            </p:txBody>
          </p:sp>
        </p:grpSp>
        <p:grpSp>
          <p:nvGrpSpPr>
            <p:cNvPr id="37" name="Group 36"/>
            <p:cNvGrpSpPr/>
            <p:nvPr userDrawn="1"/>
          </p:nvGrpSpPr>
          <p:grpSpPr>
            <a:xfrm>
              <a:off x="-12946359" y="38908539"/>
              <a:ext cx="11350339" cy="2998418"/>
              <a:chOff x="-4746615" y="14609970"/>
              <a:chExt cx="4279797" cy="1127128"/>
            </a:xfrm>
          </p:grpSpPr>
          <p:graphicFrame>
            <p:nvGraphicFramePr>
              <p:cNvPr id="38" name="Object 37"/>
              <p:cNvGraphicFramePr>
                <a:graphicFrameLocks noChangeAspect="1"/>
              </p:cNvGraphicFramePr>
              <p:nvPr userDrawn="1">
                <p:extLst>
                  <p:ext uri="{D42A27DB-BD31-4B8C-83A1-F6EECF244321}">
                    <p14:modId xmlns:p14="http://schemas.microsoft.com/office/powerpoint/2010/main" val="3915392555"/>
                  </p:ext>
                </p:extLst>
              </p:nvPr>
            </p:nvGraphicFramePr>
            <p:xfrm>
              <a:off x="-4533347" y="14609976"/>
              <a:ext cx="1828800" cy="1117600"/>
            </p:xfrm>
            <a:graphic>
              <a:graphicData uri="http://schemas.openxmlformats.org/presentationml/2006/ole">
                <mc:AlternateContent xmlns:mc="http://schemas.openxmlformats.org/markup-compatibility/2006">
                  <mc:Choice xmlns:v="urn:schemas-microsoft-com:vml" Requires="v">
                    <p:oleObj spid="_x0000_s1167"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4609976"/>
                            <a:ext cx="1828800" cy="1117600"/>
                          </a:xfrm>
                          <a:prstGeom prst="rect">
                            <a:avLst/>
                          </a:prstGeom>
                        </p:spPr>
                      </p:pic>
                    </p:oleObj>
                  </mc:Fallback>
                </mc:AlternateContent>
              </a:graphicData>
            </a:graphic>
          </p:graphicFrame>
          <p:graphicFrame>
            <p:nvGraphicFramePr>
              <p:cNvPr id="39" name="Object 38"/>
              <p:cNvGraphicFramePr>
                <a:graphicFrameLocks noChangeAspect="1"/>
              </p:cNvGraphicFramePr>
              <p:nvPr userDrawn="1">
                <p:extLst>
                  <p:ext uri="{D42A27DB-BD31-4B8C-83A1-F6EECF244321}">
                    <p14:modId xmlns:p14="http://schemas.microsoft.com/office/powerpoint/2010/main" val="2137524614"/>
                  </p:ext>
                </p:extLst>
              </p:nvPr>
            </p:nvGraphicFramePr>
            <p:xfrm>
              <a:off x="-2456641" y="14613669"/>
              <a:ext cx="1828800" cy="1117600"/>
            </p:xfrm>
            <a:graphic>
              <a:graphicData uri="http://schemas.openxmlformats.org/presentationml/2006/ole">
                <mc:AlternateContent xmlns:mc="http://schemas.openxmlformats.org/markup-compatibility/2006">
                  <mc:Choice xmlns:v="urn:schemas-microsoft-com:vml" Requires="v">
                    <p:oleObj spid="_x0000_s1168"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4613669"/>
                            <a:ext cx="1828800" cy="1117600"/>
                          </a:xfrm>
                          <a:prstGeom prst="rect">
                            <a:avLst/>
                          </a:prstGeom>
                        </p:spPr>
                      </p:pic>
                    </p:oleObj>
                  </mc:Fallback>
                </mc:AlternateContent>
              </a:graphicData>
            </a:graphic>
          </p:graphicFrame>
          <p:sp>
            <p:nvSpPr>
              <p:cNvPr id="41" name="TextBox 40"/>
              <p:cNvSpPr txBox="1"/>
              <p:nvPr userDrawn="1"/>
            </p:nvSpPr>
            <p:spPr>
              <a:xfrm rot="16200000">
                <a:off x="-5235785" y="15099140"/>
                <a:ext cx="1117601" cy="139262"/>
              </a:xfrm>
              <a:prstGeom prst="rect">
                <a:avLst/>
              </a:prstGeom>
              <a:noFill/>
            </p:spPr>
            <p:txBody>
              <a:bodyPr wrap="square" lIns="91440" tIns="91440" rIns="91440" bIns="0" rtlCol="0">
                <a:spAutoFit/>
              </a:bodyPr>
              <a:lstStyle/>
              <a:p>
                <a:pPr algn="ctr"/>
                <a:r>
                  <a:rPr lang="en-US" sz="1200" dirty="0" smtClean="0">
                    <a:solidFill>
                      <a:srgbClr val="92D050"/>
                    </a:solidFill>
                  </a:rPr>
                  <a:t>Good</a:t>
                </a:r>
                <a:r>
                  <a:rPr lang="en-US" sz="1200" baseline="0" dirty="0" smtClean="0">
                    <a:solidFill>
                      <a:srgbClr val="92D050"/>
                    </a:solidFill>
                  </a:rPr>
                  <a:t> </a:t>
                </a:r>
                <a:r>
                  <a:rPr lang="en-US" sz="1200" baseline="0" dirty="0" smtClean="0">
                    <a:solidFill>
                      <a:schemeClr val="bg1"/>
                    </a:solidFill>
                  </a:rPr>
                  <a:t>printing quality</a:t>
                </a:r>
                <a:endParaRPr lang="en-US" sz="1200" dirty="0">
                  <a:solidFill>
                    <a:schemeClr val="bg1"/>
                  </a:solidFill>
                </a:endParaRPr>
              </a:p>
            </p:txBody>
          </p:sp>
          <p:sp>
            <p:nvSpPr>
              <p:cNvPr id="45" name="TextBox 44"/>
              <p:cNvSpPr txBox="1"/>
              <p:nvPr userDrawn="1"/>
            </p:nvSpPr>
            <p:spPr>
              <a:xfrm rot="16200000">
                <a:off x="-1095250" y="15108667"/>
                <a:ext cx="1117601" cy="139262"/>
              </a:xfrm>
              <a:prstGeom prst="rect">
                <a:avLst/>
              </a:prstGeom>
              <a:noFill/>
            </p:spPr>
            <p:txBody>
              <a:bodyPr wrap="square" lIns="91440" tIns="91440" rIns="9144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3" name="Group 2"/>
          <p:cNvGrpSpPr/>
          <p:nvPr userDrawn="1"/>
        </p:nvGrpSpPr>
        <p:grpSpPr>
          <a:xfrm>
            <a:off x="33301744" y="-4053"/>
            <a:ext cx="10137215" cy="32922453"/>
            <a:chOff x="44402324" y="-5404"/>
            <a:chExt cx="13516287" cy="43896604"/>
          </a:xfrm>
        </p:grpSpPr>
        <p:sp>
          <p:nvSpPr>
            <p:cNvPr id="55" name="Rectangle 54"/>
            <p:cNvSpPr/>
            <p:nvPr userDrawn="1"/>
          </p:nvSpPr>
          <p:spPr>
            <a:xfrm>
              <a:off x="44402324" y="-5404"/>
              <a:ext cx="13516287" cy="43896604"/>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3600" b="1" spc="450" dirty="0" smtClean="0">
                  <a:solidFill>
                    <a:schemeClr val="bg1"/>
                  </a:solidFill>
                  <a:latin typeface="Trebuchet MS" pitchFamily="34" charset="0"/>
                </a:rPr>
                <a:t>QUICK START (cont.)</a:t>
              </a:r>
            </a:p>
            <a:p>
              <a:pPr algn="ctr"/>
              <a:endParaRPr lang="en-US" sz="3300" b="1"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How to change the template color theme</a:t>
              </a:r>
            </a:p>
            <a:p>
              <a:pPr marL="0" marR="0" lvl="2" indent="0" algn="l" defTabSz="85725"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85725"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85725"/>
              <a:endParaRPr lang="en-US" sz="2400" b="0" baseline="0" dirty="0" smtClean="0">
                <a:solidFill>
                  <a:schemeClr val="bg1">
                    <a:lumMod val="75000"/>
                  </a:schemeClr>
                </a:solidFill>
                <a:latin typeface="Trebuchet MS" pitchFamily="34" charset="0"/>
              </a:endParaRPr>
            </a:p>
            <a:p>
              <a:pPr algn="ctr"/>
              <a:r>
                <a:rPr lang="en-US" sz="3000" b="1" baseline="0" dirty="0" smtClean="0">
                  <a:solidFill>
                    <a:srgbClr val="FFC000"/>
                  </a:solidFill>
                  <a:latin typeface="Trebuchet MS" pitchFamily="34" charset="0"/>
                </a:rPr>
                <a:t>How to add Text</a:t>
              </a:r>
            </a:p>
            <a:p>
              <a:pPr marL="3032522" lvl="2" indent="0" algn="l" defTabSz="107156"/>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38756" lvl="2" indent="0" algn="l" defTabSz="85725"/>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0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138756" lvl="2" indent="0" algn="l" defTabSz="85725"/>
              <a:endParaRPr lang="en-US" sz="2400" b="0" baseline="0" dirty="0" smtClean="0">
                <a:solidFill>
                  <a:schemeClr val="bg1">
                    <a:lumMod val="75000"/>
                  </a:schemeClr>
                </a:solidFill>
                <a:latin typeface="Trebuchet MS" pitchFamily="34" charset="0"/>
              </a:endParaRPr>
            </a:p>
            <a:p>
              <a:pPr algn="ctr"/>
              <a:r>
                <a:rPr lang="en-US" sz="3000" b="1" baseline="0" dirty="0" smtClean="0">
                  <a:solidFill>
                    <a:srgbClr val="FFC000"/>
                  </a:solidFill>
                  <a:latin typeface="Trebuchet MS" pitchFamily="34" charset="0"/>
                </a:rPr>
                <a:t>How to add Tables</a:t>
              </a:r>
            </a:p>
            <a:p>
              <a:pPr marL="1552575" lvl="1" indent="0" algn="l" defTabSz="85725"/>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1588294" lvl="0" indent="0" algn="l" defTabSz="85725"/>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85725"/>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138756"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85725"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291549384"/>
                </p:ext>
              </p:extLst>
            </p:nvPr>
          </p:nvGraphicFramePr>
          <p:xfrm>
            <a:off x="47717694" y="4656250"/>
            <a:ext cx="6825444" cy="2521622"/>
          </p:xfrm>
          <a:graphic>
            <a:graphicData uri="http://schemas.openxmlformats.org/presentationml/2006/ole">
              <mc:AlternateContent xmlns:mc="http://schemas.openxmlformats.org/markup-compatibility/2006">
                <mc:Choice xmlns:v="urn:schemas-microsoft-com:vml" Requires="v">
                  <p:oleObj spid="_x0000_s1169"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7717694" y="4656250"/>
                          <a:ext cx="6825444" cy="2521622"/>
                        </a:xfrm>
                        <a:prstGeom prst="rect">
                          <a:avLst/>
                        </a:prstGeom>
                      </p:spPr>
                    </p:pic>
                  </p:oleObj>
                </mc:Fallback>
              </mc:AlternateContent>
            </a:graphicData>
          </a:graphic>
        </p:graphicFrame>
        <p:pic>
          <p:nvPicPr>
            <p:cNvPr id="57" name="Picture 56"/>
            <p:cNvPicPr>
              <a:picLocks noChangeAspect="1"/>
            </p:cNvPicPr>
            <p:nvPr userDrawn="1"/>
          </p:nvPicPr>
          <p:blipFill>
            <a:blip r:embed="rId14"/>
            <a:stretch>
              <a:fillRect/>
            </a:stretch>
          </p:blipFill>
          <p:spPr>
            <a:xfrm>
              <a:off x="44804763" y="10986440"/>
              <a:ext cx="3628390" cy="1674641"/>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913105229"/>
                </p:ext>
              </p:extLst>
            </p:nvPr>
          </p:nvGraphicFramePr>
          <p:xfrm>
            <a:off x="44804763" y="17182847"/>
            <a:ext cx="1811108" cy="1212274"/>
          </p:xfrm>
          <a:graphic>
            <a:graphicData uri="http://schemas.openxmlformats.org/presentationml/2006/ole">
              <mc:AlternateContent xmlns:mc="http://schemas.openxmlformats.org/markup-compatibility/2006">
                <mc:Choice xmlns:v="urn:schemas-microsoft-com:vml" Requires="v">
                  <p:oleObj spid="_x0000_s1170"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804763" y="17182847"/>
                          <a:ext cx="1811108" cy="1212274"/>
                        </a:xfrm>
                        <a:prstGeom prst="rect">
                          <a:avLst/>
                        </a:prstGeom>
                      </p:spPr>
                    </p:pic>
                  </p:oleObj>
                </mc:Fallback>
              </mc:AlternateContent>
            </a:graphicData>
          </a:graphic>
        </p:graphicFrame>
        <p:grpSp>
          <p:nvGrpSpPr>
            <p:cNvPr id="59" name="Group 58"/>
            <p:cNvGrpSpPr/>
            <p:nvPr userDrawn="1"/>
          </p:nvGrpSpPr>
          <p:grpSpPr>
            <a:xfrm>
              <a:off x="44804763" y="39613970"/>
              <a:ext cx="12651307" cy="1546389"/>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607784"/>
              </a:xfrm>
              <a:prstGeom prst="rect">
                <a:avLst/>
              </a:prstGeom>
              <a:noFill/>
              <a:ln>
                <a:noFill/>
              </a:ln>
            </p:spPr>
            <p:txBody>
              <a:bodyPr wrap="square" rtlCol="0">
                <a:spAutoFit/>
              </a:bodyPr>
              <a:lstStyle/>
              <a:p>
                <a:r>
                  <a:rPr lang="en-US" sz="1800" dirty="0" smtClean="0">
                    <a:solidFill>
                      <a:schemeClr val="tx2"/>
                    </a:solidFill>
                    <a:latin typeface="Trebuchet MS" pitchFamily="34" charset="0"/>
                  </a:rPr>
                  <a:t>Student</a:t>
                </a:r>
                <a:r>
                  <a:rPr lang="en-US" sz="1800" baseline="0" dirty="0" smtClean="0">
                    <a:solidFill>
                      <a:schemeClr val="tx2"/>
                    </a:solidFill>
                    <a:latin typeface="Trebuchet MS" pitchFamily="34" charset="0"/>
                  </a:rPr>
                  <a:t> discounts are available on our </a:t>
                </a:r>
                <a:r>
                  <a:rPr lang="en-US" sz="1800" baseline="0" dirty="0" err="1" smtClean="0">
                    <a:solidFill>
                      <a:schemeClr val="tx2"/>
                    </a:solidFill>
                    <a:latin typeface="Trebuchet MS" pitchFamily="34" charset="0"/>
                  </a:rPr>
                  <a:t>Facebook</a:t>
                </a:r>
                <a:r>
                  <a:rPr lang="en-US" sz="1800" baseline="0" dirty="0" smtClean="0">
                    <a:solidFill>
                      <a:schemeClr val="tx2"/>
                    </a:solidFill>
                    <a:latin typeface="Trebuchet MS" pitchFamily="34" charset="0"/>
                  </a:rPr>
                  <a:t> page.</a:t>
                </a:r>
                <a:br>
                  <a:rPr lang="en-US" sz="1800" baseline="0" dirty="0" smtClean="0">
                    <a:solidFill>
                      <a:schemeClr val="tx2"/>
                    </a:solidFill>
                    <a:latin typeface="Trebuchet MS" pitchFamily="34" charset="0"/>
                  </a:rPr>
                </a:br>
                <a:r>
                  <a:rPr lang="en-US" sz="1800" baseline="0" dirty="0" smtClean="0">
                    <a:solidFill>
                      <a:schemeClr val="tx2"/>
                    </a:solidFill>
                    <a:latin typeface="Trebuchet MS" pitchFamily="34" charset="0"/>
                  </a:rPr>
                  <a:t>Go to </a:t>
                </a:r>
                <a:r>
                  <a:rPr lang="en-US" sz="1800" u="sng" baseline="0" dirty="0" smtClean="0">
                    <a:solidFill>
                      <a:schemeClr val="tx2"/>
                    </a:solidFill>
                    <a:latin typeface="Trebuchet MS" pitchFamily="34" charset="0"/>
                  </a:rPr>
                  <a:t>PosterPresentations.com</a:t>
                </a:r>
                <a:r>
                  <a:rPr lang="en-US" sz="1800" baseline="0" dirty="0" smtClean="0">
                    <a:solidFill>
                      <a:schemeClr val="tx2"/>
                    </a:solidFill>
                    <a:latin typeface="Trebuchet MS" pitchFamily="34" charset="0"/>
                  </a:rPr>
                  <a:t> and click on the FB icon. </a:t>
                </a:r>
                <a:endParaRPr lang="en-US" sz="1800" dirty="0">
                  <a:solidFill>
                    <a:schemeClr val="tx2"/>
                  </a:solidFill>
                  <a:latin typeface="Trebuchet MS" pitchFamily="34" charset="0"/>
                </a:endParaRPr>
              </a:p>
            </p:txBody>
          </p:sp>
        </p:grpSp>
        <p:sp>
          <p:nvSpPr>
            <p:cNvPr id="60" name="TextBox 59"/>
            <p:cNvSpPr txBox="1"/>
            <p:nvPr userDrawn="1"/>
          </p:nvSpPr>
          <p:spPr>
            <a:xfrm>
              <a:off x="44530580" y="41758591"/>
              <a:ext cx="8394380" cy="1427603"/>
            </a:xfrm>
            <a:prstGeom prst="rect">
              <a:avLst/>
            </a:prstGeom>
            <a:noFill/>
          </p:spPr>
          <p:txBody>
            <a:bodyPr wrap="square" lIns="65304" tIns="32651" rIns="65304" bIns="32651" rtlCol="0">
              <a:spAutoFit/>
            </a:bodyPr>
            <a:lstStyle/>
            <a:p>
              <a:pPr>
                <a:lnSpc>
                  <a:spcPts val="1950"/>
                </a:lnSpc>
              </a:pPr>
              <a:r>
                <a:rPr lang="en-US" sz="2100" dirty="0" smtClean="0">
                  <a:solidFill>
                    <a:schemeClr val="bg1"/>
                  </a:solidFill>
                </a:rPr>
                <a:t>© 2013</a:t>
              </a:r>
              <a:r>
                <a:rPr lang="en-US" sz="2100" baseline="0" dirty="0" smtClean="0">
                  <a:solidFill>
                    <a:schemeClr val="bg1"/>
                  </a:solidFill>
                </a:rPr>
                <a:t> </a:t>
              </a:r>
              <a:r>
                <a:rPr lang="en-US" sz="2100" dirty="0" smtClean="0">
                  <a:solidFill>
                    <a:schemeClr val="bg1"/>
                  </a:solidFill>
                </a:rPr>
                <a:t>PosterPresentations.com</a:t>
              </a:r>
              <a:br>
                <a:rPr lang="en-US" sz="2100" dirty="0" smtClean="0">
                  <a:solidFill>
                    <a:schemeClr val="bg1"/>
                  </a:solidFill>
                </a:rPr>
              </a:br>
              <a:r>
                <a:rPr lang="en-US" sz="2100" dirty="0" smtClean="0">
                  <a:solidFill>
                    <a:schemeClr val="bg1"/>
                  </a:solidFill>
                </a:rPr>
                <a:t>    </a:t>
              </a:r>
              <a:r>
                <a:rPr lang="en-US" sz="1800" dirty="0" smtClean="0">
                  <a:solidFill>
                    <a:schemeClr val="bg1"/>
                  </a:solidFill>
                </a:rPr>
                <a:t>2117 Fourth Street ,</a:t>
              </a:r>
              <a:r>
                <a:rPr lang="en-US" sz="1800" baseline="0" dirty="0" smtClean="0">
                  <a:solidFill>
                    <a:schemeClr val="bg1"/>
                  </a:solidFill>
                </a:rPr>
                <a:t> Unit C        </a:t>
              </a:r>
            </a:p>
            <a:p>
              <a:pPr>
                <a:lnSpc>
                  <a:spcPts val="1950"/>
                </a:lnSpc>
              </a:pPr>
              <a:r>
                <a:rPr lang="en-US" sz="1800" baseline="0" dirty="0" smtClean="0">
                  <a:solidFill>
                    <a:schemeClr val="bg1"/>
                  </a:solidFill>
                </a:rPr>
                <a:t>     Berkeley CA </a:t>
              </a:r>
              <a:r>
                <a:rPr lang="en-US" sz="1500" baseline="0" dirty="0" smtClean="0">
                  <a:solidFill>
                    <a:schemeClr val="bg1"/>
                  </a:solidFill>
                </a:rPr>
                <a:t>94710</a:t>
              </a:r>
              <a:r>
                <a:rPr lang="en-US" sz="1800" baseline="0" dirty="0" smtClean="0">
                  <a:solidFill>
                    <a:schemeClr val="bg1"/>
                  </a:solidFill>
                </a:rPr>
                <a:t/>
              </a:r>
              <a:br>
                <a:rPr lang="en-US" sz="1800" baseline="0" dirty="0" smtClean="0">
                  <a:solidFill>
                    <a:schemeClr val="bg1"/>
                  </a:solidFill>
                </a:rPr>
              </a:br>
              <a:r>
                <a:rPr lang="en-US" sz="1800" baseline="0" dirty="0" smtClean="0">
                  <a:solidFill>
                    <a:schemeClr val="bg1"/>
                  </a:solidFill>
                </a:rPr>
                <a:t>    </a:t>
              </a:r>
              <a:r>
                <a:rPr lang="en-US" sz="1800" b="1" baseline="0" dirty="0" smtClean="0">
                  <a:solidFill>
                    <a:srgbClr val="FFFF00"/>
                  </a:solidFill>
                </a:rPr>
                <a:t>posterpresenter@gmail.com</a:t>
              </a:r>
              <a:endParaRPr lang="en-US" sz="21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9" r:id="rId1"/>
  </p:sldLayoutIdLst>
  <p:timing>
    <p:tnLst>
      <p:par>
        <p:cTn xmlns:p14="http://schemas.microsoft.com/office/powerpoint/2010/main" id="1" dur="indefinite" restart="never" nodeType="tmRoot"/>
      </p:par>
    </p:tnLst>
  </p:timing>
  <p:txStyles>
    <p:titleStyle>
      <a:lvl1pPr algn="ctr" defTabSz="3291675" rtl="0" eaLnBrk="1" latinLnBrk="0" hangingPunct="1">
        <a:spcBef>
          <a:spcPct val="0"/>
        </a:spcBef>
        <a:buNone/>
        <a:defRPr sz="6600" kern="1200">
          <a:solidFill>
            <a:schemeClr val="bg1"/>
          </a:solidFill>
          <a:latin typeface="Trebuchet MS" pitchFamily="34" charset="0"/>
          <a:ea typeface="+mj-ea"/>
          <a:cs typeface="+mj-cs"/>
        </a:defRPr>
      </a:lvl1pPr>
    </p:titleStyle>
    <p:bodyStyle>
      <a:lvl1pPr marL="1234379" indent="-1234379" algn="l" defTabSz="3291675" rtl="0" eaLnBrk="1" latinLnBrk="0" hangingPunct="1">
        <a:spcBef>
          <a:spcPct val="20000"/>
        </a:spcBef>
        <a:buFont typeface="Arial" pitchFamily="34" charset="0"/>
        <a:buChar char="•"/>
        <a:defRPr sz="11600" kern="1200">
          <a:solidFill>
            <a:schemeClr val="tx1"/>
          </a:solidFill>
          <a:latin typeface="+mn-lt"/>
          <a:ea typeface="+mn-ea"/>
          <a:cs typeface="+mn-cs"/>
        </a:defRPr>
      </a:lvl1pPr>
      <a:lvl2pPr marL="2674487" indent="-1028648" algn="l" defTabSz="3291675" rtl="0" eaLnBrk="1" latinLnBrk="0" hangingPunct="1">
        <a:spcBef>
          <a:spcPct val="20000"/>
        </a:spcBef>
        <a:buFont typeface="Arial" pitchFamily="34" charset="0"/>
        <a:buChar char="–"/>
        <a:defRPr sz="10100" kern="1200">
          <a:solidFill>
            <a:schemeClr val="tx1"/>
          </a:solidFill>
          <a:latin typeface="+mn-lt"/>
          <a:ea typeface="+mn-ea"/>
          <a:cs typeface="+mn-cs"/>
        </a:defRPr>
      </a:lvl2pPr>
      <a:lvl3pPr marL="4114595" indent="-822920" algn="l" defTabSz="3291675" rtl="0" eaLnBrk="1" latinLnBrk="0" hangingPunct="1">
        <a:spcBef>
          <a:spcPct val="20000"/>
        </a:spcBef>
        <a:buFont typeface="Arial" pitchFamily="34" charset="0"/>
        <a:buChar char="•"/>
        <a:defRPr sz="8700" kern="1200">
          <a:solidFill>
            <a:schemeClr val="tx1"/>
          </a:solidFill>
          <a:latin typeface="+mn-lt"/>
          <a:ea typeface="+mn-ea"/>
          <a:cs typeface="+mn-cs"/>
        </a:defRPr>
      </a:lvl3pPr>
      <a:lvl4pPr marL="5760433"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4pPr>
      <a:lvl5pPr marL="7406270"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5pPr>
      <a:lvl6pPr marL="9052108"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6pPr>
      <a:lvl7pPr marL="10697945"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7pPr>
      <a:lvl8pPr marL="12343783"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8pPr>
      <a:lvl9pPr marL="13989620"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9pPr>
    </p:bodyStyle>
    <p:otherStyle>
      <a:defPPr>
        <a:defRPr lang="en-US"/>
      </a:defPPr>
      <a:lvl1pPr marL="0" algn="l" defTabSz="3291675" rtl="0" eaLnBrk="1" latinLnBrk="0" hangingPunct="1">
        <a:defRPr sz="6500" kern="1200">
          <a:solidFill>
            <a:schemeClr val="tx1"/>
          </a:solidFill>
          <a:latin typeface="+mn-lt"/>
          <a:ea typeface="+mn-ea"/>
          <a:cs typeface="+mn-cs"/>
        </a:defRPr>
      </a:lvl1pPr>
      <a:lvl2pPr marL="1645838" algn="l" defTabSz="3291675" rtl="0" eaLnBrk="1" latinLnBrk="0" hangingPunct="1">
        <a:defRPr sz="6500" kern="1200">
          <a:solidFill>
            <a:schemeClr val="tx1"/>
          </a:solidFill>
          <a:latin typeface="+mn-lt"/>
          <a:ea typeface="+mn-ea"/>
          <a:cs typeface="+mn-cs"/>
        </a:defRPr>
      </a:lvl2pPr>
      <a:lvl3pPr marL="3291675" algn="l" defTabSz="3291675" rtl="0" eaLnBrk="1" latinLnBrk="0" hangingPunct="1">
        <a:defRPr sz="6500" kern="1200">
          <a:solidFill>
            <a:schemeClr val="tx1"/>
          </a:solidFill>
          <a:latin typeface="+mn-lt"/>
          <a:ea typeface="+mn-ea"/>
          <a:cs typeface="+mn-cs"/>
        </a:defRPr>
      </a:lvl3pPr>
      <a:lvl4pPr marL="4937513" algn="l" defTabSz="3291675" rtl="0" eaLnBrk="1" latinLnBrk="0" hangingPunct="1">
        <a:defRPr sz="6500" kern="1200">
          <a:solidFill>
            <a:schemeClr val="tx1"/>
          </a:solidFill>
          <a:latin typeface="+mn-lt"/>
          <a:ea typeface="+mn-ea"/>
          <a:cs typeface="+mn-cs"/>
        </a:defRPr>
      </a:lvl4pPr>
      <a:lvl5pPr marL="6583351" algn="l" defTabSz="3291675" rtl="0" eaLnBrk="1" latinLnBrk="0" hangingPunct="1">
        <a:defRPr sz="6500" kern="1200">
          <a:solidFill>
            <a:schemeClr val="tx1"/>
          </a:solidFill>
          <a:latin typeface="+mn-lt"/>
          <a:ea typeface="+mn-ea"/>
          <a:cs typeface="+mn-cs"/>
        </a:defRPr>
      </a:lvl5pPr>
      <a:lvl6pPr marL="8229189" algn="l" defTabSz="3291675" rtl="0" eaLnBrk="1" latinLnBrk="0" hangingPunct="1">
        <a:defRPr sz="6500" kern="1200">
          <a:solidFill>
            <a:schemeClr val="tx1"/>
          </a:solidFill>
          <a:latin typeface="+mn-lt"/>
          <a:ea typeface="+mn-ea"/>
          <a:cs typeface="+mn-cs"/>
        </a:defRPr>
      </a:lvl6pPr>
      <a:lvl7pPr marL="9875027" algn="l" defTabSz="3291675" rtl="0" eaLnBrk="1" latinLnBrk="0" hangingPunct="1">
        <a:defRPr sz="6500" kern="1200">
          <a:solidFill>
            <a:schemeClr val="tx1"/>
          </a:solidFill>
          <a:latin typeface="+mn-lt"/>
          <a:ea typeface="+mn-ea"/>
          <a:cs typeface="+mn-cs"/>
        </a:defRPr>
      </a:lvl7pPr>
      <a:lvl8pPr marL="11520864" algn="l" defTabSz="3291675" rtl="0" eaLnBrk="1" latinLnBrk="0" hangingPunct="1">
        <a:defRPr sz="6500" kern="1200">
          <a:solidFill>
            <a:schemeClr val="tx1"/>
          </a:solidFill>
          <a:latin typeface="+mn-lt"/>
          <a:ea typeface="+mn-ea"/>
          <a:cs typeface="+mn-cs"/>
        </a:defRPr>
      </a:lvl8pPr>
      <a:lvl9pPr marL="13166702" algn="l" defTabSz="3291675" rtl="0" eaLnBrk="1" latinLnBrk="0" hangingPunct="1">
        <a:defRPr sz="65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4800600"/>
          </a:xfrm>
          <a:prstGeom prst="rect">
            <a:avLst/>
          </a:prstGeom>
          <a:solidFill>
            <a:schemeClr val="accent5">
              <a:lumMod val="75000"/>
            </a:schemeClr>
          </a:solidFill>
          <a:ln w="9525">
            <a:solidFill>
              <a:schemeClr val="tx1"/>
            </a:solidFill>
            <a:miter lim="800000"/>
            <a:headEnd/>
            <a:tailEnd/>
          </a:ln>
          <a:effectLst/>
        </p:spPr>
        <p:txBody>
          <a:bodyPr wrap="none" lIns="68577" tIns="34288" rIns="68577" bIns="34288" anchor="ctr"/>
          <a:lstStyle/>
          <a:p>
            <a:pPr>
              <a:defRPr/>
            </a:pPr>
            <a:endParaRPr lang="en-US" dirty="0"/>
          </a:p>
        </p:txBody>
      </p:sp>
      <p:sp>
        <p:nvSpPr>
          <p:cNvPr id="9" name="Rectangle 9"/>
          <p:cNvSpPr>
            <a:spLocks noChangeArrowheads="1"/>
          </p:cNvSpPr>
          <p:nvPr/>
        </p:nvSpPr>
        <p:spPr bwMode="auto">
          <a:xfrm>
            <a:off x="0" y="4805363"/>
            <a:ext cx="32918400" cy="152400"/>
          </a:xfrm>
          <a:prstGeom prst="rect">
            <a:avLst/>
          </a:prstGeom>
          <a:solidFill>
            <a:schemeClr val="accent5">
              <a:lumMod val="50000"/>
            </a:schemeClr>
          </a:solidFill>
          <a:ln w="152400">
            <a:noFill/>
            <a:miter lim="800000"/>
            <a:headEnd/>
            <a:tailEnd/>
          </a:ln>
          <a:effectLst/>
        </p:spPr>
        <p:txBody>
          <a:bodyPr wrap="none" lIns="68577" tIns="34288" rIns="68577" bIns="34288" anchor="ctr"/>
          <a:lstStyle/>
          <a:p>
            <a:pPr>
              <a:defRPr/>
            </a:pPr>
            <a:endParaRPr lang="en-US" dirty="0"/>
          </a:p>
        </p:txBody>
      </p:sp>
      <p:sp>
        <p:nvSpPr>
          <p:cNvPr id="10" name="Text Box 14"/>
          <p:cNvSpPr txBox="1">
            <a:spLocks noChangeArrowheads="1"/>
          </p:cNvSpPr>
          <p:nvPr/>
        </p:nvSpPr>
        <p:spPr bwMode="auto">
          <a:xfrm>
            <a:off x="1335884" y="32188816"/>
            <a:ext cx="1885950" cy="257872"/>
          </a:xfrm>
          <a:prstGeom prst="rect">
            <a:avLst/>
          </a:prstGeom>
          <a:noFill/>
          <a:ln w="9525">
            <a:noFill/>
            <a:miter lim="800000"/>
            <a:headEnd/>
            <a:tailEnd/>
          </a:ln>
          <a:effectLst/>
        </p:spPr>
        <p:txBody>
          <a:bodyPr lIns="68447" tIns="34217" rIns="68447" bIns="34217">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2012</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sp>
        <p:nvSpPr>
          <p:cNvPr id="8" name="Rectangle 33"/>
          <p:cNvSpPr>
            <a:spLocks noChangeArrowheads="1"/>
          </p:cNvSpPr>
          <p:nvPr/>
        </p:nvSpPr>
        <p:spPr bwMode="auto">
          <a:xfrm>
            <a:off x="700650" y="5257800"/>
            <a:ext cx="10189028" cy="26746200"/>
          </a:xfrm>
          <a:prstGeom prst="roundRect">
            <a:avLst>
              <a:gd name="adj" fmla="val 5898"/>
            </a:avLst>
          </a:prstGeom>
          <a:gradFill flip="none" rotWithShape="1">
            <a:gsLst>
              <a:gs pos="0">
                <a:schemeClr val="accent1">
                  <a:tint val="66000"/>
                  <a:satMod val="160000"/>
                </a:schemeClr>
              </a:gs>
              <a:gs pos="0">
                <a:srgbClr val="CDD2DE"/>
              </a:gs>
              <a:gs pos="100000">
                <a:srgbClr val="F3F5FA"/>
              </a:gs>
            </a:gsLst>
            <a:lin ang="16200000" scaled="1"/>
            <a:tileRect/>
          </a:gradFill>
          <a:ln w="9525">
            <a:solidFill>
              <a:schemeClr val="tx2"/>
            </a:solidFill>
            <a:miter lim="800000"/>
            <a:headEnd/>
            <a:tailEnd/>
          </a:ln>
          <a:effectLst/>
        </p:spPr>
        <p:txBody>
          <a:bodyPr wrap="none" lIns="68577" tIns="34288" rIns="68577" bIns="34288" anchor="ctr"/>
          <a:lstStyle/>
          <a:p>
            <a:pPr>
              <a:defRPr/>
            </a:pPr>
            <a:endParaRPr lang="en-US" dirty="0"/>
          </a:p>
        </p:txBody>
      </p:sp>
      <p:sp>
        <p:nvSpPr>
          <p:cNvPr id="27" name="Rectangle 33"/>
          <p:cNvSpPr>
            <a:spLocks noChangeArrowheads="1"/>
          </p:cNvSpPr>
          <p:nvPr userDrawn="1"/>
        </p:nvSpPr>
        <p:spPr bwMode="auto">
          <a:xfrm>
            <a:off x="11364687" y="5257800"/>
            <a:ext cx="10189028" cy="26746200"/>
          </a:xfrm>
          <a:prstGeom prst="roundRect">
            <a:avLst>
              <a:gd name="adj" fmla="val 5898"/>
            </a:avLst>
          </a:prstGeom>
          <a:gradFill flip="none" rotWithShape="1">
            <a:gsLst>
              <a:gs pos="0">
                <a:schemeClr val="accent1">
                  <a:tint val="66000"/>
                  <a:satMod val="160000"/>
                </a:schemeClr>
              </a:gs>
              <a:gs pos="0">
                <a:srgbClr val="CDD2DE"/>
              </a:gs>
              <a:gs pos="100000">
                <a:srgbClr val="F3F5FA"/>
              </a:gs>
            </a:gsLst>
            <a:lin ang="16200000" scaled="1"/>
            <a:tileRect/>
          </a:gradFill>
          <a:ln w="9525">
            <a:solidFill>
              <a:schemeClr val="tx2"/>
            </a:solidFill>
            <a:miter lim="800000"/>
            <a:headEnd/>
            <a:tailEnd/>
          </a:ln>
          <a:effectLst/>
        </p:spPr>
        <p:txBody>
          <a:bodyPr wrap="none" lIns="68577" tIns="34288" rIns="68577" bIns="34288" anchor="ctr"/>
          <a:lstStyle/>
          <a:p>
            <a:pPr>
              <a:defRPr/>
            </a:pPr>
            <a:endParaRPr lang="en-US" dirty="0"/>
          </a:p>
        </p:txBody>
      </p:sp>
      <p:sp>
        <p:nvSpPr>
          <p:cNvPr id="28" name="Rectangle 33"/>
          <p:cNvSpPr>
            <a:spLocks noChangeArrowheads="1"/>
          </p:cNvSpPr>
          <p:nvPr userDrawn="1"/>
        </p:nvSpPr>
        <p:spPr bwMode="auto">
          <a:xfrm>
            <a:off x="22028724" y="5257800"/>
            <a:ext cx="10189028" cy="26746200"/>
          </a:xfrm>
          <a:prstGeom prst="roundRect">
            <a:avLst>
              <a:gd name="adj" fmla="val 5898"/>
            </a:avLst>
          </a:prstGeom>
          <a:gradFill flip="none" rotWithShape="1">
            <a:gsLst>
              <a:gs pos="0">
                <a:schemeClr val="accent1">
                  <a:tint val="66000"/>
                  <a:satMod val="160000"/>
                </a:schemeClr>
              </a:gs>
              <a:gs pos="0">
                <a:srgbClr val="CDD2DE"/>
              </a:gs>
              <a:gs pos="100000">
                <a:srgbClr val="F3F5FA"/>
              </a:gs>
            </a:gsLst>
            <a:lin ang="16200000" scaled="1"/>
            <a:tileRect/>
          </a:gradFill>
          <a:ln w="9525">
            <a:solidFill>
              <a:schemeClr val="tx2"/>
            </a:solidFill>
            <a:miter lim="800000"/>
            <a:headEnd/>
            <a:tailEnd/>
          </a:ln>
          <a:effectLst/>
        </p:spPr>
        <p:txBody>
          <a:bodyPr wrap="none" lIns="68577" tIns="34288" rIns="68577" bIns="34288" anchor="ctr"/>
          <a:lstStyle/>
          <a:p>
            <a:pPr>
              <a:defRPr/>
            </a:pPr>
            <a:endParaRPr lang="en-US" dirty="0"/>
          </a:p>
        </p:txBody>
      </p:sp>
      <p:grpSp>
        <p:nvGrpSpPr>
          <p:cNvPr id="37" name="Group 36"/>
          <p:cNvGrpSpPr/>
          <p:nvPr userDrawn="1"/>
        </p:nvGrpSpPr>
        <p:grpSpPr>
          <a:xfrm>
            <a:off x="-10483970" y="0"/>
            <a:ext cx="10100627" cy="32918400"/>
            <a:chOff x="-13978626" y="0"/>
            <a:chExt cx="13467502" cy="43891200"/>
          </a:xfrm>
        </p:grpSpPr>
        <p:sp>
          <p:nvSpPr>
            <p:cNvPr id="38" name="Rectangle 37"/>
            <p:cNvSpPr/>
            <p:nvPr/>
          </p:nvSpPr>
          <p:spPr>
            <a:xfrm>
              <a:off x="-13967561" y="0"/>
              <a:ext cx="13456437" cy="438912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138756" rtl="0" eaLnBrk="1" fontAlgn="auto" latinLnBrk="0" hangingPunct="1">
                <a:lnSpc>
                  <a:spcPct val="100000"/>
                </a:lnSpc>
                <a:spcBef>
                  <a:spcPts val="0"/>
                </a:spcBef>
                <a:spcAft>
                  <a:spcPts val="0"/>
                </a:spcAft>
                <a:buClrTx/>
                <a:buSzTx/>
                <a:buFontTx/>
                <a:buNone/>
                <a:tabLst/>
                <a:defRPr/>
              </a:pPr>
              <a:r>
                <a:rPr lang="en-US" sz="3000" b="1" spc="0" dirty="0" smtClean="0">
                  <a:solidFill>
                    <a:srgbClr val="FF0000"/>
                  </a:solidFill>
                  <a:latin typeface="Trebuchet MS" pitchFamily="34" charset="0"/>
                </a:rPr>
                <a:t>(—THIS SIDEBAR DOES NOT PRINT—)</a:t>
              </a:r>
              <a:endParaRPr lang="en-US" sz="3000" b="1" spc="450" dirty="0" smtClean="0">
                <a:solidFill>
                  <a:schemeClr val="bg1"/>
                </a:solidFill>
                <a:latin typeface="Trebuchet MS" pitchFamily="34" charset="0"/>
              </a:endParaRPr>
            </a:p>
            <a:p>
              <a:pPr algn="ctr"/>
              <a:r>
                <a:rPr lang="en-US" sz="3600" b="1" spc="450" dirty="0" smtClean="0">
                  <a:solidFill>
                    <a:schemeClr val="bg1"/>
                  </a:solidFill>
                  <a:latin typeface="Trebuchet MS" pitchFamily="34" charset="0"/>
                </a:rPr>
                <a:t>DESIGN</a:t>
              </a:r>
              <a:r>
                <a:rPr lang="en-US" sz="3600" b="1" spc="450" baseline="0" dirty="0" smtClean="0">
                  <a:solidFill>
                    <a:schemeClr val="bg1"/>
                  </a:solidFill>
                  <a:latin typeface="Trebuchet MS" pitchFamily="34" charset="0"/>
                </a:rPr>
                <a:t> </a:t>
              </a:r>
              <a:r>
                <a:rPr lang="en-US" sz="3600" b="1" spc="450" dirty="0" smtClean="0">
                  <a:solidFill>
                    <a:schemeClr val="bg1"/>
                  </a:solidFill>
                  <a:latin typeface="Trebuchet MS" pitchFamily="34" charset="0"/>
                </a:rPr>
                <a:t>GUIDE</a:t>
              </a:r>
            </a:p>
            <a:p>
              <a:pPr algn="ctr"/>
              <a:endParaRPr lang="en-US" sz="2700" b="1" dirty="0" smtClean="0">
                <a:latin typeface="Trebuchet MS" pitchFamily="34" charset="0"/>
              </a:endParaRPr>
            </a:p>
            <a:p>
              <a:pPr defTabSz="2824229"/>
              <a:r>
                <a:rPr lang="en-US" sz="2700" i="0" dirty="0" smtClean="0">
                  <a:latin typeface="Trebuchet MS" pitchFamily="34" charset="0"/>
                </a:rPr>
                <a:t>This PowerPoint</a:t>
              </a:r>
              <a:r>
                <a:rPr lang="en-US" sz="2700" i="0" baseline="0" dirty="0" smtClean="0">
                  <a:latin typeface="Trebuchet MS" pitchFamily="34" charset="0"/>
                </a:rPr>
                <a:t> </a:t>
              </a:r>
              <a:r>
                <a:rPr lang="en-US" sz="2700" i="0" dirty="0" smtClean="0">
                  <a:latin typeface="Trebuchet MS" pitchFamily="34" charset="0"/>
                </a:rPr>
                <a:t>2007 template produces</a:t>
              </a:r>
              <a:r>
                <a:rPr lang="en-US" sz="2700" i="0" baseline="0" dirty="0" smtClean="0">
                  <a:latin typeface="Trebuchet MS" pitchFamily="34" charset="0"/>
                </a:rPr>
                <a:t> </a:t>
              </a:r>
              <a:r>
                <a:rPr lang="en-US" sz="2700" i="0" dirty="0" smtClean="0">
                  <a:latin typeface="Trebuchet MS" pitchFamily="34" charset="0"/>
                </a:rPr>
                <a:t>a 48”x48” presentation poster. </a:t>
              </a:r>
              <a:r>
                <a:rPr lang="en-US" sz="2700" dirty="0" smtClean="0">
                  <a:latin typeface="Trebuchet MS" pitchFamily="34" charset="0"/>
                </a:rPr>
                <a:t>You</a:t>
              </a:r>
              <a:r>
                <a:rPr lang="en-US" sz="2700" baseline="0" dirty="0" smtClean="0">
                  <a:latin typeface="Trebuchet MS" pitchFamily="34" charset="0"/>
                </a:rPr>
                <a:t> can u</a:t>
              </a:r>
              <a:r>
                <a:rPr lang="en-US" sz="2700" dirty="0" smtClean="0">
                  <a:latin typeface="Trebuchet MS" pitchFamily="34" charset="0"/>
                </a:rPr>
                <a:t>se</a:t>
              </a:r>
              <a:r>
                <a:rPr lang="en-US" sz="2700" baseline="0" dirty="0" smtClean="0">
                  <a:latin typeface="Trebuchet MS" pitchFamily="34" charset="0"/>
                </a:rPr>
                <a:t> it to create your research poster and </a:t>
              </a:r>
              <a:r>
                <a:rPr lang="en-US" sz="2700" dirty="0" smtClean="0">
                  <a:latin typeface="Trebuchet MS" pitchFamily="34" charset="0"/>
                </a:rPr>
                <a:t>save valuable time placing titles, subtitles,</a:t>
              </a:r>
              <a:r>
                <a:rPr lang="en-US" sz="2700" baseline="0" dirty="0" smtClean="0">
                  <a:latin typeface="Trebuchet MS" pitchFamily="34" charset="0"/>
                </a:rPr>
                <a:t> text, and graphics</a:t>
              </a:r>
              <a:r>
                <a:rPr lang="en-US" sz="2700" dirty="0" smtClean="0">
                  <a:latin typeface="Trebuchet MS" pitchFamily="34" charset="0"/>
                </a:rPr>
                <a:t>. </a:t>
              </a:r>
            </a:p>
            <a:p>
              <a:pPr defTabSz="2824229"/>
              <a:endParaRPr lang="en-US" sz="2700" dirty="0" smtClean="0">
                <a:latin typeface="Trebuchet MS" pitchFamily="34" charset="0"/>
              </a:endParaRPr>
            </a:p>
            <a:p>
              <a:pPr defTabSz="3291914"/>
              <a:r>
                <a:rPr lang="en-US" sz="27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700" b="1" dirty="0" smtClean="0">
                  <a:solidFill>
                    <a:srgbClr val="FFC000"/>
                  </a:solidFill>
                  <a:latin typeface="Trebuchet MS" pitchFamily="34" charset="0"/>
                </a:rPr>
                <a:t>PosterPresentations.com</a:t>
              </a:r>
              <a:r>
                <a:rPr lang="en-US" sz="2700" b="1" dirty="0" smtClean="0">
                  <a:solidFill>
                    <a:schemeClr val="bg1"/>
                  </a:solidFill>
                  <a:latin typeface="Trebuchet MS" pitchFamily="34" charset="0"/>
                </a:rPr>
                <a:t> </a:t>
              </a:r>
              <a:r>
                <a:rPr lang="en-US" sz="2700" dirty="0" smtClean="0">
                  <a:solidFill>
                    <a:schemeClr val="bg1"/>
                  </a:solidFill>
                  <a:latin typeface="Trebuchet MS" pitchFamily="34" charset="0"/>
                </a:rPr>
                <a:t>and click on HELP DESK.</a:t>
              </a:r>
            </a:p>
            <a:p>
              <a:pPr defTabSz="3291914"/>
              <a:endParaRPr lang="en-US" sz="2700" dirty="0" smtClean="0">
                <a:latin typeface="Trebuchet MS" pitchFamily="34" charset="0"/>
              </a:endParaRPr>
            </a:p>
            <a:p>
              <a:pPr defTabSz="3291914"/>
              <a:r>
                <a:rPr lang="en-US" sz="2700" dirty="0" smtClean="0">
                  <a:solidFill>
                    <a:schemeClr val="bg1"/>
                  </a:solidFill>
                  <a:latin typeface="Trebuchet MS" pitchFamily="34" charset="0"/>
                </a:rPr>
                <a:t>When</a:t>
              </a:r>
              <a:r>
                <a:rPr lang="en-US" sz="2700" baseline="0" dirty="0" smtClean="0">
                  <a:solidFill>
                    <a:schemeClr val="bg1"/>
                  </a:solidFill>
                  <a:latin typeface="Trebuchet MS" pitchFamily="34" charset="0"/>
                </a:rPr>
                <a:t> you are ready to print your poster</a:t>
              </a:r>
              <a:r>
                <a:rPr lang="en-US" sz="2700" dirty="0" smtClean="0">
                  <a:solidFill>
                    <a:schemeClr val="bg1"/>
                  </a:solidFill>
                  <a:latin typeface="Trebuchet MS" pitchFamily="34" charset="0"/>
                </a:rPr>
                <a:t>,</a:t>
              </a:r>
              <a:r>
                <a:rPr lang="en-US" sz="2700" baseline="0" dirty="0" smtClean="0">
                  <a:solidFill>
                    <a:schemeClr val="bg1"/>
                  </a:solidFill>
                  <a:latin typeface="Trebuchet MS" pitchFamily="34" charset="0"/>
                </a:rPr>
                <a:t> go online to </a:t>
              </a:r>
              <a:r>
                <a:rPr lang="en-US" sz="2700" b="0" dirty="0" smtClean="0">
                  <a:solidFill>
                    <a:schemeClr val="bg1"/>
                  </a:solidFill>
                  <a:latin typeface="Trebuchet MS" pitchFamily="34" charset="0"/>
                </a:rPr>
                <a:t>PosterPresentations.com</a:t>
              </a:r>
              <a:r>
                <a:rPr lang="en-US" sz="2700" dirty="0" smtClean="0">
                  <a:solidFill>
                    <a:schemeClr val="bg1"/>
                  </a:solidFill>
                  <a:latin typeface="Trebuchet MS" pitchFamily="34" charset="0"/>
                </a:rPr>
                <a:t/>
              </a:r>
              <a:br>
                <a:rPr lang="en-US" sz="2700" dirty="0" smtClean="0">
                  <a:solidFill>
                    <a:schemeClr val="bg1"/>
                  </a:solidFill>
                  <a:latin typeface="Trebuchet MS" pitchFamily="34" charset="0"/>
                </a:rPr>
              </a:br>
              <a:endParaRPr lang="en-US" sz="2700" dirty="0" smtClean="0">
                <a:solidFill>
                  <a:schemeClr val="bg1"/>
                </a:solidFill>
                <a:latin typeface="Trebuchet MS" pitchFamily="34" charset="0"/>
              </a:endParaRPr>
            </a:p>
            <a:p>
              <a:pPr algn="l" defTabSz="2824229"/>
              <a:r>
                <a:rPr lang="en-US" sz="2700" b="0" dirty="0" smtClean="0">
                  <a:solidFill>
                    <a:schemeClr val="bg1"/>
                  </a:solidFill>
                  <a:latin typeface="Trebuchet MS" pitchFamily="34" charset="0"/>
                </a:rPr>
                <a:t>Need</a:t>
              </a:r>
              <a:r>
                <a:rPr lang="en-US" sz="2700" b="0" baseline="0" dirty="0" smtClean="0">
                  <a:solidFill>
                    <a:schemeClr val="bg1"/>
                  </a:solidFill>
                  <a:latin typeface="Trebuchet MS" pitchFamily="34" charset="0"/>
                </a:rPr>
                <a:t> assistance? Call us at </a:t>
              </a:r>
              <a:r>
                <a:rPr lang="en-US" sz="2700" b="0" dirty="0" smtClean="0">
                  <a:solidFill>
                    <a:srgbClr val="FFC000"/>
                  </a:solidFill>
                  <a:latin typeface="Trebuchet MS" pitchFamily="34" charset="0"/>
                </a:rPr>
                <a:t>1.510.649.3001</a:t>
              </a:r>
            </a:p>
            <a:p>
              <a:pPr algn="l" defTabSz="2824229"/>
              <a:endParaRPr lang="en-US" sz="33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3600" b="1" spc="450" dirty="0" smtClean="0">
                  <a:solidFill>
                    <a:schemeClr val="bg1"/>
                  </a:solidFill>
                  <a:latin typeface="Trebuchet MS" pitchFamily="34" charset="0"/>
                </a:rPr>
                <a:t>QUICK START</a:t>
              </a:r>
            </a:p>
            <a:p>
              <a:pPr algn="ctr"/>
              <a:endParaRPr lang="en-US" sz="3000" b="1"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Zoom in and out</a:t>
              </a:r>
            </a:p>
            <a:p>
              <a:pPr marL="1768079" indent="-11906" algn="l" defTabSz="638175"/>
              <a:r>
                <a:rPr lang="en-US" sz="2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2700" b="0"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225"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endParaRPr lang="en-US" sz="2400" b="0" baseline="0" dirty="0" smtClean="0">
                <a:solidFill>
                  <a:schemeClr val="bg1">
                    <a:lumMod val="75000"/>
                  </a:schemeClr>
                </a:solidFill>
                <a:latin typeface="Trebuchet MS" pitchFamily="34" charset="0"/>
              </a:endParaRPr>
            </a:p>
            <a:p>
              <a:pPr algn="l"/>
              <a:r>
                <a:rPr lang="en-US" sz="2700" b="1" baseline="0" dirty="0" smtClean="0">
                  <a:solidFill>
                    <a:schemeClr val="bg1"/>
                  </a:solidFill>
                  <a:latin typeface="Trebuchet MS" pitchFamily="34" charset="0"/>
                </a:rPr>
                <a:t/>
              </a:r>
              <a:br>
                <a:rPr lang="en-US" sz="2700" b="1" baseline="0" dirty="0" smtClean="0">
                  <a:solidFill>
                    <a:schemeClr val="bg1"/>
                  </a:solidFill>
                  <a:latin typeface="Trebuchet MS" pitchFamily="34" charset="0"/>
                </a:rPr>
              </a:br>
              <a:endParaRPr lang="en-US" sz="2700" b="1" dirty="0" smtClean="0">
                <a:solidFill>
                  <a:schemeClr val="bg1"/>
                </a:solidFill>
                <a:latin typeface="Trebuchet MS" pitchFamily="34" charset="0"/>
              </a:endParaRPr>
            </a:p>
            <a:p>
              <a:pPr algn="ctr"/>
              <a:endParaRPr lang="en-US" sz="2700" b="1" dirty="0" smtClean="0">
                <a:solidFill>
                  <a:srgbClr val="FFC000"/>
                </a:solidFill>
                <a:latin typeface="Trebuchet MS" pitchFamily="34" charset="0"/>
              </a:endParaRPr>
            </a:p>
            <a:p>
              <a:pPr algn="ctr"/>
              <a:endParaRPr lang="en-US" sz="2700" b="1" dirty="0" smtClean="0">
                <a:solidFill>
                  <a:srgbClr val="FFC000"/>
                </a:solidFill>
                <a:latin typeface="Trebuchet MS" pitchFamily="34" charset="0"/>
              </a:endParaRPr>
            </a:p>
            <a:p>
              <a:pPr algn="ctr"/>
              <a:r>
                <a:rPr lang="en-US" sz="3000" b="1" dirty="0" smtClean="0">
                  <a:solidFill>
                    <a:srgbClr val="FFC000"/>
                  </a:solidFill>
                  <a:latin typeface="Trebuchet MS" pitchFamily="34" charset="0"/>
                </a:rPr>
                <a:t>Adding Logos</a:t>
              </a:r>
              <a:r>
                <a:rPr lang="en-US" sz="30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225" baseline="0" dirty="0" smtClean="0">
                <a:solidFill>
                  <a:schemeClr val="bg1">
                    <a:lumMod val="75000"/>
                  </a:schemeClr>
                </a:solidFill>
                <a:latin typeface="Trebuchet MS" pitchFamily="34" charset="0"/>
              </a:endParaRPr>
            </a:p>
            <a:p>
              <a:pPr algn="l"/>
              <a:r>
                <a:rPr lang="en-US" sz="2400" b="1" spc="225"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000" b="1" baseline="0" dirty="0" smtClean="0">
                  <a:solidFill>
                    <a:srgbClr val="FFC000"/>
                  </a:solidFill>
                  <a:latin typeface="Trebuchet MS" pitchFamily="34" charset="0"/>
                </a:rPr>
                <a:t>Photographs / Graphics</a:t>
              </a:r>
            </a:p>
            <a:p>
              <a:pPr algn="l" defTabSz="733425"/>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733425"/>
              <a:endParaRPr lang="en-US" sz="2400" b="0" baseline="0" dirty="0" smtClean="0">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r>
                <a:rPr lang="en-US" sz="3000" b="1" baseline="0" dirty="0" smtClean="0">
                  <a:solidFill>
                    <a:srgbClr val="FFC000"/>
                  </a:solidFill>
                  <a:latin typeface="Trebuchet MS" pitchFamily="34" charset="0"/>
                </a:rPr>
                <a:t>Image Quality Check</a:t>
              </a:r>
            </a:p>
            <a:p>
              <a:pPr lvl="0" algn="l" defTabSz="733425"/>
              <a:r>
                <a:rPr lang="en-US" sz="2400" b="0" baseline="0" dirty="0" smtClean="0">
                  <a:solidFill>
                    <a:schemeClr val="bg1">
                      <a:lumMod val="75000"/>
                    </a:schemeClr>
                  </a:solidFill>
                  <a:latin typeface="Trebuchet MS" pitchFamily="34" charset="0"/>
                </a:rPr>
                <a:t>Zoom in and look at your images at 100% magnification. If they look good they will print well. If they are blurry or pixelated, you will need to replace it with an image that is at a high-resolution.</a:t>
              </a:r>
              <a:endParaRPr lang="en-US" sz="2700" b="0" dirty="0" smtClean="0">
                <a:latin typeface="Trebuchet MS" pitchFamily="34" charset="0"/>
              </a:endParaRPr>
            </a:p>
          </p:txBody>
        </p:sp>
        <p:cxnSp>
          <p:nvCxnSpPr>
            <p:cNvPr id="39" name="Straight Connector 38"/>
            <p:cNvCxnSpPr/>
            <p:nvPr/>
          </p:nvCxnSpPr>
          <p:spPr>
            <a:xfrm>
              <a:off x="-13978626" y="7495332"/>
              <a:ext cx="13444134" cy="40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46" name="Picture 45"/>
            <p:cNvPicPr>
              <a:picLocks noChangeAspect="1"/>
            </p:cNvPicPr>
            <p:nvPr userDrawn="1"/>
          </p:nvPicPr>
          <p:blipFill>
            <a:blip r:embed="rId4"/>
            <a:stretch>
              <a:fillRect/>
            </a:stretch>
          </p:blipFill>
          <p:spPr>
            <a:xfrm>
              <a:off x="-13531152" y="13393589"/>
              <a:ext cx="1952703" cy="1469032"/>
            </a:xfrm>
            <a:prstGeom prst="rect">
              <a:avLst/>
            </a:prstGeom>
          </p:spPr>
        </p:pic>
        <p:pic>
          <p:nvPicPr>
            <p:cNvPr id="47" name="Picture 46"/>
            <p:cNvPicPr>
              <a:picLocks noChangeAspect="1"/>
            </p:cNvPicPr>
            <p:nvPr userDrawn="1"/>
          </p:nvPicPr>
          <p:blipFill>
            <a:blip r:embed="rId5"/>
            <a:stretch>
              <a:fillRect/>
            </a:stretch>
          </p:blipFill>
          <p:spPr>
            <a:xfrm>
              <a:off x="-13386522" y="20257821"/>
              <a:ext cx="12206099" cy="1287728"/>
            </a:xfrm>
            <a:prstGeom prst="rect">
              <a:avLst/>
            </a:prstGeom>
          </p:spPr>
        </p:pic>
        <p:grpSp>
          <p:nvGrpSpPr>
            <p:cNvPr id="48" name="Group 47"/>
            <p:cNvGrpSpPr/>
            <p:nvPr userDrawn="1"/>
          </p:nvGrpSpPr>
          <p:grpSpPr>
            <a:xfrm>
              <a:off x="-12090394" y="32335949"/>
              <a:ext cx="9204778" cy="3252826"/>
              <a:chOff x="-4440600" y="12356268"/>
              <a:chExt cx="3470785" cy="1222762"/>
            </a:xfrm>
          </p:grpSpPr>
          <p:grpSp>
            <p:nvGrpSpPr>
              <p:cNvPr id="72" name="Group 71"/>
              <p:cNvGrpSpPr/>
              <p:nvPr userDrawn="1"/>
            </p:nvGrpSpPr>
            <p:grpSpPr>
              <a:xfrm>
                <a:off x="-2753668" y="12400491"/>
                <a:ext cx="624431" cy="903818"/>
                <a:chOff x="-3921471" y="13037088"/>
                <a:chExt cx="779338" cy="1295166"/>
              </a:xfrm>
            </p:grpSpPr>
            <p:pic>
              <p:nvPicPr>
                <p:cNvPr id="78" name="Picture 77"/>
                <p:cNvPicPr>
                  <a:picLocks noChangeAspect="1"/>
                </p:cNvPicPr>
                <p:nvPr userDrawn="1"/>
              </p:nvPicPr>
              <p:blipFill>
                <a:blip r:embed="rId6"/>
                <a:stretch>
                  <a:fillRect/>
                </a:stretch>
              </p:blipFill>
              <p:spPr>
                <a:xfrm>
                  <a:off x="-3910934" y="13037088"/>
                  <a:ext cx="768801" cy="1090857"/>
                </a:xfrm>
                <a:prstGeom prst="rect">
                  <a:avLst/>
                </a:prstGeom>
              </p:spPr>
            </p:pic>
            <p:sp>
              <p:nvSpPr>
                <p:cNvPr id="79" name="TextBox 78"/>
                <p:cNvSpPr txBox="1"/>
                <p:nvPr userDrawn="1"/>
              </p:nvSpPr>
              <p:spPr>
                <a:xfrm>
                  <a:off x="-3921471" y="14033830"/>
                  <a:ext cx="779337" cy="298424"/>
                </a:xfrm>
                <a:prstGeom prst="rect">
                  <a:avLst/>
                </a:prstGeom>
                <a:solidFill>
                  <a:schemeClr val="accent1"/>
                </a:solidFill>
                <a:ln>
                  <a:noFill/>
                </a:ln>
              </p:spPr>
              <p:txBody>
                <a:bodyPr wrap="square" lIns="91440" tIns="91440" rIns="91440" bIns="91440" rtlCol="0">
                  <a:spAutoFit/>
                </a:bodyPr>
                <a:lstStyle/>
                <a:p>
                  <a:pPr algn="ctr"/>
                  <a:r>
                    <a:rPr lang="en-US" sz="1500" b="1" dirty="0" smtClean="0">
                      <a:solidFill>
                        <a:schemeClr val="tx1"/>
                      </a:solidFill>
                    </a:rPr>
                    <a:t>ORIGINAL</a:t>
                  </a:r>
                  <a:endParaRPr lang="en-US" sz="1500" b="1" dirty="0">
                    <a:solidFill>
                      <a:schemeClr val="tx1"/>
                    </a:solidFill>
                  </a:endParaRPr>
                </a:p>
              </p:txBody>
            </p:sp>
          </p:grpSp>
          <p:grpSp>
            <p:nvGrpSpPr>
              <p:cNvPr id="73" name="Group 72"/>
              <p:cNvGrpSpPr/>
              <p:nvPr userDrawn="1"/>
            </p:nvGrpSpPr>
            <p:grpSpPr>
              <a:xfrm>
                <a:off x="-2003333" y="12400494"/>
                <a:ext cx="1033518" cy="899555"/>
                <a:chOff x="-2880749" y="13041046"/>
                <a:chExt cx="1420279" cy="1236186"/>
              </a:xfrm>
            </p:grpSpPr>
            <p:pic>
              <p:nvPicPr>
                <p:cNvPr id="76" name="Picture 75"/>
                <p:cNvPicPr>
                  <a:picLocks noChangeAspect="1"/>
                </p:cNvPicPr>
                <p:nvPr userDrawn="1"/>
              </p:nvPicPr>
              <p:blipFill>
                <a:blip r:embed="rId6"/>
                <a:stretch>
                  <a:fillRect/>
                </a:stretch>
              </p:blipFill>
              <p:spPr>
                <a:xfrm>
                  <a:off x="-2880749" y="13041046"/>
                  <a:ext cx="1420279" cy="1029694"/>
                </a:xfrm>
                <a:prstGeom prst="rect">
                  <a:avLst/>
                </a:prstGeom>
              </p:spPr>
            </p:pic>
            <p:sp>
              <p:nvSpPr>
                <p:cNvPr id="77" name="TextBox 76"/>
                <p:cNvSpPr txBox="1"/>
                <p:nvPr userDrawn="1"/>
              </p:nvSpPr>
              <p:spPr>
                <a:xfrm>
                  <a:off x="-2880749" y="13991048"/>
                  <a:ext cx="1420279" cy="286184"/>
                </a:xfrm>
                <a:prstGeom prst="rect">
                  <a:avLst/>
                </a:prstGeom>
                <a:solidFill>
                  <a:srgbClr val="FF0000"/>
                </a:solidFill>
              </p:spPr>
              <p:txBody>
                <a:bodyPr wrap="square" lIns="457200" tIns="91440" rIns="457200" bIns="91440" rtlCol="0">
                  <a:spAutoFit/>
                </a:bodyPr>
                <a:lstStyle/>
                <a:p>
                  <a:pPr algn="ctr"/>
                  <a:r>
                    <a:rPr lang="en-US" sz="1500" b="1" dirty="0" smtClean="0">
                      <a:solidFill>
                        <a:schemeClr val="bg1"/>
                      </a:solidFill>
                    </a:rPr>
                    <a:t>DISTORTED</a:t>
                  </a:r>
                  <a:endParaRPr lang="en-US" sz="800" b="1" dirty="0">
                    <a:solidFill>
                      <a:schemeClr val="bg1"/>
                    </a:solidFill>
                  </a:endParaRPr>
                </a:p>
              </p:txBody>
            </p:sp>
          </p:grpSp>
          <p:pic>
            <p:nvPicPr>
              <p:cNvPr id="74" name="Picture 73"/>
              <p:cNvPicPr>
                <a:picLocks noChangeAspect="1"/>
              </p:cNvPicPr>
              <p:nvPr userDrawn="1"/>
            </p:nvPicPr>
            <p:blipFill>
              <a:blip r:embed="rId7"/>
              <a:stretch>
                <a:fillRect/>
              </a:stretch>
            </p:blipFill>
            <p:spPr>
              <a:xfrm>
                <a:off x="-4440600" y="12356268"/>
                <a:ext cx="1098742" cy="847761"/>
              </a:xfrm>
              <a:prstGeom prst="rect">
                <a:avLst/>
              </a:prstGeom>
            </p:spPr>
          </p:pic>
          <p:sp>
            <p:nvSpPr>
              <p:cNvPr id="75" name="TextBox 74"/>
              <p:cNvSpPr txBox="1"/>
              <p:nvPr userDrawn="1"/>
            </p:nvSpPr>
            <p:spPr>
              <a:xfrm>
                <a:off x="-4410773" y="13116248"/>
                <a:ext cx="1035685" cy="462782"/>
              </a:xfrm>
              <a:prstGeom prst="rect">
                <a:avLst/>
              </a:prstGeom>
              <a:noFill/>
            </p:spPr>
            <p:txBody>
              <a:bodyPr wrap="square" lIns="457200" tIns="457200" rIns="457200" bIns="0" rtlCol="0">
                <a:spAutoFit/>
              </a:bodyPr>
              <a:lstStyle/>
              <a:p>
                <a:pPr algn="ctr"/>
                <a:r>
                  <a:rPr lang="en-US" sz="1500" dirty="0" smtClean="0">
                    <a:solidFill>
                      <a:schemeClr val="bg1"/>
                    </a:solidFill>
                  </a:rPr>
                  <a:t>Corner</a:t>
                </a:r>
                <a:r>
                  <a:rPr lang="en-US" sz="1500" baseline="0" dirty="0" smtClean="0">
                    <a:solidFill>
                      <a:schemeClr val="bg1"/>
                    </a:solidFill>
                  </a:rPr>
                  <a:t> handles</a:t>
                </a:r>
                <a:endParaRPr lang="en-US" sz="1500" dirty="0">
                  <a:solidFill>
                    <a:schemeClr val="bg1"/>
                  </a:solidFill>
                </a:endParaRPr>
              </a:p>
            </p:txBody>
          </p:sp>
        </p:grpSp>
        <p:grpSp>
          <p:nvGrpSpPr>
            <p:cNvPr id="67" name="Group 66"/>
            <p:cNvGrpSpPr/>
            <p:nvPr userDrawn="1"/>
          </p:nvGrpSpPr>
          <p:grpSpPr>
            <a:xfrm>
              <a:off x="-12946359" y="38908539"/>
              <a:ext cx="11350339" cy="2998418"/>
              <a:chOff x="-4746615" y="14609970"/>
              <a:chExt cx="4279797" cy="1127128"/>
            </a:xfrm>
          </p:grpSpPr>
          <p:graphicFrame>
            <p:nvGraphicFramePr>
              <p:cNvPr id="68" name="Object 67"/>
              <p:cNvGraphicFramePr>
                <a:graphicFrameLocks noChangeAspect="1"/>
              </p:cNvGraphicFramePr>
              <p:nvPr userDrawn="1">
                <p:extLst>
                  <p:ext uri="{D42A27DB-BD31-4B8C-83A1-F6EECF244321}">
                    <p14:modId xmlns:p14="http://schemas.microsoft.com/office/powerpoint/2010/main" val="283030143"/>
                  </p:ext>
                </p:extLst>
              </p:nvPr>
            </p:nvGraphicFramePr>
            <p:xfrm>
              <a:off x="-4533347" y="14609976"/>
              <a:ext cx="1828800" cy="1117600"/>
            </p:xfrm>
            <a:graphic>
              <a:graphicData uri="http://schemas.openxmlformats.org/presentationml/2006/ole">
                <mc:AlternateContent xmlns:mc="http://schemas.openxmlformats.org/markup-compatibility/2006">
                  <mc:Choice xmlns:v="urn:schemas-microsoft-com:vml" Requires="v">
                    <p:oleObj spid="_x0000_s2195"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4609976"/>
                            <a:ext cx="1828800" cy="1117600"/>
                          </a:xfrm>
                          <a:prstGeom prst="rect">
                            <a:avLst/>
                          </a:prstGeom>
                        </p:spPr>
                      </p:pic>
                    </p:oleObj>
                  </mc:Fallback>
                </mc:AlternateContent>
              </a:graphicData>
            </a:graphic>
          </p:graphicFrame>
          <p:graphicFrame>
            <p:nvGraphicFramePr>
              <p:cNvPr id="69" name="Object 68"/>
              <p:cNvGraphicFramePr>
                <a:graphicFrameLocks noChangeAspect="1"/>
              </p:cNvGraphicFramePr>
              <p:nvPr userDrawn="1">
                <p:extLst>
                  <p:ext uri="{D42A27DB-BD31-4B8C-83A1-F6EECF244321}">
                    <p14:modId xmlns:p14="http://schemas.microsoft.com/office/powerpoint/2010/main" val="155210428"/>
                  </p:ext>
                </p:extLst>
              </p:nvPr>
            </p:nvGraphicFramePr>
            <p:xfrm>
              <a:off x="-2456641" y="14613669"/>
              <a:ext cx="1828800" cy="1117600"/>
            </p:xfrm>
            <a:graphic>
              <a:graphicData uri="http://schemas.openxmlformats.org/presentationml/2006/ole">
                <mc:AlternateContent xmlns:mc="http://schemas.openxmlformats.org/markup-compatibility/2006">
                  <mc:Choice xmlns:v="urn:schemas-microsoft-com:vml" Requires="v">
                    <p:oleObj spid="_x0000_s2196"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4613669"/>
                            <a:ext cx="1828800" cy="1117600"/>
                          </a:xfrm>
                          <a:prstGeom prst="rect">
                            <a:avLst/>
                          </a:prstGeom>
                        </p:spPr>
                      </p:pic>
                    </p:oleObj>
                  </mc:Fallback>
                </mc:AlternateContent>
              </a:graphicData>
            </a:graphic>
          </p:graphicFrame>
          <p:sp>
            <p:nvSpPr>
              <p:cNvPr id="70" name="TextBox 69"/>
              <p:cNvSpPr txBox="1"/>
              <p:nvPr userDrawn="1"/>
            </p:nvSpPr>
            <p:spPr>
              <a:xfrm rot="16200000">
                <a:off x="-5235785" y="15099140"/>
                <a:ext cx="1117601" cy="139262"/>
              </a:xfrm>
              <a:prstGeom prst="rect">
                <a:avLst/>
              </a:prstGeom>
              <a:noFill/>
            </p:spPr>
            <p:txBody>
              <a:bodyPr wrap="square" lIns="91440" tIns="91440" rIns="91440" bIns="0" rtlCol="0">
                <a:spAutoFit/>
              </a:bodyPr>
              <a:lstStyle/>
              <a:p>
                <a:pPr algn="ctr"/>
                <a:r>
                  <a:rPr lang="en-US" sz="1200" dirty="0" smtClean="0">
                    <a:solidFill>
                      <a:srgbClr val="92D050"/>
                    </a:solidFill>
                  </a:rPr>
                  <a:t>Good</a:t>
                </a:r>
                <a:r>
                  <a:rPr lang="en-US" sz="1200" baseline="0" dirty="0" smtClean="0">
                    <a:solidFill>
                      <a:srgbClr val="92D050"/>
                    </a:solidFill>
                  </a:rPr>
                  <a:t> </a:t>
                </a:r>
                <a:r>
                  <a:rPr lang="en-US" sz="1200" baseline="0" dirty="0" smtClean="0">
                    <a:solidFill>
                      <a:schemeClr val="bg1"/>
                    </a:solidFill>
                  </a:rPr>
                  <a:t>printing quality</a:t>
                </a:r>
                <a:endParaRPr lang="en-US" sz="1200" dirty="0">
                  <a:solidFill>
                    <a:schemeClr val="bg1"/>
                  </a:solidFill>
                </a:endParaRPr>
              </a:p>
            </p:txBody>
          </p:sp>
          <p:sp>
            <p:nvSpPr>
              <p:cNvPr id="71" name="TextBox 70"/>
              <p:cNvSpPr txBox="1"/>
              <p:nvPr userDrawn="1"/>
            </p:nvSpPr>
            <p:spPr>
              <a:xfrm rot="16200000">
                <a:off x="-1095250" y="15108667"/>
                <a:ext cx="1117601" cy="139262"/>
              </a:xfrm>
              <a:prstGeom prst="rect">
                <a:avLst/>
              </a:prstGeom>
              <a:noFill/>
            </p:spPr>
            <p:txBody>
              <a:bodyPr wrap="square" lIns="91440" tIns="91440" rIns="9144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81" name="Group 80"/>
          <p:cNvGrpSpPr/>
          <p:nvPr userDrawn="1"/>
        </p:nvGrpSpPr>
        <p:grpSpPr>
          <a:xfrm>
            <a:off x="33301744" y="-4053"/>
            <a:ext cx="10137215" cy="32922453"/>
            <a:chOff x="44402324" y="-5404"/>
            <a:chExt cx="13516287" cy="43896604"/>
          </a:xfrm>
        </p:grpSpPr>
        <p:sp>
          <p:nvSpPr>
            <p:cNvPr id="82" name="Rectangle 81"/>
            <p:cNvSpPr/>
            <p:nvPr userDrawn="1"/>
          </p:nvSpPr>
          <p:spPr>
            <a:xfrm>
              <a:off x="44402324" y="-5404"/>
              <a:ext cx="13516287" cy="43896604"/>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3600" b="1" spc="450" dirty="0" smtClean="0">
                  <a:solidFill>
                    <a:schemeClr val="bg1"/>
                  </a:solidFill>
                  <a:latin typeface="Trebuchet MS" pitchFamily="34" charset="0"/>
                </a:rPr>
                <a:t>QUICK START (cont.)</a:t>
              </a:r>
            </a:p>
            <a:p>
              <a:pPr algn="ctr"/>
              <a:endParaRPr lang="en-US" sz="3300" b="1"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How to change the template color theme</a:t>
              </a:r>
            </a:p>
            <a:p>
              <a:pPr marL="0" marR="0" lvl="2" indent="0" algn="l" defTabSz="85725"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85725"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85725"/>
              <a:endParaRPr lang="en-US" sz="2400" b="0" baseline="0" dirty="0" smtClean="0">
                <a:solidFill>
                  <a:schemeClr val="bg1">
                    <a:lumMod val="75000"/>
                  </a:schemeClr>
                </a:solidFill>
                <a:latin typeface="Trebuchet MS" pitchFamily="34" charset="0"/>
              </a:endParaRPr>
            </a:p>
            <a:p>
              <a:pPr algn="ctr"/>
              <a:r>
                <a:rPr lang="en-US" sz="3000" b="1" baseline="0" dirty="0" smtClean="0">
                  <a:solidFill>
                    <a:srgbClr val="FFC000"/>
                  </a:solidFill>
                  <a:latin typeface="Trebuchet MS" pitchFamily="34" charset="0"/>
                </a:rPr>
                <a:t>How to add Text</a:t>
              </a:r>
            </a:p>
            <a:p>
              <a:pPr marL="3032522" lvl="2" indent="0" algn="l" defTabSz="107156"/>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38756" lvl="2" indent="0" algn="l" defTabSz="85725"/>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0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138756" lvl="2" indent="0" algn="l" defTabSz="85725"/>
              <a:endParaRPr lang="en-US" sz="2400" b="0" baseline="0" dirty="0" smtClean="0">
                <a:solidFill>
                  <a:schemeClr val="bg1">
                    <a:lumMod val="75000"/>
                  </a:schemeClr>
                </a:solidFill>
                <a:latin typeface="Trebuchet MS" pitchFamily="34" charset="0"/>
              </a:endParaRPr>
            </a:p>
            <a:p>
              <a:pPr algn="ctr"/>
              <a:r>
                <a:rPr lang="en-US" sz="3000" b="1" baseline="0" dirty="0" smtClean="0">
                  <a:solidFill>
                    <a:srgbClr val="FFC000"/>
                  </a:solidFill>
                  <a:latin typeface="Trebuchet MS" pitchFamily="34" charset="0"/>
                </a:rPr>
                <a:t>How to add Tables</a:t>
              </a:r>
            </a:p>
            <a:p>
              <a:pPr marL="1552575" lvl="1" indent="0" algn="l" defTabSz="85725"/>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1588294" lvl="0" indent="0" algn="l" defTabSz="85725"/>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85725"/>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138756"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85725"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83" name="Object 82"/>
            <p:cNvGraphicFramePr>
              <a:graphicFrameLocks noChangeAspect="1"/>
            </p:cNvGraphicFramePr>
            <p:nvPr userDrawn="1">
              <p:extLst>
                <p:ext uri="{D42A27DB-BD31-4B8C-83A1-F6EECF244321}">
                  <p14:modId xmlns:p14="http://schemas.microsoft.com/office/powerpoint/2010/main" val="1689330954"/>
                </p:ext>
              </p:extLst>
            </p:nvPr>
          </p:nvGraphicFramePr>
          <p:xfrm>
            <a:off x="47717694" y="4656250"/>
            <a:ext cx="6825444" cy="2521622"/>
          </p:xfrm>
          <a:graphic>
            <a:graphicData uri="http://schemas.openxmlformats.org/presentationml/2006/ole">
              <mc:AlternateContent xmlns:mc="http://schemas.openxmlformats.org/markup-compatibility/2006">
                <mc:Choice xmlns:v="urn:schemas-microsoft-com:vml" Requires="v">
                  <p:oleObj spid="_x0000_s2197"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7717694" y="4656250"/>
                          <a:ext cx="6825444" cy="2521622"/>
                        </a:xfrm>
                        <a:prstGeom prst="rect">
                          <a:avLst/>
                        </a:prstGeom>
                      </p:spPr>
                    </p:pic>
                  </p:oleObj>
                </mc:Fallback>
              </mc:AlternateContent>
            </a:graphicData>
          </a:graphic>
        </p:graphicFrame>
        <p:pic>
          <p:nvPicPr>
            <p:cNvPr id="84" name="Picture 83"/>
            <p:cNvPicPr>
              <a:picLocks noChangeAspect="1"/>
            </p:cNvPicPr>
            <p:nvPr userDrawn="1"/>
          </p:nvPicPr>
          <p:blipFill>
            <a:blip r:embed="rId14"/>
            <a:stretch>
              <a:fillRect/>
            </a:stretch>
          </p:blipFill>
          <p:spPr>
            <a:xfrm>
              <a:off x="44804763" y="10986440"/>
              <a:ext cx="3628390" cy="1674641"/>
            </a:xfrm>
            <a:prstGeom prst="rect">
              <a:avLst/>
            </a:prstGeom>
            <a:ln>
              <a:noFill/>
            </a:ln>
          </p:spPr>
        </p:pic>
        <p:graphicFrame>
          <p:nvGraphicFramePr>
            <p:cNvPr id="85" name="Object 84"/>
            <p:cNvGraphicFramePr>
              <a:graphicFrameLocks noChangeAspect="1"/>
            </p:cNvGraphicFramePr>
            <p:nvPr userDrawn="1">
              <p:extLst>
                <p:ext uri="{D42A27DB-BD31-4B8C-83A1-F6EECF244321}">
                  <p14:modId xmlns:p14="http://schemas.microsoft.com/office/powerpoint/2010/main" val="2945985057"/>
                </p:ext>
              </p:extLst>
            </p:nvPr>
          </p:nvGraphicFramePr>
          <p:xfrm>
            <a:off x="44804763" y="17182847"/>
            <a:ext cx="1811108" cy="1212274"/>
          </p:xfrm>
          <a:graphic>
            <a:graphicData uri="http://schemas.openxmlformats.org/presentationml/2006/ole">
              <mc:AlternateContent xmlns:mc="http://schemas.openxmlformats.org/markup-compatibility/2006">
                <mc:Choice xmlns:v="urn:schemas-microsoft-com:vml" Requires="v">
                  <p:oleObj spid="_x0000_s2198"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804763" y="17182847"/>
                          <a:ext cx="1811108" cy="1212274"/>
                        </a:xfrm>
                        <a:prstGeom prst="rect">
                          <a:avLst/>
                        </a:prstGeom>
                      </p:spPr>
                    </p:pic>
                  </p:oleObj>
                </mc:Fallback>
              </mc:AlternateContent>
            </a:graphicData>
          </a:graphic>
        </p:graphicFrame>
        <p:grpSp>
          <p:nvGrpSpPr>
            <p:cNvPr id="86" name="Group 85"/>
            <p:cNvGrpSpPr/>
            <p:nvPr userDrawn="1"/>
          </p:nvGrpSpPr>
          <p:grpSpPr>
            <a:xfrm>
              <a:off x="44804763" y="39613970"/>
              <a:ext cx="12651307" cy="1546389"/>
              <a:chOff x="44200453" y="28362386"/>
              <a:chExt cx="9771399" cy="1090622"/>
            </a:xfrm>
          </p:grpSpPr>
          <p:sp>
            <p:nvSpPr>
              <p:cNvPr id="88" name="Rounded Rectangle 87"/>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9"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90" name="TextBox 89"/>
              <p:cNvSpPr txBox="1"/>
              <p:nvPr userDrawn="1"/>
            </p:nvSpPr>
            <p:spPr>
              <a:xfrm>
                <a:off x="45300663" y="28552305"/>
                <a:ext cx="8671189" cy="607784"/>
              </a:xfrm>
              <a:prstGeom prst="rect">
                <a:avLst/>
              </a:prstGeom>
              <a:noFill/>
              <a:ln>
                <a:noFill/>
              </a:ln>
            </p:spPr>
            <p:txBody>
              <a:bodyPr wrap="square" rtlCol="0">
                <a:spAutoFit/>
              </a:bodyPr>
              <a:lstStyle/>
              <a:p>
                <a:r>
                  <a:rPr lang="en-US" sz="1800" dirty="0" smtClean="0">
                    <a:solidFill>
                      <a:schemeClr val="tx2"/>
                    </a:solidFill>
                    <a:latin typeface="Trebuchet MS" pitchFamily="34" charset="0"/>
                  </a:rPr>
                  <a:t>Student</a:t>
                </a:r>
                <a:r>
                  <a:rPr lang="en-US" sz="1800" baseline="0" dirty="0" smtClean="0">
                    <a:solidFill>
                      <a:schemeClr val="tx2"/>
                    </a:solidFill>
                    <a:latin typeface="Trebuchet MS" pitchFamily="34" charset="0"/>
                  </a:rPr>
                  <a:t> discounts are available on our </a:t>
                </a:r>
                <a:r>
                  <a:rPr lang="en-US" sz="1800" baseline="0" dirty="0" err="1" smtClean="0">
                    <a:solidFill>
                      <a:schemeClr val="tx2"/>
                    </a:solidFill>
                    <a:latin typeface="Trebuchet MS" pitchFamily="34" charset="0"/>
                  </a:rPr>
                  <a:t>Facebook</a:t>
                </a:r>
                <a:r>
                  <a:rPr lang="en-US" sz="1800" baseline="0" dirty="0" smtClean="0">
                    <a:solidFill>
                      <a:schemeClr val="tx2"/>
                    </a:solidFill>
                    <a:latin typeface="Trebuchet MS" pitchFamily="34" charset="0"/>
                  </a:rPr>
                  <a:t> page.</a:t>
                </a:r>
                <a:br>
                  <a:rPr lang="en-US" sz="1800" baseline="0" dirty="0" smtClean="0">
                    <a:solidFill>
                      <a:schemeClr val="tx2"/>
                    </a:solidFill>
                    <a:latin typeface="Trebuchet MS" pitchFamily="34" charset="0"/>
                  </a:rPr>
                </a:br>
                <a:r>
                  <a:rPr lang="en-US" sz="1800" baseline="0" dirty="0" smtClean="0">
                    <a:solidFill>
                      <a:schemeClr val="tx2"/>
                    </a:solidFill>
                    <a:latin typeface="Trebuchet MS" pitchFamily="34" charset="0"/>
                  </a:rPr>
                  <a:t>Go to </a:t>
                </a:r>
                <a:r>
                  <a:rPr lang="en-US" sz="1800" u="sng" baseline="0" dirty="0" smtClean="0">
                    <a:solidFill>
                      <a:schemeClr val="tx2"/>
                    </a:solidFill>
                    <a:latin typeface="Trebuchet MS" pitchFamily="34" charset="0"/>
                  </a:rPr>
                  <a:t>PosterPresentations.com</a:t>
                </a:r>
                <a:r>
                  <a:rPr lang="en-US" sz="1800" baseline="0" dirty="0" smtClean="0">
                    <a:solidFill>
                      <a:schemeClr val="tx2"/>
                    </a:solidFill>
                    <a:latin typeface="Trebuchet MS" pitchFamily="34" charset="0"/>
                  </a:rPr>
                  <a:t> and click on the FB icon. </a:t>
                </a:r>
                <a:endParaRPr lang="en-US" sz="1800" dirty="0">
                  <a:solidFill>
                    <a:schemeClr val="tx2"/>
                  </a:solidFill>
                  <a:latin typeface="Trebuchet MS" pitchFamily="34" charset="0"/>
                </a:endParaRPr>
              </a:p>
            </p:txBody>
          </p:sp>
        </p:grpSp>
        <p:sp>
          <p:nvSpPr>
            <p:cNvPr id="87" name="TextBox 86"/>
            <p:cNvSpPr txBox="1"/>
            <p:nvPr userDrawn="1"/>
          </p:nvSpPr>
          <p:spPr>
            <a:xfrm>
              <a:off x="44530580" y="41758591"/>
              <a:ext cx="8394380" cy="1427603"/>
            </a:xfrm>
            <a:prstGeom prst="rect">
              <a:avLst/>
            </a:prstGeom>
            <a:noFill/>
          </p:spPr>
          <p:txBody>
            <a:bodyPr wrap="square" lIns="65304" tIns="32651" rIns="65304" bIns="32651" rtlCol="0">
              <a:spAutoFit/>
            </a:bodyPr>
            <a:lstStyle/>
            <a:p>
              <a:pPr>
                <a:lnSpc>
                  <a:spcPts val="1950"/>
                </a:lnSpc>
              </a:pPr>
              <a:r>
                <a:rPr lang="en-US" sz="2100" dirty="0" smtClean="0">
                  <a:solidFill>
                    <a:schemeClr val="bg1"/>
                  </a:solidFill>
                </a:rPr>
                <a:t>© 2013</a:t>
              </a:r>
              <a:r>
                <a:rPr lang="en-US" sz="2100" baseline="0" dirty="0" smtClean="0">
                  <a:solidFill>
                    <a:schemeClr val="bg1"/>
                  </a:solidFill>
                </a:rPr>
                <a:t> </a:t>
              </a:r>
              <a:r>
                <a:rPr lang="en-US" sz="2100" dirty="0" smtClean="0">
                  <a:solidFill>
                    <a:schemeClr val="bg1"/>
                  </a:solidFill>
                </a:rPr>
                <a:t>PosterPresentations.com</a:t>
              </a:r>
              <a:br>
                <a:rPr lang="en-US" sz="2100" dirty="0" smtClean="0">
                  <a:solidFill>
                    <a:schemeClr val="bg1"/>
                  </a:solidFill>
                </a:rPr>
              </a:br>
              <a:r>
                <a:rPr lang="en-US" sz="2100" dirty="0" smtClean="0">
                  <a:solidFill>
                    <a:schemeClr val="bg1"/>
                  </a:solidFill>
                </a:rPr>
                <a:t>    </a:t>
              </a:r>
              <a:r>
                <a:rPr lang="en-US" sz="1800" dirty="0" smtClean="0">
                  <a:solidFill>
                    <a:schemeClr val="bg1"/>
                  </a:solidFill>
                </a:rPr>
                <a:t>2117 Fourth Street ,</a:t>
              </a:r>
              <a:r>
                <a:rPr lang="en-US" sz="1800" baseline="0" dirty="0" smtClean="0">
                  <a:solidFill>
                    <a:schemeClr val="bg1"/>
                  </a:solidFill>
                </a:rPr>
                <a:t> Unit C        </a:t>
              </a:r>
            </a:p>
            <a:p>
              <a:pPr>
                <a:lnSpc>
                  <a:spcPts val="1950"/>
                </a:lnSpc>
              </a:pPr>
              <a:r>
                <a:rPr lang="en-US" sz="1800" baseline="0" dirty="0" smtClean="0">
                  <a:solidFill>
                    <a:schemeClr val="bg1"/>
                  </a:solidFill>
                </a:rPr>
                <a:t>     Berkeley CA </a:t>
              </a:r>
              <a:r>
                <a:rPr lang="en-US" sz="1500" baseline="0" dirty="0" smtClean="0">
                  <a:solidFill>
                    <a:schemeClr val="bg1"/>
                  </a:solidFill>
                </a:rPr>
                <a:t>94710</a:t>
              </a:r>
              <a:r>
                <a:rPr lang="en-US" sz="1800" baseline="0" dirty="0" smtClean="0">
                  <a:solidFill>
                    <a:schemeClr val="bg1"/>
                  </a:solidFill>
                </a:rPr>
                <a:t/>
              </a:r>
              <a:br>
                <a:rPr lang="en-US" sz="1800" baseline="0" dirty="0" smtClean="0">
                  <a:solidFill>
                    <a:schemeClr val="bg1"/>
                  </a:solidFill>
                </a:rPr>
              </a:br>
              <a:r>
                <a:rPr lang="en-US" sz="1800" baseline="0" dirty="0" smtClean="0">
                  <a:solidFill>
                    <a:schemeClr val="bg1"/>
                  </a:solidFill>
                </a:rPr>
                <a:t>    </a:t>
              </a:r>
              <a:r>
                <a:rPr lang="en-US" sz="1800" b="1" baseline="0" dirty="0" smtClean="0">
                  <a:solidFill>
                    <a:srgbClr val="FFFF00"/>
                  </a:solidFill>
                </a:rPr>
                <a:t>posterpresenter@gmail.com</a:t>
              </a:r>
              <a:endParaRPr lang="en-US" sz="21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8" r:id="rId1"/>
  </p:sldLayoutIdLst>
  <p:timing>
    <p:tnLst>
      <p:par>
        <p:cTn xmlns:p14="http://schemas.microsoft.com/office/powerpoint/2010/main" id="1" dur="indefinite" restart="never" nodeType="tmRoot"/>
      </p:par>
    </p:tnLst>
  </p:timing>
  <p:txStyles>
    <p:titleStyle>
      <a:lvl1pPr algn="ctr" defTabSz="3291675" rtl="0" eaLnBrk="1" latinLnBrk="0" hangingPunct="1">
        <a:spcBef>
          <a:spcPct val="0"/>
        </a:spcBef>
        <a:buNone/>
        <a:defRPr sz="6600" kern="1200">
          <a:solidFill>
            <a:schemeClr val="bg1"/>
          </a:solidFill>
          <a:latin typeface="Trebuchet MS" pitchFamily="34" charset="0"/>
          <a:ea typeface="+mj-ea"/>
          <a:cs typeface="+mj-cs"/>
        </a:defRPr>
      </a:lvl1pPr>
    </p:titleStyle>
    <p:bodyStyle>
      <a:lvl1pPr marL="1234379" indent="-1234379" algn="l" defTabSz="3291675" rtl="0" eaLnBrk="1" latinLnBrk="0" hangingPunct="1">
        <a:spcBef>
          <a:spcPct val="20000"/>
        </a:spcBef>
        <a:buFont typeface="Arial" pitchFamily="34" charset="0"/>
        <a:buChar char="•"/>
        <a:defRPr sz="11600" kern="1200">
          <a:solidFill>
            <a:schemeClr val="tx1"/>
          </a:solidFill>
          <a:latin typeface="+mn-lt"/>
          <a:ea typeface="+mn-ea"/>
          <a:cs typeface="+mn-cs"/>
        </a:defRPr>
      </a:lvl1pPr>
      <a:lvl2pPr marL="2674487" indent="-1028648" algn="l" defTabSz="3291675" rtl="0" eaLnBrk="1" latinLnBrk="0" hangingPunct="1">
        <a:spcBef>
          <a:spcPct val="20000"/>
        </a:spcBef>
        <a:buFont typeface="Arial" pitchFamily="34" charset="0"/>
        <a:buChar char="–"/>
        <a:defRPr sz="10100" kern="1200">
          <a:solidFill>
            <a:schemeClr val="tx1"/>
          </a:solidFill>
          <a:latin typeface="+mn-lt"/>
          <a:ea typeface="+mn-ea"/>
          <a:cs typeface="+mn-cs"/>
        </a:defRPr>
      </a:lvl2pPr>
      <a:lvl3pPr marL="4114595" indent="-822920" algn="l" defTabSz="3291675" rtl="0" eaLnBrk="1" latinLnBrk="0" hangingPunct="1">
        <a:spcBef>
          <a:spcPct val="20000"/>
        </a:spcBef>
        <a:buFont typeface="Arial" pitchFamily="34" charset="0"/>
        <a:buChar char="•"/>
        <a:defRPr sz="8700" kern="1200">
          <a:solidFill>
            <a:schemeClr val="tx1"/>
          </a:solidFill>
          <a:latin typeface="+mn-lt"/>
          <a:ea typeface="+mn-ea"/>
          <a:cs typeface="+mn-cs"/>
        </a:defRPr>
      </a:lvl3pPr>
      <a:lvl4pPr marL="5760433"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4pPr>
      <a:lvl5pPr marL="7406270"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5pPr>
      <a:lvl6pPr marL="9052108"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6pPr>
      <a:lvl7pPr marL="10697945"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7pPr>
      <a:lvl8pPr marL="12343783"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8pPr>
      <a:lvl9pPr marL="13989620"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9pPr>
    </p:bodyStyle>
    <p:otherStyle>
      <a:defPPr>
        <a:defRPr lang="en-US"/>
      </a:defPPr>
      <a:lvl1pPr marL="0" algn="l" defTabSz="3291675" rtl="0" eaLnBrk="1" latinLnBrk="0" hangingPunct="1">
        <a:defRPr sz="6500" kern="1200">
          <a:solidFill>
            <a:schemeClr val="tx1"/>
          </a:solidFill>
          <a:latin typeface="+mn-lt"/>
          <a:ea typeface="+mn-ea"/>
          <a:cs typeface="+mn-cs"/>
        </a:defRPr>
      </a:lvl1pPr>
      <a:lvl2pPr marL="1645838" algn="l" defTabSz="3291675" rtl="0" eaLnBrk="1" latinLnBrk="0" hangingPunct="1">
        <a:defRPr sz="6500" kern="1200">
          <a:solidFill>
            <a:schemeClr val="tx1"/>
          </a:solidFill>
          <a:latin typeface="+mn-lt"/>
          <a:ea typeface="+mn-ea"/>
          <a:cs typeface="+mn-cs"/>
        </a:defRPr>
      </a:lvl2pPr>
      <a:lvl3pPr marL="3291675" algn="l" defTabSz="3291675" rtl="0" eaLnBrk="1" latinLnBrk="0" hangingPunct="1">
        <a:defRPr sz="6500" kern="1200">
          <a:solidFill>
            <a:schemeClr val="tx1"/>
          </a:solidFill>
          <a:latin typeface="+mn-lt"/>
          <a:ea typeface="+mn-ea"/>
          <a:cs typeface="+mn-cs"/>
        </a:defRPr>
      </a:lvl3pPr>
      <a:lvl4pPr marL="4937513" algn="l" defTabSz="3291675" rtl="0" eaLnBrk="1" latinLnBrk="0" hangingPunct="1">
        <a:defRPr sz="6500" kern="1200">
          <a:solidFill>
            <a:schemeClr val="tx1"/>
          </a:solidFill>
          <a:latin typeface="+mn-lt"/>
          <a:ea typeface="+mn-ea"/>
          <a:cs typeface="+mn-cs"/>
        </a:defRPr>
      </a:lvl4pPr>
      <a:lvl5pPr marL="6583351" algn="l" defTabSz="3291675" rtl="0" eaLnBrk="1" latinLnBrk="0" hangingPunct="1">
        <a:defRPr sz="6500" kern="1200">
          <a:solidFill>
            <a:schemeClr val="tx1"/>
          </a:solidFill>
          <a:latin typeface="+mn-lt"/>
          <a:ea typeface="+mn-ea"/>
          <a:cs typeface="+mn-cs"/>
        </a:defRPr>
      </a:lvl5pPr>
      <a:lvl6pPr marL="8229189" algn="l" defTabSz="3291675" rtl="0" eaLnBrk="1" latinLnBrk="0" hangingPunct="1">
        <a:defRPr sz="6500" kern="1200">
          <a:solidFill>
            <a:schemeClr val="tx1"/>
          </a:solidFill>
          <a:latin typeface="+mn-lt"/>
          <a:ea typeface="+mn-ea"/>
          <a:cs typeface="+mn-cs"/>
        </a:defRPr>
      </a:lvl6pPr>
      <a:lvl7pPr marL="9875027" algn="l" defTabSz="3291675" rtl="0" eaLnBrk="1" latinLnBrk="0" hangingPunct="1">
        <a:defRPr sz="6500" kern="1200">
          <a:solidFill>
            <a:schemeClr val="tx1"/>
          </a:solidFill>
          <a:latin typeface="+mn-lt"/>
          <a:ea typeface="+mn-ea"/>
          <a:cs typeface="+mn-cs"/>
        </a:defRPr>
      </a:lvl7pPr>
      <a:lvl8pPr marL="11520864" algn="l" defTabSz="3291675" rtl="0" eaLnBrk="1" latinLnBrk="0" hangingPunct="1">
        <a:defRPr sz="6500" kern="1200">
          <a:solidFill>
            <a:schemeClr val="tx1"/>
          </a:solidFill>
          <a:latin typeface="+mn-lt"/>
          <a:ea typeface="+mn-ea"/>
          <a:cs typeface="+mn-cs"/>
        </a:defRPr>
      </a:lvl8pPr>
      <a:lvl9pPr marL="13166702" algn="l" defTabSz="3291675" rtl="0" eaLnBrk="1" latinLnBrk="0" hangingPunct="1">
        <a:defRPr sz="65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50000">
              <a:schemeClr val="accent5">
                <a:lumMod val="60000"/>
                <a:lumOff val="4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32918400" cy="4800600"/>
          </a:xfrm>
          <a:prstGeom prst="rect">
            <a:avLst/>
          </a:prstGeom>
          <a:solidFill>
            <a:schemeClr val="accent5">
              <a:lumMod val="75000"/>
            </a:schemeClr>
          </a:solidFill>
          <a:ln w="9525">
            <a:solidFill>
              <a:schemeClr val="tx1"/>
            </a:solidFill>
            <a:miter lim="800000"/>
            <a:headEnd/>
            <a:tailEnd/>
          </a:ln>
          <a:effectLst/>
        </p:spPr>
        <p:txBody>
          <a:bodyPr wrap="none" lIns="68577" tIns="34288" rIns="68577" bIns="34288" anchor="ctr"/>
          <a:lstStyle/>
          <a:p>
            <a:pPr>
              <a:defRPr/>
            </a:pPr>
            <a:endParaRPr lang="en-US" dirty="0"/>
          </a:p>
        </p:txBody>
      </p:sp>
      <p:sp>
        <p:nvSpPr>
          <p:cNvPr id="8" name="Rectangle 33"/>
          <p:cNvSpPr>
            <a:spLocks noChangeArrowheads="1"/>
          </p:cNvSpPr>
          <p:nvPr/>
        </p:nvSpPr>
        <p:spPr bwMode="auto">
          <a:xfrm>
            <a:off x="685800" y="5257800"/>
            <a:ext cx="31543229" cy="26746200"/>
          </a:xfrm>
          <a:prstGeom prst="roundRect">
            <a:avLst>
              <a:gd name="adj" fmla="val 2137"/>
            </a:avLst>
          </a:prstGeom>
          <a:gradFill>
            <a:gsLst>
              <a:gs pos="0">
                <a:schemeClr val="accent1">
                  <a:tint val="66000"/>
                  <a:satMod val="160000"/>
                </a:schemeClr>
              </a:gs>
              <a:gs pos="0">
                <a:srgbClr val="CDD2DE"/>
              </a:gs>
              <a:gs pos="100000">
                <a:srgbClr val="F3F5FA"/>
              </a:gs>
            </a:gsLst>
            <a:lin ang="16200000" scaled="1"/>
          </a:gradFill>
          <a:ln w="9525">
            <a:solidFill>
              <a:schemeClr val="tx2"/>
            </a:solidFill>
            <a:miter lim="800000"/>
            <a:headEnd/>
            <a:tailEnd/>
          </a:ln>
          <a:effectLst/>
        </p:spPr>
        <p:txBody>
          <a:bodyPr wrap="none" lIns="68577" tIns="34288" rIns="68577" bIns="34288" anchor="ctr"/>
          <a:lstStyle/>
          <a:p>
            <a:pPr>
              <a:defRPr/>
            </a:pPr>
            <a:endParaRPr lang="en-US" dirty="0"/>
          </a:p>
        </p:txBody>
      </p:sp>
      <p:sp>
        <p:nvSpPr>
          <p:cNvPr id="9" name="Rectangle 9"/>
          <p:cNvSpPr>
            <a:spLocks noChangeArrowheads="1"/>
          </p:cNvSpPr>
          <p:nvPr/>
        </p:nvSpPr>
        <p:spPr bwMode="auto">
          <a:xfrm>
            <a:off x="0" y="4805363"/>
            <a:ext cx="32918400" cy="152400"/>
          </a:xfrm>
          <a:prstGeom prst="rect">
            <a:avLst/>
          </a:prstGeom>
          <a:solidFill>
            <a:schemeClr val="accent5">
              <a:lumMod val="50000"/>
            </a:schemeClr>
          </a:solidFill>
          <a:ln w="152400">
            <a:noFill/>
            <a:miter lim="800000"/>
            <a:headEnd/>
            <a:tailEnd/>
          </a:ln>
          <a:effectLst/>
        </p:spPr>
        <p:txBody>
          <a:bodyPr wrap="none" lIns="68577" tIns="34288" rIns="68577" bIns="34288" anchor="ctr"/>
          <a:lstStyle/>
          <a:p>
            <a:pPr>
              <a:defRPr/>
            </a:pPr>
            <a:endParaRPr lang="en-US" dirty="0"/>
          </a:p>
        </p:txBody>
      </p:sp>
      <p:sp>
        <p:nvSpPr>
          <p:cNvPr id="10" name="Text Box 14"/>
          <p:cNvSpPr txBox="1">
            <a:spLocks noChangeArrowheads="1"/>
          </p:cNvSpPr>
          <p:nvPr/>
        </p:nvSpPr>
        <p:spPr bwMode="auto">
          <a:xfrm>
            <a:off x="1382318" y="32229059"/>
            <a:ext cx="1885950" cy="257872"/>
          </a:xfrm>
          <a:prstGeom prst="rect">
            <a:avLst/>
          </a:prstGeom>
          <a:noFill/>
          <a:ln w="9525">
            <a:noFill/>
            <a:miter lim="800000"/>
            <a:headEnd/>
            <a:tailEnd/>
          </a:ln>
          <a:effectLst/>
        </p:spPr>
        <p:txBody>
          <a:bodyPr lIns="68447" tIns="34217" rIns="68447" bIns="34217">
            <a:spAutoFit/>
          </a:bodyPr>
          <a:lstStyle/>
          <a:p>
            <a:pPr eaLnBrk="0" hangingPunct="0">
              <a:lnSpc>
                <a:spcPct val="65000"/>
              </a:lnSpc>
              <a:spcBef>
                <a:spcPct val="50000"/>
              </a:spcBef>
              <a:defRPr/>
            </a:pPr>
            <a:r>
              <a:rPr lang="en-US" sz="400" b="1" dirty="0" smtClean="0">
                <a:solidFill>
                  <a:schemeClr val="bg1">
                    <a:lumMod val="75000"/>
                  </a:schemeClr>
                </a:solidFill>
                <a:latin typeface="Arial" charset="0"/>
              </a:rPr>
              <a:t>RESEARCH POSTER PRESENTATION </a:t>
            </a:r>
            <a:r>
              <a:rPr lang="en-US" sz="400" b="1" dirty="0">
                <a:solidFill>
                  <a:schemeClr val="bg1">
                    <a:lumMod val="75000"/>
                  </a:schemeClr>
                </a:solidFill>
                <a:latin typeface="Arial" charset="0"/>
              </a:rPr>
              <a:t>DESIGN © </a:t>
            </a:r>
            <a:r>
              <a:rPr lang="en-US" sz="400" b="1" dirty="0" smtClean="0">
                <a:solidFill>
                  <a:schemeClr val="bg1">
                    <a:lumMod val="75000"/>
                  </a:schemeClr>
                </a:solidFill>
                <a:latin typeface="Arial" charset="0"/>
              </a:rPr>
              <a:t>2012</a:t>
            </a:r>
            <a:endParaRPr lang="en-US" sz="400" b="1" dirty="0">
              <a:solidFill>
                <a:schemeClr val="bg1">
                  <a:lumMod val="75000"/>
                </a:schemeClr>
              </a:solidFill>
              <a:latin typeface="Arial" charset="0"/>
            </a:endParaRPr>
          </a:p>
          <a:p>
            <a:pPr eaLnBrk="0" hangingPunct="0">
              <a:lnSpc>
                <a:spcPct val="65000"/>
              </a:lnSpc>
              <a:spcBef>
                <a:spcPct val="50000"/>
              </a:spcBef>
              <a:defRPr/>
            </a:pPr>
            <a:r>
              <a:rPr lang="en-US" sz="800" b="1" dirty="0">
                <a:solidFill>
                  <a:schemeClr val="bg1">
                    <a:lumMod val="75000"/>
                  </a:schemeClr>
                </a:solidFill>
                <a:latin typeface="Arial" charset="0"/>
              </a:rPr>
              <a:t>www.PosterPresentations.com</a:t>
            </a:r>
          </a:p>
        </p:txBody>
      </p:sp>
      <p:grpSp>
        <p:nvGrpSpPr>
          <p:cNvPr id="35" name="Group 34"/>
          <p:cNvGrpSpPr/>
          <p:nvPr userDrawn="1"/>
        </p:nvGrpSpPr>
        <p:grpSpPr>
          <a:xfrm>
            <a:off x="-10483970" y="0"/>
            <a:ext cx="10100627" cy="32918400"/>
            <a:chOff x="-13978626" y="0"/>
            <a:chExt cx="13467502" cy="43891200"/>
          </a:xfrm>
        </p:grpSpPr>
        <p:sp>
          <p:nvSpPr>
            <p:cNvPr id="36" name="Rectangle 35"/>
            <p:cNvSpPr/>
            <p:nvPr/>
          </p:nvSpPr>
          <p:spPr>
            <a:xfrm>
              <a:off x="-13967561" y="0"/>
              <a:ext cx="13456437" cy="438912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138756" rtl="0" eaLnBrk="1" fontAlgn="auto" latinLnBrk="0" hangingPunct="1">
                <a:lnSpc>
                  <a:spcPct val="100000"/>
                </a:lnSpc>
                <a:spcBef>
                  <a:spcPts val="0"/>
                </a:spcBef>
                <a:spcAft>
                  <a:spcPts val="0"/>
                </a:spcAft>
                <a:buClrTx/>
                <a:buSzTx/>
                <a:buFontTx/>
                <a:buNone/>
                <a:tabLst/>
                <a:defRPr/>
              </a:pPr>
              <a:r>
                <a:rPr lang="en-US" sz="3000" b="1" spc="0" dirty="0" smtClean="0">
                  <a:solidFill>
                    <a:srgbClr val="FF0000"/>
                  </a:solidFill>
                  <a:latin typeface="Trebuchet MS" pitchFamily="34" charset="0"/>
                </a:rPr>
                <a:t>(—THIS SIDEBAR DOES NOT PRINT—)</a:t>
              </a:r>
              <a:endParaRPr lang="en-US" sz="3000" b="1" spc="450" dirty="0" smtClean="0">
                <a:solidFill>
                  <a:schemeClr val="bg1"/>
                </a:solidFill>
                <a:latin typeface="Trebuchet MS" pitchFamily="34" charset="0"/>
              </a:endParaRPr>
            </a:p>
            <a:p>
              <a:pPr algn="ctr"/>
              <a:r>
                <a:rPr lang="en-US" sz="3600" b="1" spc="450" dirty="0" smtClean="0">
                  <a:solidFill>
                    <a:schemeClr val="bg1"/>
                  </a:solidFill>
                  <a:latin typeface="Trebuchet MS" pitchFamily="34" charset="0"/>
                </a:rPr>
                <a:t>DESIGN</a:t>
              </a:r>
              <a:r>
                <a:rPr lang="en-US" sz="3600" b="1" spc="450" baseline="0" dirty="0" smtClean="0">
                  <a:solidFill>
                    <a:schemeClr val="bg1"/>
                  </a:solidFill>
                  <a:latin typeface="Trebuchet MS" pitchFamily="34" charset="0"/>
                </a:rPr>
                <a:t> </a:t>
              </a:r>
              <a:r>
                <a:rPr lang="en-US" sz="3600" b="1" spc="450" dirty="0" smtClean="0">
                  <a:solidFill>
                    <a:schemeClr val="bg1"/>
                  </a:solidFill>
                  <a:latin typeface="Trebuchet MS" pitchFamily="34" charset="0"/>
                </a:rPr>
                <a:t>GUIDE</a:t>
              </a:r>
            </a:p>
            <a:p>
              <a:pPr algn="ctr"/>
              <a:endParaRPr lang="en-US" sz="2700" b="1" dirty="0" smtClean="0">
                <a:latin typeface="Trebuchet MS" pitchFamily="34" charset="0"/>
              </a:endParaRPr>
            </a:p>
            <a:p>
              <a:pPr defTabSz="2824229"/>
              <a:r>
                <a:rPr lang="en-US" sz="2700" i="0" dirty="0" smtClean="0">
                  <a:latin typeface="Trebuchet MS" pitchFamily="34" charset="0"/>
                </a:rPr>
                <a:t>This PowerPoint</a:t>
              </a:r>
              <a:r>
                <a:rPr lang="en-US" sz="2700" i="0" baseline="0" dirty="0" smtClean="0">
                  <a:latin typeface="Trebuchet MS" pitchFamily="34" charset="0"/>
                </a:rPr>
                <a:t> </a:t>
              </a:r>
              <a:r>
                <a:rPr lang="en-US" sz="2700" i="0" dirty="0" smtClean="0">
                  <a:latin typeface="Trebuchet MS" pitchFamily="34" charset="0"/>
                </a:rPr>
                <a:t>2007 template produces</a:t>
              </a:r>
              <a:r>
                <a:rPr lang="en-US" sz="2700" i="0" baseline="0" dirty="0" smtClean="0">
                  <a:latin typeface="Trebuchet MS" pitchFamily="34" charset="0"/>
                </a:rPr>
                <a:t> </a:t>
              </a:r>
              <a:r>
                <a:rPr lang="en-US" sz="2700" i="0" dirty="0" smtClean="0">
                  <a:latin typeface="Trebuchet MS" pitchFamily="34" charset="0"/>
                </a:rPr>
                <a:t>a 48”x48” presentation poster. </a:t>
              </a:r>
              <a:r>
                <a:rPr lang="en-US" sz="2700" dirty="0" smtClean="0">
                  <a:latin typeface="Trebuchet MS" pitchFamily="34" charset="0"/>
                </a:rPr>
                <a:t>You</a:t>
              </a:r>
              <a:r>
                <a:rPr lang="en-US" sz="2700" baseline="0" dirty="0" smtClean="0">
                  <a:latin typeface="Trebuchet MS" pitchFamily="34" charset="0"/>
                </a:rPr>
                <a:t> can u</a:t>
              </a:r>
              <a:r>
                <a:rPr lang="en-US" sz="2700" dirty="0" smtClean="0">
                  <a:latin typeface="Trebuchet MS" pitchFamily="34" charset="0"/>
                </a:rPr>
                <a:t>se</a:t>
              </a:r>
              <a:r>
                <a:rPr lang="en-US" sz="2700" baseline="0" dirty="0" smtClean="0">
                  <a:latin typeface="Trebuchet MS" pitchFamily="34" charset="0"/>
                </a:rPr>
                <a:t> it to create your research poster and </a:t>
              </a:r>
              <a:r>
                <a:rPr lang="en-US" sz="2700" dirty="0" smtClean="0">
                  <a:latin typeface="Trebuchet MS" pitchFamily="34" charset="0"/>
                </a:rPr>
                <a:t>save valuable time placing titles, subtitles,</a:t>
              </a:r>
              <a:r>
                <a:rPr lang="en-US" sz="2700" baseline="0" dirty="0" smtClean="0">
                  <a:latin typeface="Trebuchet MS" pitchFamily="34" charset="0"/>
                </a:rPr>
                <a:t> text, and graphics</a:t>
              </a:r>
              <a:r>
                <a:rPr lang="en-US" sz="2700" dirty="0" smtClean="0">
                  <a:latin typeface="Trebuchet MS" pitchFamily="34" charset="0"/>
                </a:rPr>
                <a:t>. </a:t>
              </a:r>
            </a:p>
            <a:p>
              <a:pPr defTabSz="2824229"/>
              <a:endParaRPr lang="en-US" sz="2700" dirty="0" smtClean="0">
                <a:latin typeface="Trebuchet MS" pitchFamily="34" charset="0"/>
              </a:endParaRPr>
            </a:p>
            <a:p>
              <a:pPr defTabSz="3291914"/>
              <a:r>
                <a:rPr lang="en-US" sz="27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700" b="1" dirty="0" smtClean="0">
                  <a:solidFill>
                    <a:srgbClr val="FFC000"/>
                  </a:solidFill>
                  <a:latin typeface="Trebuchet MS" pitchFamily="34" charset="0"/>
                </a:rPr>
                <a:t>PosterPresentations.com</a:t>
              </a:r>
              <a:r>
                <a:rPr lang="en-US" sz="2700" b="1" dirty="0" smtClean="0">
                  <a:solidFill>
                    <a:schemeClr val="bg1"/>
                  </a:solidFill>
                  <a:latin typeface="Trebuchet MS" pitchFamily="34" charset="0"/>
                </a:rPr>
                <a:t> </a:t>
              </a:r>
              <a:r>
                <a:rPr lang="en-US" sz="2700" dirty="0" smtClean="0">
                  <a:solidFill>
                    <a:schemeClr val="bg1"/>
                  </a:solidFill>
                  <a:latin typeface="Trebuchet MS" pitchFamily="34" charset="0"/>
                </a:rPr>
                <a:t>and click on HELP DESK.</a:t>
              </a:r>
            </a:p>
            <a:p>
              <a:pPr defTabSz="3291914"/>
              <a:endParaRPr lang="en-US" sz="2700" dirty="0" smtClean="0">
                <a:latin typeface="Trebuchet MS" pitchFamily="34" charset="0"/>
              </a:endParaRPr>
            </a:p>
            <a:p>
              <a:pPr defTabSz="3291914"/>
              <a:r>
                <a:rPr lang="en-US" sz="2700" dirty="0" smtClean="0">
                  <a:solidFill>
                    <a:schemeClr val="bg1"/>
                  </a:solidFill>
                  <a:latin typeface="Trebuchet MS" pitchFamily="34" charset="0"/>
                </a:rPr>
                <a:t>When</a:t>
              </a:r>
              <a:r>
                <a:rPr lang="en-US" sz="2700" baseline="0" dirty="0" smtClean="0">
                  <a:solidFill>
                    <a:schemeClr val="bg1"/>
                  </a:solidFill>
                  <a:latin typeface="Trebuchet MS" pitchFamily="34" charset="0"/>
                </a:rPr>
                <a:t> you are ready to print your poster</a:t>
              </a:r>
              <a:r>
                <a:rPr lang="en-US" sz="2700" dirty="0" smtClean="0">
                  <a:solidFill>
                    <a:schemeClr val="bg1"/>
                  </a:solidFill>
                  <a:latin typeface="Trebuchet MS" pitchFamily="34" charset="0"/>
                </a:rPr>
                <a:t>,</a:t>
              </a:r>
              <a:r>
                <a:rPr lang="en-US" sz="2700" baseline="0" dirty="0" smtClean="0">
                  <a:solidFill>
                    <a:schemeClr val="bg1"/>
                  </a:solidFill>
                  <a:latin typeface="Trebuchet MS" pitchFamily="34" charset="0"/>
                </a:rPr>
                <a:t> go online to </a:t>
              </a:r>
              <a:r>
                <a:rPr lang="en-US" sz="2700" b="0" dirty="0" smtClean="0">
                  <a:solidFill>
                    <a:schemeClr val="bg1"/>
                  </a:solidFill>
                  <a:latin typeface="Trebuchet MS" pitchFamily="34" charset="0"/>
                </a:rPr>
                <a:t>PosterPresentations.com</a:t>
              </a:r>
              <a:r>
                <a:rPr lang="en-US" sz="2700" dirty="0" smtClean="0">
                  <a:solidFill>
                    <a:schemeClr val="bg1"/>
                  </a:solidFill>
                  <a:latin typeface="Trebuchet MS" pitchFamily="34" charset="0"/>
                </a:rPr>
                <a:t/>
              </a:r>
              <a:br>
                <a:rPr lang="en-US" sz="2700" dirty="0" smtClean="0">
                  <a:solidFill>
                    <a:schemeClr val="bg1"/>
                  </a:solidFill>
                  <a:latin typeface="Trebuchet MS" pitchFamily="34" charset="0"/>
                </a:rPr>
              </a:br>
              <a:endParaRPr lang="en-US" sz="2700" dirty="0" smtClean="0">
                <a:solidFill>
                  <a:schemeClr val="bg1"/>
                </a:solidFill>
                <a:latin typeface="Trebuchet MS" pitchFamily="34" charset="0"/>
              </a:endParaRPr>
            </a:p>
            <a:p>
              <a:pPr algn="l" defTabSz="2824229"/>
              <a:r>
                <a:rPr lang="en-US" sz="2700" b="0" dirty="0" smtClean="0">
                  <a:solidFill>
                    <a:schemeClr val="bg1"/>
                  </a:solidFill>
                  <a:latin typeface="Trebuchet MS" pitchFamily="34" charset="0"/>
                </a:rPr>
                <a:t>Need</a:t>
              </a:r>
              <a:r>
                <a:rPr lang="en-US" sz="2700" b="0" baseline="0" dirty="0" smtClean="0">
                  <a:solidFill>
                    <a:schemeClr val="bg1"/>
                  </a:solidFill>
                  <a:latin typeface="Trebuchet MS" pitchFamily="34" charset="0"/>
                </a:rPr>
                <a:t> assistance? Call us at </a:t>
              </a:r>
              <a:r>
                <a:rPr lang="en-US" sz="2700" b="0" dirty="0" smtClean="0">
                  <a:solidFill>
                    <a:srgbClr val="FFC000"/>
                  </a:solidFill>
                  <a:latin typeface="Trebuchet MS" pitchFamily="34" charset="0"/>
                </a:rPr>
                <a:t>1.510.649.3001</a:t>
              </a:r>
            </a:p>
            <a:p>
              <a:pPr algn="l" defTabSz="2824229"/>
              <a:endParaRPr lang="en-US" sz="33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3600" b="1" spc="450" dirty="0" smtClean="0">
                  <a:solidFill>
                    <a:schemeClr val="bg1"/>
                  </a:solidFill>
                  <a:latin typeface="Trebuchet MS" pitchFamily="34" charset="0"/>
                </a:rPr>
                <a:t>QUICK START</a:t>
              </a:r>
            </a:p>
            <a:p>
              <a:pPr algn="ctr"/>
              <a:endParaRPr lang="en-US" sz="3000" b="1"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Zoom in and out</a:t>
              </a:r>
            </a:p>
            <a:p>
              <a:pPr marL="1768079" indent="-11906" algn="l" defTabSz="638175"/>
              <a:r>
                <a:rPr lang="en-US" sz="2400" b="0" baseline="0" dirty="0" smtClean="0">
                  <a:solidFill>
                    <a:schemeClr val="bg1">
                      <a:lumMod val="75000"/>
                    </a:schemeClr>
                  </a:solidFill>
                  <a:latin typeface="Trebuchet MS" pitchFamily="34" charset="0"/>
                </a:rPr>
                <a:t>As you work on your poster zoom in and out to the level that is more comfortable to you. Go to VIEW &gt; ZOOM.</a:t>
              </a:r>
            </a:p>
            <a:p>
              <a:pPr algn="l"/>
              <a:endParaRPr lang="en-US" sz="2700" b="0"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225"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endParaRPr lang="en-US" sz="2400" b="0" baseline="0" dirty="0" smtClean="0">
                <a:solidFill>
                  <a:schemeClr val="bg1">
                    <a:lumMod val="75000"/>
                  </a:schemeClr>
                </a:solidFill>
                <a:latin typeface="Trebuchet MS" pitchFamily="34" charset="0"/>
              </a:endParaRPr>
            </a:p>
            <a:p>
              <a:pPr algn="l"/>
              <a:r>
                <a:rPr lang="en-US" sz="2700" b="1" baseline="0" dirty="0" smtClean="0">
                  <a:solidFill>
                    <a:schemeClr val="bg1"/>
                  </a:solidFill>
                  <a:latin typeface="Trebuchet MS" pitchFamily="34" charset="0"/>
                </a:rPr>
                <a:t/>
              </a:r>
              <a:br>
                <a:rPr lang="en-US" sz="2700" b="1" baseline="0" dirty="0" smtClean="0">
                  <a:solidFill>
                    <a:schemeClr val="bg1"/>
                  </a:solidFill>
                  <a:latin typeface="Trebuchet MS" pitchFamily="34" charset="0"/>
                </a:rPr>
              </a:br>
              <a:endParaRPr lang="en-US" sz="2700" b="1" dirty="0" smtClean="0">
                <a:solidFill>
                  <a:schemeClr val="bg1"/>
                </a:solidFill>
                <a:latin typeface="Trebuchet MS" pitchFamily="34" charset="0"/>
              </a:endParaRPr>
            </a:p>
            <a:p>
              <a:pPr algn="ctr"/>
              <a:endParaRPr lang="en-US" sz="2700" b="1" dirty="0" smtClean="0">
                <a:solidFill>
                  <a:srgbClr val="FFC000"/>
                </a:solidFill>
                <a:latin typeface="Trebuchet MS" pitchFamily="34" charset="0"/>
              </a:endParaRPr>
            </a:p>
            <a:p>
              <a:pPr algn="ctr"/>
              <a:endParaRPr lang="en-US" sz="2700" b="1" dirty="0" smtClean="0">
                <a:solidFill>
                  <a:srgbClr val="FFC000"/>
                </a:solidFill>
                <a:latin typeface="Trebuchet MS" pitchFamily="34" charset="0"/>
              </a:endParaRPr>
            </a:p>
            <a:p>
              <a:pPr algn="ctr"/>
              <a:r>
                <a:rPr lang="en-US" sz="3000" b="1" dirty="0" smtClean="0">
                  <a:solidFill>
                    <a:srgbClr val="FFC000"/>
                  </a:solidFill>
                  <a:latin typeface="Trebuchet MS" pitchFamily="34" charset="0"/>
                </a:rPr>
                <a:t>Adding Logos</a:t>
              </a:r>
              <a:r>
                <a:rPr lang="en-US" sz="30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225" baseline="0" dirty="0" smtClean="0">
                <a:solidFill>
                  <a:schemeClr val="bg1">
                    <a:lumMod val="75000"/>
                  </a:schemeClr>
                </a:solidFill>
                <a:latin typeface="Trebuchet MS" pitchFamily="34" charset="0"/>
              </a:endParaRPr>
            </a:p>
            <a:p>
              <a:pPr algn="l"/>
              <a:r>
                <a:rPr lang="en-US" sz="2400" b="1" spc="225"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000" b="1" baseline="0" dirty="0" smtClean="0">
                  <a:solidFill>
                    <a:srgbClr val="FFC000"/>
                  </a:solidFill>
                  <a:latin typeface="Trebuchet MS" pitchFamily="34" charset="0"/>
                </a:rPr>
                <a:t>Photographs / Graphics</a:t>
              </a:r>
            </a:p>
            <a:p>
              <a:pPr algn="l" defTabSz="733425"/>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733425"/>
              <a:endParaRPr lang="en-US" sz="2400" b="0" baseline="0" dirty="0" smtClean="0">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endParaRPr lang="en-US" sz="2700" b="1" baseline="0" dirty="0" smtClean="0">
                <a:solidFill>
                  <a:srgbClr val="FFC000"/>
                </a:solidFill>
                <a:latin typeface="Trebuchet MS" pitchFamily="34" charset="0"/>
              </a:endParaRPr>
            </a:p>
            <a:p>
              <a:pPr algn="ctr"/>
              <a:r>
                <a:rPr lang="en-US" sz="3000" b="1" baseline="0" dirty="0" smtClean="0">
                  <a:solidFill>
                    <a:srgbClr val="FFC000"/>
                  </a:solidFill>
                  <a:latin typeface="Trebuchet MS" pitchFamily="34" charset="0"/>
                </a:rPr>
                <a:t>Image Quality Check</a:t>
              </a:r>
            </a:p>
            <a:p>
              <a:pPr lvl="0" algn="l" defTabSz="733425"/>
              <a:r>
                <a:rPr lang="en-US" sz="2400" b="0" baseline="0" dirty="0" smtClean="0">
                  <a:solidFill>
                    <a:schemeClr val="bg1">
                      <a:lumMod val="75000"/>
                    </a:schemeClr>
                  </a:solidFill>
                  <a:latin typeface="Trebuchet MS" pitchFamily="34" charset="0"/>
                </a:rPr>
                <a:t>Zoom in and look at your images at 100% magnification. If they look good they will print well. If they are blurry or pixelated, you will need to replace it with an image that is at a high-resolution.</a:t>
              </a:r>
              <a:endParaRPr lang="en-US" sz="2700" b="0" dirty="0" smtClean="0">
                <a:latin typeface="Trebuchet MS" pitchFamily="34" charset="0"/>
              </a:endParaRPr>
            </a:p>
          </p:txBody>
        </p:sp>
        <p:cxnSp>
          <p:nvCxnSpPr>
            <p:cNvPr id="37" name="Straight Connector 36"/>
            <p:cNvCxnSpPr/>
            <p:nvPr/>
          </p:nvCxnSpPr>
          <p:spPr>
            <a:xfrm>
              <a:off x="-13978626" y="7495332"/>
              <a:ext cx="13444134" cy="4083"/>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8" name="Picture 37"/>
            <p:cNvPicPr>
              <a:picLocks noChangeAspect="1"/>
            </p:cNvPicPr>
            <p:nvPr userDrawn="1"/>
          </p:nvPicPr>
          <p:blipFill>
            <a:blip r:embed="rId4"/>
            <a:stretch>
              <a:fillRect/>
            </a:stretch>
          </p:blipFill>
          <p:spPr>
            <a:xfrm>
              <a:off x="-13531152" y="13393589"/>
              <a:ext cx="1952703" cy="1469032"/>
            </a:xfrm>
            <a:prstGeom prst="rect">
              <a:avLst/>
            </a:prstGeom>
          </p:spPr>
        </p:pic>
        <p:pic>
          <p:nvPicPr>
            <p:cNvPr id="39" name="Picture 38"/>
            <p:cNvPicPr>
              <a:picLocks noChangeAspect="1"/>
            </p:cNvPicPr>
            <p:nvPr userDrawn="1"/>
          </p:nvPicPr>
          <p:blipFill>
            <a:blip r:embed="rId5"/>
            <a:stretch>
              <a:fillRect/>
            </a:stretch>
          </p:blipFill>
          <p:spPr>
            <a:xfrm>
              <a:off x="-13386522" y="20257821"/>
              <a:ext cx="12206099" cy="1287728"/>
            </a:xfrm>
            <a:prstGeom prst="rect">
              <a:avLst/>
            </a:prstGeom>
          </p:spPr>
        </p:pic>
        <p:grpSp>
          <p:nvGrpSpPr>
            <p:cNvPr id="45" name="Group 44"/>
            <p:cNvGrpSpPr/>
            <p:nvPr userDrawn="1"/>
          </p:nvGrpSpPr>
          <p:grpSpPr>
            <a:xfrm>
              <a:off x="-12090394" y="32335949"/>
              <a:ext cx="9204778" cy="3252826"/>
              <a:chOff x="-4440600" y="12356268"/>
              <a:chExt cx="3470785" cy="1222762"/>
            </a:xfrm>
          </p:grpSpPr>
          <p:grpSp>
            <p:nvGrpSpPr>
              <p:cNvPr id="70" name="Group 69"/>
              <p:cNvGrpSpPr/>
              <p:nvPr userDrawn="1"/>
            </p:nvGrpSpPr>
            <p:grpSpPr>
              <a:xfrm>
                <a:off x="-2753668" y="12400491"/>
                <a:ext cx="624431" cy="903818"/>
                <a:chOff x="-3921471" y="13037088"/>
                <a:chExt cx="779338" cy="1295166"/>
              </a:xfrm>
            </p:grpSpPr>
            <p:pic>
              <p:nvPicPr>
                <p:cNvPr id="76" name="Picture 75"/>
                <p:cNvPicPr>
                  <a:picLocks noChangeAspect="1"/>
                </p:cNvPicPr>
                <p:nvPr userDrawn="1"/>
              </p:nvPicPr>
              <p:blipFill>
                <a:blip r:embed="rId6"/>
                <a:stretch>
                  <a:fillRect/>
                </a:stretch>
              </p:blipFill>
              <p:spPr>
                <a:xfrm>
                  <a:off x="-3910934" y="13037088"/>
                  <a:ext cx="768801" cy="1090857"/>
                </a:xfrm>
                <a:prstGeom prst="rect">
                  <a:avLst/>
                </a:prstGeom>
              </p:spPr>
            </p:pic>
            <p:sp>
              <p:nvSpPr>
                <p:cNvPr id="77" name="TextBox 76"/>
                <p:cNvSpPr txBox="1"/>
                <p:nvPr userDrawn="1"/>
              </p:nvSpPr>
              <p:spPr>
                <a:xfrm>
                  <a:off x="-3921471" y="14033830"/>
                  <a:ext cx="779337" cy="298424"/>
                </a:xfrm>
                <a:prstGeom prst="rect">
                  <a:avLst/>
                </a:prstGeom>
                <a:solidFill>
                  <a:schemeClr val="accent1"/>
                </a:solidFill>
                <a:ln>
                  <a:noFill/>
                </a:ln>
              </p:spPr>
              <p:txBody>
                <a:bodyPr wrap="square" lIns="91440" tIns="91440" rIns="91440" bIns="91440" rtlCol="0">
                  <a:spAutoFit/>
                </a:bodyPr>
                <a:lstStyle/>
                <a:p>
                  <a:pPr algn="ctr"/>
                  <a:r>
                    <a:rPr lang="en-US" sz="1500" b="1" dirty="0" smtClean="0">
                      <a:solidFill>
                        <a:schemeClr val="tx1"/>
                      </a:solidFill>
                    </a:rPr>
                    <a:t>ORIGINAL</a:t>
                  </a:r>
                  <a:endParaRPr lang="en-US" sz="1500" b="1" dirty="0">
                    <a:solidFill>
                      <a:schemeClr val="tx1"/>
                    </a:solidFill>
                  </a:endParaRPr>
                </a:p>
              </p:txBody>
            </p:sp>
          </p:grpSp>
          <p:grpSp>
            <p:nvGrpSpPr>
              <p:cNvPr id="71" name="Group 70"/>
              <p:cNvGrpSpPr/>
              <p:nvPr userDrawn="1"/>
            </p:nvGrpSpPr>
            <p:grpSpPr>
              <a:xfrm>
                <a:off x="-2003333" y="12400494"/>
                <a:ext cx="1033518" cy="899555"/>
                <a:chOff x="-2880749" y="13041046"/>
                <a:chExt cx="1420279" cy="1236186"/>
              </a:xfrm>
            </p:grpSpPr>
            <p:pic>
              <p:nvPicPr>
                <p:cNvPr id="74" name="Picture 73"/>
                <p:cNvPicPr>
                  <a:picLocks noChangeAspect="1"/>
                </p:cNvPicPr>
                <p:nvPr userDrawn="1"/>
              </p:nvPicPr>
              <p:blipFill>
                <a:blip r:embed="rId6"/>
                <a:stretch>
                  <a:fillRect/>
                </a:stretch>
              </p:blipFill>
              <p:spPr>
                <a:xfrm>
                  <a:off x="-2880749" y="13041046"/>
                  <a:ext cx="1420279" cy="1029694"/>
                </a:xfrm>
                <a:prstGeom prst="rect">
                  <a:avLst/>
                </a:prstGeom>
              </p:spPr>
            </p:pic>
            <p:sp>
              <p:nvSpPr>
                <p:cNvPr id="75" name="TextBox 74"/>
                <p:cNvSpPr txBox="1"/>
                <p:nvPr userDrawn="1"/>
              </p:nvSpPr>
              <p:spPr>
                <a:xfrm>
                  <a:off x="-2880749" y="13991048"/>
                  <a:ext cx="1420279" cy="286184"/>
                </a:xfrm>
                <a:prstGeom prst="rect">
                  <a:avLst/>
                </a:prstGeom>
                <a:solidFill>
                  <a:srgbClr val="FF0000"/>
                </a:solidFill>
              </p:spPr>
              <p:txBody>
                <a:bodyPr wrap="square" lIns="457200" tIns="91440" rIns="457200" bIns="91440" rtlCol="0">
                  <a:spAutoFit/>
                </a:bodyPr>
                <a:lstStyle/>
                <a:p>
                  <a:pPr algn="ctr"/>
                  <a:r>
                    <a:rPr lang="en-US" sz="1500" b="1" dirty="0" smtClean="0">
                      <a:solidFill>
                        <a:schemeClr val="bg1"/>
                      </a:solidFill>
                    </a:rPr>
                    <a:t>DISTORTED</a:t>
                  </a:r>
                  <a:endParaRPr lang="en-US" sz="800" b="1" dirty="0">
                    <a:solidFill>
                      <a:schemeClr val="bg1"/>
                    </a:solidFill>
                  </a:endParaRPr>
                </a:p>
              </p:txBody>
            </p:sp>
          </p:grpSp>
          <p:pic>
            <p:nvPicPr>
              <p:cNvPr id="72" name="Picture 71"/>
              <p:cNvPicPr>
                <a:picLocks noChangeAspect="1"/>
              </p:cNvPicPr>
              <p:nvPr userDrawn="1"/>
            </p:nvPicPr>
            <p:blipFill>
              <a:blip r:embed="rId7"/>
              <a:stretch>
                <a:fillRect/>
              </a:stretch>
            </p:blipFill>
            <p:spPr>
              <a:xfrm>
                <a:off x="-4440600" y="12356268"/>
                <a:ext cx="1098742" cy="847761"/>
              </a:xfrm>
              <a:prstGeom prst="rect">
                <a:avLst/>
              </a:prstGeom>
            </p:spPr>
          </p:pic>
          <p:sp>
            <p:nvSpPr>
              <p:cNvPr id="73" name="TextBox 72"/>
              <p:cNvSpPr txBox="1"/>
              <p:nvPr userDrawn="1"/>
            </p:nvSpPr>
            <p:spPr>
              <a:xfrm>
                <a:off x="-4410773" y="13116248"/>
                <a:ext cx="1035685" cy="462782"/>
              </a:xfrm>
              <a:prstGeom prst="rect">
                <a:avLst/>
              </a:prstGeom>
              <a:noFill/>
            </p:spPr>
            <p:txBody>
              <a:bodyPr wrap="square" lIns="457200" tIns="457200" rIns="457200" bIns="0" rtlCol="0">
                <a:spAutoFit/>
              </a:bodyPr>
              <a:lstStyle/>
              <a:p>
                <a:pPr algn="ctr"/>
                <a:r>
                  <a:rPr lang="en-US" sz="1500" dirty="0" smtClean="0">
                    <a:solidFill>
                      <a:schemeClr val="bg1"/>
                    </a:solidFill>
                  </a:rPr>
                  <a:t>Corner</a:t>
                </a:r>
                <a:r>
                  <a:rPr lang="en-US" sz="1500" baseline="0" dirty="0" smtClean="0">
                    <a:solidFill>
                      <a:schemeClr val="bg1"/>
                    </a:solidFill>
                  </a:rPr>
                  <a:t> handles</a:t>
                </a:r>
                <a:endParaRPr lang="en-US" sz="1500" dirty="0">
                  <a:solidFill>
                    <a:schemeClr val="bg1"/>
                  </a:solidFill>
                </a:endParaRPr>
              </a:p>
            </p:txBody>
          </p:sp>
        </p:grpSp>
        <p:grpSp>
          <p:nvGrpSpPr>
            <p:cNvPr id="46" name="Group 45"/>
            <p:cNvGrpSpPr/>
            <p:nvPr userDrawn="1"/>
          </p:nvGrpSpPr>
          <p:grpSpPr>
            <a:xfrm>
              <a:off x="-12946359" y="38908539"/>
              <a:ext cx="11350339" cy="2998418"/>
              <a:chOff x="-4746615" y="14609970"/>
              <a:chExt cx="4279797" cy="1127128"/>
            </a:xfrm>
          </p:grpSpPr>
          <p:graphicFrame>
            <p:nvGraphicFramePr>
              <p:cNvPr id="66" name="Object 65"/>
              <p:cNvGraphicFramePr>
                <a:graphicFrameLocks noChangeAspect="1"/>
              </p:cNvGraphicFramePr>
              <p:nvPr userDrawn="1">
                <p:extLst>
                  <p:ext uri="{D42A27DB-BD31-4B8C-83A1-F6EECF244321}">
                    <p14:modId xmlns:p14="http://schemas.microsoft.com/office/powerpoint/2010/main" val="283030143"/>
                  </p:ext>
                </p:extLst>
              </p:nvPr>
            </p:nvGraphicFramePr>
            <p:xfrm>
              <a:off x="-4533347" y="14609976"/>
              <a:ext cx="1828800" cy="1117600"/>
            </p:xfrm>
            <a:graphic>
              <a:graphicData uri="http://schemas.openxmlformats.org/presentationml/2006/ole">
                <mc:AlternateContent xmlns:mc="http://schemas.openxmlformats.org/markup-compatibility/2006">
                  <mc:Choice xmlns:v="urn:schemas-microsoft-com:vml" Requires="v">
                    <p:oleObj spid="_x0000_s3215" name="Image" r:id="rId8" imgW="1828440" imgH="1117440" progId="Photoshop.Image.13">
                      <p:embed/>
                    </p:oleObj>
                  </mc:Choice>
                  <mc:Fallback>
                    <p:oleObj name="Image" r:id="rId8" imgW="1828440" imgH="1117440" progId="Photoshop.Image.13">
                      <p:embed/>
                      <p:pic>
                        <p:nvPicPr>
                          <p:cNvPr id="0" name=""/>
                          <p:cNvPicPr/>
                          <p:nvPr/>
                        </p:nvPicPr>
                        <p:blipFill>
                          <a:blip r:embed="rId9"/>
                          <a:stretch>
                            <a:fillRect/>
                          </a:stretch>
                        </p:blipFill>
                        <p:spPr>
                          <a:xfrm>
                            <a:off x="-4533347" y="14609976"/>
                            <a:ext cx="1828800" cy="1117600"/>
                          </a:xfrm>
                          <a:prstGeom prst="rect">
                            <a:avLst/>
                          </a:prstGeom>
                        </p:spPr>
                      </p:pic>
                    </p:oleObj>
                  </mc:Fallback>
                </mc:AlternateContent>
              </a:graphicData>
            </a:graphic>
          </p:graphicFrame>
          <p:graphicFrame>
            <p:nvGraphicFramePr>
              <p:cNvPr id="67" name="Object 66"/>
              <p:cNvGraphicFramePr>
                <a:graphicFrameLocks noChangeAspect="1"/>
              </p:cNvGraphicFramePr>
              <p:nvPr userDrawn="1">
                <p:extLst>
                  <p:ext uri="{D42A27DB-BD31-4B8C-83A1-F6EECF244321}">
                    <p14:modId xmlns:p14="http://schemas.microsoft.com/office/powerpoint/2010/main" val="155210428"/>
                  </p:ext>
                </p:extLst>
              </p:nvPr>
            </p:nvGraphicFramePr>
            <p:xfrm>
              <a:off x="-2456641" y="14613669"/>
              <a:ext cx="1828800" cy="1117600"/>
            </p:xfrm>
            <a:graphic>
              <a:graphicData uri="http://schemas.openxmlformats.org/presentationml/2006/ole">
                <mc:AlternateContent xmlns:mc="http://schemas.openxmlformats.org/markup-compatibility/2006">
                  <mc:Choice xmlns:v="urn:schemas-microsoft-com:vml" Requires="v">
                    <p:oleObj spid="_x0000_s3216" name="Image" r:id="rId10" imgW="1828440" imgH="1117440" progId="Photoshop.Image.13">
                      <p:embed/>
                    </p:oleObj>
                  </mc:Choice>
                  <mc:Fallback>
                    <p:oleObj name="Image" r:id="rId10" imgW="1828440" imgH="1117440" progId="Photoshop.Image.13">
                      <p:embed/>
                      <p:pic>
                        <p:nvPicPr>
                          <p:cNvPr id="0" name=""/>
                          <p:cNvPicPr/>
                          <p:nvPr/>
                        </p:nvPicPr>
                        <p:blipFill>
                          <a:blip r:embed="rId11"/>
                          <a:stretch>
                            <a:fillRect/>
                          </a:stretch>
                        </p:blipFill>
                        <p:spPr>
                          <a:xfrm>
                            <a:off x="-2456641" y="14613669"/>
                            <a:ext cx="1828800" cy="1117600"/>
                          </a:xfrm>
                          <a:prstGeom prst="rect">
                            <a:avLst/>
                          </a:prstGeom>
                        </p:spPr>
                      </p:pic>
                    </p:oleObj>
                  </mc:Fallback>
                </mc:AlternateContent>
              </a:graphicData>
            </a:graphic>
          </p:graphicFrame>
          <p:sp>
            <p:nvSpPr>
              <p:cNvPr id="68" name="TextBox 67"/>
              <p:cNvSpPr txBox="1"/>
              <p:nvPr userDrawn="1"/>
            </p:nvSpPr>
            <p:spPr>
              <a:xfrm rot="16200000">
                <a:off x="-5235785" y="15099140"/>
                <a:ext cx="1117601" cy="139262"/>
              </a:xfrm>
              <a:prstGeom prst="rect">
                <a:avLst/>
              </a:prstGeom>
              <a:noFill/>
            </p:spPr>
            <p:txBody>
              <a:bodyPr wrap="square" lIns="91440" tIns="91440" rIns="91440" bIns="0" rtlCol="0">
                <a:spAutoFit/>
              </a:bodyPr>
              <a:lstStyle/>
              <a:p>
                <a:pPr algn="ctr"/>
                <a:r>
                  <a:rPr lang="en-US" sz="1200" dirty="0" smtClean="0">
                    <a:solidFill>
                      <a:srgbClr val="92D050"/>
                    </a:solidFill>
                  </a:rPr>
                  <a:t>Good</a:t>
                </a:r>
                <a:r>
                  <a:rPr lang="en-US" sz="1200" baseline="0" dirty="0" smtClean="0">
                    <a:solidFill>
                      <a:srgbClr val="92D050"/>
                    </a:solidFill>
                  </a:rPr>
                  <a:t> </a:t>
                </a:r>
                <a:r>
                  <a:rPr lang="en-US" sz="1200" baseline="0" dirty="0" smtClean="0">
                    <a:solidFill>
                      <a:schemeClr val="bg1"/>
                    </a:solidFill>
                  </a:rPr>
                  <a:t>printing quality</a:t>
                </a:r>
                <a:endParaRPr lang="en-US" sz="1200" dirty="0">
                  <a:solidFill>
                    <a:schemeClr val="bg1"/>
                  </a:solidFill>
                </a:endParaRPr>
              </a:p>
            </p:txBody>
          </p:sp>
          <p:sp>
            <p:nvSpPr>
              <p:cNvPr id="69" name="TextBox 68"/>
              <p:cNvSpPr txBox="1"/>
              <p:nvPr userDrawn="1"/>
            </p:nvSpPr>
            <p:spPr>
              <a:xfrm rot="16200000">
                <a:off x="-1095250" y="15108667"/>
                <a:ext cx="1117601" cy="139262"/>
              </a:xfrm>
              <a:prstGeom prst="rect">
                <a:avLst/>
              </a:prstGeom>
              <a:noFill/>
            </p:spPr>
            <p:txBody>
              <a:bodyPr wrap="square" lIns="91440" tIns="91440" rIns="91440" bIns="0" rtlCol="0">
                <a:spAutoFit/>
              </a:bodyPr>
              <a:lstStyle/>
              <a:p>
                <a:pPr algn="ctr"/>
                <a:r>
                  <a:rPr lang="en-US" sz="1200" dirty="0" smtClean="0">
                    <a:solidFill>
                      <a:srgbClr val="FF0000"/>
                    </a:solidFill>
                  </a:rPr>
                  <a:t>Bad </a:t>
                </a:r>
                <a:r>
                  <a:rPr lang="en-US" sz="1200" dirty="0" smtClean="0">
                    <a:solidFill>
                      <a:schemeClr val="bg1"/>
                    </a:solidFill>
                  </a:rPr>
                  <a:t>printing quality</a:t>
                </a:r>
                <a:endParaRPr lang="en-US" sz="1200" dirty="0">
                  <a:solidFill>
                    <a:schemeClr val="bg1"/>
                  </a:solidFill>
                </a:endParaRPr>
              </a:p>
            </p:txBody>
          </p:sp>
        </p:grpSp>
      </p:grpSp>
      <p:grpSp>
        <p:nvGrpSpPr>
          <p:cNvPr id="78" name="Group 77"/>
          <p:cNvGrpSpPr/>
          <p:nvPr userDrawn="1"/>
        </p:nvGrpSpPr>
        <p:grpSpPr>
          <a:xfrm>
            <a:off x="33301744" y="-4053"/>
            <a:ext cx="10137215" cy="32922453"/>
            <a:chOff x="44402324" y="-5404"/>
            <a:chExt cx="13516287" cy="43896604"/>
          </a:xfrm>
        </p:grpSpPr>
        <p:sp>
          <p:nvSpPr>
            <p:cNvPr id="79" name="Rectangle 78"/>
            <p:cNvSpPr/>
            <p:nvPr userDrawn="1"/>
          </p:nvSpPr>
          <p:spPr>
            <a:xfrm>
              <a:off x="44402324" y="-5404"/>
              <a:ext cx="13516287" cy="43896604"/>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3600" b="1" spc="450" dirty="0" smtClean="0">
                  <a:solidFill>
                    <a:schemeClr val="bg1"/>
                  </a:solidFill>
                  <a:latin typeface="Trebuchet MS" pitchFamily="34" charset="0"/>
                </a:rPr>
                <a:t>QUICK START (cont.)</a:t>
              </a:r>
            </a:p>
            <a:p>
              <a:pPr algn="ctr"/>
              <a:endParaRPr lang="en-US" sz="3300" b="1" baseline="0" dirty="0" smtClean="0">
                <a:solidFill>
                  <a:schemeClr val="bg1"/>
                </a:solidFill>
                <a:latin typeface="Trebuchet MS" pitchFamily="34" charset="0"/>
              </a:endParaRPr>
            </a:p>
            <a:p>
              <a:pPr algn="ctr"/>
              <a:r>
                <a:rPr lang="en-US" sz="3000" b="1" baseline="0" dirty="0" smtClean="0">
                  <a:solidFill>
                    <a:srgbClr val="FFC000"/>
                  </a:solidFill>
                  <a:latin typeface="Trebuchet MS" pitchFamily="34" charset="0"/>
                </a:rPr>
                <a:t>How to change the template color theme</a:t>
              </a:r>
            </a:p>
            <a:p>
              <a:pPr marL="0" marR="0" lvl="2" indent="0" algn="l" defTabSz="85725"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85725"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endParaRPr lang="en-US" sz="2400" b="0" baseline="0" dirty="0" smtClean="0">
                <a:solidFill>
                  <a:schemeClr val="bg1">
                    <a:lumMod val="75000"/>
                  </a:schemeClr>
                </a:solidFill>
                <a:latin typeface="Trebuchet MS" pitchFamily="34" charset="0"/>
              </a:endParaRPr>
            </a:p>
            <a:p>
              <a:pPr marL="0" indent="0" algn="l" defTabSz="85725"/>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85725"/>
              <a:endParaRPr lang="en-US" sz="2400" b="0" baseline="0" dirty="0" smtClean="0">
                <a:solidFill>
                  <a:schemeClr val="bg1">
                    <a:lumMod val="75000"/>
                  </a:schemeClr>
                </a:solidFill>
                <a:latin typeface="Trebuchet MS" pitchFamily="34" charset="0"/>
              </a:endParaRPr>
            </a:p>
            <a:p>
              <a:pPr algn="ctr"/>
              <a:r>
                <a:rPr lang="en-US" sz="3000" b="1" baseline="0" dirty="0" smtClean="0">
                  <a:solidFill>
                    <a:srgbClr val="FFC000"/>
                  </a:solidFill>
                  <a:latin typeface="Trebuchet MS" pitchFamily="34" charset="0"/>
                </a:rPr>
                <a:t>How to add Text</a:t>
              </a:r>
            </a:p>
            <a:p>
              <a:pPr marL="3032522" lvl="2" indent="0" algn="l" defTabSz="107156"/>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138756" lvl="2" indent="0" algn="l" defTabSz="85725"/>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0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138756" lvl="2" indent="0" algn="l" defTabSz="85725"/>
              <a:endParaRPr lang="en-US" sz="2400" b="0" baseline="0" dirty="0" smtClean="0">
                <a:solidFill>
                  <a:schemeClr val="bg1">
                    <a:lumMod val="75000"/>
                  </a:schemeClr>
                </a:solidFill>
                <a:latin typeface="Trebuchet MS" pitchFamily="34" charset="0"/>
              </a:endParaRPr>
            </a:p>
            <a:p>
              <a:pPr algn="ctr"/>
              <a:r>
                <a:rPr lang="en-US" sz="3000" b="1" baseline="0" dirty="0" smtClean="0">
                  <a:solidFill>
                    <a:srgbClr val="FFC000"/>
                  </a:solidFill>
                  <a:latin typeface="Trebuchet MS" pitchFamily="34" charset="0"/>
                </a:rPr>
                <a:t>How to add Tables</a:t>
              </a:r>
            </a:p>
            <a:p>
              <a:pPr marL="1552575" lvl="1" indent="0" algn="l" defTabSz="85725"/>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1588294" lvl="0" indent="0" algn="l" defTabSz="85725"/>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85725"/>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138756" rtl="0" eaLnBrk="1" fontAlgn="auto" latinLnBrk="0" hangingPunct="1">
                <a:lnSpc>
                  <a:spcPct val="100000"/>
                </a:lnSpc>
                <a:spcBef>
                  <a:spcPts val="0"/>
                </a:spcBef>
                <a:spcAft>
                  <a:spcPts val="0"/>
                </a:spcAft>
                <a:buClrTx/>
                <a:buSzTx/>
                <a:buFontTx/>
                <a:buNone/>
                <a:tabLst/>
                <a:defRPr/>
              </a:pPr>
              <a:endParaRPr kumimoji="0" lang="en-US" sz="30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of “Print-quality” PDF.</a:t>
              </a:r>
            </a:p>
            <a:p>
              <a:pPr marL="0" marR="0" lvl="0" indent="0" algn="l" defTabSz="85725"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138756" rtl="0" eaLnBrk="1" fontAlgn="auto" latinLnBrk="0" hangingPunct="1">
                <a:lnSpc>
                  <a:spcPct val="100000"/>
                </a:lnSpc>
                <a:spcBef>
                  <a:spcPts val="0"/>
                </a:spcBef>
                <a:spcAft>
                  <a:spcPts val="0"/>
                </a:spcAft>
                <a:buClrTx/>
                <a:buSzTx/>
                <a:buFontTx/>
                <a:buNone/>
                <a:tabLst/>
                <a:defRPr/>
              </a:pPr>
              <a:r>
                <a:rPr kumimoji="0" lang="en-US" sz="30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8572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85725" rtl="0" eaLnBrk="1" fontAlgn="auto" latinLnBrk="0" hangingPunct="1">
                <a:lnSpc>
                  <a:spcPct val="100000"/>
                </a:lnSpc>
                <a:spcBef>
                  <a:spcPts val="0"/>
                </a:spcBef>
                <a:spcAft>
                  <a:spcPts val="0"/>
                </a:spcAft>
                <a:buClrTx/>
                <a:buSzTx/>
                <a:buFontTx/>
                <a:buNone/>
                <a:tabLst/>
                <a:defRPr/>
              </a:pPr>
              <a:endParaRPr kumimoji="0" lang="en-US" sz="21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80" name="Object 79"/>
            <p:cNvGraphicFramePr>
              <a:graphicFrameLocks noChangeAspect="1"/>
            </p:cNvGraphicFramePr>
            <p:nvPr userDrawn="1">
              <p:extLst>
                <p:ext uri="{D42A27DB-BD31-4B8C-83A1-F6EECF244321}">
                  <p14:modId xmlns:p14="http://schemas.microsoft.com/office/powerpoint/2010/main" val="1689330954"/>
                </p:ext>
              </p:extLst>
            </p:nvPr>
          </p:nvGraphicFramePr>
          <p:xfrm>
            <a:off x="47717694" y="4656250"/>
            <a:ext cx="6825444" cy="2521622"/>
          </p:xfrm>
          <a:graphic>
            <a:graphicData uri="http://schemas.openxmlformats.org/presentationml/2006/ole">
              <mc:AlternateContent xmlns:mc="http://schemas.openxmlformats.org/markup-compatibility/2006">
                <mc:Choice xmlns:v="urn:schemas-microsoft-com:vml" Requires="v">
                  <p:oleObj spid="_x0000_s3217" name="Image" r:id="rId12" imgW="4571280" imgH="1688760" progId="Photoshop.Image.13">
                    <p:embed/>
                  </p:oleObj>
                </mc:Choice>
                <mc:Fallback>
                  <p:oleObj name="Image" r:id="rId12" imgW="4571280" imgH="1688760" progId="Photoshop.Image.13">
                    <p:embed/>
                    <p:pic>
                      <p:nvPicPr>
                        <p:cNvPr id="0" name=""/>
                        <p:cNvPicPr/>
                        <p:nvPr/>
                      </p:nvPicPr>
                      <p:blipFill>
                        <a:blip r:embed="rId13"/>
                        <a:stretch>
                          <a:fillRect/>
                        </a:stretch>
                      </p:blipFill>
                      <p:spPr>
                        <a:xfrm>
                          <a:off x="47717694" y="4656250"/>
                          <a:ext cx="6825444" cy="2521622"/>
                        </a:xfrm>
                        <a:prstGeom prst="rect">
                          <a:avLst/>
                        </a:prstGeom>
                      </p:spPr>
                    </p:pic>
                  </p:oleObj>
                </mc:Fallback>
              </mc:AlternateContent>
            </a:graphicData>
          </a:graphic>
        </p:graphicFrame>
        <p:pic>
          <p:nvPicPr>
            <p:cNvPr id="81" name="Picture 80"/>
            <p:cNvPicPr>
              <a:picLocks noChangeAspect="1"/>
            </p:cNvPicPr>
            <p:nvPr userDrawn="1"/>
          </p:nvPicPr>
          <p:blipFill>
            <a:blip r:embed="rId14"/>
            <a:stretch>
              <a:fillRect/>
            </a:stretch>
          </p:blipFill>
          <p:spPr>
            <a:xfrm>
              <a:off x="44804763" y="10986440"/>
              <a:ext cx="3628390" cy="1674641"/>
            </a:xfrm>
            <a:prstGeom prst="rect">
              <a:avLst/>
            </a:prstGeom>
            <a:ln>
              <a:noFill/>
            </a:ln>
          </p:spPr>
        </p:pic>
        <p:graphicFrame>
          <p:nvGraphicFramePr>
            <p:cNvPr id="82" name="Object 81"/>
            <p:cNvGraphicFramePr>
              <a:graphicFrameLocks noChangeAspect="1"/>
            </p:cNvGraphicFramePr>
            <p:nvPr userDrawn="1">
              <p:extLst>
                <p:ext uri="{D42A27DB-BD31-4B8C-83A1-F6EECF244321}">
                  <p14:modId xmlns:p14="http://schemas.microsoft.com/office/powerpoint/2010/main" val="2945985057"/>
                </p:ext>
              </p:extLst>
            </p:nvPr>
          </p:nvGraphicFramePr>
          <p:xfrm>
            <a:off x="44804763" y="17182847"/>
            <a:ext cx="1811108" cy="1212274"/>
          </p:xfrm>
          <a:graphic>
            <a:graphicData uri="http://schemas.openxmlformats.org/presentationml/2006/ole">
              <mc:AlternateContent xmlns:mc="http://schemas.openxmlformats.org/markup-compatibility/2006">
                <mc:Choice xmlns:v="urn:schemas-microsoft-com:vml" Requires="v">
                  <p:oleObj spid="_x0000_s3218" name="Image" r:id="rId15" imgW="1574280" imgH="1053720" progId="Photoshop.Image.13">
                    <p:embed/>
                  </p:oleObj>
                </mc:Choice>
                <mc:Fallback>
                  <p:oleObj name="Image" r:id="rId15" imgW="1574280" imgH="1053720" progId="Photoshop.Image.13">
                    <p:embed/>
                    <p:pic>
                      <p:nvPicPr>
                        <p:cNvPr id="0" name=""/>
                        <p:cNvPicPr/>
                        <p:nvPr/>
                      </p:nvPicPr>
                      <p:blipFill>
                        <a:blip r:embed="rId16"/>
                        <a:stretch>
                          <a:fillRect/>
                        </a:stretch>
                      </p:blipFill>
                      <p:spPr>
                        <a:xfrm>
                          <a:off x="44804763" y="17182847"/>
                          <a:ext cx="1811108" cy="1212274"/>
                        </a:xfrm>
                        <a:prstGeom prst="rect">
                          <a:avLst/>
                        </a:prstGeom>
                      </p:spPr>
                    </p:pic>
                  </p:oleObj>
                </mc:Fallback>
              </mc:AlternateContent>
            </a:graphicData>
          </a:graphic>
        </p:graphicFrame>
        <p:grpSp>
          <p:nvGrpSpPr>
            <p:cNvPr id="83" name="Group 82"/>
            <p:cNvGrpSpPr/>
            <p:nvPr userDrawn="1"/>
          </p:nvGrpSpPr>
          <p:grpSpPr>
            <a:xfrm>
              <a:off x="44804763" y="39613970"/>
              <a:ext cx="12651307" cy="1546389"/>
              <a:chOff x="44200453" y="28362386"/>
              <a:chExt cx="9771399" cy="1090622"/>
            </a:xfrm>
          </p:grpSpPr>
          <p:sp>
            <p:nvSpPr>
              <p:cNvPr id="85" name="Rounded Rectangle 84"/>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6" name="Picture 7" descr="http://t2.gstatic.com/images?q=tbn:ANd9GcR4APHC6TT9w54M2zn_pvCiBxUNcspYPoVxirLRphBoJabfSvu7zw">
                <a:hlinkClick r:id="rId17"/>
              </p:cNvPr>
              <p:cNvPicPr>
                <a:picLocks noChangeAspect="1" noChangeArrowheads="1"/>
              </p:cNvPicPr>
              <p:nvPr userDrawn="1"/>
            </p:nvPicPr>
            <p:blipFill>
              <a:blip r:embed="rId18" cstate="print"/>
              <a:srcRect/>
              <a:stretch>
                <a:fillRect/>
              </a:stretch>
            </p:blipFill>
            <p:spPr bwMode="auto">
              <a:xfrm>
                <a:off x="44326393" y="28460718"/>
                <a:ext cx="914401" cy="914399"/>
              </a:xfrm>
              <a:prstGeom prst="rect">
                <a:avLst/>
              </a:prstGeom>
              <a:noFill/>
              <a:ln>
                <a:noFill/>
              </a:ln>
            </p:spPr>
          </p:pic>
          <p:sp>
            <p:nvSpPr>
              <p:cNvPr id="87" name="TextBox 86"/>
              <p:cNvSpPr txBox="1"/>
              <p:nvPr userDrawn="1"/>
            </p:nvSpPr>
            <p:spPr>
              <a:xfrm>
                <a:off x="45300663" y="28552305"/>
                <a:ext cx="8671189" cy="607784"/>
              </a:xfrm>
              <a:prstGeom prst="rect">
                <a:avLst/>
              </a:prstGeom>
              <a:noFill/>
              <a:ln>
                <a:noFill/>
              </a:ln>
            </p:spPr>
            <p:txBody>
              <a:bodyPr wrap="square" rtlCol="0">
                <a:spAutoFit/>
              </a:bodyPr>
              <a:lstStyle/>
              <a:p>
                <a:r>
                  <a:rPr lang="en-US" sz="1800" dirty="0" smtClean="0">
                    <a:solidFill>
                      <a:schemeClr val="tx2"/>
                    </a:solidFill>
                    <a:latin typeface="Trebuchet MS" pitchFamily="34" charset="0"/>
                  </a:rPr>
                  <a:t>Student</a:t>
                </a:r>
                <a:r>
                  <a:rPr lang="en-US" sz="1800" baseline="0" dirty="0" smtClean="0">
                    <a:solidFill>
                      <a:schemeClr val="tx2"/>
                    </a:solidFill>
                    <a:latin typeface="Trebuchet MS" pitchFamily="34" charset="0"/>
                  </a:rPr>
                  <a:t> discounts are available on our </a:t>
                </a:r>
                <a:r>
                  <a:rPr lang="en-US" sz="1800" baseline="0" dirty="0" err="1" smtClean="0">
                    <a:solidFill>
                      <a:schemeClr val="tx2"/>
                    </a:solidFill>
                    <a:latin typeface="Trebuchet MS" pitchFamily="34" charset="0"/>
                  </a:rPr>
                  <a:t>Facebook</a:t>
                </a:r>
                <a:r>
                  <a:rPr lang="en-US" sz="1800" baseline="0" dirty="0" smtClean="0">
                    <a:solidFill>
                      <a:schemeClr val="tx2"/>
                    </a:solidFill>
                    <a:latin typeface="Trebuchet MS" pitchFamily="34" charset="0"/>
                  </a:rPr>
                  <a:t> page.</a:t>
                </a:r>
                <a:br>
                  <a:rPr lang="en-US" sz="1800" baseline="0" dirty="0" smtClean="0">
                    <a:solidFill>
                      <a:schemeClr val="tx2"/>
                    </a:solidFill>
                    <a:latin typeface="Trebuchet MS" pitchFamily="34" charset="0"/>
                  </a:rPr>
                </a:br>
                <a:r>
                  <a:rPr lang="en-US" sz="1800" baseline="0" dirty="0" smtClean="0">
                    <a:solidFill>
                      <a:schemeClr val="tx2"/>
                    </a:solidFill>
                    <a:latin typeface="Trebuchet MS" pitchFamily="34" charset="0"/>
                  </a:rPr>
                  <a:t>Go to </a:t>
                </a:r>
                <a:r>
                  <a:rPr lang="en-US" sz="1800" u="sng" baseline="0" dirty="0" smtClean="0">
                    <a:solidFill>
                      <a:schemeClr val="tx2"/>
                    </a:solidFill>
                    <a:latin typeface="Trebuchet MS" pitchFamily="34" charset="0"/>
                  </a:rPr>
                  <a:t>PosterPresentations.com</a:t>
                </a:r>
                <a:r>
                  <a:rPr lang="en-US" sz="1800" baseline="0" dirty="0" smtClean="0">
                    <a:solidFill>
                      <a:schemeClr val="tx2"/>
                    </a:solidFill>
                    <a:latin typeface="Trebuchet MS" pitchFamily="34" charset="0"/>
                  </a:rPr>
                  <a:t> and click on the FB icon. </a:t>
                </a:r>
                <a:endParaRPr lang="en-US" sz="1800" dirty="0">
                  <a:solidFill>
                    <a:schemeClr val="tx2"/>
                  </a:solidFill>
                  <a:latin typeface="Trebuchet MS" pitchFamily="34" charset="0"/>
                </a:endParaRPr>
              </a:p>
            </p:txBody>
          </p:sp>
        </p:grpSp>
        <p:sp>
          <p:nvSpPr>
            <p:cNvPr id="84" name="TextBox 83"/>
            <p:cNvSpPr txBox="1"/>
            <p:nvPr userDrawn="1"/>
          </p:nvSpPr>
          <p:spPr>
            <a:xfrm>
              <a:off x="44530580" y="41758591"/>
              <a:ext cx="8394380" cy="1427603"/>
            </a:xfrm>
            <a:prstGeom prst="rect">
              <a:avLst/>
            </a:prstGeom>
            <a:noFill/>
          </p:spPr>
          <p:txBody>
            <a:bodyPr wrap="square" lIns="65304" tIns="32651" rIns="65304" bIns="32651" rtlCol="0">
              <a:spAutoFit/>
            </a:bodyPr>
            <a:lstStyle/>
            <a:p>
              <a:pPr>
                <a:lnSpc>
                  <a:spcPts val="1950"/>
                </a:lnSpc>
              </a:pPr>
              <a:r>
                <a:rPr lang="en-US" sz="2100" dirty="0" smtClean="0">
                  <a:solidFill>
                    <a:schemeClr val="bg1"/>
                  </a:solidFill>
                </a:rPr>
                <a:t>© 2013</a:t>
              </a:r>
              <a:r>
                <a:rPr lang="en-US" sz="2100" baseline="0" dirty="0" smtClean="0">
                  <a:solidFill>
                    <a:schemeClr val="bg1"/>
                  </a:solidFill>
                </a:rPr>
                <a:t> </a:t>
              </a:r>
              <a:r>
                <a:rPr lang="en-US" sz="2100" dirty="0" smtClean="0">
                  <a:solidFill>
                    <a:schemeClr val="bg1"/>
                  </a:solidFill>
                </a:rPr>
                <a:t>PosterPresentations.com</a:t>
              </a:r>
              <a:br>
                <a:rPr lang="en-US" sz="2100" dirty="0" smtClean="0">
                  <a:solidFill>
                    <a:schemeClr val="bg1"/>
                  </a:solidFill>
                </a:rPr>
              </a:br>
              <a:r>
                <a:rPr lang="en-US" sz="2100" dirty="0" smtClean="0">
                  <a:solidFill>
                    <a:schemeClr val="bg1"/>
                  </a:solidFill>
                </a:rPr>
                <a:t>    </a:t>
              </a:r>
              <a:r>
                <a:rPr lang="en-US" sz="1800" dirty="0" smtClean="0">
                  <a:solidFill>
                    <a:schemeClr val="bg1"/>
                  </a:solidFill>
                </a:rPr>
                <a:t>2117 Fourth Street ,</a:t>
              </a:r>
              <a:r>
                <a:rPr lang="en-US" sz="1800" baseline="0" dirty="0" smtClean="0">
                  <a:solidFill>
                    <a:schemeClr val="bg1"/>
                  </a:solidFill>
                </a:rPr>
                <a:t> Unit C        </a:t>
              </a:r>
            </a:p>
            <a:p>
              <a:pPr>
                <a:lnSpc>
                  <a:spcPts val="1950"/>
                </a:lnSpc>
              </a:pPr>
              <a:r>
                <a:rPr lang="en-US" sz="1800" baseline="0" dirty="0" smtClean="0">
                  <a:solidFill>
                    <a:schemeClr val="bg1"/>
                  </a:solidFill>
                </a:rPr>
                <a:t>     Berkeley CA </a:t>
              </a:r>
              <a:r>
                <a:rPr lang="en-US" sz="1500" baseline="0" dirty="0" smtClean="0">
                  <a:solidFill>
                    <a:schemeClr val="bg1"/>
                  </a:solidFill>
                </a:rPr>
                <a:t>94710</a:t>
              </a:r>
              <a:r>
                <a:rPr lang="en-US" sz="1800" baseline="0" dirty="0" smtClean="0">
                  <a:solidFill>
                    <a:schemeClr val="bg1"/>
                  </a:solidFill>
                </a:rPr>
                <a:t/>
              </a:r>
              <a:br>
                <a:rPr lang="en-US" sz="1800" baseline="0" dirty="0" smtClean="0">
                  <a:solidFill>
                    <a:schemeClr val="bg1"/>
                  </a:solidFill>
                </a:rPr>
              </a:br>
              <a:r>
                <a:rPr lang="en-US" sz="1800" baseline="0" dirty="0" smtClean="0">
                  <a:solidFill>
                    <a:schemeClr val="bg1"/>
                  </a:solidFill>
                </a:rPr>
                <a:t>    </a:t>
              </a:r>
              <a:r>
                <a:rPr lang="en-US" sz="1800" b="1" baseline="0" dirty="0" smtClean="0">
                  <a:solidFill>
                    <a:srgbClr val="FFFF00"/>
                  </a:solidFill>
                </a:rPr>
                <a:t>posterpresenter@gmail.com</a:t>
              </a:r>
              <a:endParaRPr lang="en-US" sz="2100" b="1" dirty="0">
                <a:solidFill>
                  <a:srgbClr val="FFFF00"/>
                </a:solidFill>
              </a:endParaRPr>
            </a:p>
          </p:txBody>
        </p:sp>
      </p:grpSp>
    </p:spTree>
  </p:cSld>
  <p:clrMap bg1="lt1" tx1="dk1" bg2="lt2" tx2="dk2" accent1="accent1" accent2="accent2" accent3="accent3" accent4="accent4" accent5="accent5" accent6="accent6" hlink="hlink" folHlink="folHlink"/>
  <p:sldLayoutIdLst>
    <p:sldLayoutId id="2147483654" r:id="rId1"/>
  </p:sldLayoutIdLst>
  <p:timing>
    <p:tnLst>
      <p:par>
        <p:cTn xmlns:p14="http://schemas.microsoft.com/office/powerpoint/2010/main" id="1" dur="indefinite" restart="never" nodeType="tmRoot"/>
      </p:par>
    </p:tnLst>
  </p:timing>
  <p:txStyles>
    <p:titleStyle>
      <a:lvl1pPr algn="ctr" defTabSz="3291675" rtl="0" eaLnBrk="1" latinLnBrk="0" hangingPunct="1">
        <a:spcBef>
          <a:spcPct val="0"/>
        </a:spcBef>
        <a:buNone/>
        <a:defRPr sz="6600" kern="1200">
          <a:solidFill>
            <a:schemeClr val="bg1"/>
          </a:solidFill>
          <a:latin typeface="Trebuchet MS" pitchFamily="34" charset="0"/>
          <a:ea typeface="+mj-ea"/>
          <a:cs typeface="+mj-cs"/>
        </a:defRPr>
      </a:lvl1pPr>
    </p:titleStyle>
    <p:bodyStyle>
      <a:lvl1pPr marL="1234379" indent="-1234379" algn="l" defTabSz="3291675" rtl="0" eaLnBrk="1" latinLnBrk="0" hangingPunct="1">
        <a:spcBef>
          <a:spcPct val="20000"/>
        </a:spcBef>
        <a:buFont typeface="Arial" pitchFamily="34" charset="0"/>
        <a:buChar char="•"/>
        <a:defRPr sz="11600" kern="1200">
          <a:solidFill>
            <a:schemeClr val="tx1"/>
          </a:solidFill>
          <a:latin typeface="+mn-lt"/>
          <a:ea typeface="+mn-ea"/>
          <a:cs typeface="+mn-cs"/>
        </a:defRPr>
      </a:lvl1pPr>
      <a:lvl2pPr marL="2674487" indent="-1028648" algn="l" defTabSz="3291675" rtl="0" eaLnBrk="1" latinLnBrk="0" hangingPunct="1">
        <a:spcBef>
          <a:spcPct val="20000"/>
        </a:spcBef>
        <a:buFont typeface="Arial" pitchFamily="34" charset="0"/>
        <a:buChar char="–"/>
        <a:defRPr sz="10100" kern="1200">
          <a:solidFill>
            <a:schemeClr val="tx1"/>
          </a:solidFill>
          <a:latin typeface="+mn-lt"/>
          <a:ea typeface="+mn-ea"/>
          <a:cs typeface="+mn-cs"/>
        </a:defRPr>
      </a:lvl2pPr>
      <a:lvl3pPr marL="4114595" indent="-822920" algn="l" defTabSz="3291675" rtl="0" eaLnBrk="1" latinLnBrk="0" hangingPunct="1">
        <a:spcBef>
          <a:spcPct val="20000"/>
        </a:spcBef>
        <a:buFont typeface="Arial" pitchFamily="34" charset="0"/>
        <a:buChar char="•"/>
        <a:defRPr sz="8700" kern="1200">
          <a:solidFill>
            <a:schemeClr val="tx1"/>
          </a:solidFill>
          <a:latin typeface="+mn-lt"/>
          <a:ea typeface="+mn-ea"/>
          <a:cs typeface="+mn-cs"/>
        </a:defRPr>
      </a:lvl3pPr>
      <a:lvl4pPr marL="5760433"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4pPr>
      <a:lvl5pPr marL="7406270"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5pPr>
      <a:lvl6pPr marL="9052108"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6pPr>
      <a:lvl7pPr marL="10697945"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7pPr>
      <a:lvl8pPr marL="12343783"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8pPr>
      <a:lvl9pPr marL="13989620" indent="-822920" algn="l" defTabSz="3291675" rtl="0" eaLnBrk="1" latinLnBrk="0" hangingPunct="1">
        <a:spcBef>
          <a:spcPct val="20000"/>
        </a:spcBef>
        <a:buFont typeface="Arial" pitchFamily="34" charset="0"/>
        <a:buChar char="•"/>
        <a:defRPr sz="7200" kern="1200">
          <a:solidFill>
            <a:schemeClr val="tx1"/>
          </a:solidFill>
          <a:latin typeface="+mn-lt"/>
          <a:ea typeface="+mn-ea"/>
          <a:cs typeface="+mn-cs"/>
        </a:defRPr>
      </a:lvl9pPr>
    </p:bodyStyle>
    <p:otherStyle>
      <a:defPPr>
        <a:defRPr lang="en-US"/>
      </a:defPPr>
      <a:lvl1pPr marL="0" algn="l" defTabSz="3291675" rtl="0" eaLnBrk="1" latinLnBrk="0" hangingPunct="1">
        <a:defRPr sz="6500" kern="1200">
          <a:solidFill>
            <a:schemeClr val="tx1"/>
          </a:solidFill>
          <a:latin typeface="+mn-lt"/>
          <a:ea typeface="+mn-ea"/>
          <a:cs typeface="+mn-cs"/>
        </a:defRPr>
      </a:lvl1pPr>
      <a:lvl2pPr marL="1645838" algn="l" defTabSz="3291675" rtl="0" eaLnBrk="1" latinLnBrk="0" hangingPunct="1">
        <a:defRPr sz="6500" kern="1200">
          <a:solidFill>
            <a:schemeClr val="tx1"/>
          </a:solidFill>
          <a:latin typeface="+mn-lt"/>
          <a:ea typeface="+mn-ea"/>
          <a:cs typeface="+mn-cs"/>
        </a:defRPr>
      </a:lvl2pPr>
      <a:lvl3pPr marL="3291675" algn="l" defTabSz="3291675" rtl="0" eaLnBrk="1" latinLnBrk="0" hangingPunct="1">
        <a:defRPr sz="6500" kern="1200">
          <a:solidFill>
            <a:schemeClr val="tx1"/>
          </a:solidFill>
          <a:latin typeface="+mn-lt"/>
          <a:ea typeface="+mn-ea"/>
          <a:cs typeface="+mn-cs"/>
        </a:defRPr>
      </a:lvl3pPr>
      <a:lvl4pPr marL="4937513" algn="l" defTabSz="3291675" rtl="0" eaLnBrk="1" latinLnBrk="0" hangingPunct="1">
        <a:defRPr sz="6500" kern="1200">
          <a:solidFill>
            <a:schemeClr val="tx1"/>
          </a:solidFill>
          <a:latin typeface="+mn-lt"/>
          <a:ea typeface="+mn-ea"/>
          <a:cs typeface="+mn-cs"/>
        </a:defRPr>
      </a:lvl4pPr>
      <a:lvl5pPr marL="6583351" algn="l" defTabSz="3291675" rtl="0" eaLnBrk="1" latinLnBrk="0" hangingPunct="1">
        <a:defRPr sz="6500" kern="1200">
          <a:solidFill>
            <a:schemeClr val="tx1"/>
          </a:solidFill>
          <a:latin typeface="+mn-lt"/>
          <a:ea typeface="+mn-ea"/>
          <a:cs typeface="+mn-cs"/>
        </a:defRPr>
      </a:lvl5pPr>
      <a:lvl6pPr marL="8229189" algn="l" defTabSz="3291675" rtl="0" eaLnBrk="1" latinLnBrk="0" hangingPunct="1">
        <a:defRPr sz="6500" kern="1200">
          <a:solidFill>
            <a:schemeClr val="tx1"/>
          </a:solidFill>
          <a:latin typeface="+mn-lt"/>
          <a:ea typeface="+mn-ea"/>
          <a:cs typeface="+mn-cs"/>
        </a:defRPr>
      </a:lvl6pPr>
      <a:lvl7pPr marL="9875027" algn="l" defTabSz="3291675" rtl="0" eaLnBrk="1" latinLnBrk="0" hangingPunct="1">
        <a:defRPr sz="6500" kern="1200">
          <a:solidFill>
            <a:schemeClr val="tx1"/>
          </a:solidFill>
          <a:latin typeface="+mn-lt"/>
          <a:ea typeface="+mn-ea"/>
          <a:cs typeface="+mn-cs"/>
        </a:defRPr>
      </a:lvl7pPr>
      <a:lvl8pPr marL="11520864" algn="l" defTabSz="3291675" rtl="0" eaLnBrk="1" latinLnBrk="0" hangingPunct="1">
        <a:defRPr sz="6500" kern="1200">
          <a:solidFill>
            <a:schemeClr val="tx1"/>
          </a:solidFill>
          <a:latin typeface="+mn-lt"/>
          <a:ea typeface="+mn-ea"/>
          <a:cs typeface="+mn-cs"/>
        </a:defRPr>
      </a:lvl8pPr>
      <a:lvl9pPr marL="13166702" algn="l" defTabSz="3291675" rtl="0" eaLnBrk="1" latinLnBrk="0" hangingPunct="1">
        <a:defRPr sz="6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1.emf"/><Relationship Id="rId4" Type="http://schemas.openxmlformats.org/officeDocument/2006/relationships/image" Target="../media/image12.emf"/><Relationship Id="rId5" Type="http://schemas.openxmlformats.org/officeDocument/2006/relationships/image" Target="../media/image13.jpg"/><Relationship Id="rId6" Type="http://schemas.openxmlformats.org/officeDocument/2006/relationships/image" Target="../media/image14.jpg"/><Relationship Id="rId7" Type="http://schemas.openxmlformats.org/officeDocument/2006/relationships/image" Target="../media/image15.jpg"/><Relationship Id="rId8"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Final Lab PDF.pd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3341" y="21191055"/>
            <a:ext cx="13181127" cy="18856260"/>
          </a:xfrm>
          <a:prstGeom prst="rect">
            <a:avLst/>
          </a:prstGeom>
        </p:spPr>
      </p:pic>
      <p:pic>
        <p:nvPicPr>
          <p:cNvPr id="17" name="Picture 16" descr="New Use This Poster Drug Chart PDF.pdf"/>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0384583" y="4946397"/>
            <a:ext cx="13218990" cy="20771462"/>
          </a:xfrm>
          <a:prstGeom prst="rect">
            <a:avLst/>
          </a:prstGeom>
        </p:spPr>
      </p:pic>
      <p:sp>
        <p:nvSpPr>
          <p:cNvPr id="352" name="Text Placeholder 351"/>
          <p:cNvSpPr>
            <a:spLocks noGrp="1"/>
          </p:cNvSpPr>
          <p:nvPr>
            <p:ph type="body" sz="quarter" idx="10"/>
          </p:nvPr>
        </p:nvSpPr>
        <p:spPr>
          <a:xfrm>
            <a:off x="678140" y="6467728"/>
            <a:ext cx="10193458" cy="15341106"/>
          </a:xfrm>
        </p:spPr>
        <p:txBody>
          <a:bodyPr/>
          <a:lstStyle/>
          <a:p>
            <a:r>
              <a:rPr lang="en-US" sz="3000" dirty="0" smtClean="0">
                <a:solidFill>
                  <a:schemeClr val="tx1"/>
                </a:solidFill>
              </a:rPr>
              <a:t>74 y/o white male, 6’ 2”- 230lb, with history of low back pain and bilateral lower limb radiculopathy, admitted for elective lumbar surgical intervention.  Client is three days post-op from L5-S1 </a:t>
            </a:r>
            <a:r>
              <a:rPr lang="en-US" sz="3000" dirty="0" err="1" smtClean="0">
                <a:solidFill>
                  <a:schemeClr val="tx1"/>
                </a:solidFill>
              </a:rPr>
              <a:t>posterolateral</a:t>
            </a:r>
            <a:r>
              <a:rPr lang="en-US" sz="3000" dirty="0" smtClean="0">
                <a:solidFill>
                  <a:schemeClr val="tx1"/>
                </a:solidFill>
              </a:rPr>
              <a:t> instrumental infusion.  Incision site is dry, approximated, and shows no signs of infection.  Client has not had a bowel movement in four days; recently started on Magnesium Hydroxide 30mL </a:t>
            </a:r>
            <a:r>
              <a:rPr lang="en-US" sz="3000" dirty="0" err="1" smtClean="0">
                <a:solidFill>
                  <a:schemeClr val="tx1"/>
                </a:solidFill>
              </a:rPr>
              <a:t>prn</a:t>
            </a:r>
            <a:r>
              <a:rPr lang="en-US" sz="3000" dirty="0" smtClean="0">
                <a:solidFill>
                  <a:schemeClr val="tx1"/>
                </a:solidFill>
              </a:rPr>
              <a:t> 4 times daily.  Client has been instructed to limit movement and requires a two person assist when out of bed.  Client initially adhered to narcotic administration, but is now refusing due to constipation and risk for addiction and tolerance.</a:t>
            </a:r>
          </a:p>
          <a:p>
            <a:endParaRPr lang="en-US" sz="3000" dirty="0" smtClean="0">
              <a:solidFill>
                <a:schemeClr val="tx1"/>
              </a:solidFill>
            </a:endParaRPr>
          </a:p>
          <a:p>
            <a:r>
              <a:rPr lang="en-US" sz="3000" dirty="0" smtClean="0">
                <a:solidFill>
                  <a:schemeClr val="tx1"/>
                </a:solidFill>
              </a:rPr>
              <a:t>Vital Signs:</a:t>
            </a:r>
          </a:p>
          <a:p>
            <a:r>
              <a:rPr lang="en-US" sz="3000" dirty="0" smtClean="0">
                <a:solidFill>
                  <a:schemeClr val="tx1"/>
                </a:solidFill>
              </a:rPr>
              <a:t>Oral Temperature: 97.7</a:t>
            </a:r>
            <a:r>
              <a:rPr lang="en-US" sz="3000" baseline="30000" dirty="0" smtClean="0">
                <a:solidFill>
                  <a:schemeClr val="tx1"/>
                </a:solidFill>
              </a:rPr>
              <a:t>o</a:t>
            </a:r>
            <a:r>
              <a:rPr lang="en-US" sz="3000" dirty="0" smtClean="0">
                <a:solidFill>
                  <a:schemeClr val="tx1"/>
                </a:solidFill>
              </a:rPr>
              <a:t> F</a:t>
            </a:r>
          </a:p>
          <a:p>
            <a:r>
              <a:rPr lang="en-US" sz="3000" dirty="0" smtClean="0">
                <a:solidFill>
                  <a:schemeClr val="tx1"/>
                </a:solidFill>
              </a:rPr>
              <a:t>Heart Rate: 96 </a:t>
            </a:r>
            <a:r>
              <a:rPr lang="en-US" sz="3000" dirty="0" err="1" smtClean="0">
                <a:solidFill>
                  <a:schemeClr val="tx1"/>
                </a:solidFill>
              </a:rPr>
              <a:t>bpm</a:t>
            </a:r>
            <a:endParaRPr lang="en-US" sz="3000" dirty="0" smtClean="0">
              <a:solidFill>
                <a:schemeClr val="tx1"/>
              </a:solidFill>
            </a:endParaRPr>
          </a:p>
          <a:p>
            <a:r>
              <a:rPr lang="en-US" sz="3000" dirty="0" smtClean="0">
                <a:solidFill>
                  <a:schemeClr val="tx1"/>
                </a:solidFill>
              </a:rPr>
              <a:t>Respiratory Rate: 18</a:t>
            </a:r>
          </a:p>
          <a:p>
            <a:r>
              <a:rPr lang="en-US" sz="3000" dirty="0" smtClean="0">
                <a:solidFill>
                  <a:schemeClr val="tx1"/>
                </a:solidFill>
              </a:rPr>
              <a:t>Blood Pressure: 135/72</a:t>
            </a:r>
          </a:p>
          <a:p>
            <a:r>
              <a:rPr lang="en-US" sz="3000" dirty="0" smtClean="0">
                <a:solidFill>
                  <a:schemeClr val="tx1"/>
                </a:solidFill>
              </a:rPr>
              <a:t>SpO</a:t>
            </a:r>
            <a:r>
              <a:rPr lang="en-US" sz="3000" baseline="-25000" dirty="0" smtClean="0">
                <a:solidFill>
                  <a:schemeClr val="tx1"/>
                </a:solidFill>
              </a:rPr>
              <a:t>2</a:t>
            </a:r>
            <a:r>
              <a:rPr lang="en-US" sz="3000" dirty="0" smtClean="0">
                <a:solidFill>
                  <a:schemeClr val="tx1"/>
                </a:solidFill>
              </a:rPr>
              <a:t>: 95% on room air</a:t>
            </a:r>
            <a:endParaRPr lang="en-US" sz="3000" dirty="0" smtClean="0">
              <a:solidFill>
                <a:schemeClr val="tx1"/>
              </a:solidFill>
            </a:endParaRPr>
          </a:p>
          <a:p>
            <a:r>
              <a:rPr lang="en-US" sz="3000" dirty="0" smtClean="0">
                <a:solidFill>
                  <a:schemeClr val="tx1"/>
                </a:solidFill>
              </a:rPr>
              <a:t>Pain: 8/10</a:t>
            </a:r>
          </a:p>
          <a:p>
            <a:endParaRPr lang="en-US" sz="2800" dirty="0" smtClean="0">
              <a:solidFill>
                <a:schemeClr val="tx1"/>
              </a:solidFill>
            </a:endParaRPr>
          </a:p>
          <a:p>
            <a:pPr algn="ctr"/>
            <a:r>
              <a:rPr lang="en-US" sz="3600" b="1" dirty="0" smtClean="0">
                <a:solidFill>
                  <a:schemeClr val="tx1"/>
                </a:solidFill>
              </a:rPr>
              <a:t>Medical History:</a:t>
            </a:r>
          </a:p>
          <a:p>
            <a:pPr algn="ctr"/>
            <a:r>
              <a:rPr lang="en-US" sz="3000" dirty="0" smtClean="0">
                <a:solidFill>
                  <a:schemeClr val="tx1"/>
                </a:solidFill>
              </a:rPr>
              <a:t>Sleep Apnea</a:t>
            </a:r>
          </a:p>
          <a:p>
            <a:pPr algn="ctr"/>
            <a:r>
              <a:rPr lang="en-US" sz="3000" dirty="0" smtClean="0">
                <a:solidFill>
                  <a:schemeClr val="tx1"/>
                </a:solidFill>
              </a:rPr>
              <a:t>Hypertension</a:t>
            </a:r>
          </a:p>
          <a:p>
            <a:pPr algn="ctr"/>
            <a:r>
              <a:rPr lang="en-US" sz="3000" dirty="0" smtClean="0">
                <a:solidFill>
                  <a:schemeClr val="tx1"/>
                </a:solidFill>
              </a:rPr>
              <a:t>Hyperlipidemia</a:t>
            </a:r>
          </a:p>
          <a:p>
            <a:pPr algn="ctr"/>
            <a:r>
              <a:rPr lang="en-US" sz="3000" dirty="0" smtClean="0">
                <a:solidFill>
                  <a:schemeClr val="tx1"/>
                </a:solidFill>
              </a:rPr>
              <a:t>Atrial Arrhythmia</a:t>
            </a:r>
          </a:p>
          <a:p>
            <a:pPr algn="ctr"/>
            <a:r>
              <a:rPr lang="en-US" sz="3000" dirty="0" smtClean="0">
                <a:solidFill>
                  <a:schemeClr val="tx1"/>
                </a:solidFill>
              </a:rPr>
              <a:t>Type 2 Diabetes Mellitus</a:t>
            </a:r>
          </a:p>
          <a:p>
            <a:pPr algn="ctr"/>
            <a:r>
              <a:rPr lang="en-US" sz="3000" dirty="0" smtClean="0">
                <a:solidFill>
                  <a:schemeClr val="tx1"/>
                </a:solidFill>
              </a:rPr>
              <a:t>Benign Prostate Hyperplasia</a:t>
            </a:r>
          </a:p>
          <a:p>
            <a:pPr marL="457200" indent="-457200">
              <a:buFont typeface="Arial"/>
              <a:buChar char="•"/>
            </a:pPr>
            <a:endParaRPr lang="en-US" sz="2800" dirty="0"/>
          </a:p>
        </p:txBody>
      </p:sp>
      <p:sp>
        <p:nvSpPr>
          <p:cNvPr id="353" name="Text Placeholder 352"/>
          <p:cNvSpPr>
            <a:spLocks noGrp="1"/>
          </p:cNvSpPr>
          <p:nvPr>
            <p:ph type="body" sz="quarter" idx="11"/>
          </p:nvPr>
        </p:nvSpPr>
        <p:spPr>
          <a:xfrm>
            <a:off x="678140" y="5400972"/>
            <a:ext cx="10179845" cy="900240"/>
          </a:xfrm>
        </p:spPr>
        <p:txBody>
          <a:bodyPr/>
          <a:lstStyle/>
          <a:p>
            <a:r>
              <a:rPr lang="en-US" sz="5000" dirty="0">
                <a:solidFill>
                  <a:srgbClr val="000000"/>
                </a:solidFill>
              </a:rPr>
              <a:t>Assessment</a:t>
            </a:r>
            <a:endParaRPr lang="en-US" sz="5000" dirty="0">
              <a:solidFill>
                <a:srgbClr val="000000"/>
              </a:solidFill>
            </a:endParaRPr>
          </a:p>
        </p:txBody>
      </p:sp>
      <p:sp>
        <p:nvSpPr>
          <p:cNvPr id="356" name="Text Placeholder 355"/>
          <p:cNvSpPr>
            <a:spLocks noGrp="1"/>
          </p:cNvSpPr>
          <p:nvPr>
            <p:ph type="body" sz="quarter" idx="20"/>
          </p:nvPr>
        </p:nvSpPr>
        <p:spPr>
          <a:xfrm>
            <a:off x="657301" y="21457937"/>
            <a:ext cx="10179844" cy="900240"/>
          </a:xfrm>
        </p:spPr>
        <p:txBody>
          <a:bodyPr/>
          <a:lstStyle/>
          <a:p>
            <a:r>
              <a:rPr lang="en-US" sz="5000" dirty="0"/>
              <a:t>Lab Results</a:t>
            </a:r>
            <a:endParaRPr lang="en-US" sz="5000" dirty="0"/>
          </a:p>
        </p:txBody>
      </p:sp>
      <p:sp>
        <p:nvSpPr>
          <p:cNvPr id="357" name="Text Placeholder 356"/>
          <p:cNvSpPr>
            <a:spLocks noGrp="1"/>
          </p:cNvSpPr>
          <p:nvPr>
            <p:ph type="body" sz="quarter" idx="21"/>
          </p:nvPr>
        </p:nvSpPr>
        <p:spPr>
          <a:xfrm>
            <a:off x="11359752" y="25717859"/>
            <a:ext cx="10178651" cy="4901326"/>
          </a:xfrm>
        </p:spPr>
        <p:txBody>
          <a:bodyPr/>
          <a:lstStyle/>
          <a:p>
            <a:r>
              <a:rPr lang="en-US" sz="3700" dirty="0" smtClean="0">
                <a:solidFill>
                  <a:srgbClr val="000000"/>
                </a:solidFill>
              </a:rPr>
              <a:t>L5-S1 bilateral </a:t>
            </a:r>
            <a:r>
              <a:rPr lang="en-US" sz="3700" dirty="0" err="1" smtClean="0">
                <a:solidFill>
                  <a:srgbClr val="000000"/>
                </a:solidFill>
              </a:rPr>
              <a:t>facetectomy</a:t>
            </a:r>
            <a:r>
              <a:rPr lang="en-US" sz="3700" dirty="0" smtClean="0">
                <a:solidFill>
                  <a:srgbClr val="000000"/>
                </a:solidFill>
              </a:rPr>
              <a:t> and L5-S1 laminectomy were performed to reduce pressure on the spinal cord resulting in the elimination of radiculopathies.  A bone graft was used between the articulating surfaces of the L5 and S1 vertebrae in combination with bilateral </a:t>
            </a:r>
            <a:r>
              <a:rPr lang="en-US" sz="3700" dirty="0" err="1" smtClean="0">
                <a:solidFill>
                  <a:srgbClr val="000000"/>
                </a:solidFill>
              </a:rPr>
              <a:t>posterolateral</a:t>
            </a:r>
            <a:r>
              <a:rPr lang="en-US" sz="3700" dirty="0" smtClean="0">
                <a:solidFill>
                  <a:srgbClr val="000000"/>
                </a:solidFill>
              </a:rPr>
              <a:t> instrumental infusion to decrease pain and eliminate movement.</a:t>
            </a:r>
            <a:endParaRPr lang="en-US" sz="3700" dirty="0">
              <a:solidFill>
                <a:srgbClr val="000000"/>
              </a:solidFill>
            </a:endParaRPr>
          </a:p>
        </p:txBody>
      </p:sp>
      <p:sp>
        <p:nvSpPr>
          <p:cNvPr id="359" name="Text Placeholder 358"/>
          <p:cNvSpPr>
            <a:spLocks noGrp="1"/>
          </p:cNvSpPr>
          <p:nvPr>
            <p:ph type="body" sz="quarter" idx="23"/>
          </p:nvPr>
        </p:nvSpPr>
        <p:spPr>
          <a:xfrm>
            <a:off x="11359752" y="6473243"/>
            <a:ext cx="10178651" cy="4144195"/>
          </a:xfrm>
        </p:spPr>
        <p:txBody>
          <a:bodyPr/>
          <a:lstStyle/>
          <a:p>
            <a:pPr marL="257175" indent="-257175">
              <a:buFont typeface="Wingdings" charset="2"/>
              <a:buChar char="ü"/>
            </a:pPr>
            <a:r>
              <a:rPr lang="en-US" sz="4000" dirty="0">
                <a:solidFill>
                  <a:srgbClr val="000000"/>
                </a:solidFill>
              </a:rPr>
              <a:t>Removal of L5-S1 Synovial Cyst</a:t>
            </a:r>
          </a:p>
          <a:p>
            <a:pPr marL="257175" indent="-257175">
              <a:buFont typeface="Wingdings" charset="2"/>
              <a:buChar char="ü"/>
            </a:pPr>
            <a:r>
              <a:rPr lang="en-US" sz="4000" dirty="0">
                <a:solidFill>
                  <a:srgbClr val="000000"/>
                </a:solidFill>
              </a:rPr>
              <a:t>L5-S1 </a:t>
            </a:r>
            <a:r>
              <a:rPr lang="en-US" sz="4000" dirty="0" smtClean="0">
                <a:solidFill>
                  <a:srgbClr val="000000"/>
                </a:solidFill>
              </a:rPr>
              <a:t>Bilateral </a:t>
            </a:r>
            <a:r>
              <a:rPr lang="en-US" sz="4000" dirty="0" err="1" smtClean="0">
                <a:solidFill>
                  <a:srgbClr val="000000"/>
                </a:solidFill>
              </a:rPr>
              <a:t>Facetectomy</a:t>
            </a:r>
            <a:endParaRPr lang="en-US" sz="4000" dirty="0">
              <a:solidFill>
                <a:srgbClr val="000000"/>
              </a:solidFill>
            </a:endParaRPr>
          </a:p>
          <a:p>
            <a:pPr marL="257175" indent="-257175">
              <a:buFont typeface="Wingdings" charset="2"/>
              <a:buChar char="ü"/>
            </a:pPr>
            <a:r>
              <a:rPr lang="en-US" sz="4000" dirty="0">
                <a:solidFill>
                  <a:srgbClr val="000000"/>
                </a:solidFill>
              </a:rPr>
              <a:t>L5-S1 </a:t>
            </a:r>
            <a:r>
              <a:rPr lang="en-US" sz="4000" dirty="0" smtClean="0">
                <a:solidFill>
                  <a:srgbClr val="000000"/>
                </a:solidFill>
              </a:rPr>
              <a:t>Laminectomy</a:t>
            </a:r>
            <a:endParaRPr lang="en-US" sz="4000" dirty="0">
              <a:solidFill>
                <a:srgbClr val="000000"/>
              </a:solidFill>
            </a:endParaRPr>
          </a:p>
          <a:p>
            <a:pPr marL="257175" indent="-257175">
              <a:buFont typeface="Wingdings" charset="2"/>
              <a:buChar char="ü"/>
            </a:pPr>
            <a:r>
              <a:rPr lang="en-US" sz="4000" dirty="0">
                <a:solidFill>
                  <a:srgbClr val="000000"/>
                </a:solidFill>
              </a:rPr>
              <a:t>L5-S1 </a:t>
            </a:r>
            <a:r>
              <a:rPr lang="en-US" sz="4000" dirty="0" smtClean="0">
                <a:solidFill>
                  <a:srgbClr val="000000"/>
                </a:solidFill>
              </a:rPr>
              <a:t>Bilateral </a:t>
            </a:r>
            <a:r>
              <a:rPr lang="en-US" sz="4000" dirty="0" err="1" smtClean="0">
                <a:solidFill>
                  <a:srgbClr val="000000"/>
                </a:solidFill>
              </a:rPr>
              <a:t>Posterolateral</a:t>
            </a:r>
            <a:r>
              <a:rPr lang="en-US" sz="4000" dirty="0" smtClean="0">
                <a:solidFill>
                  <a:srgbClr val="000000"/>
                </a:solidFill>
              </a:rPr>
              <a:t> </a:t>
            </a:r>
            <a:r>
              <a:rPr lang="en-US" sz="4000" dirty="0">
                <a:solidFill>
                  <a:srgbClr val="000000"/>
                </a:solidFill>
              </a:rPr>
              <a:t>Instrumental Fusion</a:t>
            </a:r>
          </a:p>
          <a:p>
            <a:endParaRPr lang="en-US" dirty="0"/>
          </a:p>
        </p:txBody>
      </p:sp>
      <p:sp>
        <p:nvSpPr>
          <p:cNvPr id="360" name="Text Placeholder 359"/>
          <p:cNvSpPr>
            <a:spLocks noGrp="1"/>
          </p:cNvSpPr>
          <p:nvPr>
            <p:ph type="body" sz="quarter" idx="24"/>
          </p:nvPr>
        </p:nvSpPr>
        <p:spPr>
          <a:xfrm>
            <a:off x="11359752" y="5383405"/>
            <a:ext cx="10184606" cy="1424999"/>
          </a:xfrm>
        </p:spPr>
        <p:txBody>
          <a:bodyPr/>
          <a:lstStyle/>
          <a:p>
            <a:r>
              <a:rPr lang="en-US" sz="5000" dirty="0">
                <a:solidFill>
                  <a:srgbClr val="000000"/>
                </a:solidFill>
              </a:rPr>
              <a:t>Surgical Intervention</a:t>
            </a:r>
          </a:p>
          <a:p>
            <a:pPr algn="l"/>
            <a:endParaRPr lang="en-US" dirty="0"/>
          </a:p>
        </p:txBody>
      </p:sp>
      <p:sp>
        <p:nvSpPr>
          <p:cNvPr id="361" name="Text Placeholder 360"/>
          <p:cNvSpPr>
            <a:spLocks noGrp="1"/>
          </p:cNvSpPr>
          <p:nvPr>
            <p:ph type="body" sz="quarter" idx="25"/>
          </p:nvPr>
        </p:nvSpPr>
        <p:spPr>
          <a:xfrm>
            <a:off x="22046807" y="5382836"/>
            <a:ext cx="10182022" cy="900240"/>
          </a:xfrm>
        </p:spPr>
        <p:txBody>
          <a:bodyPr/>
          <a:lstStyle/>
          <a:p>
            <a:r>
              <a:rPr lang="en-US" sz="5000" dirty="0">
                <a:solidFill>
                  <a:srgbClr val="000000"/>
                </a:solidFill>
              </a:rPr>
              <a:t>Medications</a:t>
            </a:r>
            <a:endParaRPr lang="en-US" sz="5000" dirty="0">
              <a:solidFill>
                <a:srgbClr val="000000"/>
              </a:solidFill>
            </a:endParaRPr>
          </a:p>
        </p:txBody>
      </p:sp>
      <p:sp>
        <p:nvSpPr>
          <p:cNvPr id="363" name="Text Placeholder 362"/>
          <p:cNvSpPr>
            <a:spLocks noGrp="1"/>
          </p:cNvSpPr>
          <p:nvPr>
            <p:ph type="body" sz="quarter" idx="27"/>
          </p:nvPr>
        </p:nvSpPr>
        <p:spPr>
          <a:xfrm>
            <a:off x="22043033" y="18482251"/>
            <a:ext cx="10182022" cy="900240"/>
          </a:xfrm>
        </p:spPr>
        <p:txBody>
          <a:bodyPr/>
          <a:lstStyle/>
          <a:p>
            <a:r>
              <a:rPr lang="en-US" sz="5000" dirty="0" smtClean="0">
                <a:solidFill>
                  <a:srgbClr val="000000"/>
                </a:solidFill>
              </a:rPr>
              <a:t>Client Education</a:t>
            </a:r>
            <a:endParaRPr lang="en-US" sz="5000" dirty="0">
              <a:solidFill>
                <a:srgbClr val="000000"/>
              </a:solidFill>
            </a:endParaRPr>
          </a:p>
        </p:txBody>
      </p:sp>
      <p:sp>
        <p:nvSpPr>
          <p:cNvPr id="364" name="Text Placeholder 363"/>
          <p:cNvSpPr>
            <a:spLocks noGrp="1"/>
          </p:cNvSpPr>
          <p:nvPr>
            <p:ph type="body" sz="quarter" idx="28"/>
          </p:nvPr>
        </p:nvSpPr>
        <p:spPr>
          <a:xfrm>
            <a:off x="22043033" y="19832611"/>
            <a:ext cx="10185796" cy="10293572"/>
          </a:xfrm>
        </p:spPr>
        <p:txBody>
          <a:bodyPr/>
          <a:lstStyle/>
          <a:p>
            <a:pPr marL="342900" indent="-342900">
              <a:buFont typeface="Arial"/>
              <a:buChar char="•"/>
            </a:pPr>
            <a:r>
              <a:rPr lang="en-US" sz="3200" dirty="0" smtClean="0">
                <a:solidFill>
                  <a:srgbClr val="000000"/>
                </a:solidFill>
              </a:rPr>
              <a:t>Client will maintain limited movement and use two person assist while in the hospital.</a:t>
            </a:r>
          </a:p>
          <a:p>
            <a:pPr marL="342900" indent="-342900">
              <a:buFont typeface="Arial"/>
              <a:buChar char="•"/>
            </a:pPr>
            <a:r>
              <a:rPr lang="en-US" sz="3200" dirty="0" smtClean="0">
                <a:solidFill>
                  <a:srgbClr val="000000"/>
                </a:solidFill>
              </a:rPr>
              <a:t>Upon discharge, client will wear a back brace at all times to limit movement for up to three months and will ambulate with a walking device per physical therapy order.</a:t>
            </a:r>
          </a:p>
          <a:p>
            <a:pPr marL="342900" indent="-342900">
              <a:buFont typeface="Arial"/>
              <a:buChar char="•"/>
            </a:pPr>
            <a:r>
              <a:rPr lang="en-US" sz="3200" dirty="0" smtClean="0">
                <a:solidFill>
                  <a:srgbClr val="000000"/>
                </a:solidFill>
              </a:rPr>
              <a:t>Upon discharge, client will verbalize signs and symptoms of infection and will notify the provider if infection occurs.</a:t>
            </a:r>
            <a:endParaRPr lang="en-US" sz="3200" dirty="0" smtClean="0">
              <a:solidFill>
                <a:srgbClr val="000000"/>
              </a:solidFill>
            </a:endParaRPr>
          </a:p>
          <a:p>
            <a:pPr marL="342900" indent="-342900">
              <a:buFont typeface="Arial"/>
              <a:buChar char="•"/>
            </a:pPr>
            <a:r>
              <a:rPr lang="en-US" sz="3200" dirty="0" smtClean="0">
                <a:solidFill>
                  <a:srgbClr val="000000"/>
                </a:solidFill>
              </a:rPr>
              <a:t>Client will continue use of </a:t>
            </a:r>
            <a:r>
              <a:rPr lang="en-US" sz="3200" dirty="0" err="1" smtClean="0">
                <a:solidFill>
                  <a:srgbClr val="000000"/>
                </a:solidFill>
              </a:rPr>
              <a:t>prn</a:t>
            </a:r>
            <a:r>
              <a:rPr lang="en-US" sz="3200" dirty="0" smtClean="0">
                <a:solidFill>
                  <a:srgbClr val="000000"/>
                </a:solidFill>
              </a:rPr>
              <a:t> pain medications/antibiotic medication and will follow frequency and dosage guidelines.</a:t>
            </a:r>
            <a:endParaRPr lang="en-US" sz="3200" dirty="0" smtClean="0">
              <a:solidFill>
                <a:srgbClr val="000000"/>
              </a:solidFill>
            </a:endParaRPr>
          </a:p>
          <a:p>
            <a:pPr marL="342900" indent="-342900">
              <a:buFont typeface="Arial"/>
              <a:buChar char="•"/>
            </a:pPr>
            <a:r>
              <a:rPr lang="en-US" sz="3200" dirty="0" smtClean="0">
                <a:solidFill>
                  <a:srgbClr val="000000"/>
                </a:solidFill>
              </a:rPr>
              <a:t>At three months post-op, client will begin physical therapy to regain range of motion and strength.</a:t>
            </a:r>
          </a:p>
          <a:p>
            <a:pPr marL="342900" indent="-342900">
              <a:buFont typeface="Arial"/>
              <a:buChar char="•"/>
            </a:pPr>
            <a:r>
              <a:rPr lang="en-US" sz="3200" dirty="0" smtClean="0">
                <a:solidFill>
                  <a:srgbClr val="000000"/>
                </a:solidFill>
              </a:rPr>
              <a:t>Client will have regular follow-up appointments with the surgeon to determine healing progression and continuity of care.</a:t>
            </a:r>
          </a:p>
          <a:p>
            <a:pPr marL="342900" indent="-342900">
              <a:buFont typeface="Arial"/>
              <a:buChar char="•"/>
            </a:pPr>
            <a:r>
              <a:rPr lang="en-US" sz="3200" dirty="0" smtClean="0">
                <a:solidFill>
                  <a:srgbClr val="000000"/>
                </a:solidFill>
              </a:rPr>
              <a:t>Client should be pain free and attain full mobility by six months post-op.</a:t>
            </a:r>
            <a:endParaRPr lang="en-US" sz="3200" dirty="0">
              <a:solidFill>
                <a:srgbClr val="000000"/>
              </a:solidFill>
            </a:endParaRPr>
          </a:p>
        </p:txBody>
      </p:sp>
      <p:sp>
        <p:nvSpPr>
          <p:cNvPr id="404" name="Text Placeholder 403"/>
          <p:cNvSpPr>
            <a:spLocks noGrp="1"/>
          </p:cNvSpPr>
          <p:nvPr>
            <p:ph type="body" sz="quarter" idx="150"/>
          </p:nvPr>
        </p:nvSpPr>
        <p:spPr/>
        <p:txBody>
          <a:bodyPr/>
          <a:lstStyle/>
          <a:p>
            <a:r>
              <a:rPr lang="en-US" dirty="0" smtClean="0"/>
              <a:t>University of New Hampshire Direct Entry Master’s in Nursing</a:t>
            </a:r>
            <a:endParaRPr lang="en-US" dirty="0"/>
          </a:p>
        </p:txBody>
      </p:sp>
      <p:sp>
        <p:nvSpPr>
          <p:cNvPr id="405" name="Text Placeholder 404"/>
          <p:cNvSpPr>
            <a:spLocks noGrp="1"/>
          </p:cNvSpPr>
          <p:nvPr>
            <p:ph type="body" sz="quarter" idx="151"/>
          </p:nvPr>
        </p:nvSpPr>
        <p:spPr/>
        <p:txBody>
          <a:bodyPr/>
          <a:lstStyle/>
          <a:p>
            <a:r>
              <a:rPr lang="en-US" dirty="0" smtClean="0"/>
              <a:t>Bryce St.Cyr</a:t>
            </a:r>
            <a:endParaRPr lang="en-US" dirty="0"/>
          </a:p>
        </p:txBody>
      </p:sp>
      <p:sp>
        <p:nvSpPr>
          <p:cNvPr id="406" name="Text Placeholder 405"/>
          <p:cNvSpPr>
            <a:spLocks noGrp="1"/>
          </p:cNvSpPr>
          <p:nvPr>
            <p:ph type="body" sz="quarter" idx="153"/>
          </p:nvPr>
        </p:nvSpPr>
        <p:spPr/>
        <p:txBody>
          <a:bodyPr/>
          <a:lstStyle/>
          <a:p>
            <a:r>
              <a:rPr lang="en-US" dirty="0" smtClean="0"/>
              <a:t>L5-S1 Spinal Infusion</a:t>
            </a:r>
            <a:endParaRPr lang="en-US" dirty="0"/>
          </a:p>
        </p:txBody>
      </p:sp>
      <p:pic>
        <p:nvPicPr>
          <p:cNvPr id="6" name="Picture 5" descr="graphic 2.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536299" y="10617438"/>
            <a:ext cx="5398914" cy="5992795"/>
          </a:xfrm>
          <a:prstGeom prst="rect">
            <a:avLst/>
          </a:prstGeom>
        </p:spPr>
      </p:pic>
      <p:pic>
        <p:nvPicPr>
          <p:cNvPr id="9" name="Picture 8" descr="Double xray.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809535" y="17552956"/>
            <a:ext cx="9170715" cy="7278346"/>
          </a:xfrm>
          <a:prstGeom prst="rect">
            <a:avLst/>
          </a:prstGeom>
        </p:spPr>
      </p:pic>
      <p:pic>
        <p:nvPicPr>
          <p:cNvPr id="18" name="Picture 17" descr="Wildcat Logo.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140" y="368474"/>
            <a:ext cx="5069083" cy="4118631"/>
          </a:xfrm>
          <a:prstGeom prst="rect">
            <a:avLst/>
          </a:prstGeom>
        </p:spPr>
      </p:pic>
      <p:pic>
        <p:nvPicPr>
          <p:cNvPr id="19" name="Picture 18" descr="unh-logo_emblem-png.pn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8658779" y="368474"/>
            <a:ext cx="3566276" cy="4190374"/>
          </a:xfrm>
          <a:prstGeom prst="rect">
            <a:avLst/>
          </a:prstGeom>
        </p:spPr>
      </p:pic>
    </p:spTree>
    <p:extLst>
      <p:ext uri="{BB962C8B-B14F-4D97-AF65-F5344CB8AC3E}">
        <p14:creationId xmlns:p14="http://schemas.microsoft.com/office/powerpoint/2010/main" val="3865398975"/>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PosterPresentations.com-48x48-Template">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Expo">
      <a:dk1>
        <a:sysClr val="windowText" lastClr="000000"/>
      </a:dk1>
      <a:lt1>
        <a:sysClr val="window" lastClr="FFFFFF"/>
      </a:lt1>
      <a:dk2>
        <a:srgbClr val="263B86"/>
      </a:dk2>
      <a:lt2>
        <a:srgbClr val="76B6F2"/>
      </a:lt2>
      <a:accent1>
        <a:srgbClr val="FBC01E"/>
      </a:accent1>
      <a:accent2>
        <a:srgbClr val="EFE1A2"/>
      </a:accent2>
      <a:accent3>
        <a:srgbClr val="FA8716"/>
      </a:accent3>
      <a:accent4>
        <a:srgbClr val="BE0204"/>
      </a:accent4>
      <a:accent5>
        <a:srgbClr val="640F10"/>
      </a:accent5>
      <a:accent6>
        <a:srgbClr val="7E13E3"/>
      </a:accent6>
      <a:hlink>
        <a:srgbClr val="D2D200"/>
      </a:hlink>
      <a:folHlink>
        <a:srgbClr val="D0B9F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PosterPresentations.com-48x48-Template</Template>
  <TotalTime>9698</TotalTime>
  <Words>419</Words>
  <Application>Microsoft Macintosh PowerPoint</Application>
  <PresentationFormat>Custom</PresentationFormat>
  <Paragraphs>38</Paragraphs>
  <Slides>1</Slides>
  <Notes>1</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5" baseType="lpstr">
      <vt:lpstr>PosterPresentations.com-48x48-Template</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Bryce St.Cyr</cp:lastModifiedBy>
  <cp:revision>55</cp:revision>
  <dcterms:created xsi:type="dcterms:W3CDTF">2012-02-09T20:53:12Z</dcterms:created>
  <dcterms:modified xsi:type="dcterms:W3CDTF">2015-04-29T15:52:51Z</dcterms:modified>
</cp:coreProperties>
</file>