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48" autoAdjust="0"/>
    <p:restoredTop sz="87521" autoAdjust="0"/>
  </p:normalViewPr>
  <p:slideViewPr>
    <p:cSldViewPr>
      <p:cViewPr>
        <p:scale>
          <a:sx n="21" d="100"/>
          <a:sy n="21" d="100"/>
        </p:scale>
        <p:origin x="1344" y="-546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4041786840091"/>
          <c:y val="8.3219085437648901E-2"/>
          <c:w val="0.78946607136150104"/>
          <c:h val="0.790762414215605"/>
        </c:manualLayout>
      </c:layout>
      <c:scatterChart>
        <c:scatterStyle val="lineMarker"/>
        <c:varyColors val="0"/>
        <c:ser>
          <c:idx val="0"/>
          <c:order val="0"/>
          <c:spPr>
            <a:ln w="952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xVal>
            <c:numRef>
              <c:f>JLewisFeEDTA2!$A$53:$A$492</c:f>
              <c:numCache>
                <c:formatCode>General</c:formatCode>
                <c:ptCount val="440"/>
                <c:pt idx="0">
                  <c:v>750.01708979999989</c:v>
                </c:pt>
                <c:pt idx="1">
                  <c:v>749.0313721</c:v>
                </c:pt>
                <c:pt idx="2">
                  <c:v>748.04522709999981</c:v>
                </c:pt>
                <c:pt idx="3">
                  <c:v>747.05883789999996</c:v>
                </c:pt>
                <c:pt idx="4">
                  <c:v>745.93103029999997</c:v>
                </c:pt>
                <c:pt idx="5">
                  <c:v>744.94378659999995</c:v>
                </c:pt>
                <c:pt idx="6">
                  <c:v>743.95623779999983</c:v>
                </c:pt>
                <c:pt idx="7">
                  <c:v>742.96838379999997</c:v>
                </c:pt>
                <c:pt idx="8">
                  <c:v>741.98010250000004</c:v>
                </c:pt>
                <c:pt idx="9">
                  <c:v>740.9915160999999</c:v>
                </c:pt>
                <c:pt idx="10">
                  <c:v>740.00256349999972</c:v>
                </c:pt>
                <c:pt idx="11">
                  <c:v>739.01324460000001</c:v>
                </c:pt>
                <c:pt idx="12">
                  <c:v>738.02362059999996</c:v>
                </c:pt>
                <c:pt idx="13">
                  <c:v>737.03356929999984</c:v>
                </c:pt>
                <c:pt idx="14">
                  <c:v>736.04327390000003</c:v>
                </c:pt>
                <c:pt idx="15">
                  <c:v>735.05255129999989</c:v>
                </c:pt>
                <c:pt idx="16">
                  <c:v>734.06152339999994</c:v>
                </c:pt>
                <c:pt idx="17">
                  <c:v>733.07012939999993</c:v>
                </c:pt>
                <c:pt idx="18">
                  <c:v>731.93670650000001</c:v>
                </c:pt>
                <c:pt idx="19">
                  <c:v>730.94458009999994</c:v>
                </c:pt>
                <c:pt idx="20">
                  <c:v>729.95208739999987</c:v>
                </c:pt>
                <c:pt idx="21">
                  <c:v>728.95928959999992</c:v>
                </c:pt>
                <c:pt idx="22">
                  <c:v>727.96612549999975</c:v>
                </c:pt>
                <c:pt idx="23">
                  <c:v>726.9725952</c:v>
                </c:pt>
                <c:pt idx="24">
                  <c:v>725.97875980000003</c:v>
                </c:pt>
                <c:pt idx="25">
                  <c:v>724.98455809999996</c:v>
                </c:pt>
                <c:pt idx="26">
                  <c:v>723.98999019999997</c:v>
                </c:pt>
                <c:pt idx="27">
                  <c:v>722.99511719999987</c:v>
                </c:pt>
                <c:pt idx="28">
                  <c:v>721.99993900000004</c:v>
                </c:pt>
                <c:pt idx="29">
                  <c:v>721.00433350000003</c:v>
                </c:pt>
                <c:pt idx="30">
                  <c:v>720.00842290000003</c:v>
                </c:pt>
                <c:pt idx="31">
                  <c:v>719.01220699999988</c:v>
                </c:pt>
                <c:pt idx="32">
                  <c:v>718.01562499999989</c:v>
                </c:pt>
                <c:pt idx="33">
                  <c:v>717.01873780000005</c:v>
                </c:pt>
                <c:pt idx="34">
                  <c:v>716.02148439999996</c:v>
                </c:pt>
                <c:pt idx="35">
                  <c:v>715.02386469999999</c:v>
                </c:pt>
                <c:pt idx="36">
                  <c:v>714.02593990000003</c:v>
                </c:pt>
                <c:pt idx="37">
                  <c:v>713.02764889999992</c:v>
                </c:pt>
                <c:pt idx="38">
                  <c:v>712.02905269999997</c:v>
                </c:pt>
                <c:pt idx="39">
                  <c:v>711.03009029999998</c:v>
                </c:pt>
                <c:pt idx="40">
                  <c:v>710.0308227999999</c:v>
                </c:pt>
                <c:pt idx="41">
                  <c:v>709.03118899999993</c:v>
                </c:pt>
                <c:pt idx="42">
                  <c:v>708.03124999999989</c:v>
                </c:pt>
                <c:pt idx="43">
                  <c:v>707.03100589999985</c:v>
                </c:pt>
                <c:pt idx="44">
                  <c:v>706.03039550000005</c:v>
                </c:pt>
                <c:pt idx="45">
                  <c:v>705.0294189</c:v>
                </c:pt>
                <c:pt idx="46">
                  <c:v>704.02813719999983</c:v>
                </c:pt>
                <c:pt idx="47">
                  <c:v>703.02655029999994</c:v>
                </c:pt>
                <c:pt idx="48">
                  <c:v>702.02459720000002</c:v>
                </c:pt>
                <c:pt idx="49">
                  <c:v>701.02227779999987</c:v>
                </c:pt>
                <c:pt idx="50">
                  <c:v>700.0197144</c:v>
                </c:pt>
                <c:pt idx="51">
                  <c:v>699.01672359999998</c:v>
                </c:pt>
                <c:pt idx="52">
                  <c:v>698.0134888</c:v>
                </c:pt>
                <c:pt idx="53">
                  <c:v>697.00988770000004</c:v>
                </c:pt>
                <c:pt idx="54">
                  <c:v>696.00592039999992</c:v>
                </c:pt>
                <c:pt idx="55">
                  <c:v>695.00170900000001</c:v>
                </c:pt>
                <c:pt idx="56">
                  <c:v>693.99713129999998</c:v>
                </c:pt>
                <c:pt idx="57">
                  <c:v>692.9921875</c:v>
                </c:pt>
                <c:pt idx="58">
                  <c:v>691.98693849999984</c:v>
                </c:pt>
                <c:pt idx="59">
                  <c:v>690.98138429999995</c:v>
                </c:pt>
                <c:pt idx="60">
                  <c:v>689.97546390000002</c:v>
                </c:pt>
                <c:pt idx="61">
                  <c:v>688.96929929999988</c:v>
                </c:pt>
                <c:pt idx="62">
                  <c:v>687.96270749999985</c:v>
                </c:pt>
                <c:pt idx="63">
                  <c:v>686.95587160000002</c:v>
                </c:pt>
                <c:pt idx="64">
                  <c:v>685.94866939999986</c:v>
                </c:pt>
                <c:pt idx="65">
                  <c:v>684.94116209999981</c:v>
                </c:pt>
                <c:pt idx="66">
                  <c:v>683.93328859999997</c:v>
                </c:pt>
                <c:pt idx="67">
                  <c:v>683.06921389999991</c:v>
                </c:pt>
                <c:pt idx="68">
                  <c:v>682.06073000000004</c:v>
                </c:pt>
                <c:pt idx="69">
                  <c:v>681.0520019999999</c:v>
                </c:pt>
                <c:pt idx="70">
                  <c:v>680.04290769999989</c:v>
                </c:pt>
                <c:pt idx="71">
                  <c:v>679.03350829999999</c:v>
                </c:pt>
                <c:pt idx="72">
                  <c:v>678.02374269999996</c:v>
                </c:pt>
                <c:pt idx="73">
                  <c:v>677.01373290000004</c:v>
                </c:pt>
                <c:pt idx="74">
                  <c:v>676.00335689999997</c:v>
                </c:pt>
                <c:pt idx="75">
                  <c:v>674.99267579999992</c:v>
                </c:pt>
                <c:pt idx="76">
                  <c:v>673.98168950000002</c:v>
                </c:pt>
                <c:pt idx="77">
                  <c:v>672.97033690000001</c:v>
                </c:pt>
                <c:pt idx="78">
                  <c:v>671.95874019999997</c:v>
                </c:pt>
                <c:pt idx="79">
                  <c:v>670.94677730000001</c:v>
                </c:pt>
                <c:pt idx="80">
                  <c:v>669.93450929999983</c:v>
                </c:pt>
                <c:pt idx="81">
                  <c:v>669.06658939999988</c:v>
                </c:pt>
                <c:pt idx="82">
                  <c:v>668.05371090000006</c:v>
                </c:pt>
                <c:pt idx="83">
                  <c:v>667.04052729999989</c:v>
                </c:pt>
                <c:pt idx="84">
                  <c:v>666.02703859999997</c:v>
                </c:pt>
                <c:pt idx="85">
                  <c:v>665.01324460000001</c:v>
                </c:pt>
                <c:pt idx="86">
                  <c:v>663.99914550000005</c:v>
                </c:pt>
                <c:pt idx="87">
                  <c:v>662.98468019999996</c:v>
                </c:pt>
                <c:pt idx="88">
                  <c:v>661.96997069999998</c:v>
                </c:pt>
                <c:pt idx="89">
                  <c:v>660.95489499999996</c:v>
                </c:pt>
                <c:pt idx="90">
                  <c:v>659.93951419999985</c:v>
                </c:pt>
                <c:pt idx="91">
                  <c:v>659.06896969999991</c:v>
                </c:pt>
                <c:pt idx="92">
                  <c:v>658.05297849999988</c:v>
                </c:pt>
                <c:pt idx="93">
                  <c:v>657.03674320000005</c:v>
                </c:pt>
                <c:pt idx="94">
                  <c:v>656.02020259999983</c:v>
                </c:pt>
                <c:pt idx="95">
                  <c:v>655.00329590000001</c:v>
                </c:pt>
                <c:pt idx="96">
                  <c:v>653.98614499999996</c:v>
                </c:pt>
                <c:pt idx="97">
                  <c:v>652.96862789999989</c:v>
                </c:pt>
                <c:pt idx="98">
                  <c:v>651.95080569999993</c:v>
                </c:pt>
                <c:pt idx="99">
                  <c:v>650.93267819999994</c:v>
                </c:pt>
                <c:pt idx="100">
                  <c:v>650.05981450000002</c:v>
                </c:pt>
                <c:pt idx="101">
                  <c:v>649.04113769999992</c:v>
                </c:pt>
                <c:pt idx="102">
                  <c:v>648.02209469999991</c:v>
                </c:pt>
                <c:pt idx="103">
                  <c:v>647.00280759999998</c:v>
                </c:pt>
                <c:pt idx="104">
                  <c:v>645.98321529999998</c:v>
                </c:pt>
                <c:pt idx="105">
                  <c:v>644.96331789999988</c:v>
                </c:pt>
                <c:pt idx="106">
                  <c:v>643.94311519999985</c:v>
                </c:pt>
                <c:pt idx="107">
                  <c:v>643.06842039999992</c:v>
                </c:pt>
                <c:pt idx="108">
                  <c:v>642.04760739999972</c:v>
                </c:pt>
                <c:pt idx="109">
                  <c:v>641.02655029999994</c:v>
                </c:pt>
                <c:pt idx="110">
                  <c:v>640.00518799999998</c:v>
                </c:pt>
                <c:pt idx="111">
                  <c:v>638.98345949999998</c:v>
                </c:pt>
                <c:pt idx="112">
                  <c:v>637.96148679999988</c:v>
                </c:pt>
                <c:pt idx="113">
                  <c:v>636.93920899999989</c:v>
                </c:pt>
                <c:pt idx="114">
                  <c:v>636.06274409999992</c:v>
                </c:pt>
                <c:pt idx="115">
                  <c:v>635.03991699999983</c:v>
                </c:pt>
                <c:pt idx="116">
                  <c:v>634.01672359999998</c:v>
                </c:pt>
                <c:pt idx="117">
                  <c:v>632.99328609999998</c:v>
                </c:pt>
                <c:pt idx="118">
                  <c:v>631.96954349999987</c:v>
                </c:pt>
                <c:pt idx="119">
                  <c:v>630.94549559999996</c:v>
                </c:pt>
                <c:pt idx="120">
                  <c:v>630.06756589999975</c:v>
                </c:pt>
                <c:pt idx="121">
                  <c:v>629.04296879999981</c:v>
                </c:pt>
                <c:pt idx="122">
                  <c:v>628.01806639999984</c:v>
                </c:pt>
                <c:pt idx="123">
                  <c:v>626.99285889999987</c:v>
                </c:pt>
                <c:pt idx="124">
                  <c:v>625.96740719999991</c:v>
                </c:pt>
                <c:pt idx="125">
                  <c:v>624.94158939999988</c:v>
                </c:pt>
                <c:pt idx="126">
                  <c:v>624.06213379999986</c:v>
                </c:pt>
                <c:pt idx="127">
                  <c:v>623.03582759999983</c:v>
                </c:pt>
                <c:pt idx="128">
                  <c:v>622.00921629999993</c:v>
                </c:pt>
                <c:pt idx="129">
                  <c:v>620.98229979999985</c:v>
                </c:pt>
                <c:pt idx="130">
                  <c:v>619.95507809999992</c:v>
                </c:pt>
                <c:pt idx="131">
                  <c:v>618.92755129999989</c:v>
                </c:pt>
                <c:pt idx="132">
                  <c:v>618.04663089999985</c:v>
                </c:pt>
                <c:pt idx="133">
                  <c:v>617.01861569999994</c:v>
                </c:pt>
                <c:pt idx="134">
                  <c:v>615.99023439999996</c:v>
                </c:pt>
                <c:pt idx="135">
                  <c:v>614.96160889999976</c:v>
                </c:pt>
                <c:pt idx="136">
                  <c:v>613.93273929999998</c:v>
                </c:pt>
                <c:pt idx="137">
                  <c:v>613.05059809999989</c:v>
                </c:pt>
                <c:pt idx="138">
                  <c:v>612.02111819999993</c:v>
                </c:pt>
                <c:pt idx="139">
                  <c:v>610.99139400000001</c:v>
                </c:pt>
                <c:pt idx="140">
                  <c:v>609.96136469999988</c:v>
                </c:pt>
                <c:pt idx="141">
                  <c:v>608.93103029999997</c:v>
                </c:pt>
                <c:pt idx="142">
                  <c:v>608.04766849999976</c:v>
                </c:pt>
                <c:pt idx="143">
                  <c:v>607.01684569999998</c:v>
                </c:pt>
                <c:pt idx="144">
                  <c:v>605.98571779999997</c:v>
                </c:pt>
                <c:pt idx="145">
                  <c:v>604.9542846999999</c:v>
                </c:pt>
                <c:pt idx="146">
                  <c:v>604.06994629999997</c:v>
                </c:pt>
                <c:pt idx="147">
                  <c:v>603.03802489999987</c:v>
                </c:pt>
                <c:pt idx="148">
                  <c:v>602.00579830000004</c:v>
                </c:pt>
                <c:pt idx="149">
                  <c:v>600.97326659999999</c:v>
                </c:pt>
                <c:pt idx="150">
                  <c:v>599.94042969999987</c:v>
                </c:pt>
                <c:pt idx="151">
                  <c:v>599.05493160000003</c:v>
                </c:pt>
                <c:pt idx="152">
                  <c:v>598.02160639999988</c:v>
                </c:pt>
                <c:pt idx="153">
                  <c:v>596.98803710000004</c:v>
                </c:pt>
                <c:pt idx="154">
                  <c:v>595.95410159999983</c:v>
                </c:pt>
                <c:pt idx="155">
                  <c:v>595.06768799999986</c:v>
                </c:pt>
                <c:pt idx="156">
                  <c:v>594.03326419999985</c:v>
                </c:pt>
                <c:pt idx="157">
                  <c:v>592.99859619999984</c:v>
                </c:pt>
                <c:pt idx="158">
                  <c:v>591.96362299999987</c:v>
                </c:pt>
                <c:pt idx="159">
                  <c:v>590.92834470000003</c:v>
                </c:pt>
                <c:pt idx="160">
                  <c:v>590.04077150000001</c:v>
                </c:pt>
                <c:pt idx="161">
                  <c:v>589.00500490000002</c:v>
                </c:pt>
                <c:pt idx="162">
                  <c:v>587.96893309999996</c:v>
                </c:pt>
                <c:pt idx="163">
                  <c:v>586.93261719999975</c:v>
                </c:pt>
                <c:pt idx="164">
                  <c:v>586.04412839999986</c:v>
                </c:pt>
                <c:pt idx="165">
                  <c:v>585.0072631999999</c:v>
                </c:pt>
                <c:pt idx="166">
                  <c:v>583.97015379999993</c:v>
                </c:pt>
                <c:pt idx="167">
                  <c:v>582.93273929999998</c:v>
                </c:pt>
                <c:pt idx="168">
                  <c:v>582.04333499999996</c:v>
                </c:pt>
                <c:pt idx="169">
                  <c:v>581.00543210000001</c:v>
                </c:pt>
                <c:pt idx="170">
                  <c:v>579.96722409999961</c:v>
                </c:pt>
                <c:pt idx="171">
                  <c:v>578.92877199999998</c:v>
                </c:pt>
                <c:pt idx="172">
                  <c:v>578.03845209999997</c:v>
                </c:pt>
                <c:pt idx="173">
                  <c:v>576.99951169999997</c:v>
                </c:pt>
                <c:pt idx="174">
                  <c:v>575.96026609999979</c:v>
                </c:pt>
                <c:pt idx="175">
                  <c:v>575.06927489999987</c:v>
                </c:pt>
                <c:pt idx="176">
                  <c:v>574.02954099999999</c:v>
                </c:pt>
                <c:pt idx="177">
                  <c:v>572.98950200000002</c:v>
                </c:pt>
                <c:pt idx="178">
                  <c:v>571.94921879999981</c:v>
                </c:pt>
                <c:pt idx="179">
                  <c:v>571.05737299999998</c:v>
                </c:pt>
                <c:pt idx="180">
                  <c:v>570.01660159999983</c:v>
                </c:pt>
                <c:pt idx="181">
                  <c:v>568.97552489999987</c:v>
                </c:pt>
                <c:pt idx="182">
                  <c:v>567.93420409999987</c:v>
                </c:pt>
                <c:pt idx="183">
                  <c:v>567.04144289999988</c:v>
                </c:pt>
                <c:pt idx="184">
                  <c:v>565.99963379999997</c:v>
                </c:pt>
                <c:pt idx="185">
                  <c:v>564.95751949999976</c:v>
                </c:pt>
                <c:pt idx="186">
                  <c:v>564.06408690000001</c:v>
                </c:pt>
                <c:pt idx="187">
                  <c:v>563.02154539999992</c:v>
                </c:pt>
                <c:pt idx="188">
                  <c:v>561.9786987</c:v>
                </c:pt>
                <c:pt idx="189">
                  <c:v>560.93554689999985</c:v>
                </c:pt>
                <c:pt idx="190">
                  <c:v>560.04125979999981</c:v>
                </c:pt>
                <c:pt idx="191">
                  <c:v>558.99768069999993</c:v>
                </c:pt>
                <c:pt idx="192">
                  <c:v>557.95379639999999</c:v>
                </c:pt>
                <c:pt idx="193">
                  <c:v>557.05883789999996</c:v>
                </c:pt>
                <c:pt idx="194">
                  <c:v>556.01446529999998</c:v>
                </c:pt>
                <c:pt idx="195">
                  <c:v>554.96984859999998</c:v>
                </c:pt>
                <c:pt idx="196">
                  <c:v>554.0742798</c:v>
                </c:pt>
                <c:pt idx="197">
                  <c:v>553.02917479999996</c:v>
                </c:pt>
                <c:pt idx="198">
                  <c:v>551.98382570000001</c:v>
                </c:pt>
                <c:pt idx="199">
                  <c:v>550.93817139999999</c:v>
                </c:pt>
                <c:pt idx="200">
                  <c:v>550.04174799999998</c:v>
                </c:pt>
                <c:pt idx="201">
                  <c:v>548.99560550000001</c:v>
                </c:pt>
                <c:pt idx="202">
                  <c:v>547.94927979999989</c:v>
                </c:pt>
                <c:pt idx="203">
                  <c:v>547.05218509999986</c:v>
                </c:pt>
                <c:pt idx="204">
                  <c:v>546.00531009999997</c:v>
                </c:pt>
                <c:pt idx="205">
                  <c:v>544.95819089999986</c:v>
                </c:pt>
                <c:pt idx="206">
                  <c:v>544.06048579999992</c:v>
                </c:pt>
                <c:pt idx="207">
                  <c:v>543.01287839999998</c:v>
                </c:pt>
                <c:pt idx="208">
                  <c:v>541.96508789999984</c:v>
                </c:pt>
                <c:pt idx="209">
                  <c:v>541.06671139999992</c:v>
                </c:pt>
                <c:pt idx="210">
                  <c:v>540.01837160000002</c:v>
                </c:pt>
                <c:pt idx="211">
                  <c:v>538.96984859999998</c:v>
                </c:pt>
                <c:pt idx="212">
                  <c:v>538.07086179999999</c:v>
                </c:pt>
                <c:pt idx="213">
                  <c:v>537.02178960000003</c:v>
                </c:pt>
                <c:pt idx="214">
                  <c:v>535.97253420000004</c:v>
                </c:pt>
                <c:pt idx="215">
                  <c:v>535.07293700000002</c:v>
                </c:pt>
                <c:pt idx="216">
                  <c:v>534.02319339999997</c:v>
                </c:pt>
                <c:pt idx="217">
                  <c:v>532.97314449999999</c:v>
                </c:pt>
                <c:pt idx="218">
                  <c:v>532.07293700000002</c:v>
                </c:pt>
                <c:pt idx="219">
                  <c:v>531.02246090000006</c:v>
                </c:pt>
                <c:pt idx="220">
                  <c:v>529.97174070000005</c:v>
                </c:pt>
                <c:pt idx="221">
                  <c:v>529.07092290000003</c:v>
                </c:pt>
                <c:pt idx="222">
                  <c:v>528.0197144</c:v>
                </c:pt>
                <c:pt idx="223">
                  <c:v>526.96826169999986</c:v>
                </c:pt>
                <c:pt idx="224">
                  <c:v>526.06683350000003</c:v>
                </c:pt>
                <c:pt idx="225">
                  <c:v>525.01489260000005</c:v>
                </c:pt>
                <c:pt idx="226">
                  <c:v>523.96276859999989</c:v>
                </c:pt>
                <c:pt idx="227">
                  <c:v>523.06073000000004</c:v>
                </c:pt>
                <c:pt idx="228">
                  <c:v>522.00811769999996</c:v>
                </c:pt>
                <c:pt idx="229">
                  <c:v>520.95520019999992</c:v>
                </c:pt>
                <c:pt idx="230">
                  <c:v>520.05255129999989</c:v>
                </c:pt>
                <c:pt idx="231">
                  <c:v>518.99926759999994</c:v>
                </c:pt>
                <c:pt idx="232">
                  <c:v>517.94567869999992</c:v>
                </c:pt>
                <c:pt idx="233">
                  <c:v>517.04248050000001</c:v>
                </c:pt>
                <c:pt idx="234">
                  <c:v>515.9884644</c:v>
                </c:pt>
                <c:pt idx="235">
                  <c:v>514.93420409999987</c:v>
                </c:pt>
                <c:pt idx="236">
                  <c:v>514.03033449999998</c:v>
                </c:pt>
                <c:pt idx="237">
                  <c:v>512.97564699999998</c:v>
                </c:pt>
                <c:pt idx="238">
                  <c:v>512.07141109999998</c:v>
                </c:pt>
                <c:pt idx="239">
                  <c:v>511.01623540000003</c:v>
                </c:pt>
                <c:pt idx="240">
                  <c:v>509.96081539999989</c:v>
                </c:pt>
                <c:pt idx="241">
                  <c:v>509.0559998</c:v>
                </c:pt>
                <c:pt idx="242">
                  <c:v>508.00015259999992</c:v>
                </c:pt>
                <c:pt idx="243">
                  <c:v>506.94406129999999</c:v>
                </c:pt>
                <c:pt idx="244">
                  <c:v>506.03866579999999</c:v>
                </c:pt>
                <c:pt idx="245">
                  <c:v>504.98211669999989</c:v>
                </c:pt>
                <c:pt idx="246">
                  <c:v>503.92535400000003</c:v>
                </c:pt>
                <c:pt idx="247">
                  <c:v>503.01937869999989</c:v>
                </c:pt>
                <c:pt idx="248">
                  <c:v>501.96215819999992</c:v>
                </c:pt>
                <c:pt idx="249">
                  <c:v>501.05578609999998</c:v>
                </c:pt>
                <c:pt idx="250">
                  <c:v>499.99813839999979</c:v>
                </c:pt>
                <c:pt idx="251">
                  <c:v>498.94024660000002</c:v>
                </c:pt>
                <c:pt idx="252">
                  <c:v>498.03329469999989</c:v>
                </c:pt>
                <c:pt idx="253">
                  <c:v>496.97497559999999</c:v>
                </c:pt>
                <c:pt idx="254">
                  <c:v>496.0676575</c:v>
                </c:pt>
                <c:pt idx="255">
                  <c:v>495.0088806</c:v>
                </c:pt>
                <c:pt idx="256">
                  <c:v>493.9498901</c:v>
                </c:pt>
                <c:pt idx="257">
                  <c:v>493.04199219999998</c:v>
                </c:pt>
                <c:pt idx="258">
                  <c:v>491.98257449999988</c:v>
                </c:pt>
                <c:pt idx="259">
                  <c:v>491.07431029999992</c:v>
                </c:pt>
                <c:pt idx="260">
                  <c:v>490.01446529999998</c:v>
                </c:pt>
                <c:pt idx="261">
                  <c:v>488.95437620000001</c:v>
                </c:pt>
                <c:pt idx="262">
                  <c:v>488.04553220000003</c:v>
                </c:pt>
                <c:pt idx="263">
                  <c:v>486.98501589999989</c:v>
                </c:pt>
                <c:pt idx="264">
                  <c:v>485.92428589999997</c:v>
                </c:pt>
                <c:pt idx="265">
                  <c:v>485.0148926</c:v>
                </c:pt>
                <c:pt idx="266">
                  <c:v>483.95370480000003</c:v>
                </c:pt>
                <c:pt idx="267">
                  <c:v>483.04394530000002</c:v>
                </c:pt>
                <c:pt idx="268">
                  <c:v>481.98236079999992</c:v>
                </c:pt>
                <c:pt idx="269">
                  <c:v>481.0722351</c:v>
                </c:pt>
                <c:pt idx="270">
                  <c:v>480.01022339999997</c:v>
                </c:pt>
                <c:pt idx="271">
                  <c:v>478.9479675</c:v>
                </c:pt>
                <c:pt idx="272">
                  <c:v>478.03729249999992</c:v>
                </c:pt>
                <c:pt idx="273">
                  <c:v>476.97463989999989</c:v>
                </c:pt>
                <c:pt idx="274">
                  <c:v>476.06359859999992</c:v>
                </c:pt>
                <c:pt idx="275">
                  <c:v>475.00051880000001</c:v>
                </c:pt>
                <c:pt idx="276">
                  <c:v>473.93719479999987</c:v>
                </c:pt>
                <c:pt idx="277">
                  <c:v>473.02563479999992</c:v>
                </c:pt>
                <c:pt idx="278">
                  <c:v>471.96191409999989</c:v>
                </c:pt>
                <c:pt idx="279">
                  <c:v>471.04995730000002</c:v>
                </c:pt>
                <c:pt idx="280">
                  <c:v>469.98583980000001</c:v>
                </c:pt>
                <c:pt idx="281">
                  <c:v>469.07354739999988</c:v>
                </c:pt>
                <c:pt idx="282">
                  <c:v>468.0090027</c:v>
                </c:pt>
                <c:pt idx="283">
                  <c:v>466.94421390000002</c:v>
                </c:pt>
                <c:pt idx="284">
                  <c:v>466.03140259999992</c:v>
                </c:pt>
                <c:pt idx="285">
                  <c:v>464.96621699999992</c:v>
                </c:pt>
                <c:pt idx="286">
                  <c:v>464.05303959999992</c:v>
                </c:pt>
                <c:pt idx="287">
                  <c:v>462.98745730000002</c:v>
                </c:pt>
                <c:pt idx="288">
                  <c:v>462.07391360000003</c:v>
                </c:pt>
                <c:pt idx="289">
                  <c:v>461.0079346</c:v>
                </c:pt>
                <c:pt idx="290">
                  <c:v>459.94171139999992</c:v>
                </c:pt>
                <c:pt idx="291">
                  <c:v>459.02764889999997</c:v>
                </c:pt>
                <c:pt idx="292">
                  <c:v>457.96105959999988</c:v>
                </c:pt>
                <c:pt idx="293">
                  <c:v>457.04663090000003</c:v>
                </c:pt>
                <c:pt idx="294">
                  <c:v>455.97964480000002</c:v>
                </c:pt>
                <c:pt idx="295">
                  <c:v>455.06488040000011</c:v>
                </c:pt>
                <c:pt idx="296">
                  <c:v>453.99746699999992</c:v>
                </c:pt>
                <c:pt idx="297">
                  <c:v>452.92984009999998</c:v>
                </c:pt>
                <c:pt idx="298">
                  <c:v>452.01455689999989</c:v>
                </c:pt>
                <c:pt idx="299">
                  <c:v>450.94656370000001</c:v>
                </c:pt>
                <c:pt idx="300">
                  <c:v>450.03094479999999</c:v>
                </c:pt>
                <c:pt idx="301">
                  <c:v>448.96252439999989</c:v>
                </c:pt>
                <c:pt idx="302">
                  <c:v>448.04656979999999</c:v>
                </c:pt>
                <c:pt idx="303">
                  <c:v>446.97775269999988</c:v>
                </c:pt>
                <c:pt idx="304">
                  <c:v>446.06146239999998</c:v>
                </c:pt>
                <c:pt idx="305">
                  <c:v>444.99227910000002</c:v>
                </c:pt>
                <c:pt idx="306">
                  <c:v>444.07565310000001</c:v>
                </c:pt>
                <c:pt idx="307">
                  <c:v>443.00604249999992</c:v>
                </c:pt>
                <c:pt idx="308">
                  <c:v>441.93624879999987</c:v>
                </c:pt>
                <c:pt idx="309">
                  <c:v>441.01910400000003</c:v>
                </c:pt>
                <c:pt idx="310">
                  <c:v>439.94894410000001</c:v>
                </c:pt>
                <c:pt idx="311">
                  <c:v>439.0314636</c:v>
                </c:pt>
                <c:pt idx="312">
                  <c:v>437.96087649999993</c:v>
                </c:pt>
                <c:pt idx="313">
                  <c:v>437.04309080000002</c:v>
                </c:pt>
                <c:pt idx="314">
                  <c:v>435.97213749999992</c:v>
                </c:pt>
                <c:pt idx="315">
                  <c:v>435.05401610000001</c:v>
                </c:pt>
                <c:pt idx="316">
                  <c:v>433.98266599999999</c:v>
                </c:pt>
                <c:pt idx="317">
                  <c:v>433.06423949999999</c:v>
                </c:pt>
                <c:pt idx="318">
                  <c:v>431.99252319999999</c:v>
                </c:pt>
                <c:pt idx="319">
                  <c:v>431.07373050000001</c:v>
                </c:pt>
                <c:pt idx="320">
                  <c:v>430.00164790000002</c:v>
                </c:pt>
                <c:pt idx="321">
                  <c:v>428.92935179999989</c:v>
                </c:pt>
                <c:pt idx="322">
                  <c:v>428.01007079999999</c:v>
                </c:pt>
                <c:pt idx="323">
                  <c:v>426.93737789999989</c:v>
                </c:pt>
                <c:pt idx="324">
                  <c:v>426.01779169999998</c:v>
                </c:pt>
                <c:pt idx="325">
                  <c:v>424.94476320000001</c:v>
                </c:pt>
                <c:pt idx="326">
                  <c:v>424.02484129999999</c:v>
                </c:pt>
                <c:pt idx="327">
                  <c:v>422.95141599999988</c:v>
                </c:pt>
                <c:pt idx="328">
                  <c:v>422.03118899999993</c:v>
                </c:pt>
                <c:pt idx="329">
                  <c:v>420.95739750000001</c:v>
                </c:pt>
                <c:pt idx="330">
                  <c:v>420.03683469999999</c:v>
                </c:pt>
                <c:pt idx="331">
                  <c:v>418.96267699999999</c:v>
                </c:pt>
                <c:pt idx="332">
                  <c:v>418.04180910000002</c:v>
                </c:pt>
                <c:pt idx="333">
                  <c:v>416.96728519999999</c:v>
                </c:pt>
                <c:pt idx="334">
                  <c:v>416.04611210000002</c:v>
                </c:pt>
                <c:pt idx="335">
                  <c:v>414.97122189999999</c:v>
                </c:pt>
                <c:pt idx="336">
                  <c:v>414.04974370000002</c:v>
                </c:pt>
                <c:pt idx="337">
                  <c:v>412.97448730000002</c:v>
                </c:pt>
                <c:pt idx="338">
                  <c:v>412.05267329999998</c:v>
                </c:pt>
                <c:pt idx="339">
                  <c:v>410.97705079999992</c:v>
                </c:pt>
                <c:pt idx="340">
                  <c:v>410.05496219999998</c:v>
                </c:pt>
                <c:pt idx="341">
                  <c:v>408.97897339999992</c:v>
                </c:pt>
                <c:pt idx="342">
                  <c:v>408.05654909999993</c:v>
                </c:pt>
                <c:pt idx="343">
                  <c:v>406.98022459999999</c:v>
                </c:pt>
                <c:pt idx="344">
                  <c:v>406.05749509999998</c:v>
                </c:pt>
                <c:pt idx="345">
                  <c:v>404.98080440000001</c:v>
                </c:pt>
                <c:pt idx="346">
                  <c:v>404.05776980000002</c:v>
                </c:pt>
                <c:pt idx="347">
                  <c:v>402.98074339999999</c:v>
                </c:pt>
                <c:pt idx="348">
                  <c:v>402.05740359999999</c:v>
                </c:pt>
                <c:pt idx="349">
                  <c:v>400.98001099999988</c:v>
                </c:pt>
                <c:pt idx="350">
                  <c:v>400.05636600000003</c:v>
                </c:pt>
                <c:pt idx="351">
                  <c:v>398.97863769999992</c:v>
                </c:pt>
                <c:pt idx="352">
                  <c:v>398.0546875</c:v>
                </c:pt>
                <c:pt idx="353">
                  <c:v>396.97659299999992</c:v>
                </c:pt>
                <c:pt idx="354">
                  <c:v>396.05236819999999</c:v>
                </c:pt>
                <c:pt idx="355">
                  <c:v>394.97390749999988</c:v>
                </c:pt>
                <c:pt idx="356">
                  <c:v>394.04937740000003</c:v>
                </c:pt>
                <c:pt idx="357">
                  <c:v>392.9705811</c:v>
                </c:pt>
                <c:pt idx="358">
                  <c:v>392.04577640000002</c:v>
                </c:pt>
                <c:pt idx="359">
                  <c:v>390.96664429999993</c:v>
                </c:pt>
                <c:pt idx="360">
                  <c:v>390.04150390000001</c:v>
                </c:pt>
                <c:pt idx="361">
                  <c:v>388.96203609999992</c:v>
                </c:pt>
                <c:pt idx="362">
                  <c:v>388.03662109999999</c:v>
                </c:pt>
                <c:pt idx="363">
                  <c:v>386.95681760000002</c:v>
                </c:pt>
                <c:pt idx="364">
                  <c:v>386.03109739999991</c:v>
                </c:pt>
                <c:pt idx="365">
                  <c:v>384.95092770000002</c:v>
                </c:pt>
                <c:pt idx="366">
                  <c:v>384.02496339999999</c:v>
                </c:pt>
                <c:pt idx="367">
                  <c:v>382.944458</c:v>
                </c:pt>
                <c:pt idx="368">
                  <c:v>382.01815800000003</c:v>
                </c:pt>
                <c:pt idx="369">
                  <c:v>380.93734739999991</c:v>
                </c:pt>
                <c:pt idx="370">
                  <c:v>380.01077270000002</c:v>
                </c:pt>
                <c:pt idx="371">
                  <c:v>378.92962649999993</c:v>
                </c:pt>
                <c:pt idx="372">
                  <c:v>378.00274660000002</c:v>
                </c:pt>
                <c:pt idx="373">
                  <c:v>377.07577509999999</c:v>
                </c:pt>
                <c:pt idx="374">
                  <c:v>375.99414059999992</c:v>
                </c:pt>
                <c:pt idx="375">
                  <c:v>375.06686400000001</c:v>
                </c:pt>
                <c:pt idx="376">
                  <c:v>373.98489380000001</c:v>
                </c:pt>
                <c:pt idx="377">
                  <c:v>373.0573425</c:v>
                </c:pt>
                <c:pt idx="378">
                  <c:v>371.97503660000001</c:v>
                </c:pt>
                <c:pt idx="379">
                  <c:v>371.04721070000011</c:v>
                </c:pt>
                <c:pt idx="380">
                  <c:v>369.96456910000001</c:v>
                </c:pt>
                <c:pt idx="381">
                  <c:v>369.03646850000001</c:v>
                </c:pt>
                <c:pt idx="382">
                  <c:v>367.95352170000001</c:v>
                </c:pt>
                <c:pt idx="383">
                  <c:v>367.02511600000003</c:v>
                </c:pt>
                <c:pt idx="384">
                  <c:v>365.94186400000001</c:v>
                </c:pt>
                <c:pt idx="385">
                  <c:v>365.01318359999999</c:v>
                </c:pt>
                <c:pt idx="386">
                  <c:v>363.92959589999992</c:v>
                </c:pt>
                <c:pt idx="387">
                  <c:v>363.00067139999999</c:v>
                </c:pt>
                <c:pt idx="388">
                  <c:v>362.07159419999999</c:v>
                </c:pt>
                <c:pt idx="389">
                  <c:v>360.98754880000001</c:v>
                </c:pt>
                <c:pt idx="390">
                  <c:v>360.05822749999999</c:v>
                </c:pt>
                <c:pt idx="391">
                  <c:v>358.97384640000001</c:v>
                </c:pt>
                <c:pt idx="392">
                  <c:v>358.04425049999998</c:v>
                </c:pt>
                <c:pt idx="393">
                  <c:v>356.95953370000001</c:v>
                </c:pt>
                <c:pt idx="394">
                  <c:v>356.02969359999997</c:v>
                </c:pt>
                <c:pt idx="395">
                  <c:v>354.94467159999999</c:v>
                </c:pt>
                <c:pt idx="396">
                  <c:v>354.01452640000002</c:v>
                </c:pt>
                <c:pt idx="397">
                  <c:v>352.92922970000001</c:v>
                </c:pt>
                <c:pt idx="398">
                  <c:v>351.99880979999989</c:v>
                </c:pt>
                <c:pt idx="399">
                  <c:v>351.06829829999992</c:v>
                </c:pt>
                <c:pt idx="400">
                  <c:v>349.98254389999988</c:v>
                </c:pt>
                <c:pt idx="401">
                  <c:v>349.05175780000002</c:v>
                </c:pt>
                <c:pt idx="402">
                  <c:v>347.96566769999998</c:v>
                </c:pt>
                <c:pt idx="403">
                  <c:v>347.03463749999992</c:v>
                </c:pt>
                <c:pt idx="404">
                  <c:v>345.94824219999998</c:v>
                </c:pt>
                <c:pt idx="405">
                  <c:v>345.01693729999988</c:v>
                </c:pt>
                <c:pt idx="406">
                  <c:v>343.93026730000003</c:v>
                </c:pt>
                <c:pt idx="407">
                  <c:v>342.99868769999989</c:v>
                </c:pt>
                <c:pt idx="408">
                  <c:v>342.06701659999999</c:v>
                </c:pt>
                <c:pt idx="409">
                  <c:v>340.97988889999999</c:v>
                </c:pt>
                <c:pt idx="410">
                  <c:v>340.0479431</c:v>
                </c:pt>
                <c:pt idx="411">
                  <c:v>338.96054079999999</c:v>
                </c:pt>
                <c:pt idx="412">
                  <c:v>338.02832030000002</c:v>
                </c:pt>
                <c:pt idx="413">
                  <c:v>336.9406128</c:v>
                </c:pt>
                <c:pt idx="414">
                  <c:v>336.00814819999999</c:v>
                </c:pt>
                <c:pt idx="415">
                  <c:v>335.07559199999992</c:v>
                </c:pt>
                <c:pt idx="416">
                  <c:v>333.98745730000002</c:v>
                </c:pt>
                <c:pt idx="417">
                  <c:v>333.05462649999998</c:v>
                </c:pt>
                <c:pt idx="418">
                  <c:v>331.96618649999988</c:v>
                </c:pt>
                <c:pt idx="419">
                  <c:v>331.03311159999993</c:v>
                </c:pt>
                <c:pt idx="420">
                  <c:v>329.94439699999992</c:v>
                </c:pt>
                <c:pt idx="421">
                  <c:v>329.01107789999992</c:v>
                </c:pt>
                <c:pt idx="422">
                  <c:v>328.07763670000003</c:v>
                </c:pt>
                <c:pt idx="423">
                  <c:v>326.98849489999992</c:v>
                </c:pt>
                <c:pt idx="424">
                  <c:v>326.0548096</c:v>
                </c:pt>
                <c:pt idx="425">
                  <c:v>324.96539310000003</c:v>
                </c:pt>
                <c:pt idx="426">
                  <c:v>324.0314636</c:v>
                </c:pt>
                <c:pt idx="427">
                  <c:v>322.94174190000001</c:v>
                </c:pt>
                <c:pt idx="428">
                  <c:v>322.00756840000003</c:v>
                </c:pt>
                <c:pt idx="429">
                  <c:v>321.07330319999988</c:v>
                </c:pt>
                <c:pt idx="430">
                  <c:v>319.98315429999991</c:v>
                </c:pt>
                <c:pt idx="431">
                  <c:v>319.04864500000002</c:v>
                </c:pt>
                <c:pt idx="432">
                  <c:v>317.95822140000001</c:v>
                </c:pt>
                <c:pt idx="433">
                  <c:v>317.02346799999992</c:v>
                </c:pt>
                <c:pt idx="434">
                  <c:v>315.9328003</c:v>
                </c:pt>
                <c:pt idx="435">
                  <c:v>314.99780270000002</c:v>
                </c:pt>
                <c:pt idx="436">
                  <c:v>314.06268310000002</c:v>
                </c:pt>
                <c:pt idx="437">
                  <c:v>312.97158810000002</c:v>
                </c:pt>
                <c:pt idx="438">
                  <c:v>312.0362548999999</c:v>
                </c:pt>
                <c:pt idx="439">
                  <c:v>310.94488530000001</c:v>
                </c:pt>
              </c:numCache>
            </c:numRef>
          </c:xVal>
          <c:yVal>
            <c:numRef>
              <c:f>JLewisFeEDTA2!$B$53:$B$492</c:f>
              <c:numCache>
                <c:formatCode>General</c:formatCode>
                <c:ptCount val="440"/>
                <c:pt idx="0">
                  <c:v>1.120012403</c:v>
                </c:pt>
                <c:pt idx="1">
                  <c:v>1.126304626</c:v>
                </c:pt>
                <c:pt idx="2">
                  <c:v>1.119876146</c:v>
                </c:pt>
                <c:pt idx="3">
                  <c:v>1.1058250670000001</c:v>
                </c:pt>
                <c:pt idx="4">
                  <c:v>1.1210635900000001</c:v>
                </c:pt>
                <c:pt idx="5">
                  <c:v>1.1281968360000001</c:v>
                </c:pt>
                <c:pt idx="6">
                  <c:v>1.1255670790000001</c:v>
                </c:pt>
                <c:pt idx="7">
                  <c:v>1.121065974</c:v>
                </c:pt>
                <c:pt idx="8">
                  <c:v>1.1132646799999999</c:v>
                </c:pt>
                <c:pt idx="9">
                  <c:v>1.131459475</c:v>
                </c:pt>
                <c:pt idx="10">
                  <c:v>1.117749691</c:v>
                </c:pt>
                <c:pt idx="11">
                  <c:v>1.1198134420000001</c:v>
                </c:pt>
                <c:pt idx="12">
                  <c:v>1.1290462020000001</c:v>
                </c:pt>
                <c:pt idx="13">
                  <c:v>1.130372167</c:v>
                </c:pt>
                <c:pt idx="14">
                  <c:v>1.123376369</c:v>
                </c:pt>
                <c:pt idx="15">
                  <c:v>1.1351699829999999</c:v>
                </c:pt>
                <c:pt idx="16">
                  <c:v>1.1279842849999999</c:v>
                </c:pt>
                <c:pt idx="17">
                  <c:v>1.1292142869999999</c:v>
                </c:pt>
                <c:pt idx="18">
                  <c:v>1.1244714259999999</c:v>
                </c:pt>
                <c:pt idx="19">
                  <c:v>1.1209448580000001</c:v>
                </c:pt>
                <c:pt idx="20">
                  <c:v>1.127885461</c:v>
                </c:pt>
                <c:pt idx="21">
                  <c:v>1.1342036719999999</c:v>
                </c:pt>
                <c:pt idx="22">
                  <c:v>1.1256291869999999</c:v>
                </c:pt>
                <c:pt idx="23">
                  <c:v>1.1268142459999999</c:v>
                </c:pt>
                <c:pt idx="24">
                  <c:v>1.139021158</c:v>
                </c:pt>
                <c:pt idx="25">
                  <c:v>1.130809188</c:v>
                </c:pt>
                <c:pt idx="26">
                  <c:v>1.12979579</c:v>
                </c:pt>
                <c:pt idx="27">
                  <c:v>1.1386367079999999</c:v>
                </c:pt>
                <c:pt idx="28">
                  <c:v>1.1427102090000001</c:v>
                </c:pt>
                <c:pt idx="29">
                  <c:v>1.1371307369999999</c:v>
                </c:pt>
                <c:pt idx="30">
                  <c:v>1.135702252</c:v>
                </c:pt>
                <c:pt idx="31">
                  <c:v>1.1431756019999999</c:v>
                </c:pt>
                <c:pt idx="32">
                  <c:v>1.145706058</c:v>
                </c:pt>
                <c:pt idx="33">
                  <c:v>1.1435316799999999</c:v>
                </c:pt>
                <c:pt idx="34">
                  <c:v>1.1397553680000001</c:v>
                </c:pt>
                <c:pt idx="35">
                  <c:v>1.145284057</c:v>
                </c:pt>
                <c:pt idx="36">
                  <c:v>1.1522419450000001</c:v>
                </c:pt>
                <c:pt idx="37">
                  <c:v>1.153117299</c:v>
                </c:pt>
                <c:pt idx="38">
                  <c:v>1.1482591630000001</c:v>
                </c:pt>
                <c:pt idx="39">
                  <c:v>1.1624304059999999</c:v>
                </c:pt>
                <c:pt idx="40">
                  <c:v>1.1538571120000001</c:v>
                </c:pt>
                <c:pt idx="41">
                  <c:v>1.1541259290000001</c:v>
                </c:pt>
                <c:pt idx="42">
                  <c:v>1.164078951</c:v>
                </c:pt>
                <c:pt idx="43">
                  <c:v>1.1673016549999999</c:v>
                </c:pt>
                <c:pt idx="44">
                  <c:v>1.1639062170000001</c:v>
                </c:pt>
                <c:pt idx="45">
                  <c:v>1.166448116</c:v>
                </c:pt>
                <c:pt idx="46">
                  <c:v>1.158891559</c:v>
                </c:pt>
                <c:pt idx="47">
                  <c:v>1.1693958040000001</c:v>
                </c:pt>
                <c:pt idx="48">
                  <c:v>1.1720696690000001</c:v>
                </c:pt>
                <c:pt idx="49">
                  <c:v>1.1805177929999999</c:v>
                </c:pt>
                <c:pt idx="50">
                  <c:v>1.1829704050000001</c:v>
                </c:pt>
                <c:pt idx="51">
                  <c:v>1.1844435929999999</c:v>
                </c:pt>
                <c:pt idx="52">
                  <c:v>1.1821738479999999</c:v>
                </c:pt>
                <c:pt idx="53">
                  <c:v>1.1905318499999999</c:v>
                </c:pt>
                <c:pt idx="54">
                  <c:v>1.182062387</c:v>
                </c:pt>
                <c:pt idx="55">
                  <c:v>1.187505126</c:v>
                </c:pt>
                <c:pt idx="56">
                  <c:v>1.1986614470000001</c:v>
                </c:pt>
                <c:pt idx="57">
                  <c:v>1.1880790000000001</c:v>
                </c:pt>
                <c:pt idx="58">
                  <c:v>1.1838456390000001</c:v>
                </c:pt>
                <c:pt idx="59">
                  <c:v>1.193935513</c:v>
                </c:pt>
                <c:pt idx="60">
                  <c:v>1.1888774630000001</c:v>
                </c:pt>
                <c:pt idx="61">
                  <c:v>1.2022924420000001</c:v>
                </c:pt>
                <c:pt idx="62">
                  <c:v>1.1869421010000001</c:v>
                </c:pt>
                <c:pt idx="63">
                  <c:v>1.190401912</c:v>
                </c:pt>
                <c:pt idx="64">
                  <c:v>1.186295986</c:v>
                </c:pt>
                <c:pt idx="65">
                  <c:v>1.188238025</c:v>
                </c:pt>
                <c:pt idx="66">
                  <c:v>1.1902585029999999</c:v>
                </c:pt>
                <c:pt idx="67">
                  <c:v>1.1793967489999999</c:v>
                </c:pt>
                <c:pt idx="68">
                  <c:v>1.1932145359999999</c:v>
                </c:pt>
                <c:pt idx="69">
                  <c:v>1.193991303</c:v>
                </c:pt>
                <c:pt idx="70">
                  <c:v>1.19822228</c:v>
                </c:pt>
                <c:pt idx="71">
                  <c:v>1.19988966</c:v>
                </c:pt>
                <c:pt idx="72">
                  <c:v>1.1908390520000001</c:v>
                </c:pt>
                <c:pt idx="73">
                  <c:v>1.190005183</c:v>
                </c:pt>
                <c:pt idx="74">
                  <c:v>1.195838451</c:v>
                </c:pt>
                <c:pt idx="75">
                  <c:v>1.191146612</c:v>
                </c:pt>
                <c:pt idx="76">
                  <c:v>1.201082349</c:v>
                </c:pt>
                <c:pt idx="77">
                  <c:v>1.195771337</c:v>
                </c:pt>
                <c:pt idx="78">
                  <c:v>1.203340292</c:v>
                </c:pt>
                <c:pt idx="79">
                  <c:v>1.194486022</c:v>
                </c:pt>
                <c:pt idx="80">
                  <c:v>1.205725551</c:v>
                </c:pt>
                <c:pt idx="81">
                  <c:v>1.200290203</c:v>
                </c:pt>
                <c:pt idx="82">
                  <c:v>1.2053349019999999</c:v>
                </c:pt>
                <c:pt idx="83">
                  <c:v>1.2012372019999999</c:v>
                </c:pt>
                <c:pt idx="84">
                  <c:v>1.199369431</c:v>
                </c:pt>
                <c:pt idx="85">
                  <c:v>1.20149529</c:v>
                </c:pt>
                <c:pt idx="86">
                  <c:v>1.2083308699999999</c:v>
                </c:pt>
                <c:pt idx="87">
                  <c:v>1.2112435100000001</c:v>
                </c:pt>
                <c:pt idx="88">
                  <c:v>1.2030419109999999</c:v>
                </c:pt>
                <c:pt idx="89">
                  <c:v>1.2128283980000001</c:v>
                </c:pt>
                <c:pt idx="90">
                  <c:v>1.2029356959999991</c:v>
                </c:pt>
                <c:pt idx="91">
                  <c:v>1.2083143000000001</c:v>
                </c:pt>
                <c:pt idx="92">
                  <c:v>1.1939160820000001</c:v>
                </c:pt>
                <c:pt idx="93">
                  <c:v>1.1985063549999999</c:v>
                </c:pt>
                <c:pt idx="94">
                  <c:v>1.20164454</c:v>
                </c:pt>
                <c:pt idx="95">
                  <c:v>1.20164454</c:v>
                </c:pt>
                <c:pt idx="96">
                  <c:v>1.2017821070000001</c:v>
                </c:pt>
                <c:pt idx="97">
                  <c:v>1.206655502</c:v>
                </c:pt>
                <c:pt idx="98">
                  <c:v>1.2038227319999999</c:v>
                </c:pt>
                <c:pt idx="99">
                  <c:v>1.200875878</c:v>
                </c:pt>
                <c:pt idx="100">
                  <c:v>1.202209353</c:v>
                </c:pt>
                <c:pt idx="101">
                  <c:v>1.207777023</c:v>
                </c:pt>
                <c:pt idx="102">
                  <c:v>1.2023879289999999</c:v>
                </c:pt>
                <c:pt idx="103">
                  <c:v>1.2123591899999999</c:v>
                </c:pt>
                <c:pt idx="104">
                  <c:v>1.20044744</c:v>
                </c:pt>
                <c:pt idx="105">
                  <c:v>1.2067769770000001</c:v>
                </c:pt>
                <c:pt idx="106">
                  <c:v>1.205048323</c:v>
                </c:pt>
                <c:pt idx="107">
                  <c:v>1.208138347</c:v>
                </c:pt>
                <c:pt idx="108">
                  <c:v>1.2015721800000001</c:v>
                </c:pt>
                <c:pt idx="109">
                  <c:v>1.207759738</c:v>
                </c:pt>
                <c:pt idx="110">
                  <c:v>1.21283257</c:v>
                </c:pt>
                <c:pt idx="111">
                  <c:v>1.1970551009999999</c:v>
                </c:pt>
                <c:pt idx="112">
                  <c:v>1.217031121</c:v>
                </c:pt>
                <c:pt idx="113">
                  <c:v>1.2198382619999999</c:v>
                </c:pt>
                <c:pt idx="114">
                  <c:v>1.215048194</c:v>
                </c:pt>
                <c:pt idx="115">
                  <c:v>1.2120671270000001</c:v>
                </c:pt>
                <c:pt idx="116">
                  <c:v>1.2144533399999999</c:v>
                </c:pt>
                <c:pt idx="117">
                  <c:v>1.2153627870000001</c:v>
                </c:pt>
                <c:pt idx="118">
                  <c:v>1.212283969</c:v>
                </c:pt>
                <c:pt idx="119">
                  <c:v>1.206585646</c:v>
                </c:pt>
                <c:pt idx="120">
                  <c:v>1.2156902549999991</c:v>
                </c:pt>
                <c:pt idx="121">
                  <c:v>1.217405796</c:v>
                </c:pt>
                <c:pt idx="122">
                  <c:v>1.210867286</c:v>
                </c:pt>
                <c:pt idx="123">
                  <c:v>1.214728713</c:v>
                </c:pt>
                <c:pt idx="124">
                  <c:v>1.2113081219999999</c:v>
                </c:pt>
                <c:pt idx="125">
                  <c:v>1.2182763809999999</c:v>
                </c:pt>
                <c:pt idx="126">
                  <c:v>1.21614182</c:v>
                </c:pt>
                <c:pt idx="127">
                  <c:v>1.211603999</c:v>
                </c:pt>
                <c:pt idx="128">
                  <c:v>1.2139103410000001</c:v>
                </c:pt>
                <c:pt idx="129">
                  <c:v>1.2155995369999999</c:v>
                </c:pt>
                <c:pt idx="130">
                  <c:v>1.2187778950000001</c:v>
                </c:pt>
                <c:pt idx="131">
                  <c:v>1.2048808339999999</c:v>
                </c:pt>
                <c:pt idx="132">
                  <c:v>1.2128267290000001</c:v>
                </c:pt>
                <c:pt idx="133">
                  <c:v>1.2044953110000001</c:v>
                </c:pt>
                <c:pt idx="134">
                  <c:v>1.2100301979999999</c:v>
                </c:pt>
                <c:pt idx="135">
                  <c:v>1.213298202</c:v>
                </c:pt>
                <c:pt idx="136">
                  <c:v>1.219010353</c:v>
                </c:pt>
                <c:pt idx="137">
                  <c:v>1.20784235</c:v>
                </c:pt>
                <c:pt idx="138">
                  <c:v>1.2216826679999999</c:v>
                </c:pt>
                <c:pt idx="139">
                  <c:v>1.2133402820000001</c:v>
                </c:pt>
                <c:pt idx="140">
                  <c:v>1.214576721</c:v>
                </c:pt>
                <c:pt idx="141">
                  <c:v>1.213475823</c:v>
                </c:pt>
                <c:pt idx="142">
                  <c:v>1.2168062930000001</c:v>
                </c:pt>
                <c:pt idx="143">
                  <c:v>1.2142122980000001</c:v>
                </c:pt>
                <c:pt idx="144">
                  <c:v>1.2148796319999999</c:v>
                </c:pt>
                <c:pt idx="145">
                  <c:v>1.2129046919999991</c:v>
                </c:pt>
                <c:pt idx="146">
                  <c:v>1.204317093</c:v>
                </c:pt>
                <c:pt idx="147">
                  <c:v>1.214724422</c:v>
                </c:pt>
                <c:pt idx="148">
                  <c:v>1.215147376</c:v>
                </c:pt>
                <c:pt idx="149">
                  <c:v>1.213816762</c:v>
                </c:pt>
                <c:pt idx="150">
                  <c:v>1.222764373</c:v>
                </c:pt>
                <c:pt idx="151">
                  <c:v>1.215022206</c:v>
                </c:pt>
                <c:pt idx="152">
                  <c:v>1.2173054219999999</c:v>
                </c:pt>
                <c:pt idx="153">
                  <c:v>1.218274474</c:v>
                </c:pt>
                <c:pt idx="154">
                  <c:v>1.214798093</c:v>
                </c:pt>
                <c:pt idx="155">
                  <c:v>1.2102583650000001</c:v>
                </c:pt>
                <c:pt idx="156">
                  <c:v>1.211315036</c:v>
                </c:pt>
                <c:pt idx="157">
                  <c:v>1.213291407</c:v>
                </c:pt>
                <c:pt idx="158">
                  <c:v>1.2143176790000001</c:v>
                </c:pt>
                <c:pt idx="159">
                  <c:v>1.2111959459999999</c:v>
                </c:pt>
                <c:pt idx="160">
                  <c:v>1.210182667</c:v>
                </c:pt>
                <c:pt idx="161">
                  <c:v>1.2208654880000001</c:v>
                </c:pt>
                <c:pt idx="162">
                  <c:v>1.2180016039999999</c:v>
                </c:pt>
                <c:pt idx="163">
                  <c:v>1.217981577</c:v>
                </c:pt>
                <c:pt idx="164">
                  <c:v>1.2179104089999999</c:v>
                </c:pt>
                <c:pt idx="165">
                  <c:v>1.228641748</c:v>
                </c:pt>
                <c:pt idx="166">
                  <c:v>1.214224457999999</c:v>
                </c:pt>
                <c:pt idx="167">
                  <c:v>1.2140274049999999</c:v>
                </c:pt>
                <c:pt idx="168">
                  <c:v>1.2212526800000001</c:v>
                </c:pt>
                <c:pt idx="169">
                  <c:v>1.227300286</c:v>
                </c:pt>
                <c:pt idx="170">
                  <c:v>1.223301411</c:v>
                </c:pt>
                <c:pt idx="171">
                  <c:v>1.2209569220000001</c:v>
                </c:pt>
                <c:pt idx="172">
                  <c:v>1.222786903</c:v>
                </c:pt>
                <c:pt idx="173">
                  <c:v>1.219836473</c:v>
                </c:pt>
                <c:pt idx="174">
                  <c:v>1.2195333239999999</c:v>
                </c:pt>
                <c:pt idx="175">
                  <c:v>1.2218248840000001</c:v>
                </c:pt>
                <c:pt idx="176">
                  <c:v>1.221912146</c:v>
                </c:pt>
                <c:pt idx="177">
                  <c:v>1.2252048250000001</c:v>
                </c:pt>
                <c:pt idx="178">
                  <c:v>1.2224665880000001</c:v>
                </c:pt>
                <c:pt idx="179">
                  <c:v>1.2232857939999999</c:v>
                </c:pt>
                <c:pt idx="180">
                  <c:v>1.222572803</c:v>
                </c:pt>
                <c:pt idx="181">
                  <c:v>1.2287029030000001</c:v>
                </c:pt>
                <c:pt idx="182">
                  <c:v>1.226680875</c:v>
                </c:pt>
                <c:pt idx="183">
                  <c:v>1.226742268</c:v>
                </c:pt>
                <c:pt idx="184">
                  <c:v>1.2286289930000001</c:v>
                </c:pt>
                <c:pt idx="185">
                  <c:v>1.225962639</c:v>
                </c:pt>
                <c:pt idx="186">
                  <c:v>1.226244688</c:v>
                </c:pt>
                <c:pt idx="187">
                  <c:v>1.23250854</c:v>
                </c:pt>
                <c:pt idx="188">
                  <c:v>1.2248239519999999</c:v>
                </c:pt>
                <c:pt idx="189">
                  <c:v>1.227015376</c:v>
                </c:pt>
                <c:pt idx="190">
                  <c:v>1.235268593</c:v>
                </c:pt>
                <c:pt idx="191">
                  <c:v>1.231382728</c:v>
                </c:pt>
                <c:pt idx="192">
                  <c:v>1.2286050319999999</c:v>
                </c:pt>
                <c:pt idx="193">
                  <c:v>1.2338446380000001</c:v>
                </c:pt>
                <c:pt idx="194">
                  <c:v>1.2336423400000001</c:v>
                </c:pt>
                <c:pt idx="195">
                  <c:v>1.231687188</c:v>
                </c:pt>
                <c:pt idx="196">
                  <c:v>1.238598943</c:v>
                </c:pt>
                <c:pt idx="197">
                  <c:v>1.2310582400000001</c:v>
                </c:pt>
                <c:pt idx="198">
                  <c:v>1.2338356969999991</c:v>
                </c:pt>
                <c:pt idx="199">
                  <c:v>1.232863426</c:v>
                </c:pt>
                <c:pt idx="200">
                  <c:v>1.236497521</c:v>
                </c:pt>
                <c:pt idx="201">
                  <c:v>1.24056828</c:v>
                </c:pt>
                <c:pt idx="202">
                  <c:v>1.234496593</c:v>
                </c:pt>
                <c:pt idx="203">
                  <c:v>1.236498594</c:v>
                </c:pt>
                <c:pt idx="204">
                  <c:v>1.2389200929999991</c:v>
                </c:pt>
                <c:pt idx="205">
                  <c:v>1.2400619980000001</c:v>
                </c:pt>
                <c:pt idx="206">
                  <c:v>1.2377913</c:v>
                </c:pt>
                <c:pt idx="207">
                  <c:v>1.240383148</c:v>
                </c:pt>
                <c:pt idx="208">
                  <c:v>1.240152836</c:v>
                </c:pt>
                <c:pt idx="209">
                  <c:v>1.2400994299999999</c:v>
                </c:pt>
                <c:pt idx="210">
                  <c:v>1.2420043949999999</c:v>
                </c:pt>
                <c:pt idx="211">
                  <c:v>1.2428393360000001</c:v>
                </c:pt>
                <c:pt idx="212">
                  <c:v>1.2440404890000001</c:v>
                </c:pt>
                <c:pt idx="213">
                  <c:v>1.2442523240000001</c:v>
                </c:pt>
                <c:pt idx="214">
                  <c:v>1.2457013130000001</c:v>
                </c:pt>
                <c:pt idx="215">
                  <c:v>1.24998188</c:v>
                </c:pt>
                <c:pt idx="216">
                  <c:v>1.2486236100000001</c:v>
                </c:pt>
                <c:pt idx="217">
                  <c:v>1.2478108409999999</c:v>
                </c:pt>
                <c:pt idx="218">
                  <c:v>1.251427174</c:v>
                </c:pt>
                <c:pt idx="219">
                  <c:v>1.2504787449999999</c:v>
                </c:pt>
                <c:pt idx="220">
                  <c:v>1.2549877169999999</c:v>
                </c:pt>
                <c:pt idx="221">
                  <c:v>1.252367258</c:v>
                </c:pt>
                <c:pt idx="222">
                  <c:v>1.2535775899999999</c:v>
                </c:pt>
                <c:pt idx="223">
                  <c:v>1.254962087</c:v>
                </c:pt>
                <c:pt idx="224">
                  <c:v>1.2563458679999999</c:v>
                </c:pt>
                <c:pt idx="225">
                  <c:v>1.259373426</c:v>
                </c:pt>
                <c:pt idx="226">
                  <c:v>1.26162529</c:v>
                </c:pt>
                <c:pt idx="227">
                  <c:v>1.2609193329999999</c:v>
                </c:pt>
                <c:pt idx="228">
                  <c:v>1.2640830279999999</c:v>
                </c:pt>
                <c:pt idx="229">
                  <c:v>1.268535376</c:v>
                </c:pt>
                <c:pt idx="230">
                  <c:v>1.267226338</c:v>
                </c:pt>
                <c:pt idx="231">
                  <c:v>1.2689125539999999</c:v>
                </c:pt>
                <c:pt idx="232">
                  <c:v>1.274775743</c:v>
                </c:pt>
                <c:pt idx="233">
                  <c:v>1.2727162839999999</c:v>
                </c:pt>
                <c:pt idx="234">
                  <c:v>1.2769650219999999</c:v>
                </c:pt>
                <c:pt idx="235">
                  <c:v>1.2768915890000001</c:v>
                </c:pt>
                <c:pt idx="236">
                  <c:v>1.2756477589999999</c:v>
                </c:pt>
                <c:pt idx="237">
                  <c:v>1.2801022529999999</c:v>
                </c:pt>
                <c:pt idx="238">
                  <c:v>1.2821573020000001</c:v>
                </c:pt>
                <c:pt idx="239">
                  <c:v>1.283836245999999</c:v>
                </c:pt>
                <c:pt idx="240">
                  <c:v>1.2844004630000001</c:v>
                </c:pt>
                <c:pt idx="241">
                  <c:v>1.2845643760000001</c:v>
                </c:pt>
                <c:pt idx="242">
                  <c:v>1.284520984</c:v>
                </c:pt>
                <c:pt idx="243">
                  <c:v>1.2862844470000001</c:v>
                </c:pt>
                <c:pt idx="244">
                  <c:v>1.285722136</c:v>
                </c:pt>
                <c:pt idx="245">
                  <c:v>1.293058515</c:v>
                </c:pt>
                <c:pt idx="246">
                  <c:v>1.292293549</c:v>
                </c:pt>
                <c:pt idx="247">
                  <c:v>1.2962764499999999</c:v>
                </c:pt>
                <c:pt idx="248">
                  <c:v>1.298998952</c:v>
                </c:pt>
                <c:pt idx="249">
                  <c:v>1.29962635</c:v>
                </c:pt>
                <c:pt idx="250">
                  <c:v>1.298390269</c:v>
                </c:pt>
                <c:pt idx="251">
                  <c:v>1.306078911</c:v>
                </c:pt>
                <c:pt idx="252">
                  <c:v>1.3075808289999999</c:v>
                </c:pt>
                <c:pt idx="253">
                  <c:v>1.312791109</c:v>
                </c:pt>
                <c:pt idx="254">
                  <c:v>1.3113125560000001</c:v>
                </c:pt>
                <c:pt idx="255">
                  <c:v>1.31459558</c:v>
                </c:pt>
                <c:pt idx="256">
                  <c:v>1.3160833119999999</c:v>
                </c:pt>
                <c:pt idx="257">
                  <c:v>1.319427133</c:v>
                </c:pt>
                <c:pt idx="258">
                  <c:v>1.32078433</c:v>
                </c:pt>
                <c:pt idx="259">
                  <c:v>1.3192664380000001</c:v>
                </c:pt>
                <c:pt idx="260">
                  <c:v>1.3208374979999999</c:v>
                </c:pt>
                <c:pt idx="261">
                  <c:v>1.3223394159999999</c:v>
                </c:pt>
                <c:pt idx="262">
                  <c:v>1.3201333280000001</c:v>
                </c:pt>
                <c:pt idx="263">
                  <c:v>1.3257687090000001</c:v>
                </c:pt>
                <c:pt idx="264">
                  <c:v>1.3266830439999999</c:v>
                </c:pt>
                <c:pt idx="265">
                  <c:v>1.3307324650000001</c:v>
                </c:pt>
                <c:pt idx="266">
                  <c:v>1.3282469509999999</c:v>
                </c:pt>
                <c:pt idx="267">
                  <c:v>1.33109498</c:v>
                </c:pt>
                <c:pt idx="268">
                  <c:v>1.3345980639999999</c:v>
                </c:pt>
                <c:pt idx="269">
                  <c:v>1.337771893</c:v>
                </c:pt>
                <c:pt idx="270">
                  <c:v>1.3441290859999999</c:v>
                </c:pt>
                <c:pt idx="271">
                  <c:v>1.3460451360000001</c:v>
                </c:pt>
                <c:pt idx="272">
                  <c:v>1.3546922210000001</c:v>
                </c:pt>
                <c:pt idx="273">
                  <c:v>1.3574446440000001</c:v>
                </c:pt>
                <c:pt idx="274">
                  <c:v>1.3538476230000001</c:v>
                </c:pt>
                <c:pt idx="275">
                  <c:v>1.3564089539999999</c:v>
                </c:pt>
                <c:pt idx="276">
                  <c:v>1.3535251619999999</c:v>
                </c:pt>
                <c:pt idx="277">
                  <c:v>1.3540843730000001</c:v>
                </c:pt>
                <c:pt idx="278">
                  <c:v>1.356027842</c:v>
                </c:pt>
                <c:pt idx="279">
                  <c:v>1.356800437</c:v>
                </c:pt>
                <c:pt idx="280">
                  <c:v>1.358036995</c:v>
                </c:pt>
                <c:pt idx="281">
                  <c:v>1.365709901</c:v>
                </c:pt>
                <c:pt idx="282">
                  <c:v>1.3644508120000001</c:v>
                </c:pt>
                <c:pt idx="283">
                  <c:v>1.36802125</c:v>
                </c:pt>
                <c:pt idx="284">
                  <c:v>1.372236609</c:v>
                </c:pt>
                <c:pt idx="285">
                  <c:v>1.3758016820000001</c:v>
                </c:pt>
                <c:pt idx="286">
                  <c:v>1.381717324</c:v>
                </c:pt>
                <c:pt idx="287">
                  <c:v>1.38856566</c:v>
                </c:pt>
                <c:pt idx="288">
                  <c:v>1.397979498</c:v>
                </c:pt>
                <c:pt idx="289">
                  <c:v>1.4042673109999999</c:v>
                </c:pt>
                <c:pt idx="290">
                  <c:v>1.41181004</c:v>
                </c:pt>
                <c:pt idx="291">
                  <c:v>1.4236521719999999</c:v>
                </c:pt>
                <c:pt idx="292">
                  <c:v>1.431815863</c:v>
                </c:pt>
                <c:pt idx="293">
                  <c:v>1.442667723</c:v>
                </c:pt>
                <c:pt idx="294">
                  <c:v>1.455092788</c:v>
                </c:pt>
                <c:pt idx="295">
                  <c:v>1.4694304469999999</c:v>
                </c:pt>
                <c:pt idx="296">
                  <c:v>1.4867777820000001</c:v>
                </c:pt>
                <c:pt idx="297">
                  <c:v>1.4953795670000001</c:v>
                </c:pt>
                <c:pt idx="298">
                  <c:v>1.5097991230000001</c:v>
                </c:pt>
                <c:pt idx="299">
                  <c:v>1.5245475770000001</c:v>
                </c:pt>
                <c:pt idx="300">
                  <c:v>1.5444195270000001</c:v>
                </c:pt>
                <c:pt idx="301">
                  <c:v>1.564537764</c:v>
                </c:pt>
                <c:pt idx="302">
                  <c:v>1.5781772140000001</c:v>
                </c:pt>
                <c:pt idx="303">
                  <c:v>1.5978056190000001</c:v>
                </c:pt>
                <c:pt idx="304">
                  <c:v>1.6144646410000001</c:v>
                </c:pt>
                <c:pt idx="305">
                  <c:v>1.6380733249999999</c:v>
                </c:pt>
                <c:pt idx="306">
                  <c:v>1.665945292</c:v>
                </c:pt>
                <c:pt idx="307">
                  <c:v>1.688397884</c:v>
                </c:pt>
                <c:pt idx="308">
                  <c:v>1.7215161320000001</c:v>
                </c:pt>
                <c:pt idx="309">
                  <c:v>1.728989959</c:v>
                </c:pt>
                <c:pt idx="310">
                  <c:v>1.760568857</c:v>
                </c:pt>
                <c:pt idx="311">
                  <c:v>1.7966605419999999</c:v>
                </c:pt>
                <c:pt idx="312">
                  <c:v>1.822907805</c:v>
                </c:pt>
                <c:pt idx="313">
                  <c:v>1.8499240880000001</c:v>
                </c:pt>
                <c:pt idx="314">
                  <c:v>1.8725644349999999</c:v>
                </c:pt>
                <c:pt idx="315">
                  <c:v>1.890079141</c:v>
                </c:pt>
                <c:pt idx="316">
                  <c:v>1.93204391</c:v>
                </c:pt>
                <c:pt idx="317">
                  <c:v>1.9849426750000001</c:v>
                </c:pt>
                <c:pt idx="318">
                  <c:v>2.0085322859999999</c:v>
                </c:pt>
                <c:pt idx="319">
                  <c:v>2.0303061009999999</c:v>
                </c:pt>
                <c:pt idx="320">
                  <c:v>2.0646586419999999</c:v>
                </c:pt>
                <c:pt idx="321">
                  <c:v>2.1071856019999999</c:v>
                </c:pt>
                <c:pt idx="322">
                  <c:v>2.1434578900000001</c:v>
                </c:pt>
                <c:pt idx="323">
                  <c:v>2.1688601969999999</c:v>
                </c:pt>
                <c:pt idx="324">
                  <c:v>2.2025554180000002</c:v>
                </c:pt>
                <c:pt idx="325">
                  <c:v>2.2428634170000001</c:v>
                </c:pt>
                <c:pt idx="326">
                  <c:v>2.268923998</c:v>
                </c:pt>
                <c:pt idx="327">
                  <c:v>2.314079762</c:v>
                </c:pt>
                <c:pt idx="328">
                  <c:v>2.3448905940000002</c:v>
                </c:pt>
                <c:pt idx="329">
                  <c:v>2.3551554679999991</c:v>
                </c:pt>
                <c:pt idx="330">
                  <c:v>2.3607184889999999</c:v>
                </c:pt>
                <c:pt idx="331">
                  <c:v>2.3850803379999999</c:v>
                </c:pt>
                <c:pt idx="332">
                  <c:v>2.4200534820000001</c:v>
                </c:pt>
                <c:pt idx="333">
                  <c:v>2.4224693780000002</c:v>
                </c:pt>
                <c:pt idx="334">
                  <c:v>2.4573180680000002</c:v>
                </c:pt>
                <c:pt idx="335">
                  <c:v>2.4309310910000002</c:v>
                </c:pt>
                <c:pt idx="336">
                  <c:v>2.4436070920000001</c:v>
                </c:pt>
                <c:pt idx="337">
                  <c:v>2.4926846029999998</c:v>
                </c:pt>
                <c:pt idx="338">
                  <c:v>2.5328679080000001</c:v>
                </c:pt>
                <c:pt idx="339">
                  <c:v>2.4598276619999999</c:v>
                </c:pt>
                <c:pt idx="340">
                  <c:v>2.4424681659999989</c:v>
                </c:pt>
                <c:pt idx="341">
                  <c:v>2.45396781</c:v>
                </c:pt>
                <c:pt idx="342">
                  <c:v>2.418271303</c:v>
                </c:pt>
                <c:pt idx="343">
                  <c:v>2.4818582529999991</c:v>
                </c:pt>
                <c:pt idx="344">
                  <c:v>2.5330822469999998</c:v>
                </c:pt>
                <c:pt idx="345">
                  <c:v>2.4758048060000002</c:v>
                </c:pt>
                <c:pt idx="346">
                  <c:v>2.5158877369999999</c:v>
                </c:pt>
                <c:pt idx="347">
                  <c:v>2.4551541810000002</c:v>
                </c:pt>
                <c:pt idx="348">
                  <c:v>2.537409067</c:v>
                </c:pt>
                <c:pt idx="349">
                  <c:v>2.4682025909999998</c:v>
                </c:pt>
                <c:pt idx="350">
                  <c:v>2.5392439369999988</c:v>
                </c:pt>
                <c:pt idx="351">
                  <c:v>2.5811054709999999</c:v>
                </c:pt>
                <c:pt idx="352">
                  <c:v>2.5284671780000001</c:v>
                </c:pt>
                <c:pt idx="353">
                  <c:v>2.484239101</c:v>
                </c:pt>
                <c:pt idx="354">
                  <c:v>2.506844997</c:v>
                </c:pt>
                <c:pt idx="355">
                  <c:v>2.5473728179999999</c:v>
                </c:pt>
                <c:pt idx="356">
                  <c:v>2.5418293479999998</c:v>
                </c:pt>
                <c:pt idx="357">
                  <c:v>2.5102100369999998</c:v>
                </c:pt>
                <c:pt idx="358">
                  <c:v>2.5223126410000001</c:v>
                </c:pt>
                <c:pt idx="359">
                  <c:v>2.4746685029999989</c:v>
                </c:pt>
                <c:pt idx="360">
                  <c:v>2.553533077</c:v>
                </c:pt>
                <c:pt idx="361">
                  <c:v>2.5162348749999999</c:v>
                </c:pt>
                <c:pt idx="362">
                  <c:v>2.523841381</c:v>
                </c:pt>
                <c:pt idx="363">
                  <c:v>2.5732123850000002</c:v>
                </c:pt>
                <c:pt idx="364">
                  <c:v>2.5663061140000001</c:v>
                </c:pt>
                <c:pt idx="365">
                  <c:v>2.5598979000000002</c:v>
                </c:pt>
                <c:pt idx="366">
                  <c:v>2.5358746050000001</c:v>
                </c:pt>
                <c:pt idx="367">
                  <c:v>2.5118000509999998</c:v>
                </c:pt>
                <c:pt idx="368">
                  <c:v>2.552409887</c:v>
                </c:pt>
                <c:pt idx="369">
                  <c:v>2.54659462</c:v>
                </c:pt>
                <c:pt idx="370">
                  <c:v>2.5659174920000001</c:v>
                </c:pt>
                <c:pt idx="371">
                  <c:v>2.5910305980000001</c:v>
                </c:pt>
                <c:pt idx="372">
                  <c:v>2.5046410560000001</c:v>
                </c:pt>
                <c:pt idx="373">
                  <c:v>2.6224055289999999</c:v>
                </c:pt>
                <c:pt idx="374">
                  <c:v>2.5064029689999998</c:v>
                </c:pt>
                <c:pt idx="375">
                  <c:v>2.5327672959999998</c:v>
                </c:pt>
                <c:pt idx="376">
                  <c:v>2.50002265</c:v>
                </c:pt>
                <c:pt idx="377">
                  <c:v>2.4969894889999988</c:v>
                </c:pt>
                <c:pt idx="378">
                  <c:v>2.5104818340000001</c:v>
                </c:pt>
                <c:pt idx="379">
                  <c:v>2.5479774480000001</c:v>
                </c:pt>
                <c:pt idx="380">
                  <c:v>2.4044013020000001</c:v>
                </c:pt>
                <c:pt idx="381">
                  <c:v>2.5688672069999998</c:v>
                </c:pt>
                <c:pt idx="382">
                  <c:v>2.4845836160000001</c:v>
                </c:pt>
                <c:pt idx="383">
                  <c:v>2.5060284139999989</c:v>
                </c:pt>
                <c:pt idx="384">
                  <c:v>2.467117548</c:v>
                </c:pt>
                <c:pt idx="385">
                  <c:v>2.5208246710000002</c:v>
                </c:pt>
                <c:pt idx="386">
                  <c:v>2.4811482429999998</c:v>
                </c:pt>
                <c:pt idx="387">
                  <c:v>2.4870100019999999</c:v>
                </c:pt>
                <c:pt idx="388">
                  <c:v>2.554689169</c:v>
                </c:pt>
                <c:pt idx="389">
                  <c:v>2.4671216010000001</c:v>
                </c:pt>
                <c:pt idx="390">
                  <c:v>2.5100870130000001</c:v>
                </c:pt>
                <c:pt idx="391">
                  <c:v>2.6385626790000001</c:v>
                </c:pt>
                <c:pt idx="392">
                  <c:v>2.5357155800000002</c:v>
                </c:pt>
                <c:pt idx="393">
                  <c:v>2.4753501419999999</c:v>
                </c:pt>
                <c:pt idx="394">
                  <c:v>2.5053570270000001</c:v>
                </c:pt>
                <c:pt idx="395">
                  <c:v>2.5255494120000002</c:v>
                </c:pt>
                <c:pt idx="396">
                  <c:v>2.5119807719999998</c:v>
                </c:pt>
                <c:pt idx="397">
                  <c:v>2.531544923999999</c:v>
                </c:pt>
                <c:pt idx="398">
                  <c:v>2.4453921319999998</c:v>
                </c:pt>
                <c:pt idx="399">
                  <c:v>2.5778584480000002</c:v>
                </c:pt>
                <c:pt idx="400">
                  <c:v>2.610809326</c:v>
                </c:pt>
                <c:pt idx="401">
                  <c:v>2.539670944</c:v>
                </c:pt>
                <c:pt idx="402">
                  <c:v>2.64536953</c:v>
                </c:pt>
                <c:pt idx="403">
                  <c:v>2.5689656730000001</c:v>
                </c:pt>
                <c:pt idx="404">
                  <c:v>2.5746815199999999</c:v>
                </c:pt>
                <c:pt idx="405">
                  <c:v>2.5523617270000001</c:v>
                </c:pt>
                <c:pt idx="406">
                  <c:v>2.507898569</c:v>
                </c:pt>
                <c:pt idx="407">
                  <c:v>2.603035212</c:v>
                </c:pt>
                <c:pt idx="408">
                  <c:v>2.5656282899999998</c:v>
                </c:pt>
                <c:pt idx="409">
                  <c:v>2.5475282670000001</c:v>
                </c:pt>
                <c:pt idx="410">
                  <c:v>2.6058475969999999</c:v>
                </c:pt>
                <c:pt idx="411">
                  <c:v>2.6036279200000001</c:v>
                </c:pt>
                <c:pt idx="412">
                  <c:v>2.651854277</c:v>
                </c:pt>
                <c:pt idx="413">
                  <c:v>2.7072629930000001</c:v>
                </c:pt>
                <c:pt idx="414">
                  <c:v>2.5809772010000001</c:v>
                </c:pt>
                <c:pt idx="415">
                  <c:v>2.6719121929999998</c:v>
                </c:pt>
                <c:pt idx="416">
                  <c:v>2.6323146820000001</c:v>
                </c:pt>
                <c:pt idx="417">
                  <c:v>2.6084163189999998</c:v>
                </c:pt>
                <c:pt idx="418">
                  <c:v>2.6617302890000012</c:v>
                </c:pt>
                <c:pt idx="419">
                  <c:v>2.750042914999999</c:v>
                </c:pt>
                <c:pt idx="420">
                  <c:v>2.7240025999999999</c:v>
                </c:pt>
                <c:pt idx="421">
                  <c:v>2.6323986050000001</c:v>
                </c:pt>
                <c:pt idx="422">
                  <c:v>2.823254108</c:v>
                </c:pt>
                <c:pt idx="423">
                  <c:v>2.6939384940000002</c:v>
                </c:pt>
                <c:pt idx="424">
                  <c:v>2.759036541</c:v>
                </c:pt>
                <c:pt idx="425">
                  <c:v>2.805985212</c:v>
                </c:pt>
                <c:pt idx="426">
                  <c:v>2.8223254679999998</c:v>
                </c:pt>
                <c:pt idx="427">
                  <c:v>2.824871302</c:v>
                </c:pt>
                <c:pt idx="428">
                  <c:v>2.8685829639999998</c:v>
                </c:pt>
                <c:pt idx="429">
                  <c:v>2.9120535849999989</c:v>
                </c:pt>
                <c:pt idx="430">
                  <c:v>2.8542251589999998</c:v>
                </c:pt>
                <c:pt idx="431">
                  <c:v>2.9332571029999999</c:v>
                </c:pt>
                <c:pt idx="432">
                  <c:v>2.8836929800000002</c:v>
                </c:pt>
                <c:pt idx="433">
                  <c:v>3.0739710329999999</c:v>
                </c:pt>
                <c:pt idx="434">
                  <c:v>3.0044348240000001</c:v>
                </c:pt>
                <c:pt idx="435">
                  <c:v>3.1117095950000002</c:v>
                </c:pt>
                <c:pt idx="436">
                  <c:v>3.1602408890000002</c:v>
                </c:pt>
                <c:pt idx="437">
                  <c:v>3.2233295439999998</c:v>
                </c:pt>
                <c:pt idx="438">
                  <c:v>3.2713840009999999</c:v>
                </c:pt>
                <c:pt idx="439">
                  <c:v>3.0992491249999992</c:v>
                </c:pt>
              </c:numCache>
            </c:numRef>
          </c:yVal>
          <c:smooth val="0"/>
        </c:ser>
        <c:ser>
          <c:idx val="1"/>
          <c:order val="1"/>
          <c:spPr>
            <a:ln w="95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xVal>
            <c:numRef>
              <c:f>JLewisFeEDTA2!$C$53:$C$492</c:f>
              <c:numCache>
                <c:formatCode>General</c:formatCode>
                <c:ptCount val="440"/>
                <c:pt idx="0">
                  <c:v>750.01708979999989</c:v>
                </c:pt>
                <c:pt idx="1">
                  <c:v>749.0313721</c:v>
                </c:pt>
                <c:pt idx="2">
                  <c:v>748.04522709999981</c:v>
                </c:pt>
                <c:pt idx="3">
                  <c:v>747.05883789999996</c:v>
                </c:pt>
                <c:pt idx="4">
                  <c:v>745.93103029999997</c:v>
                </c:pt>
                <c:pt idx="5">
                  <c:v>744.94378659999995</c:v>
                </c:pt>
                <c:pt idx="6">
                  <c:v>743.95623779999983</c:v>
                </c:pt>
                <c:pt idx="7">
                  <c:v>742.96838379999997</c:v>
                </c:pt>
                <c:pt idx="8">
                  <c:v>741.98010250000004</c:v>
                </c:pt>
                <c:pt idx="9">
                  <c:v>740.9915160999999</c:v>
                </c:pt>
                <c:pt idx="10">
                  <c:v>740.00256349999972</c:v>
                </c:pt>
                <c:pt idx="11">
                  <c:v>739.01324460000001</c:v>
                </c:pt>
                <c:pt idx="12">
                  <c:v>738.02362059999996</c:v>
                </c:pt>
                <c:pt idx="13">
                  <c:v>737.03356929999984</c:v>
                </c:pt>
                <c:pt idx="14">
                  <c:v>736.04327390000003</c:v>
                </c:pt>
                <c:pt idx="15">
                  <c:v>735.05255129999989</c:v>
                </c:pt>
                <c:pt idx="16">
                  <c:v>734.06152339999994</c:v>
                </c:pt>
                <c:pt idx="17">
                  <c:v>733.07012939999993</c:v>
                </c:pt>
                <c:pt idx="18">
                  <c:v>731.93670650000001</c:v>
                </c:pt>
                <c:pt idx="19">
                  <c:v>730.94458009999994</c:v>
                </c:pt>
                <c:pt idx="20">
                  <c:v>729.95208739999987</c:v>
                </c:pt>
                <c:pt idx="21">
                  <c:v>728.95928959999992</c:v>
                </c:pt>
                <c:pt idx="22">
                  <c:v>727.96612549999975</c:v>
                </c:pt>
                <c:pt idx="23">
                  <c:v>726.9725952</c:v>
                </c:pt>
                <c:pt idx="24">
                  <c:v>725.97875980000003</c:v>
                </c:pt>
                <c:pt idx="25">
                  <c:v>724.98455809999996</c:v>
                </c:pt>
                <c:pt idx="26">
                  <c:v>723.98999019999997</c:v>
                </c:pt>
                <c:pt idx="27">
                  <c:v>722.99511719999987</c:v>
                </c:pt>
                <c:pt idx="28">
                  <c:v>721.99993900000004</c:v>
                </c:pt>
                <c:pt idx="29">
                  <c:v>721.00433350000003</c:v>
                </c:pt>
                <c:pt idx="30">
                  <c:v>720.00842290000003</c:v>
                </c:pt>
                <c:pt idx="31">
                  <c:v>719.01220699999988</c:v>
                </c:pt>
                <c:pt idx="32">
                  <c:v>718.01562499999989</c:v>
                </c:pt>
                <c:pt idx="33">
                  <c:v>717.01873780000005</c:v>
                </c:pt>
                <c:pt idx="34">
                  <c:v>716.02148439999996</c:v>
                </c:pt>
                <c:pt idx="35">
                  <c:v>715.02386469999999</c:v>
                </c:pt>
                <c:pt idx="36">
                  <c:v>714.02593990000003</c:v>
                </c:pt>
                <c:pt idx="37">
                  <c:v>713.02764889999992</c:v>
                </c:pt>
                <c:pt idx="38">
                  <c:v>712.02905269999997</c:v>
                </c:pt>
                <c:pt idx="39">
                  <c:v>711.03009029999998</c:v>
                </c:pt>
                <c:pt idx="40">
                  <c:v>710.0308227999999</c:v>
                </c:pt>
                <c:pt idx="41">
                  <c:v>709.03118899999993</c:v>
                </c:pt>
                <c:pt idx="42">
                  <c:v>708.03124999999989</c:v>
                </c:pt>
                <c:pt idx="43">
                  <c:v>707.03100589999985</c:v>
                </c:pt>
                <c:pt idx="44">
                  <c:v>706.03039550000005</c:v>
                </c:pt>
                <c:pt idx="45">
                  <c:v>705.0294189</c:v>
                </c:pt>
                <c:pt idx="46">
                  <c:v>704.02813719999983</c:v>
                </c:pt>
                <c:pt idx="47">
                  <c:v>703.02655029999994</c:v>
                </c:pt>
                <c:pt idx="48">
                  <c:v>702.02459720000002</c:v>
                </c:pt>
                <c:pt idx="49">
                  <c:v>701.02227779999987</c:v>
                </c:pt>
                <c:pt idx="50">
                  <c:v>700.0197144</c:v>
                </c:pt>
                <c:pt idx="51">
                  <c:v>699.01672359999998</c:v>
                </c:pt>
                <c:pt idx="52">
                  <c:v>698.0134888</c:v>
                </c:pt>
                <c:pt idx="53">
                  <c:v>697.00988770000004</c:v>
                </c:pt>
                <c:pt idx="54">
                  <c:v>696.00592039999992</c:v>
                </c:pt>
                <c:pt idx="55">
                  <c:v>695.00170900000001</c:v>
                </c:pt>
                <c:pt idx="56">
                  <c:v>693.99713129999998</c:v>
                </c:pt>
                <c:pt idx="57">
                  <c:v>692.9921875</c:v>
                </c:pt>
                <c:pt idx="58">
                  <c:v>691.98693849999984</c:v>
                </c:pt>
                <c:pt idx="59">
                  <c:v>690.98138429999995</c:v>
                </c:pt>
                <c:pt idx="60">
                  <c:v>689.97546390000002</c:v>
                </c:pt>
                <c:pt idx="61">
                  <c:v>688.96929929999988</c:v>
                </c:pt>
                <c:pt idx="62">
                  <c:v>687.96270749999985</c:v>
                </c:pt>
                <c:pt idx="63">
                  <c:v>686.95587160000002</c:v>
                </c:pt>
                <c:pt idx="64">
                  <c:v>685.94866939999986</c:v>
                </c:pt>
                <c:pt idx="65">
                  <c:v>684.94116209999981</c:v>
                </c:pt>
                <c:pt idx="66">
                  <c:v>683.93328859999997</c:v>
                </c:pt>
                <c:pt idx="67">
                  <c:v>683.06921389999991</c:v>
                </c:pt>
                <c:pt idx="68">
                  <c:v>682.06073000000004</c:v>
                </c:pt>
                <c:pt idx="69">
                  <c:v>681.0520019999999</c:v>
                </c:pt>
                <c:pt idx="70">
                  <c:v>680.04290769999989</c:v>
                </c:pt>
                <c:pt idx="71">
                  <c:v>679.03350829999999</c:v>
                </c:pt>
                <c:pt idx="72">
                  <c:v>678.02374269999996</c:v>
                </c:pt>
                <c:pt idx="73">
                  <c:v>677.01373290000004</c:v>
                </c:pt>
                <c:pt idx="74">
                  <c:v>676.00335689999997</c:v>
                </c:pt>
                <c:pt idx="75">
                  <c:v>674.99267579999992</c:v>
                </c:pt>
                <c:pt idx="76">
                  <c:v>673.98168950000002</c:v>
                </c:pt>
                <c:pt idx="77">
                  <c:v>672.97033690000001</c:v>
                </c:pt>
                <c:pt idx="78">
                  <c:v>671.95874019999997</c:v>
                </c:pt>
                <c:pt idx="79">
                  <c:v>670.94677730000001</c:v>
                </c:pt>
                <c:pt idx="80">
                  <c:v>669.93450929999983</c:v>
                </c:pt>
                <c:pt idx="81">
                  <c:v>669.06658939999988</c:v>
                </c:pt>
                <c:pt idx="82">
                  <c:v>668.05371090000006</c:v>
                </c:pt>
                <c:pt idx="83">
                  <c:v>667.04052729999989</c:v>
                </c:pt>
                <c:pt idx="84">
                  <c:v>666.02703859999997</c:v>
                </c:pt>
                <c:pt idx="85">
                  <c:v>665.01324460000001</c:v>
                </c:pt>
                <c:pt idx="86">
                  <c:v>663.99914550000005</c:v>
                </c:pt>
                <c:pt idx="87">
                  <c:v>662.98468019999996</c:v>
                </c:pt>
                <c:pt idx="88">
                  <c:v>661.96997069999998</c:v>
                </c:pt>
                <c:pt idx="89">
                  <c:v>660.95489499999996</c:v>
                </c:pt>
                <c:pt idx="90">
                  <c:v>659.93951419999985</c:v>
                </c:pt>
                <c:pt idx="91">
                  <c:v>659.06896969999991</c:v>
                </c:pt>
                <c:pt idx="92">
                  <c:v>658.05297849999988</c:v>
                </c:pt>
                <c:pt idx="93">
                  <c:v>657.03674320000005</c:v>
                </c:pt>
                <c:pt idx="94">
                  <c:v>656.02020259999983</c:v>
                </c:pt>
                <c:pt idx="95">
                  <c:v>655.00329590000001</c:v>
                </c:pt>
                <c:pt idx="96">
                  <c:v>653.98614499999996</c:v>
                </c:pt>
                <c:pt idx="97">
                  <c:v>652.96862789999989</c:v>
                </c:pt>
                <c:pt idx="98">
                  <c:v>651.95080569999993</c:v>
                </c:pt>
                <c:pt idx="99">
                  <c:v>650.93267819999994</c:v>
                </c:pt>
                <c:pt idx="100">
                  <c:v>650.05981450000002</c:v>
                </c:pt>
                <c:pt idx="101">
                  <c:v>649.04113769999992</c:v>
                </c:pt>
                <c:pt idx="102">
                  <c:v>648.02209469999991</c:v>
                </c:pt>
                <c:pt idx="103">
                  <c:v>647.00280759999998</c:v>
                </c:pt>
                <c:pt idx="104">
                  <c:v>645.98321529999998</c:v>
                </c:pt>
                <c:pt idx="105">
                  <c:v>644.96331789999988</c:v>
                </c:pt>
                <c:pt idx="106">
                  <c:v>643.94311519999985</c:v>
                </c:pt>
                <c:pt idx="107">
                  <c:v>643.06842039999992</c:v>
                </c:pt>
                <c:pt idx="108">
                  <c:v>642.04760739999972</c:v>
                </c:pt>
                <c:pt idx="109">
                  <c:v>641.02655029999994</c:v>
                </c:pt>
                <c:pt idx="110">
                  <c:v>640.00518799999998</c:v>
                </c:pt>
                <c:pt idx="111">
                  <c:v>638.98345949999998</c:v>
                </c:pt>
                <c:pt idx="112">
                  <c:v>637.96148679999988</c:v>
                </c:pt>
                <c:pt idx="113">
                  <c:v>636.93920899999989</c:v>
                </c:pt>
                <c:pt idx="114">
                  <c:v>636.06274409999992</c:v>
                </c:pt>
                <c:pt idx="115">
                  <c:v>635.03991699999983</c:v>
                </c:pt>
                <c:pt idx="116">
                  <c:v>634.01672359999998</c:v>
                </c:pt>
                <c:pt idx="117">
                  <c:v>632.99328609999998</c:v>
                </c:pt>
                <c:pt idx="118">
                  <c:v>631.96954349999987</c:v>
                </c:pt>
                <c:pt idx="119">
                  <c:v>630.94549559999996</c:v>
                </c:pt>
                <c:pt idx="120">
                  <c:v>630.06756589999975</c:v>
                </c:pt>
                <c:pt idx="121">
                  <c:v>629.04296879999981</c:v>
                </c:pt>
                <c:pt idx="122">
                  <c:v>628.01806639999984</c:v>
                </c:pt>
                <c:pt idx="123">
                  <c:v>626.99285889999987</c:v>
                </c:pt>
                <c:pt idx="124">
                  <c:v>625.96740719999991</c:v>
                </c:pt>
                <c:pt idx="125">
                  <c:v>624.94158939999988</c:v>
                </c:pt>
                <c:pt idx="126">
                  <c:v>624.06213379999986</c:v>
                </c:pt>
                <c:pt idx="127">
                  <c:v>623.03582759999983</c:v>
                </c:pt>
                <c:pt idx="128">
                  <c:v>622.00921629999993</c:v>
                </c:pt>
                <c:pt idx="129">
                  <c:v>620.98229979999985</c:v>
                </c:pt>
                <c:pt idx="130">
                  <c:v>619.95507809999992</c:v>
                </c:pt>
                <c:pt idx="131">
                  <c:v>618.92755129999989</c:v>
                </c:pt>
                <c:pt idx="132">
                  <c:v>618.04663089999985</c:v>
                </c:pt>
                <c:pt idx="133">
                  <c:v>617.01861569999994</c:v>
                </c:pt>
                <c:pt idx="134">
                  <c:v>615.99023439999996</c:v>
                </c:pt>
                <c:pt idx="135">
                  <c:v>614.96160889999976</c:v>
                </c:pt>
                <c:pt idx="136">
                  <c:v>613.93273929999998</c:v>
                </c:pt>
                <c:pt idx="137">
                  <c:v>613.05059809999989</c:v>
                </c:pt>
                <c:pt idx="138">
                  <c:v>612.02111819999993</c:v>
                </c:pt>
                <c:pt idx="139">
                  <c:v>610.99139400000001</c:v>
                </c:pt>
                <c:pt idx="140">
                  <c:v>609.96136469999988</c:v>
                </c:pt>
                <c:pt idx="141">
                  <c:v>608.93103029999997</c:v>
                </c:pt>
                <c:pt idx="142">
                  <c:v>608.04766849999976</c:v>
                </c:pt>
                <c:pt idx="143">
                  <c:v>607.01684569999998</c:v>
                </c:pt>
                <c:pt idx="144">
                  <c:v>605.98571779999997</c:v>
                </c:pt>
                <c:pt idx="145">
                  <c:v>604.9542846999999</c:v>
                </c:pt>
                <c:pt idx="146">
                  <c:v>604.06994629999997</c:v>
                </c:pt>
                <c:pt idx="147">
                  <c:v>603.03802489999987</c:v>
                </c:pt>
                <c:pt idx="148">
                  <c:v>602.00579830000004</c:v>
                </c:pt>
                <c:pt idx="149">
                  <c:v>600.97326659999999</c:v>
                </c:pt>
                <c:pt idx="150">
                  <c:v>599.94042969999987</c:v>
                </c:pt>
                <c:pt idx="151">
                  <c:v>599.05493160000003</c:v>
                </c:pt>
                <c:pt idx="152">
                  <c:v>598.02160639999988</c:v>
                </c:pt>
                <c:pt idx="153">
                  <c:v>596.98803710000004</c:v>
                </c:pt>
                <c:pt idx="154">
                  <c:v>595.95410159999983</c:v>
                </c:pt>
                <c:pt idx="155">
                  <c:v>595.06768799999986</c:v>
                </c:pt>
                <c:pt idx="156">
                  <c:v>594.03326419999985</c:v>
                </c:pt>
                <c:pt idx="157">
                  <c:v>592.99859619999984</c:v>
                </c:pt>
                <c:pt idx="158">
                  <c:v>591.96362299999987</c:v>
                </c:pt>
                <c:pt idx="159">
                  <c:v>590.92834470000003</c:v>
                </c:pt>
                <c:pt idx="160">
                  <c:v>590.04077150000001</c:v>
                </c:pt>
                <c:pt idx="161">
                  <c:v>589.00500490000002</c:v>
                </c:pt>
                <c:pt idx="162">
                  <c:v>587.96893309999996</c:v>
                </c:pt>
                <c:pt idx="163">
                  <c:v>586.93261719999975</c:v>
                </c:pt>
                <c:pt idx="164">
                  <c:v>586.04412839999986</c:v>
                </c:pt>
                <c:pt idx="165">
                  <c:v>585.0072631999999</c:v>
                </c:pt>
                <c:pt idx="166">
                  <c:v>583.97015379999993</c:v>
                </c:pt>
                <c:pt idx="167">
                  <c:v>582.93273929999998</c:v>
                </c:pt>
                <c:pt idx="168">
                  <c:v>582.04333499999996</c:v>
                </c:pt>
                <c:pt idx="169">
                  <c:v>581.00543210000001</c:v>
                </c:pt>
                <c:pt idx="170">
                  <c:v>579.96722409999961</c:v>
                </c:pt>
                <c:pt idx="171">
                  <c:v>578.92877199999998</c:v>
                </c:pt>
                <c:pt idx="172">
                  <c:v>578.03845209999997</c:v>
                </c:pt>
                <c:pt idx="173">
                  <c:v>576.99951169999997</c:v>
                </c:pt>
                <c:pt idx="174">
                  <c:v>575.96026609999979</c:v>
                </c:pt>
                <c:pt idx="175">
                  <c:v>575.06927489999987</c:v>
                </c:pt>
                <c:pt idx="176">
                  <c:v>574.02954099999999</c:v>
                </c:pt>
                <c:pt idx="177">
                  <c:v>572.98950200000002</c:v>
                </c:pt>
                <c:pt idx="178">
                  <c:v>571.94921879999981</c:v>
                </c:pt>
                <c:pt idx="179">
                  <c:v>571.05737299999998</c:v>
                </c:pt>
                <c:pt idx="180">
                  <c:v>570.01660159999983</c:v>
                </c:pt>
                <c:pt idx="181">
                  <c:v>568.97552489999987</c:v>
                </c:pt>
                <c:pt idx="182">
                  <c:v>567.93420409999987</c:v>
                </c:pt>
                <c:pt idx="183">
                  <c:v>567.04144289999988</c:v>
                </c:pt>
                <c:pt idx="184">
                  <c:v>565.99963379999997</c:v>
                </c:pt>
                <c:pt idx="185">
                  <c:v>564.95751949999976</c:v>
                </c:pt>
                <c:pt idx="186">
                  <c:v>564.06408690000001</c:v>
                </c:pt>
                <c:pt idx="187">
                  <c:v>563.02154539999992</c:v>
                </c:pt>
                <c:pt idx="188">
                  <c:v>561.9786987</c:v>
                </c:pt>
                <c:pt idx="189">
                  <c:v>560.93554689999985</c:v>
                </c:pt>
                <c:pt idx="190">
                  <c:v>560.04125979999981</c:v>
                </c:pt>
                <c:pt idx="191">
                  <c:v>558.99768069999993</c:v>
                </c:pt>
                <c:pt idx="192">
                  <c:v>557.95379639999999</c:v>
                </c:pt>
                <c:pt idx="193">
                  <c:v>557.05883789999996</c:v>
                </c:pt>
                <c:pt idx="194">
                  <c:v>556.01446529999998</c:v>
                </c:pt>
                <c:pt idx="195">
                  <c:v>554.96984859999998</c:v>
                </c:pt>
                <c:pt idx="196">
                  <c:v>554.0742798</c:v>
                </c:pt>
                <c:pt idx="197">
                  <c:v>553.02917479999996</c:v>
                </c:pt>
                <c:pt idx="198">
                  <c:v>551.98382570000001</c:v>
                </c:pt>
                <c:pt idx="199">
                  <c:v>550.93817139999999</c:v>
                </c:pt>
                <c:pt idx="200">
                  <c:v>550.04174799999998</c:v>
                </c:pt>
                <c:pt idx="201">
                  <c:v>548.99560550000001</c:v>
                </c:pt>
                <c:pt idx="202">
                  <c:v>547.94927979999989</c:v>
                </c:pt>
                <c:pt idx="203">
                  <c:v>547.05218509999986</c:v>
                </c:pt>
                <c:pt idx="204">
                  <c:v>546.00531009999997</c:v>
                </c:pt>
                <c:pt idx="205">
                  <c:v>544.95819089999986</c:v>
                </c:pt>
                <c:pt idx="206">
                  <c:v>544.06048579999992</c:v>
                </c:pt>
                <c:pt idx="207">
                  <c:v>543.01287839999998</c:v>
                </c:pt>
                <c:pt idx="208">
                  <c:v>541.96508789999984</c:v>
                </c:pt>
                <c:pt idx="209">
                  <c:v>541.06671139999992</c:v>
                </c:pt>
                <c:pt idx="210">
                  <c:v>540.01837160000002</c:v>
                </c:pt>
                <c:pt idx="211">
                  <c:v>538.96984859999998</c:v>
                </c:pt>
                <c:pt idx="212">
                  <c:v>538.07086179999999</c:v>
                </c:pt>
                <c:pt idx="213">
                  <c:v>537.02178960000003</c:v>
                </c:pt>
                <c:pt idx="214">
                  <c:v>535.97253420000004</c:v>
                </c:pt>
                <c:pt idx="215">
                  <c:v>535.07293700000002</c:v>
                </c:pt>
                <c:pt idx="216">
                  <c:v>534.02319339999997</c:v>
                </c:pt>
                <c:pt idx="217">
                  <c:v>532.97314449999999</c:v>
                </c:pt>
                <c:pt idx="218">
                  <c:v>532.07293700000002</c:v>
                </c:pt>
                <c:pt idx="219">
                  <c:v>531.02246090000006</c:v>
                </c:pt>
                <c:pt idx="220">
                  <c:v>529.97174070000005</c:v>
                </c:pt>
                <c:pt idx="221">
                  <c:v>529.07092290000003</c:v>
                </c:pt>
                <c:pt idx="222">
                  <c:v>528.0197144</c:v>
                </c:pt>
                <c:pt idx="223">
                  <c:v>526.96826169999986</c:v>
                </c:pt>
                <c:pt idx="224">
                  <c:v>526.06683350000003</c:v>
                </c:pt>
                <c:pt idx="225">
                  <c:v>525.01489260000005</c:v>
                </c:pt>
                <c:pt idx="226">
                  <c:v>523.96276859999989</c:v>
                </c:pt>
                <c:pt idx="227">
                  <c:v>523.06073000000004</c:v>
                </c:pt>
                <c:pt idx="228">
                  <c:v>522.00811769999996</c:v>
                </c:pt>
                <c:pt idx="229">
                  <c:v>520.95520019999992</c:v>
                </c:pt>
                <c:pt idx="230">
                  <c:v>520.05255129999989</c:v>
                </c:pt>
                <c:pt idx="231">
                  <c:v>518.99926759999994</c:v>
                </c:pt>
                <c:pt idx="232">
                  <c:v>517.94567869999992</c:v>
                </c:pt>
                <c:pt idx="233">
                  <c:v>517.04248050000001</c:v>
                </c:pt>
                <c:pt idx="234">
                  <c:v>515.9884644</c:v>
                </c:pt>
                <c:pt idx="235">
                  <c:v>514.93420409999987</c:v>
                </c:pt>
                <c:pt idx="236">
                  <c:v>514.03033449999998</c:v>
                </c:pt>
                <c:pt idx="237">
                  <c:v>512.97564699999998</c:v>
                </c:pt>
                <c:pt idx="238">
                  <c:v>512.07141109999998</c:v>
                </c:pt>
                <c:pt idx="239">
                  <c:v>511.01623540000003</c:v>
                </c:pt>
                <c:pt idx="240">
                  <c:v>509.96081539999989</c:v>
                </c:pt>
                <c:pt idx="241">
                  <c:v>509.0559998</c:v>
                </c:pt>
                <c:pt idx="242">
                  <c:v>508.00015259999992</c:v>
                </c:pt>
                <c:pt idx="243">
                  <c:v>506.94406129999999</c:v>
                </c:pt>
                <c:pt idx="244">
                  <c:v>506.03866579999999</c:v>
                </c:pt>
                <c:pt idx="245">
                  <c:v>504.98211669999989</c:v>
                </c:pt>
                <c:pt idx="246">
                  <c:v>503.92535400000003</c:v>
                </c:pt>
                <c:pt idx="247">
                  <c:v>503.01937869999989</c:v>
                </c:pt>
                <c:pt idx="248">
                  <c:v>501.96215819999992</c:v>
                </c:pt>
                <c:pt idx="249">
                  <c:v>501.05578609999998</c:v>
                </c:pt>
                <c:pt idx="250">
                  <c:v>499.99813839999979</c:v>
                </c:pt>
                <c:pt idx="251">
                  <c:v>498.94024660000002</c:v>
                </c:pt>
                <c:pt idx="252">
                  <c:v>498.03329469999989</c:v>
                </c:pt>
                <c:pt idx="253">
                  <c:v>496.97497559999999</c:v>
                </c:pt>
                <c:pt idx="254">
                  <c:v>496.0676575</c:v>
                </c:pt>
                <c:pt idx="255">
                  <c:v>495.0088806</c:v>
                </c:pt>
                <c:pt idx="256">
                  <c:v>493.9498901</c:v>
                </c:pt>
                <c:pt idx="257">
                  <c:v>493.04199219999998</c:v>
                </c:pt>
                <c:pt idx="258">
                  <c:v>491.98257449999988</c:v>
                </c:pt>
                <c:pt idx="259">
                  <c:v>491.07431029999992</c:v>
                </c:pt>
                <c:pt idx="260">
                  <c:v>490.01446529999998</c:v>
                </c:pt>
                <c:pt idx="261">
                  <c:v>488.95437620000001</c:v>
                </c:pt>
                <c:pt idx="262">
                  <c:v>488.04553220000003</c:v>
                </c:pt>
                <c:pt idx="263">
                  <c:v>486.98501589999989</c:v>
                </c:pt>
                <c:pt idx="264">
                  <c:v>485.92428589999997</c:v>
                </c:pt>
                <c:pt idx="265">
                  <c:v>485.0148926</c:v>
                </c:pt>
                <c:pt idx="266">
                  <c:v>483.95370480000003</c:v>
                </c:pt>
                <c:pt idx="267">
                  <c:v>483.04394530000002</c:v>
                </c:pt>
                <c:pt idx="268">
                  <c:v>481.98236079999992</c:v>
                </c:pt>
                <c:pt idx="269">
                  <c:v>481.0722351</c:v>
                </c:pt>
                <c:pt idx="270">
                  <c:v>480.01022339999997</c:v>
                </c:pt>
                <c:pt idx="271">
                  <c:v>478.9479675</c:v>
                </c:pt>
                <c:pt idx="272">
                  <c:v>478.03729249999992</c:v>
                </c:pt>
                <c:pt idx="273">
                  <c:v>476.97463989999989</c:v>
                </c:pt>
                <c:pt idx="274">
                  <c:v>476.06359859999992</c:v>
                </c:pt>
                <c:pt idx="275">
                  <c:v>475.00051880000001</c:v>
                </c:pt>
                <c:pt idx="276">
                  <c:v>473.93719479999987</c:v>
                </c:pt>
                <c:pt idx="277">
                  <c:v>473.02563479999992</c:v>
                </c:pt>
                <c:pt idx="278">
                  <c:v>471.96191409999989</c:v>
                </c:pt>
                <c:pt idx="279">
                  <c:v>471.04995730000002</c:v>
                </c:pt>
                <c:pt idx="280">
                  <c:v>469.98583980000001</c:v>
                </c:pt>
                <c:pt idx="281">
                  <c:v>469.07354739999988</c:v>
                </c:pt>
                <c:pt idx="282">
                  <c:v>468.0090027</c:v>
                </c:pt>
                <c:pt idx="283">
                  <c:v>466.94421390000002</c:v>
                </c:pt>
                <c:pt idx="284">
                  <c:v>466.03140259999992</c:v>
                </c:pt>
                <c:pt idx="285">
                  <c:v>464.96621699999992</c:v>
                </c:pt>
                <c:pt idx="286">
                  <c:v>464.05303959999992</c:v>
                </c:pt>
                <c:pt idx="287">
                  <c:v>462.98745730000002</c:v>
                </c:pt>
                <c:pt idx="288">
                  <c:v>462.07391360000003</c:v>
                </c:pt>
                <c:pt idx="289">
                  <c:v>461.0079346</c:v>
                </c:pt>
                <c:pt idx="290">
                  <c:v>459.94171139999992</c:v>
                </c:pt>
                <c:pt idx="291">
                  <c:v>459.02764889999997</c:v>
                </c:pt>
                <c:pt idx="292">
                  <c:v>457.96105959999988</c:v>
                </c:pt>
                <c:pt idx="293">
                  <c:v>457.04663090000003</c:v>
                </c:pt>
                <c:pt idx="294">
                  <c:v>455.97964480000002</c:v>
                </c:pt>
                <c:pt idx="295">
                  <c:v>455.06488040000011</c:v>
                </c:pt>
                <c:pt idx="296">
                  <c:v>453.99746699999992</c:v>
                </c:pt>
                <c:pt idx="297">
                  <c:v>452.92984009999998</c:v>
                </c:pt>
                <c:pt idx="298">
                  <c:v>452.01455689999989</c:v>
                </c:pt>
                <c:pt idx="299">
                  <c:v>450.94656370000001</c:v>
                </c:pt>
                <c:pt idx="300">
                  <c:v>450.03094479999999</c:v>
                </c:pt>
                <c:pt idx="301">
                  <c:v>448.96252439999989</c:v>
                </c:pt>
                <c:pt idx="302">
                  <c:v>448.04656979999999</c:v>
                </c:pt>
                <c:pt idx="303">
                  <c:v>446.97775269999988</c:v>
                </c:pt>
                <c:pt idx="304">
                  <c:v>446.06146239999998</c:v>
                </c:pt>
                <c:pt idx="305">
                  <c:v>444.99227910000002</c:v>
                </c:pt>
                <c:pt idx="306">
                  <c:v>444.07565310000001</c:v>
                </c:pt>
                <c:pt idx="307">
                  <c:v>443.00604249999992</c:v>
                </c:pt>
                <c:pt idx="308">
                  <c:v>441.93624879999987</c:v>
                </c:pt>
                <c:pt idx="309">
                  <c:v>441.01910400000003</c:v>
                </c:pt>
                <c:pt idx="310">
                  <c:v>439.94894410000001</c:v>
                </c:pt>
                <c:pt idx="311">
                  <c:v>439.0314636</c:v>
                </c:pt>
                <c:pt idx="312">
                  <c:v>437.96087649999993</c:v>
                </c:pt>
                <c:pt idx="313">
                  <c:v>437.04309080000002</c:v>
                </c:pt>
                <c:pt idx="314">
                  <c:v>435.97213749999992</c:v>
                </c:pt>
                <c:pt idx="315">
                  <c:v>435.05401610000001</c:v>
                </c:pt>
                <c:pt idx="316">
                  <c:v>433.98266599999999</c:v>
                </c:pt>
                <c:pt idx="317">
                  <c:v>433.06423949999999</c:v>
                </c:pt>
                <c:pt idx="318">
                  <c:v>431.99252319999999</c:v>
                </c:pt>
                <c:pt idx="319">
                  <c:v>431.07373050000001</c:v>
                </c:pt>
                <c:pt idx="320">
                  <c:v>430.00164790000002</c:v>
                </c:pt>
                <c:pt idx="321">
                  <c:v>428.92935179999989</c:v>
                </c:pt>
                <c:pt idx="322">
                  <c:v>428.01007079999999</c:v>
                </c:pt>
                <c:pt idx="323">
                  <c:v>426.93737789999989</c:v>
                </c:pt>
                <c:pt idx="324">
                  <c:v>426.01779169999998</c:v>
                </c:pt>
                <c:pt idx="325">
                  <c:v>424.94476320000001</c:v>
                </c:pt>
                <c:pt idx="326">
                  <c:v>424.02484129999999</c:v>
                </c:pt>
                <c:pt idx="327">
                  <c:v>422.95141599999988</c:v>
                </c:pt>
                <c:pt idx="328">
                  <c:v>422.03118899999993</c:v>
                </c:pt>
                <c:pt idx="329">
                  <c:v>420.95739750000001</c:v>
                </c:pt>
                <c:pt idx="330">
                  <c:v>420.03683469999999</c:v>
                </c:pt>
                <c:pt idx="331">
                  <c:v>418.96267699999999</c:v>
                </c:pt>
                <c:pt idx="332">
                  <c:v>418.04180910000002</c:v>
                </c:pt>
                <c:pt idx="333">
                  <c:v>416.96728519999999</c:v>
                </c:pt>
                <c:pt idx="334">
                  <c:v>416.04611210000002</c:v>
                </c:pt>
                <c:pt idx="335">
                  <c:v>414.97122189999999</c:v>
                </c:pt>
                <c:pt idx="336">
                  <c:v>414.04974370000002</c:v>
                </c:pt>
                <c:pt idx="337">
                  <c:v>412.97448730000002</c:v>
                </c:pt>
                <c:pt idx="338">
                  <c:v>412.05267329999998</c:v>
                </c:pt>
                <c:pt idx="339">
                  <c:v>410.97705079999992</c:v>
                </c:pt>
                <c:pt idx="340">
                  <c:v>410.05496219999998</c:v>
                </c:pt>
                <c:pt idx="341">
                  <c:v>408.97897339999992</c:v>
                </c:pt>
                <c:pt idx="342">
                  <c:v>408.05654909999993</c:v>
                </c:pt>
                <c:pt idx="343">
                  <c:v>406.98022459999999</c:v>
                </c:pt>
                <c:pt idx="344">
                  <c:v>406.05749509999998</c:v>
                </c:pt>
                <c:pt idx="345">
                  <c:v>404.98080440000001</c:v>
                </c:pt>
                <c:pt idx="346">
                  <c:v>404.05776980000002</c:v>
                </c:pt>
                <c:pt idx="347">
                  <c:v>402.98074339999999</c:v>
                </c:pt>
                <c:pt idx="348">
                  <c:v>402.05740359999999</c:v>
                </c:pt>
                <c:pt idx="349">
                  <c:v>400.98001099999988</c:v>
                </c:pt>
                <c:pt idx="350">
                  <c:v>400.05636600000003</c:v>
                </c:pt>
                <c:pt idx="351">
                  <c:v>398.97863769999992</c:v>
                </c:pt>
                <c:pt idx="352">
                  <c:v>398.0546875</c:v>
                </c:pt>
                <c:pt idx="353">
                  <c:v>396.97659299999992</c:v>
                </c:pt>
                <c:pt idx="354">
                  <c:v>396.05236819999999</c:v>
                </c:pt>
                <c:pt idx="355">
                  <c:v>394.97390749999988</c:v>
                </c:pt>
                <c:pt idx="356">
                  <c:v>394.04937740000003</c:v>
                </c:pt>
                <c:pt idx="357">
                  <c:v>392.9705811</c:v>
                </c:pt>
                <c:pt idx="358">
                  <c:v>392.04577640000002</c:v>
                </c:pt>
                <c:pt idx="359">
                  <c:v>390.96664429999993</c:v>
                </c:pt>
                <c:pt idx="360">
                  <c:v>390.04150390000001</c:v>
                </c:pt>
                <c:pt idx="361">
                  <c:v>388.96203609999992</c:v>
                </c:pt>
                <c:pt idx="362">
                  <c:v>388.03662109999999</c:v>
                </c:pt>
                <c:pt idx="363">
                  <c:v>386.95681760000002</c:v>
                </c:pt>
                <c:pt idx="364">
                  <c:v>386.03109739999991</c:v>
                </c:pt>
                <c:pt idx="365">
                  <c:v>384.95092770000002</c:v>
                </c:pt>
                <c:pt idx="366">
                  <c:v>384.02496339999999</c:v>
                </c:pt>
                <c:pt idx="367">
                  <c:v>382.944458</c:v>
                </c:pt>
                <c:pt idx="368">
                  <c:v>382.01815800000003</c:v>
                </c:pt>
                <c:pt idx="369">
                  <c:v>380.93734739999991</c:v>
                </c:pt>
                <c:pt idx="370">
                  <c:v>380.01077270000002</c:v>
                </c:pt>
                <c:pt idx="371">
                  <c:v>378.92962649999993</c:v>
                </c:pt>
                <c:pt idx="372">
                  <c:v>378.00274660000002</c:v>
                </c:pt>
                <c:pt idx="373">
                  <c:v>377.07577509999999</c:v>
                </c:pt>
                <c:pt idx="374">
                  <c:v>375.99414059999992</c:v>
                </c:pt>
                <c:pt idx="375">
                  <c:v>375.06686400000001</c:v>
                </c:pt>
                <c:pt idx="376">
                  <c:v>373.98489380000001</c:v>
                </c:pt>
                <c:pt idx="377">
                  <c:v>373.0573425</c:v>
                </c:pt>
                <c:pt idx="378">
                  <c:v>371.97503660000001</c:v>
                </c:pt>
                <c:pt idx="379">
                  <c:v>371.04721070000011</c:v>
                </c:pt>
                <c:pt idx="380">
                  <c:v>369.96456910000001</c:v>
                </c:pt>
                <c:pt idx="381">
                  <c:v>369.03646850000001</c:v>
                </c:pt>
                <c:pt idx="382">
                  <c:v>367.95352170000001</c:v>
                </c:pt>
                <c:pt idx="383">
                  <c:v>367.02511600000003</c:v>
                </c:pt>
                <c:pt idx="384">
                  <c:v>365.94186400000001</c:v>
                </c:pt>
                <c:pt idx="385">
                  <c:v>365.01318359999999</c:v>
                </c:pt>
                <c:pt idx="386">
                  <c:v>363.92959589999992</c:v>
                </c:pt>
                <c:pt idx="387">
                  <c:v>363.00067139999999</c:v>
                </c:pt>
                <c:pt idx="388">
                  <c:v>362.07159419999999</c:v>
                </c:pt>
                <c:pt idx="389">
                  <c:v>360.98754880000001</c:v>
                </c:pt>
                <c:pt idx="390">
                  <c:v>360.05822749999999</c:v>
                </c:pt>
                <c:pt idx="391">
                  <c:v>358.97384640000001</c:v>
                </c:pt>
                <c:pt idx="392">
                  <c:v>358.04425049999998</c:v>
                </c:pt>
                <c:pt idx="393">
                  <c:v>356.95953370000001</c:v>
                </c:pt>
                <c:pt idx="394">
                  <c:v>356.02969359999997</c:v>
                </c:pt>
                <c:pt idx="395">
                  <c:v>354.94467159999999</c:v>
                </c:pt>
                <c:pt idx="396">
                  <c:v>354.01452640000002</c:v>
                </c:pt>
                <c:pt idx="397">
                  <c:v>352.92922970000001</c:v>
                </c:pt>
                <c:pt idx="398">
                  <c:v>351.99880979999989</c:v>
                </c:pt>
                <c:pt idx="399">
                  <c:v>351.06829829999992</c:v>
                </c:pt>
                <c:pt idx="400">
                  <c:v>349.98254389999988</c:v>
                </c:pt>
                <c:pt idx="401">
                  <c:v>349.05175780000002</c:v>
                </c:pt>
                <c:pt idx="402">
                  <c:v>347.96566769999998</c:v>
                </c:pt>
                <c:pt idx="403">
                  <c:v>347.03463749999992</c:v>
                </c:pt>
                <c:pt idx="404">
                  <c:v>345.94824219999998</c:v>
                </c:pt>
                <c:pt idx="405">
                  <c:v>345.01693729999988</c:v>
                </c:pt>
                <c:pt idx="406">
                  <c:v>343.93026730000003</c:v>
                </c:pt>
                <c:pt idx="407">
                  <c:v>342.99868769999989</c:v>
                </c:pt>
                <c:pt idx="408">
                  <c:v>342.06701659999999</c:v>
                </c:pt>
                <c:pt idx="409">
                  <c:v>340.97988889999999</c:v>
                </c:pt>
                <c:pt idx="410">
                  <c:v>340.0479431</c:v>
                </c:pt>
                <c:pt idx="411">
                  <c:v>338.96054079999999</c:v>
                </c:pt>
                <c:pt idx="412">
                  <c:v>338.02832030000002</c:v>
                </c:pt>
                <c:pt idx="413">
                  <c:v>336.9406128</c:v>
                </c:pt>
                <c:pt idx="414">
                  <c:v>336.00814819999999</c:v>
                </c:pt>
                <c:pt idx="415">
                  <c:v>335.07559199999992</c:v>
                </c:pt>
                <c:pt idx="416">
                  <c:v>333.98745730000002</c:v>
                </c:pt>
                <c:pt idx="417">
                  <c:v>333.05462649999998</c:v>
                </c:pt>
                <c:pt idx="418">
                  <c:v>331.96618649999988</c:v>
                </c:pt>
                <c:pt idx="419">
                  <c:v>331.03311159999993</c:v>
                </c:pt>
                <c:pt idx="420">
                  <c:v>329.94439699999992</c:v>
                </c:pt>
                <c:pt idx="421">
                  <c:v>329.01107789999992</c:v>
                </c:pt>
                <c:pt idx="422">
                  <c:v>328.07763670000003</c:v>
                </c:pt>
                <c:pt idx="423">
                  <c:v>326.98849489999992</c:v>
                </c:pt>
                <c:pt idx="424">
                  <c:v>326.0548096</c:v>
                </c:pt>
                <c:pt idx="425">
                  <c:v>324.96539310000003</c:v>
                </c:pt>
                <c:pt idx="426">
                  <c:v>324.0314636</c:v>
                </c:pt>
                <c:pt idx="427">
                  <c:v>322.94174190000001</c:v>
                </c:pt>
                <c:pt idx="428">
                  <c:v>322.00756840000003</c:v>
                </c:pt>
                <c:pt idx="429">
                  <c:v>321.07330319999988</c:v>
                </c:pt>
                <c:pt idx="430">
                  <c:v>319.98315429999991</c:v>
                </c:pt>
                <c:pt idx="431">
                  <c:v>319.04864500000002</c:v>
                </c:pt>
                <c:pt idx="432">
                  <c:v>317.95822140000001</c:v>
                </c:pt>
                <c:pt idx="433">
                  <c:v>317.02346799999992</c:v>
                </c:pt>
                <c:pt idx="434">
                  <c:v>315.9328003</c:v>
                </c:pt>
                <c:pt idx="435">
                  <c:v>314.99780270000002</c:v>
                </c:pt>
                <c:pt idx="436">
                  <c:v>314.06268310000002</c:v>
                </c:pt>
                <c:pt idx="437">
                  <c:v>312.97158810000002</c:v>
                </c:pt>
                <c:pt idx="438">
                  <c:v>312.0362548999999</c:v>
                </c:pt>
                <c:pt idx="439">
                  <c:v>310.94488530000001</c:v>
                </c:pt>
              </c:numCache>
            </c:numRef>
          </c:xVal>
          <c:yVal>
            <c:numRef>
              <c:f>JLewisFeEDTA2!$D$53:$D$492</c:f>
              <c:numCache>
                <c:formatCode>General</c:formatCode>
                <c:ptCount val="440"/>
                <c:pt idx="0">
                  <c:v>1.152264357</c:v>
                </c:pt>
                <c:pt idx="1">
                  <c:v>1.1496011020000001</c:v>
                </c:pt>
                <c:pt idx="2">
                  <c:v>1.145126343</c:v>
                </c:pt>
                <c:pt idx="3">
                  <c:v>1.1573319440000001</c:v>
                </c:pt>
                <c:pt idx="4">
                  <c:v>1.1425811050000001</c:v>
                </c:pt>
                <c:pt idx="5">
                  <c:v>1.144895792</c:v>
                </c:pt>
                <c:pt idx="6">
                  <c:v>1.137435913</c:v>
                </c:pt>
                <c:pt idx="7">
                  <c:v>1.1433775420000001</c:v>
                </c:pt>
                <c:pt idx="8">
                  <c:v>1.147107482</c:v>
                </c:pt>
                <c:pt idx="9">
                  <c:v>1.1416027550000001</c:v>
                </c:pt>
                <c:pt idx="10">
                  <c:v>1.1551320549999999</c:v>
                </c:pt>
                <c:pt idx="11">
                  <c:v>1.135335684</c:v>
                </c:pt>
                <c:pt idx="12">
                  <c:v>1.1619659659999999</c:v>
                </c:pt>
                <c:pt idx="13">
                  <c:v>1.148920417</c:v>
                </c:pt>
                <c:pt idx="14">
                  <c:v>1.1380568740000001</c:v>
                </c:pt>
                <c:pt idx="15">
                  <c:v>1.152565837</c:v>
                </c:pt>
                <c:pt idx="16">
                  <c:v>1.144257069</c:v>
                </c:pt>
                <c:pt idx="17">
                  <c:v>1.156116366</c:v>
                </c:pt>
                <c:pt idx="18">
                  <c:v>1.1482827659999999</c:v>
                </c:pt>
                <c:pt idx="19">
                  <c:v>1.1480666399999999</c:v>
                </c:pt>
                <c:pt idx="20">
                  <c:v>1.1559680699999999</c:v>
                </c:pt>
                <c:pt idx="21">
                  <c:v>1.167960286</c:v>
                </c:pt>
                <c:pt idx="22">
                  <c:v>1.1556797029999999</c:v>
                </c:pt>
                <c:pt idx="23">
                  <c:v>1.148311377</c:v>
                </c:pt>
                <c:pt idx="24">
                  <c:v>1.1503746509999999</c:v>
                </c:pt>
                <c:pt idx="25">
                  <c:v>1.1598683599999999</c:v>
                </c:pt>
                <c:pt idx="26">
                  <c:v>1.1569675210000001</c:v>
                </c:pt>
                <c:pt idx="27">
                  <c:v>1.1641489270000001</c:v>
                </c:pt>
                <c:pt idx="28">
                  <c:v>1.161199927</c:v>
                </c:pt>
                <c:pt idx="29">
                  <c:v>1.1643631459999999</c:v>
                </c:pt>
                <c:pt idx="30">
                  <c:v>1.1564483640000001</c:v>
                </c:pt>
                <c:pt idx="31">
                  <c:v>1.164383054</c:v>
                </c:pt>
                <c:pt idx="32">
                  <c:v>1.1667122839999999</c:v>
                </c:pt>
                <c:pt idx="33">
                  <c:v>1.1707541939999999</c:v>
                </c:pt>
                <c:pt idx="34">
                  <c:v>1.1656005380000001</c:v>
                </c:pt>
                <c:pt idx="35">
                  <c:v>1.1681263449999999</c:v>
                </c:pt>
                <c:pt idx="36">
                  <c:v>1.166079879</c:v>
                </c:pt>
                <c:pt idx="37">
                  <c:v>1.1671240329999999</c:v>
                </c:pt>
                <c:pt idx="38">
                  <c:v>1.170886874</c:v>
                </c:pt>
                <c:pt idx="39">
                  <c:v>1.177233934</c:v>
                </c:pt>
                <c:pt idx="40">
                  <c:v>1.1804223060000001</c:v>
                </c:pt>
                <c:pt idx="41">
                  <c:v>1.179396033</c:v>
                </c:pt>
                <c:pt idx="42">
                  <c:v>1.188373804</c:v>
                </c:pt>
                <c:pt idx="43">
                  <c:v>1.1780965329999999</c:v>
                </c:pt>
                <c:pt idx="44">
                  <c:v>1.18599236</c:v>
                </c:pt>
                <c:pt idx="45">
                  <c:v>1.188931108</c:v>
                </c:pt>
                <c:pt idx="46">
                  <c:v>1.1900129319999999</c:v>
                </c:pt>
                <c:pt idx="47">
                  <c:v>1.189304709</c:v>
                </c:pt>
                <c:pt idx="48">
                  <c:v>1.1978192329999999</c:v>
                </c:pt>
                <c:pt idx="49">
                  <c:v>1.197502971</c:v>
                </c:pt>
                <c:pt idx="50">
                  <c:v>1.196790099</c:v>
                </c:pt>
                <c:pt idx="51">
                  <c:v>1.1982854599999999</c:v>
                </c:pt>
                <c:pt idx="52">
                  <c:v>1.197838545</c:v>
                </c:pt>
                <c:pt idx="53">
                  <c:v>1.201428651999999</c:v>
                </c:pt>
                <c:pt idx="54">
                  <c:v>1.2010763879999991</c:v>
                </c:pt>
                <c:pt idx="55">
                  <c:v>1.1974084380000001</c:v>
                </c:pt>
                <c:pt idx="56">
                  <c:v>1.203653812</c:v>
                </c:pt>
                <c:pt idx="57">
                  <c:v>1.208894014</c:v>
                </c:pt>
                <c:pt idx="58">
                  <c:v>1.2002077099999999</c:v>
                </c:pt>
                <c:pt idx="59">
                  <c:v>1.208093643</c:v>
                </c:pt>
                <c:pt idx="60">
                  <c:v>1.202680349</c:v>
                </c:pt>
                <c:pt idx="61">
                  <c:v>1.1968626979999999</c:v>
                </c:pt>
                <c:pt idx="62">
                  <c:v>1.207108378</c:v>
                </c:pt>
                <c:pt idx="63">
                  <c:v>1.20988512</c:v>
                </c:pt>
                <c:pt idx="64">
                  <c:v>1.206248999</c:v>
                </c:pt>
                <c:pt idx="65">
                  <c:v>1.2127754690000001</c:v>
                </c:pt>
                <c:pt idx="66">
                  <c:v>1.213739157</c:v>
                </c:pt>
                <c:pt idx="67">
                  <c:v>1.2026408909999999</c:v>
                </c:pt>
                <c:pt idx="68">
                  <c:v>1.2081000799999999</c:v>
                </c:pt>
                <c:pt idx="69">
                  <c:v>1.206665039</c:v>
                </c:pt>
                <c:pt idx="70">
                  <c:v>1.2073191400000001</c:v>
                </c:pt>
                <c:pt idx="71">
                  <c:v>1.2240688799999999</c:v>
                </c:pt>
                <c:pt idx="72">
                  <c:v>1.219468712999999</c:v>
                </c:pt>
                <c:pt idx="73">
                  <c:v>1.2121691699999999</c:v>
                </c:pt>
                <c:pt idx="74">
                  <c:v>1.20480454</c:v>
                </c:pt>
                <c:pt idx="75">
                  <c:v>1.2119624609999999</c:v>
                </c:pt>
                <c:pt idx="76">
                  <c:v>1.217875957</c:v>
                </c:pt>
                <c:pt idx="77">
                  <c:v>1.213481665</c:v>
                </c:pt>
                <c:pt idx="78">
                  <c:v>1.2187790869999999</c:v>
                </c:pt>
                <c:pt idx="79">
                  <c:v>1.212434053</c:v>
                </c:pt>
                <c:pt idx="80">
                  <c:v>1.217016101</c:v>
                </c:pt>
                <c:pt idx="81">
                  <c:v>1.233336091</c:v>
                </c:pt>
                <c:pt idx="82">
                  <c:v>1.2146044970000001</c:v>
                </c:pt>
                <c:pt idx="83">
                  <c:v>1.2245913740000001</c:v>
                </c:pt>
                <c:pt idx="84">
                  <c:v>1.220043421</c:v>
                </c:pt>
                <c:pt idx="85">
                  <c:v>1.2151672840000001</c:v>
                </c:pt>
                <c:pt idx="86">
                  <c:v>1.2180304529999999</c:v>
                </c:pt>
                <c:pt idx="87">
                  <c:v>1.2125251290000001</c:v>
                </c:pt>
                <c:pt idx="88">
                  <c:v>1.2212816479999991</c:v>
                </c:pt>
                <c:pt idx="89">
                  <c:v>1.2205028529999999</c:v>
                </c:pt>
                <c:pt idx="90">
                  <c:v>1.2182797190000001</c:v>
                </c:pt>
                <c:pt idx="91">
                  <c:v>1.2190597059999999</c:v>
                </c:pt>
                <c:pt idx="92">
                  <c:v>1.2228926419999999</c:v>
                </c:pt>
                <c:pt idx="93">
                  <c:v>1.2240493299999999</c:v>
                </c:pt>
                <c:pt idx="94">
                  <c:v>1.2185337540000001</c:v>
                </c:pt>
                <c:pt idx="95">
                  <c:v>1.217656136</c:v>
                </c:pt>
                <c:pt idx="96">
                  <c:v>1.213366151</c:v>
                </c:pt>
                <c:pt idx="97">
                  <c:v>1.2182325119999999</c:v>
                </c:pt>
                <c:pt idx="98">
                  <c:v>1.2100666760000001</c:v>
                </c:pt>
                <c:pt idx="99">
                  <c:v>1.2187206749999999</c:v>
                </c:pt>
                <c:pt idx="100">
                  <c:v>1.2176690100000001</c:v>
                </c:pt>
                <c:pt idx="101">
                  <c:v>1.2233252530000001</c:v>
                </c:pt>
                <c:pt idx="102">
                  <c:v>1.2188067440000001</c:v>
                </c:pt>
                <c:pt idx="103">
                  <c:v>1.221740246</c:v>
                </c:pt>
                <c:pt idx="104">
                  <c:v>1.2233181</c:v>
                </c:pt>
                <c:pt idx="105">
                  <c:v>1.219308257</c:v>
                </c:pt>
                <c:pt idx="106">
                  <c:v>1.2285681959999999</c:v>
                </c:pt>
                <c:pt idx="107">
                  <c:v>1.2218960519999991</c:v>
                </c:pt>
                <c:pt idx="108">
                  <c:v>1.223616719</c:v>
                </c:pt>
                <c:pt idx="109">
                  <c:v>1.222487688</c:v>
                </c:pt>
                <c:pt idx="110">
                  <c:v>1.2217574120000001</c:v>
                </c:pt>
                <c:pt idx="111">
                  <c:v>1.2276101109999999</c:v>
                </c:pt>
                <c:pt idx="112">
                  <c:v>1.222990274</c:v>
                </c:pt>
                <c:pt idx="113">
                  <c:v>1.222775221</c:v>
                </c:pt>
                <c:pt idx="114">
                  <c:v>1.2261379960000001</c:v>
                </c:pt>
                <c:pt idx="115">
                  <c:v>1.2218729260000001</c:v>
                </c:pt>
                <c:pt idx="116">
                  <c:v>1.232485294</c:v>
                </c:pt>
                <c:pt idx="117">
                  <c:v>1.2262777090000001</c:v>
                </c:pt>
                <c:pt idx="118">
                  <c:v>1.2277504210000001</c:v>
                </c:pt>
                <c:pt idx="119">
                  <c:v>1.2322509290000001</c:v>
                </c:pt>
                <c:pt idx="120">
                  <c:v>1.2304612399999999</c:v>
                </c:pt>
                <c:pt idx="121">
                  <c:v>1.2291158440000001</c:v>
                </c:pt>
                <c:pt idx="122">
                  <c:v>1.2316470150000001</c:v>
                </c:pt>
                <c:pt idx="123">
                  <c:v>1.2249748709999999</c:v>
                </c:pt>
                <c:pt idx="124">
                  <c:v>1.2247895</c:v>
                </c:pt>
                <c:pt idx="125">
                  <c:v>1.2243509290000001</c:v>
                </c:pt>
                <c:pt idx="126">
                  <c:v>1.2233039139999999</c:v>
                </c:pt>
                <c:pt idx="127">
                  <c:v>1.228391886</c:v>
                </c:pt>
                <c:pt idx="128">
                  <c:v>1.238706589</c:v>
                </c:pt>
                <c:pt idx="129">
                  <c:v>1.227693557999999</c:v>
                </c:pt>
                <c:pt idx="130">
                  <c:v>1.225867391</c:v>
                </c:pt>
                <c:pt idx="131">
                  <c:v>1.2384887929999999</c:v>
                </c:pt>
                <c:pt idx="132">
                  <c:v>1.2272664310000001</c:v>
                </c:pt>
                <c:pt idx="133">
                  <c:v>1.2325199840000001</c:v>
                </c:pt>
                <c:pt idx="134">
                  <c:v>1.23246038</c:v>
                </c:pt>
                <c:pt idx="135">
                  <c:v>1.224931717</c:v>
                </c:pt>
                <c:pt idx="136">
                  <c:v>1.2334444520000001</c:v>
                </c:pt>
                <c:pt idx="137">
                  <c:v>1.2240880730000001</c:v>
                </c:pt>
                <c:pt idx="138">
                  <c:v>1.2307037119999999</c:v>
                </c:pt>
                <c:pt idx="139">
                  <c:v>1.228708506</c:v>
                </c:pt>
                <c:pt idx="140">
                  <c:v>1.2297720910000001</c:v>
                </c:pt>
                <c:pt idx="141">
                  <c:v>1.230514646</c:v>
                </c:pt>
                <c:pt idx="142">
                  <c:v>1.230734347999999</c:v>
                </c:pt>
                <c:pt idx="143">
                  <c:v>1.2277519699999999</c:v>
                </c:pt>
                <c:pt idx="144">
                  <c:v>1.2293187379999999</c:v>
                </c:pt>
                <c:pt idx="145">
                  <c:v>1.2264595030000001</c:v>
                </c:pt>
                <c:pt idx="146">
                  <c:v>1.2247035500000001</c:v>
                </c:pt>
                <c:pt idx="147">
                  <c:v>1.2264500860000001</c:v>
                </c:pt>
                <c:pt idx="148">
                  <c:v>1.224063516</c:v>
                </c:pt>
                <c:pt idx="149">
                  <c:v>1.224418759</c:v>
                </c:pt>
                <c:pt idx="150">
                  <c:v>1.229860306</c:v>
                </c:pt>
                <c:pt idx="151">
                  <c:v>1.230643988</c:v>
                </c:pt>
                <c:pt idx="152">
                  <c:v>1.223456264</c:v>
                </c:pt>
                <c:pt idx="153">
                  <c:v>1.2272619010000001</c:v>
                </c:pt>
                <c:pt idx="154">
                  <c:v>1.2294478419999999</c:v>
                </c:pt>
                <c:pt idx="155">
                  <c:v>1.2279247049999991</c:v>
                </c:pt>
                <c:pt idx="156">
                  <c:v>1.227007508</c:v>
                </c:pt>
                <c:pt idx="157">
                  <c:v>1.2304029460000001</c:v>
                </c:pt>
                <c:pt idx="158">
                  <c:v>1.2308087350000001</c:v>
                </c:pt>
                <c:pt idx="159">
                  <c:v>1.2304278609999999</c:v>
                </c:pt>
                <c:pt idx="160">
                  <c:v>1.23446846</c:v>
                </c:pt>
                <c:pt idx="161">
                  <c:v>1.2272516490000001</c:v>
                </c:pt>
                <c:pt idx="162">
                  <c:v>1.2344037290000001</c:v>
                </c:pt>
                <c:pt idx="163">
                  <c:v>1.2304003240000001</c:v>
                </c:pt>
                <c:pt idx="164">
                  <c:v>1.227195144</c:v>
                </c:pt>
                <c:pt idx="165">
                  <c:v>1.2280782459999999</c:v>
                </c:pt>
                <c:pt idx="166">
                  <c:v>1.236399650999999</c:v>
                </c:pt>
                <c:pt idx="167">
                  <c:v>1.2370833160000001</c:v>
                </c:pt>
                <c:pt idx="168">
                  <c:v>1.2382191419999999</c:v>
                </c:pt>
                <c:pt idx="169">
                  <c:v>1.2371768949999999</c:v>
                </c:pt>
                <c:pt idx="170">
                  <c:v>1.2405737640000001</c:v>
                </c:pt>
                <c:pt idx="171">
                  <c:v>1.2342069149999999</c:v>
                </c:pt>
                <c:pt idx="172">
                  <c:v>1.235195756</c:v>
                </c:pt>
                <c:pt idx="173">
                  <c:v>1.237757325</c:v>
                </c:pt>
                <c:pt idx="174">
                  <c:v>1.2298727039999999</c:v>
                </c:pt>
                <c:pt idx="175">
                  <c:v>1.2351436609999999</c:v>
                </c:pt>
                <c:pt idx="176">
                  <c:v>1.238378763</c:v>
                </c:pt>
                <c:pt idx="177">
                  <c:v>1.235014439</c:v>
                </c:pt>
                <c:pt idx="178">
                  <c:v>1.2414261099999999</c:v>
                </c:pt>
                <c:pt idx="179">
                  <c:v>1.2382371430000001</c:v>
                </c:pt>
                <c:pt idx="180">
                  <c:v>1.2418543099999999</c:v>
                </c:pt>
                <c:pt idx="181">
                  <c:v>1.2402784819999999</c:v>
                </c:pt>
                <c:pt idx="182">
                  <c:v>1.2354545589999999</c:v>
                </c:pt>
                <c:pt idx="183">
                  <c:v>1.2440980669999999</c:v>
                </c:pt>
                <c:pt idx="184">
                  <c:v>1.2427841420000001</c:v>
                </c:pt>
                <c:pt idx="185">
                  <c:v>1.238733649</c:v>
                </c:pt>
                <c:pt idx="186">
                  <c:v>1.2440614699999999</c:v>
                </c:pt>
                <c:pt idx="187">
                  <c:v>1.2469930650000001</c:v>
                </c:pt>
                <c:pt idx="188">
                  <c:v>1.2435023780000001</c:v>
                </c:pt>
                <c:pt idx="189">
                  <c:v>1.237879634</c:v>
                </c:pt>
                <c:pt idx="190">
                  <c:v>1.243954539</c:v>
                </c:pt>
                <c:pt idx="191">
                  <c:v>1.249751091</c:v>
                </c:pt>
                <c:pt idx="192">
                  <c:v>1.2444928879999999</c:v>
                </c:pt>
                <c:pt idx="193">
                  <c:v>1.2403095959999999</c:v>
                </c:pt>
                <c:pt idx="194">
                  <c:v>1.240814447</c:v>
                </c:pt>
                <c:pt idx="195">
                  <c:v>1.2468832729999999</c:v>
                </c:pt>
                <c:pt idx="196">
                  <c:v>1.2448748350000001</c:v>
                </c:pt>
                <c:pt idx="197">
                  <c:v>1.245432138</c:v>
                </c:pt>
                <c:pt idx="198">
                  <c:v>1.2528355120000001</c:v>
                </c:pt>
                <c:pt idx="199">
                  <c:v>1.2416449789999999</c:v>
                </c:pt>
                <c:pt idx="200">
                  <c:v>1.2498605249999999</c:v>
                </c:pt>
                <c:pt idx="201">
                  <c:v>1.248345137</c:v>
                </c:pt>
                <c:pt idx="202">
                  <c:v>1.250404716</c:v>
                </c:pt>
                <c:pt idx="203">
                  <c:v>1.25125742</c:v>
                </c:pt>
                <c:pt idx="204">
                  <c:v>1.2511024479999999</c:v>
                </c:pt>
                <c:pt idx="205">
                  <c:v>1.2522616390000001</c:v>
                </c:pt>
                <c:pt idx="206">
                  <c:v>1.254568696</c:v>
                </c:pt>
                <c:pt idx="207">
                  <c:v>1.2536383870000001</c:v>
                </c:pt>
                <c:pt idx="208">
                  <c:v>1.2543369529999999</c:v>
                </c:pt>
                <c:pt idx="209">
                  <c:v>1.251221656999999</c:v>
                </c:pt>
                <c:pt idx="210">
                  <c:v>1.254740596</c:v>
                </c:pt>
                <c:pt idx="211">
                  <c:v>1.25783062</c:v>
                </c:pt>
                <c:pt idx="212">
                  <c:v>1.2566233870000001</c:v>
                </c:pt>
                <c:pt idx="213">
                  <c:v>1.2567852740000001</c:v>
                </c:pt>
                <c:pt idx="214">
                  <c:v>1.2593462470000001</c:v>
                </c:pt>
                <c:pt idx="215">
                  <c:v>1.260020852</c:v>
                </c:pt>
                <c:pt idx="216">
                  <c:v>1.259685755</c:v>
                </c:pt>
                <c:pt idx="217">
                  <c:v>1.260003448</c:v>
                </c:pt>
                <c:pt idx="218">
                  <c:v>1.262171865</c:v>
                </c:pt>
                <c:pt idx="219">
                  <c:v>1.26256609</c:v>
                </c:pt>
                <c:pt idx="220">
                  <c:v>1.264710665</c:v>
                </c:pt>
                <c:pt idx="221">
                  <c:v>1.2641882900000001</c:v>
                </c:pt>
                <c:pt idx="222">
                  <c:v>1.263783216</c:v>
                </c:pt>
                <c:pt idx="223">
                  <c:v>1.2657262090000001</c:v>
                </c:pt>
                <c:pt idx="224">
                  <c:v>1.268768549</c:v>
                </c:pt>
                <c:pt idx="225">
                  <c:v>1.2685678010000001</c:v>
                </c:pt>
                <c:pt idx="226">
                  <c:v>1.2710633280000001</c:v>
                </c:pt>
                <c:pt idx="227">
                  <c:v>1.272356153</c:v>
                </c:pt>
                <c:pt idx="228">
                  <c:v>1.276871085</c:v>
                </c:pt>
                <c:pt idx="229">
                  <c:v>1.278519392</c:v>
                </c:pt>
                <c:pt idx="230">
                  <c:v>1.278520823</c:v>
                </c:pt>
                <c:pt idx="231">
                  <c:v>1.2785552739999999</c:v>
                </c:pt>
                <c:pt idx="232">
                  <c:v>1.2824471</c:v>
                </c:pt>
                <c:pt idx="233">
                  <c:v>1.285026193</c:v>
                </c:pt>
                <c:pt idx="234">
                  <c:v>1.2863805290000001</c:v>
                </c:pt>
                <c:pt idx="235">
                  <c:v>1.290711403</c:v>
                </c:pt>
                <c:pt idx="236">
                  <c:v>1.2908502820000001</c:v>
                </c:pt>
                <c:pt idx="237">
                  <c:v>1.2873100040000001</c:v>
                </c:pt>
                <c:pt idx="238">
                  <c:v>1.2949401140000001</c:v>
                </c:pt>
                <c:pt idx="239">
                  <c:v>1.291317821</c:v>
                </c:pt>
                <c:pt idx="240">
                  <c:v>1.292593122</c:v>
                </c:pt>
                <c:pt idx="241">
                  <c:v>1.2933371069999999</c:v>
                </c:pt>
                <c:pt idx="242">
                  <c:v>1.295780301</c:v>
                </c:pt>
                <c:pt idx="243">
                  <c:v>1.299512982</c:v>
                </c:pt>
                <c:pt idx="244">
                  <c:v>1.2996689079999999</c:v>
                </c:pt>
                <c:pt idx="245">
                  <c:v>1.299644947</c:v>
                </c:pt>
                <c:pt idx="246">
                  <c:v>1.303166866</c:v>
                </c:pt>
                <c:pt idx="247">
                  <c:v>1.3006576299999999</c:v>
                </c:pt>
                <c:pt idx="248">
                  <c:v>1.31197834</c:v>
                </c:pt>
                <c:pt idx="249">
                  <c:v>1.3095399139999999</c:v>
                </c:pt>
                <c:pt idx="250">
                  <c:v>1.31196332</c:v>
                </c:pt>
                <c:pt idx="251">
                  <c:v>1.310590148</c:v>
                </c:pt>
                <c:pt idx="252">
                  <c:v>1.3150452379999999</c:v>
                </c:pt>
                <c:pt idx="253">
                  <c:v>1.3146197799999999</c:v>
                </c:pt>
                <c:pt idx="254">
                  <c:v>1.3209031819999999</c:v>
                </c:pt>
                <c:pt idx="255">
                  <c:v>1.322886467</c:v>
                </c:pt>
                <c:pt idx="256">
                  <c:v>1.324351072</c:v>
                </c:pt>
                <c:pt idx="257">
                  <c:v>1.32915926</c:v>
                </c:pt>
                <c:pt idx="258">
                  <c:v>1.328003764</c:v>
                </c:pt>
                <c:pt idx="259">
                  <c:v>1.329289317</c:v>
                </c:pt>
                <c:pt idx="260">
                  <c:v>1.333688617</c:v>
                </c:pt>
                <c:pt idx="261">
                  <c:v>1.3332252499999999</c:v>
                </c:pt>
                <c:pt idx="262">
                  <c:v>1.3317143920000001</c:v>
                </c:pt>
                <c:pt idx="263">
                  <c:v>1.334231019</c:v>
                </c:pt>
                <c:pt idx="264">
                  <c:v>1.3344246150000001</c:v>
                </c:pt>
                <c:pt idx="265">
                  <c:v>1.337865949</c:v>
                </c:pt>
                <c:pt idx="266">
                  <c:v>1.337146878</c:v>
                </c:pt>
                <c:pt idx="267">
                  <c:v>1.3387520310000001</c:v>
                </c:pt>
                <c:pt idx="268">
                  <c:v>1.344298244</c:v>
                </c:pt>
                <c:pt idx="269">
                  <c:v>1.348751426</c:v>
                </c:pt>
                <c:pt idx="270">
                  <c:v>1.353063941</c:v>
                </c:pt>
                <c:pt idx="271">
                  <c:v>1.3566615580000001</c:v>
                </c:pt>
                <c:pt idx="272">
                  <c:v>1.363092542</c:v>
                </c:pt>
                <c:pt idx="273">
                  <c:v>1.363632679</c:v>
                </c:pt>
                <c:pt idx="274">
                  <c:v>1.3641316889999999</c:v>
                </c:pt>
                <c:pt idx="275">
                  <c:v>1.3644816879999999</c:v>
                </c:pt>
                <c:pt idx="276">
                  <c:v>1.365169525</c:v>
                </c:pt>
                <c:pt idx="277">
                  <c:v>1.364499688</c:v>
                </c:pt>
                <c:pt idx="278">
                  <c:v>1.3645306829999999</c:v>
                </c:pt>
                <c:pt idx="279">
                  <c:v>1.365960002</c:v>
                </c:pt>
                <c:pt idx="280">
                  <c:v>1.370620728</c:v>
                </c:pt>
                <c:pt idx="281">
                  <c:v>1.3647252320000001</c:v>
                </c:pt>
                <c:pt idx="282">
                  <c:v>1.371991873</c:v>
                </c:pt>
                <c:pt idx="283">
                  <c:v>1.3771291969999999</c:v>
                </c:pt>
                <c:pt idx="284">
                  <c:v>1.3810954090000001</c:v>
                </c:pt>
                <c:pt idx="285">
                  <c:v>1.3836543560000001</c:v>
                </c:pt>
                <c:pt idx="286">
                  <c:v>1.3896186349999999</c:v>
                </c:pt>
                <c:pt idx="287">
                  <c:v>1.3983902930000001</c:v>
                </c:pt>
                <c:pt idx="288">
                  <c:v>1.4065550570000001</c:v>
                </c:pt>
                <c:pt idx="289">
                  <c:v>1.4117866750000001</c:v>
                </c:pt>
                <c:pt idx="290">
                  <c:v>1.4211577179999999</c:v>
                </c:pt>
                <c:pt idx="291">
                  <c:v>1.4258958100000001</c:v>
                </c:pt>
                <c:pt idx="292">
                  <c:v>1.4355720279999999</c:v>
                </c:pt>
                <c:pt idx="293">
                  <c:v>1.4477829929999999</c:v>
                </c:pt>
                <c:pt idx="294">
                  <c:v>1.46203208</c:v>
                </c:pt>
                <c:pt idx="295">
                  <c:v>1.474383116</c:v>
                </c:pt>
                <c:pt idx="296">
                  <c:v>1.4892364739999999</c:v>
                </c:pt>
                <c:pt idx="297">
                  <c:v>1.5054023270000001</c:v>
                </c:pt>
                <c:pt idx="298">
                  <c:v>1.510665774</c:v>
                </c:pt>
                <c:pt idx="299">
                  <c:v>1.5330185890000001</c:v>
                </c:pt>
                <c:pt idx="300">
                  <c:v>1.5451256040000001</c:v>
                </c:pt>
                <c:pt idx="301">
                  <c:v>1.5612225529999999</c:v>
                </c:pt>
                <c:pt idx="302">
                  <c:v>1.5839276309999999</c:v>
                </c:pt>
                <c:pt idx="303">
                  <c:v>1.5977948900000001</c:v>
                </c:pt>
                <c:pt idx="304">
                  <c:v>1.6096813679999999</c:v>
                </c:pt>
                <c:pt idx="305">
                  <c:v>1.6400060649999999</c:v>
                </c:pt>
                <c:pt idx="306">
                  <c:v>1.6608704329999999</c:v>
                </c:pt>
                <c:pt idx="307">
                  <c:v>1.693262458</c:v>
                </c:pt>
                <c:pt idx="308">
                  <c:v>1.714470387</c:v>
                </c:pt>
                <c:pt idx="309">
                  <c:v>1.7204658989999999</c:v>
                </c:pt>
                <c:pt idx="310">
                  <c:v>1.7476139070000001</c:v>
                </c:pt>
                <c:pt idx="311">
                  <c:v>1.783492088</c:v>
                </c:pt>
                <c:pt idx="312">
                  <c:v>1.812780619</c:v>
                </c:pt>
                <c:pt idx="313">
                  <c:v>1.8275125029999999</c:v>
                </c:pt>
                <c:pt idx="314">
                  <c:v>1.861863612999999</c:v>
                </c:pt>
                <c:pt idx="315">
                  <c:v>1.8827670809999999</c:v>
                </c:pt>
                <c:pt idx="316">
                  <c:v>1.92545557</c:v>
                </c:pt>
                <c:pt idx="317">
                  <c:v>1.9458523990000001</c:v>
                </c:pt>
                <c:pt idx="318">
                  <c:v>1.97649169</c:v>
                </c:pt>
                <c:pt idx="319">
                  <c:v>2.0140221120000001</c:v>
                </c:pt>
                <c:pt idx="320">
                  <c:v>2.0477230550000001</c:v>
                </c:pt>
                <c:pt idx="321">
                  <c:v>2.0625202659999999</c:v>
                </c:pt>
                <c:pt idx="322">
                  <c:v>2.0892503260000002</c:v>
                </c:pt>
                <c:pt idx="323">
                  <c:v>2.133777142</c:v>
                </c:pt>
                <c:pt idx="324">
                  <c:v>2.1731975079999999</c:v>
                </c:pt>
                <c:pt idx="325">
                  <c:v>2.1757588389999989</c:v>
                </c:pt>
                <c:pt idx="326">
                  <c:v>2.209888458</c:v>
                </c:pt>
                <c:pt idx="327">
                  <c:v>2.2490994930000001</c:v>
                </c:pt>
                <c:pt idx="328">
                  <c:v>2.2708716390000001</c:v>
                </c:pt>
                <c:pt idx="329">
                  <c:v>2.2902643679999999</c:v>
                </c:pt>
                <c:pt idx="330">
                  <c:v>2.3282527919999998</c:v>
                </c:pt>
                <c:pt idx="331">
                  <c:v>2.3274419310000001</c:v>
                </c:pt>
                <c:pt idx="332">
                  <c:v>2.331315279</c:v>
                </c:pt>
                <c:pt idx="333">
                  <c:v>2.3746399880000002</c:v>
                </c:pt>
                <c:pt idx="334">
                  <c:v>2.3326754569999988</c:v>
                </c:pt>
                <c:pt idx="335">
                  <c:v>2.4135909080000002</c:v>
                </c:pt>
                <c:pt idx="336">
                  <c:v>2.3584027289999998</c:v>
                </c:pt>
                <c:pt idx="337">
                  <c:v>2.3947179319999998</c:v>
                </c:pt>
                <c:pt idx="338">
                  <c:v>2.375497341</c:v>
                </c:pt>
                <c:pt idx="339">
                  <c:v>2.3914053439999989</c:v>
                </c:pt>
                <c:pt idx="340">
                  <c:v>2.3859350680000002</c:v>
                </c:pt>
                <c:pt idx="341">
                  <c:v>2.4188365940000001</c:v>
                </c:pt>
                <c:pt idx="342">
                  <c:v>2.4198164939999991</c:v>
                </c:pt>
                <c:pt idx="343">
                  <c:v>2.4110033510000002</c:v>
                </c:pt>
                <c:pt idx="344">
                  <c:v>2.3855328560000002</c:v>
                </c:pt>
                <c:pt idx="345">
                  <c:v>2.3910467620000002</c:v>
                </c:pt>
                <c:pt idx="346">
                  <c:v>2.432384968</c:v>
                </c:pt>
                <c:pt idx="347">
                  <c:v>2.4058911799999998</c:v>
                </c:pt>
                <c:pt idx="348">
                  <c:v>2.4096732140000001</c:v>
                </c:pt>
                <c:pt idx="349">
                  <c:v>2.4043846129999999</c:v>
                </c:pt>
                <c:pt idx="350">
                  <c:v>2.3989644050000001</c:v>
                </c:pt>
                <c:pt idx="351">
                  <c:v>2.4494750500000002</c:v>
                </c:pt>
                <c:pt idx="352">
                  <c:v>2.4595160479999998</c:v>
                </c:pt>
                <c:pt idx="353">
                  <c:v>2.409518957</c:v>
                </c:pt>
                <c:pt idx="354">
                  <c:v>2.4138305189999998</c:v>
                </c:pt>
                <c:pt idx="355">
                  <c:v>2.4578895570000001</c:v>
                </c:pt>
                <c:pt idx="356">
                  <c:v>2.4105467799999998</c:v>
                </c:pt>
                <c:pt idx="357">
                  <c:v>2.4278075700000001</c:v>
                </c:pt>
                <c:pt idx="358">
                  <c:v>2.4333124160000001</c:v>
                </c:pt>
                <c:pt idx="359">
                  <c:v>2.4097685809999998</c:v>
                </c:pt>
                <c:pt idx="360">
                  <c:v>2.4466636180000001</c:v>
                </c:pt>
                <c:pt idx="361">
                  <c:v>2.4069888590000001</c:v>
                </c:pt>
                <c:pt idx="362">
                  <c:v>2.4574427600000002</c:v>
                </c:pt>
                <c:pt idx="363">
                  <c:v>2.4463698859999998</c:v>
                </c:pt>
                <c:pt idx="364">
                  <c:v>2.4567110539999999</c:v>
                </c:pt>
                <c:pt idx="365">
                  <c:v>2.4385933880000001</c:v>
                </c:pt>
                <c:pt idx="366">
                  <c:v>2.4389047619999999</c:v>
                </c:pt>
                <c:pt idx="367">
                  <c:v>2.4624803069999999</c:v>
                </c:pt>
                <c:pt idx="368">
                  <c:v>2.4334111209999998</c:v>
                </c:pt>
                <c:pt idx="369">
                  <c:v>2.4301722049999999</c:v>
                </c:pt>
                <c:pt idx="370">
                  <c:v>2.4619727130000002</c:v>
                </c:pt>
                <c:pt idx="371">
                  <c:v>2.4666581149999991</c:v>
                </c:pt>
                <c:pt idx="372">
                  <c:v>2.4443793299999999</c:v>
                </c:pt>
                <c:pt idx="373">
                  <c:v>2.4422397610000002</c:v>
                </c:pt>
                <c:pt idx="374">
                  <c:v>2.481295824</c:v>
                </c:pt>
                <c:pt idx="375">
                  <c:v>2.4325757029999999</c:v>
                </c:pt>
                <c:pt idx="376">
                  <c:v>2.4188222889999991</c:v>
                </c:pt>
                <c:pt idx="377">
                  <c:v>2.3842737669999998</c:v>
                </c:pt>
                <c:pt idx="378">
                  <c:v>2.4252462389999998</c:v>
                </c:pt>
                <c:pt idx="379">
                  <c:v>2.3985400199999991</c:v>
                </c:pt>
                <c:pt idx="380">
                  <c:v>2.4045588969999998</c:v>
                </c:pt>
                <c:pt idx="381">
                  <c:v>2.408170938</c:v>
                </c:pt>
                <c:pt idx="382">
                  <c:v>2.4130477909999999</c:v>
                </c:pt>
                <c:pt idx="383">
                  <c:v>2.3878042700000002</c:v>
                </c:pt>
                <c:pt idx="384">
                  <c:v>2.3767957690000001</c:v>
                </c:pt>
                <c:pt idx="385">
                  <c:v>2.4047782419999999</c:v>
                </c:pt>
                <c:pt idx="386">
                  <c:v>2.4224541189999989</c:v>
                </c:pt>
                <c:pt idx="387">
                  <c:v>2.4658651349999992</c:v>
                </c:pt>
                <c:pt idx="388">
                  <c:v>2.442659855</c:v>
                </c:pt>
                <c:pt idx="389">
                  <c:v>2.4307069779999999</c:v>
                </c:pt>
                <c:pt idx="390">
                  <c:v>2.4048392770000002</c:v>
                </c:pt>
                <c:pt idx="391">
                  <c:v>2.4359269139999991</c:v>
                </c:pt>
                <c:pt idx="392">
                  <c:v>2.4057486059999991</c:v>
                </c:pt>
                <c:pt idx="393">
                  <c:v>2.4052414889999998</c:v>
                </c:pt>
                <c:pt idx="394">
                  <c:v>2.436626433999999</c:v>
                </c:pt>
                <c:pt idx="395">
                  <c:v>2.4642639160000002</c:v>
                </c:pt>
                <c:pt idx="396">
                  <c:v>2.3733794690000001</c:v>
                </c:pt>
                <c:pt idx="397">
                  <c:v>2.4043416980000001</c:v>
                </c:pt>
                <c:pt idx="398">
                  <c:v>2.5018179420000002</c:v>
                </c:pt>
                <c:pt idx="399">
                  <c:v>2.394020796</c:v>
                </c:pt>
                <c:pt idx="400">
                  <c:v>2.4285581110000001</c:v>
                </c:pt>
                <c:pt idx="401">
                  <c:v>2.5114719870000002</c:v>
                </c:pt>
                <c:pt idx="402">
                  <c:v>2.4275784489999999</c:v>
                </c:pt>
                <c:pt idx="403">
                  <c:v>2.5082278250000001</c:v>
                </c:pt>
                <c:pt idx="404">
                  <c:v>2.4735934730000002</c:v>
                </c:pt>
                <c:pt idx="405">
                  <c:v>2.4698479180000001</c:v>
                </c:pt>
                <c:pt idx="406">
                  <c:v>2.4824364189999999</c:v>
                </c:pt>
                <c:pt idx="407">
                  <c:v>2.548220873</c:v>
                </c:pt>
                <c:pt idx="408">
                  <c:v>2.5562601089999988</c:v>
                </c:pt>
                <c:pt idx="409">
                  <c:v>2.4903271199999999</c:v>
                </c:pt>
                <c:pt idx="410">
                  <c:v>2.5163357259999999</c:v>
                </c:pt>
                <c:pt idx="411">
                  <c:v>2.5376782420000001</c:v>
                </c:pt>
                <c:pt idx="412">
                  <c:v>2.498820066</c:v>
                </c:pt>
                <c:pt idx="413">
                  <c:v>2.5303819179999998</c:v>
                </c:pt>
                <c:pt idx="414">
                  <c:v>2.534022808</c:v>
                </c:pt>
                <c:pt idx="415">
                  <c:v>2.5345356460000001</c:v>
                </c:pt>
                <c:pt idx="416">
                  <c:v>2.6283683779999998</c:v>
                </c:pt>
                <c:pt idx="417">
                  <c:v>2.5962114329999988</c:v>
                </c:pt>
                <c:pt idx="418">
                  <c:v>2.5804388519999999</c:v>
                </c:pt>
                <c:pt idx="419">
                  <c:v>2.5801973340000002</c:v>
                </c:pt>
                <c:pt idx="420">
                  <c:v>2.6389465329999999</c:v>
                </c:pt>
                <c:pt idx="421">
                  <c:v>2.6436696049999999</c:v>
                </c:pt>
                <c:pt idx="422">
                  <c:v>2.6253747939999998</c:v>
                </c:pt>
                <c:pt idx="423">
                  <c:v>2.7094190120000001</c:v>
                </c:pt>
                <c:pt idx="424">
                  <c:v>2.7321407789999999</c:v>
                </c:pt>
                <c:pt idx="425">
                  <c:v>2.7018897530000001</c:v>
                </c:pt>
                <c:pt idx="426">
                  <c:v>2.6790182589999998</c:v>
                </c:pt>
                <c:pt idx="427">
                  <c:v>2.7594282630000002</c:v>
                </c:pt>
                <c:pt idx="428">
                  <c:v>2.691776752</c:v>
                </c:pt>
                <c:pt idx="429">
                  <c:v>2.7271735669999999</c:v>
                </c:pt>
                <c:pt idx="430">
                  <c:v>2.9145684239999992</c:v>
                </c:pt>
                <c:pt idx="431">
                  <c:v>2.8299651149999989</c:v>
                </c:pt>
                <c:pt idx="432">
                  <c:v>2.880871773</c:v>
                </c:pt>
                <c:pt idx="433">
                  <c:v>2.8623898030000001</c:v>
                </c:pt>
                <c:pt idx="434">
                  <c:v>2.9116635319999991</c:v>
                </c:pt>
                <c:pt idx="435">
                  <c:v>2.9879677299999998</c:v>
                </c:pt>
                <c:pt idx="436">
                  <c:v>2.9844896790000002</c:v>
                </c:pt>
                <c:pt idx="437">
                  <c:v>3.2898242469999999</c:v>
                </c:pt>
                <c:pt idx="438">
                  <c:v>3.030349255</c:v>
                </c:pt>
                <c:pt idx="439">
                  <c:v>3.0821886059999999</c:v>
                </c:pt>
              </c:numCache>
            </c:numRef>
          </c:yVal>
          <c:smooth val="0"/>
        </c:ser>
        <c:ser>
          <c:idx val="2"/>
          <c:order val="2"/>
          <c:spPr>
            <a:ln w="952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xVal>
            <c:numRef>
              <c:f>JLewisFeEDTA2!$E$53:$E$492</c:f>
              <c:numCache>
                <c:formatCode>General</c:formatCode>
                <c:ptCount val="440"/>
                <c:pt idx="0">
                  <c:v>750.01708979999989</c:v>
                </c:pt>
                <c:pt idx="1">
                  <c:v>749.0313721</c:v>
                </c:pt>
                <c:pt idx="2">
                  <c:v>748.04522709999981</c:v>
                </c:pt>
                <c:pt idx="3">
                  <c:v>747.05883789999996</c:v>
                </c:pt>
                <c:pt idx="4">
                  <c:v>745.93103029999997</c:v>
                </c:pt>
                <c:pt idx="5">
                  <c:v>744.94378659999995</c:v>
                </c:pt>
                <c:pt idx="6">
                  <c:v>743.95623779999983</c:v>
                </c:pt>
                <c:pt idx="7">
                  <c:v>742.96838379999997</c:v>
                </c:pt>
                <c:pt idx="8">
                  <c:v>741.98010250000004</c:v>
                </c:pt>
                <c:pt idx="9">
                  <c:v>740.9915160999999</c:v>
                </c:pt>
                <c:pt idx="10">
                  <c:v>740.00256349999972</c:v>
                </c:pt>
                <c:pt idx="11">
                  <c:v>739.01324460000001</c:v>
                </c:pt>
                <c:pt idx="12">
                  <c:v>738.02362059999996</c:v>
                </c:pt>
                <c:pt idx="13">
                  <c:v>737.03356929999984</c:v>
                </c:pt>
                <c:pt idx="14">
                  <c:v>736.04327390000003</c:v>
                </c:pt>
                <c:pt idx="15">
                  <c:v>735.05255129999989</c:v>
                </c:pt>
                <c:pt idx="16">
                  <c:v>734.06152339999994</c:v>
                </c:pt>
                <c:pt idx="17">
                  <c:v>733.07012939999993</c:v>
                </c:pt>
                <c:pt idx="18">
                  <c:v>731.93670650000001</c:v>
                </c:pt>
                <c:pt idx="19">
                  <c:v>730.94458009999994</c:v>
                </c:pt>
                <c:pt idx="20">
                  <c:v>729.95208739999987</c:v>
                </c:pt>
                <c:pt idx="21">
                  <c:v>728.95928959999992</c:v>
                </c:pt>
                <c:pt idx="22">
                  <c:v>727.96612549999975</c:v>
                </c:pt>
                <c:pt idx="23">
                  <c:v>726.9725952</c:v>
                </c:pt>
                <c:pt idx="24">
                  <c:v>725.97875980000003</c:v>
                </c:pt>
                <c:pt idx="25">
                  <c:v>724.98455809999996</c:v>
                </c:pt>
                <c:pt idx="26">
                  <c:v>723.98999019999997</c:v>
                </c:pt>
                <c:pt idx="27">
                  <c:v>722.99511719999987</c:v>
                </c:pt>
                <c:pt idx="28">
                  <c:v>721.99993900000004</c:v>
                </c:pt>
                <c:pt idx="29">
                  <c:v>721.00433350000003</c:v>
                </c:pt>
                <c:pt idx="30">
                  <c:v>720.00842290000003</c:v>
                </c:pt>
                <c:pt idx="31">
                  <c:v>719.01220699999988</c:v>
                </c:pt>
                <c:pt idx="32">
                  <c:v>718.01562499999989</c:v>
                </c:pt>
                <c:pt idx="33">
                  <c:v>717.01873780000005</c:v>
                </c:pt>
                <c:pt idx="34">
                  <c:v>716.02148439999996</c:v>
                </c:pt>
                <c:pt idx="35">
                  <c:v>715.02386469999999</c:v>
                </c:pt>
                <c:pt idx="36">
                  <c:v>714.02593990000003</c:v>
                </c:pt>
                <c:pt idx="37">
                  <c:v>713.02764889999992</c:v>
                </c:pt>
                <c:pt idx="38">
                  <c:v>712.02905269999997</c:v>
                </c:pt>
                <c:pt idx="39">
                  <c:v>711.03009029999998</c:v>
                </c:pt>
                <c:pt idx="40">
                  <c:v>710.0308227999999</c:v>
                </c:pt>
                <c:pt idx="41">
                  <c:v>709.03118899999993</c:v>
                </c:pt>
                <c:pt idx="42">
                  <c:v>708.03124999999989</c:v>
                </c:pt>
                <c:pt idx="43">
                  <c:v>707.03100589999985</c:v>
                </c:pt>
                <c:pt idx="44">
                  <c:v>706.03039550000005</c:v>
                </c:pt>
                <c:pt idx="45">
                  <c:v>705.0294189</c:v>
                </c:pt>
                <c:pt idx="46">
                  <c:v>704.02813719999983</c:v>
                </c:pt>
                <c:pt idx="47">
                  <c:v>703.02655029999994</c:v>
                </c:pt>
                <c:pt idx="48">
                  <c:v>702.02459720000002</c:v>
                </c:pt>
                <c:pt idx="49">
                  <c:v>701.02227779999987</c:v>
                </c:pt>
                <c:pt idx="50">
                  <c:v>700.0197144</c:v>
                </c:pt>
                <c:pt idx="51">
                  <c:v>699.01672359999998</c:v>
                </c:pt>
                <c:pt idx="52">
                  <c:v>698.0134888</c:v>
                </c:pt>
                <c:pt idx="53">
                  <c:v>697.00988770000004</c:v>
                </c:pt>
                <c:pt idx="54">
                  <c:v>696.00592039999992</c:v>
                </c:pt>
                <c:pt idx="55">
                  <c:v>695.00170900000001</c:v>
                </c:pt>
                <c:pt idx="56">
                  <c:v>693.99713129999998</c:v>
                </c:pt>
                <c:pt idx="57">
                  <c:v>692.9921875</c:v>
                </c:pt>
                <c:pt idx="58">
                  <c:v>691.98693849999984</c:v>
                </c:pt>
                <c:pt idx="59">
                  <c:v>690.98138429999995</c:v>
                </c:pt>
                <c:pt idx="60">
                  <c:v>689.97546390000002</c:v>
                </c:pt>
                <c:pt idx="61">
                  <c:v>688.96929929999988</c:v>
                </c:pt>
                <c:pt idx="62">
                  <c:v>687.96270749999985</c:v>
                </c:pt>
                <c:pt idx="63">
                  <c:v>686.95587160000002</c:v>
                </c:pt>
                <c:pt idx="64">
                  <c:v>685.94866939999986</c:v>
                </c:pt>
                <c:pt idx="65">
                  <c:v>684.94116209999981</c:v>
                </c:pt>
                <c:pt idx="66">
                  <c:v>683.93328859999997</c:v>
                </c:pt>
                <c:pt idx="67">
                  <c:v>683.06921389999991</c:v>
                </c:pt>
                <c:pt idx="68">
                  <c:v>682.06073000000004</c:v>
                </c:pt>
                <c:pt idx="69">
                  <c:v>681.0520019999999</c:v>
                </c:pt>
                <c:pt idx="70">
                  <c:v>680.04290769999989</c:v>
                </c:pt>
                <c:pt idx="71">
                  <c:v>679.03350829999999</c:v>
                </c:pt>
                <c:pt idx="72">
                  <c:v>678.02374269999996</c:v>
                </c:pt>
                <c:pt idx="73">
                  <c:v>677.01373290000004</c:v>
                </c:pt>
                <c:pt idx="74">
                  <c:v>676.00335689999997</c:v>
                </c:pt>
                <c:pt idx="75">
                  <c:v>674.99267579999992</c:v>
                </c:pt>
                <c:pt idx="76">
                  <c:v>673.98168950000002</c:v>
                </c:pt>
                <c:pt idx="77">
                  <c:v>672.97033690000001</c:v>
                </c:pt>
                <c:pt idx="78">
                  <c:v>671.95874019999997</c:v>
                </c:pt>
                <c:pt idx="79">
                  <c:v>670.94677730000001</c:v>
                </c:pt>
                <c:pt idx="80">
                  <c:v>669.93450929999983</c:v>
                </c:pt>
                <c:pt idx="81">
                  <c:v>669.06658939999988</c:v>
                </c:pt>
                <c:pt idx="82">
                  <c:v>668.05371090000006</c:v>
                </c:pt>
                <c:pt idx="83">
                  <c:v>667.04052729999989</c:v>
                </c:pt>
                <c:pt idx="84">
                  <c:v>666.02703859999997</c:v>
                </c:pt>
                <c:pt idx="85">
                  <c:v>665.01324460000001</c:v>
                </c:pt>
                <c:pt idx="86">
                  <c:v>663.99914550000005</c:v>
                </c:pt>
                <c:pt idx="87">
                  <c:v>662.98468019999996</c:v>
                </c:pt>
                <c:pt idx="88">
                  <c:v>661.96997069999998</c:v>
                </c:pt>
                <c:pt idx="89">
                  <c:v>660.95489499999996</c:v>
                </c:pt>
                <c:pt idx="90">
                  <c:v>659.93951419999985</c:v>
                </c:pt>
                <c:pt idx="91">
                  <c:v>659.06896969999991</c:v>
                </c:pt>
                <c:pt idx="92">
                  <c:v>658.05297849999988</c:v>
                </c:pt>
                <c:pt idx="93">
                  <c:v>657.03674320000005</c:v>
                </c:pt>
                <c:pt idx="94">
                  <c:v>656.02020259999983</c:v>
                </c:pt>
                <c:pt idx="95">
                  <c:v>655.00329590000001</c:v>
                </c:pt>
                <c:pt idx="96">
                  <c:v>653.98614499999996</c:v>
                </c:pt>
                <c:pt idx="97">
                  <c:v>652.96862789999989</c:v>
                </c:pt>
                <c:pt idx="98">
                  <c:v>651.95080569999993</c:v>
                </c:pt>
                <c:pt idx="99">
                  <c:v>650.93267819999994</c:v>
                </c:pt>
                <c:pt idx="100">
                  <c:v>650.05981450000002</c:v>
                </c:pt>
                <c:pt idx="101">
                  <c:v>649.04113769999992</c:v>
                </c:pt>
                <c:pt idx="102">
                  <c:v>648.02209469999991</c:v>
                </c:pt>
                <c:pt idx="103">
                  <c:v>647.00280759999998</c:v>
                </c:pt>
                <c:pt idx="104">
                  <c:v>645.98321529999998</c:v>
                </c:pt>
                <c:pt idx="105">
                  <c:v>644.96331789999988</c:v>
                </c:pt>
                <c:pt idx="106">
                  <c:v>643.94311519999985</c:v>
                </c:pt>
                <c:pt idx="107">
                  <c:v>643.06842039999992</c:v>
                </c:pt>
                <c:pt idx="108">
                  <c:v>642.04760739999972</c:v>
                </c:pt>
                <c:pt idx="109">
                  <c:v>641.02655029999994</c:v>
                </c:pt>
                <c:pt idx="110">
                  <c:v>640.00518799999998</c:v>
                </c:pt>
                <c:pt idx="111">
                  <c:v>638.98345949999998</c:v>
                </c:pt>
                <c:pt idx="112">
                  <c:v>637.96148679999988</c:v>
                </c:pt>
                <c:pt idx="113">
                  <c:v>636.93920899999989</c:v>
                </c:pt>
                <c:pt idx="114">
                  <c:v>636.06274409999992</c:v>
                </c:pt>
                <c:pt idx="115">
                  <c:v>635.03991699999983</c:v>
                </c:pt>
                <c:pt idx="116">
                  <c:v>634.01672359999998</c:v>
                </c:pt>
                <c:pt idx="117">
                  <c:v>632.99328609999998</c:v>
                </c:pt>
                <c:pt idx="118">
                  <c:v>631.96954349999987</c:v>
                </c:pt>
                <c:pt idx="119">
                  <c:v>630.94549559999996</c:v>
                </c:pt>
                <c:pt idx="120">
                  <c:v>630.06756589999975</c:v>
                </c:pt>
                <c:pt idx="121">
                  <c:v>629.04296879999981</c:v>
                </c:pt>
                <c:pt idx="122">
                  <c:v>628.01806639999984</c:v>
                </c:pt>
                <c:pt idx="123">
                  <c:v>626.99285889999987</c:v>
                </c:pt>
                <c:pt idx="124">
                  <c:v>625.96740719999991</c:v>
                </c:pt>
                <c:pt idx="125">
                  <c:v>624.94158939999988</c:v>
                </c:pt>
                <c:pt idx="126">
                  <c:v>624.06213379999986</c:v>
                </c:pt>
                <c:pt idx="127">
                  <c:v>623.03582759999983</c:v>
                </c:pt>
                <c:pt idx="128">
                  <c:v>622.00921629999993</c:v>
                </c:pt>
                <c:pt idx="129">
                  <c:v>620.98229979999985</c:v>
                </c:pt>
                <c:pt idx="130">
                  <c:v>619.95507809999992</c:v>
                </c:pt>
                <c:pt idx="131">
                  <c:v>618.92755129999989</c:v>
                </c:pt>
                <c:pt idx="132">
                  <c:v>618.04663089999985</c:v>
                </c:pt>
                <c:pt idx="133">
                  <c:v>617.01861569999994</c:v>
                </c:pt>
                <c:pt idx="134">
                  <c:v>615.99023439999996</c:v>
                </c:pt>
                <c:pt idx="135">
                  <c:v>614.96160889999976</c:v>
                </c:pt>
                <c:pt idx="136">
                  <c:v>613.93273929999998</c:v>
                </c:pt>
                <c:pt idx="137">
                  <c:v>613.05059809999989</c:v>
                </c:pt>
                <c:pt idx="138">
                  <c:v>612.02111819999993</c:v>
                </c:pt>
                <c:pt idx="139">
                  <c:v>610.99139400000001</c:v>
                </c:pt>
                <c:pt idx="140">
                  <c:v>609.96136469999988</c:v>
                </c:pt>
                <c:pt idx="141">
                  <c:v>608.93103029999997</c:v>
                </c:pt>
                <c:pt idx="142">
                  <c:v>608.04766849999976</c:v>
                </c:pt>
                <c:pt idx="143">
                  <c:v>607.01684569999998</c:v>
                </c:pt>
                <c:pt idx="144">
                  <c:v>605.98571779999997</c:v>
                </c:pt>
                <c:pt idx="145">
                  <c:v>604.9542846999999</c:v>
                </c:pt>
                <c:pt idx="146">
                  <c:v>604.06994629999997</c:v>
                </c:pt>
                <c:pt idx="147">
                  <c:v>603.03802489999987</c:v>
                </c:pt>
                <c:pt idx="148">
                  <c:v>602.00579830000004</c:v>
                </c:pt>
                <c:pt idx="149">
                  <c:v>600.97326659999999</c:v>
                </c:pt>
                <c:pt idx="150">
                  <c:v>599.94042969999987</c:v>
                </c:pt>
                <c:pt idx="151">
                  <c:v>599.05493160000003</c:v>
                </c:pt>
                <c:pt idx="152">
                  <c:v>598.02160639999988</c:v>
                </c:pt>
                <c:pt idx="153">
                  <c:v>596.98803710000004</c:v>
                </c:pt>
                <c:pt idx="154">
                  <c:v>595.95410159999983</c:v>
                </c:pt>
                <c:pt idx="155">
                  <c:v>595.06768799999986</c:v>
                </c:pt>
                <c:pt idx="156">
                  <c:v>594.03326419999985</c:v>
                </c:pt>
                <c:pt idx="157">
                  <c:v>592.99859619999984</c:v>
                </c:pt>
                <c:pt idx="158">
                  <c:v>591.96362299999987</c:v>
                </c:pt>
                <c:pt idx="159">
                  <c:v>590.92834470000003</c:v>
                </c:pt>
                <c:pt idx="160">
                  <c:v>590.04077150000001</c:v>
                </c:pt>
                <c:pt idx="161">
                  <c:v>589.00500490000002</c:v>
                </c:pt>
                <c:pt idx="162">
                  <c:v>587.96893309999996</c:v>
                </c:pt>
                <c:pt idx="163">
                  <c:v>586.93261719999975</c:v>
                </c:pt>
                <c:pt idx="164">
                  <c:v>586.04412839999986</c:v>
                </c:pt>
                <c:pt idx="165">
                  <c:v>585.0072631999999</c:v>
                </c:pt>
                <c:pt idx="166">
                  <c:v>583.97015379999993</c:v>
                </c:pt>
                <c:pt idx="167">
                  <c:v>582.93273929999998</c:v>
                </c:pt>
                <c:pt idx="168">
                  <c:v>582.04333499999996</c:v>
                </c:pt>
                <c:pt idx="169">
                  <c:v>581.00543210000001</c:v>
                </c:pt>
                <c:pt idx="170">
                  <c:v>579.96722409999961</c:v>
                </c:pt>
                <c:pt idx="171">
                  <c:v>578.92877199999998</c:v>
                </c:pt>
                <c:pt idx="172">
                  <c:v>578.03845209999997</c:v>
                </c:pt>
                <c:pt idx="173">
                  <c:v>576.99951169999997</c:v>
                </c:pt>
                <c:pt idx="174">
                  <c:v>575.96026609999979</c:v>
                </c:pt>
                <c:pt idx="175">
                  <c:v>575.06927489999987</c:v>
                </c:pt>
                <c:pt idx="176">
                  <c:v>574.02954099999999</c:v>
                </c:pt>
                <c:pt idx="177">
                  <c:v>572.98950200000002</c:v>
                </c:pt>
                <c:pt idx="178">
                  <c:v>571.94921879999981</c:v>
                </c:pt>
                <c:pt idx="179">
                  <c:v>571.05737299999998</c:v>
                </c:pt>
                <c:pt idx="180">
                  <c:v>570.01660159999983</c:v>
                </c:pt>
                <c:pt idx="181">
                  <c:v>568.97552489999987</c:v>
                </c:pt>
                <c:pt idx="182">
                  <c:v>567.93420409999987</c:v>
                </c:pt>
                <c:pt idx="183">
                  <c:v>567.04144289999988</c:v>
                </c:pt>
                <c:pt idx="184">
                  <c:v>565.99963379999997</c:v>
                </c:pt>
                <c:pt idx="185">
                  <c:v>564.95751949999976</c:v>
                </c:pt>
                <c:pt idx="186">
                  <c:v>564.06408690000001</c:v>
                </c:pt>
                <c:pt idx="187">
                  <c:v>563.02154539999992</c:v>
                </c:pt>
                <c:pt idx="188">
                  <c:v>561.9786987</c:v>
                </c:pt>
                <c:pt idx="189">
                  <c:v>560.93554689999985</c:v>
                </c:pt>
                <c:pt idx="190">
                  <c:v>560.04125979999981</c:v>
                </c:pt>
                <c:pt idx="191">
                  <c:v>558.99768069999993</c:v>
                </c:pt>
                <c:pt idx="192">
                  <c:v>557.95379639999999</c:v>
                </c:pt>
                <c:pt idx="193">
                  <c:v>557.05883789999996</c:v>
                </c:pt>
                <c:pt idx="194">
                  <c:v>556.01446529999998</c:v>
                </c:pt>
                <c:pt idx="195">
                  <c:v>554.96984859999998</c:v>
                </c:pt>
                <c:pt idx="196">
                  <c:v>554.0742798</c:v>
                </c:pt>
                <c:pt idx="197">
                  <c:v>553.02917479999996</c:v>
                </c:pt>
                <c:pt idx="198">
                  <c:v>551.98382570000001</c:v>
                </c:pt>
                <c:pt idx="199">
                  <c:v>550.93817139999999</c:v>
                </c:pt>
                <c:pt idx="200">
                  <c:v>550.04174799999998</c:v>
                </c:pt>
                <c:pt idx="201">
                  <c:v>548.99560550000001</c:v>
                </c:pt>
                <c:pt idx="202">
                  <c:v>547.94927979999989</c:v>
                </c:pt>
                <c:pt idx="203">
                  <c:v>547.05218509999986</c:v>
                </c:pt>
                <c:pt idx="204">
                  <c:v>546.00531009999997</c:v>
                </c:pt>
                <c:pt idx="205">
                  <c:v>544.95819089999986</c:v>
                </c:pt>
                <c:pt idx="206">
                  <c:v>544.06048579999992</c:v>
                </c:pt>
                <c:pt idx="207">
                  <c:v>543.01287839999998</c:v>
                </c:pt>
                <c:pt idx="208">
                  <c:v>541.96508789999984</c:v>
                </c:pt>
                <c:pt idx="209">
                  <c:v>541.06671139999992</c:v>
                </c:pt>
                <c:pt idx="210">
                  <c:v>540.01837160000002</c:v>
                </c:pt>
                <c:pt idx="211">
                  <c:v>538.96984859999998</c:v>
                </c:pt>
                <c:pt idx="212">
                  <c:v>538.07086179999999</c:v>
                </c:pt>
                <c:pt idx="213">
                  <c:v>537.02178960000003</c:v>
                </c:pt>
                <c:pt idx="214">
                  <c:v>535.97253420000004</c:v>
                </c:pt>
                <c:pt idx="215">
                  <c:v>535.07293700000002</c:v>
                </c:pt>
                <c:pt idx="216">
                  <c:v>534.02319339999997</c:v>
                </c:pt>
                <c:pt idx="217">
                  <c:v>532.97314449999999</c:v>
                </c:pt>
                <c:pt idx="218">
                  <c:v>532.07293700000002</c:v>
                </c:pt>
                <c:pt idx="219">
                  <c:v>531.02246090000006</c:v>
                </c:pt>
                <c:pt idx="220">
                  <c:v>529.97174070000005</c:v>
                </c:pt>
                <c:pt idx="221">
                  <c:v>529.07092290000003</c:v>
                </c:pt>
                <c:pt idx="222">
                  <c:v>528.0197144</c:v>
                </c:pt>
                <c:pt idx="223">
                  <c:v>526.96826169999986</c:v>
                </c:pt>
                <c:pt idx="224">
                  <c:v>526.06683350000003</c:v>
                </c:pt>
                <c:pt idx="225">
                  <c:v>525.01489260000005</c:v>
                </c:pt>
                <c:pt idx="226">
                  <c:v>523.96276859999989</c:v>
                </c:pt>
                <c:pt idx="227">
                  <c:v>523.06073000000004</c:v>
                </c:pt>
                <c:pt idx="228">
                  <c:v>522.00811769999996</c:v>
                </c:pt>
                <c:pt idx="229">
                  <c:v>520.95520019999992</c:v>
                </c:pt>
                <c:pt idx="230">
                  <c:v>520.05255129999989</c:v>
                </c:pt>
                <c:pt idx="231">
                  <c:v>518.99926759999994</c:v>
                </c:pt>
                <c:pt idx="232">
                  <c:v>517.94567869999992</c:v>
                </c:pt>
                <c:pt idx="233">
                  <c:v>517.04248050000001</c:v>
                </c:pt>
                <c:pt idx="234">
                  <c:v>515.9884644</c:v>
                </c:pt>
                <c:pt idx="235">
                  <c:v>514.93420409999987</c:v>
                </c:pt>
                <c:pt idx="236">
                  <c:v>514.03033449999998</c:v>
                </c:pt>
                <c:pt idx="237">
                  <c:v>512.97564699999998</c:v>
                </c:pt>
                <c:pt idx="238">
                  <c:v>512.07141109999998</c:v>
                </c:pt>
                <c:pt idx="239">
                  <c:v>511.01623540000003</c:v>
                </c:pt>
                <c:pt idx="240">
                  <c:v>509.96081539999989</c:v>
                </c:pt>
                <c:pt idx="241">
                  <c:v>509.0559998</c:v>
                </c:pt>
                <c:pt idx="242">
                  <c:v>508.00015259999992</c:v>
                </c:pt>
                <c:pt idx="243">
                  <c:v>506.94406129999999</c:v>
                </c:pt>
                <c:pt idx="244">
                  <c:v>506.03866579999999</c:v>
                </c:pt>
                <c:pt idx="245">
                  <c:v>504.98211669999989</c:v>
                </c:pt>
                <c:pt idx="246">
                  <c:v>503.92535400000003</c:v>
                </c:pt>
                <c:pt idx="247">
                  <c:v>503.01937869999989</c:v>
                </c:pt>
                <c:pt idx="248">
                  <c:v>501.96215819999992</c:v>
                </c:pt>
                <c:pt idx="249">
                  <c:v>501.05578609999998</c:v>
                </c:pt>
                <c:pt idx="250">
                  <c:v>499.99813839999979</c:v>
                </c:pt>
                <c:pt idx="251">
                  <c:v>498.94024660000002</c:v>
                </c:pt>
                <c:pt idx="252">
                  <c:v>498.03329469999989</c:v>
                </c:pt>
                <c:pt idx="253">
                  <c:v>496.97497559999999</c:v>
                </c:pt>
                <c:pt idx="254">
                  <c:v>496.0676575</c:v>
                </c:pt>
                <c:pt idx="255">
                  <c:v>495.0088806</c:v>
                </c:pt>
                <c:pt idx="256">
                  <c:v>493.9498901</c:v>
                </c:pt>
                <c:pt idx="257">
                  <c:v>493.04199219999998</c:v>
                </c:pt>
                <c:pt idx="258">
                  <c:v>491.98257449999988</c:v>
                </c:pt>
                <c:pt idx="259">
                  <c:v>491.07431029999992</c:v>
                </c:pt>
                <c:pt idx="260">
                  <c:v>490.01446529999998</c:v>
                </c:pt>
                <c:pt idx="261">
                  <c:v>488.95437620000001</c:v>
                </c:pt>
                <c:pt idx="262">
                  <c:v>488.04553220000003</c:v>
                </c:pt>
                <c:pt idx="263">
                  <c:v>486.98501589999989</c:v>
                </c:pt>
                <c:pt idx="264">
                  <c:v>485.92428589999997</c:v>
                </c:pt>
                <c:pt idx="265">
                  <c:v>485.0148926</c:v>
                </c:pt>
                <c:pt idx="266">
                  <c:v>483.95370480000003</c:v>
                </c:pt>
                <c:pt idx="267">
                  <c:v>483.04394530000002</c:v>
                </c:pt>
                <c:pt idx="268">
                  <c:v>481.98236079999992</c:v>
                </c:pt>
                <c:pt idx="269">
                  <c:v>481.0722351</c:v>
                </c:pt>
                <c:pt idx="270">
                  <c:v>480.01022339999997</c:v>
                </c:pt>
                <c:pt idx="271">
                  <c:v>478.9479675</c:v>
                </c:pt>
                <c:pt idx="272">
                  <c:v>478.03729249999992</c:v>
                </c:pt>
                <c:pt idx="273">
                  <c:v>476.97463989999989</c:v>
                </c:pt>
                <c:pt idx="274">
                  <c:v>476.06359859999992</c:v>
                </c:pt>
                <c:pt idx="275">
                  <c:v>475.00051880000001</c:v>
                </c:pt>
                <c:pt idx="276">
                  <c:v>473.93719479999987</c:v>
                </c:pt>
                <c:pt idx="277">
                  <c:v>473.02563479999992</c:v>
                </c:pt>
                <c:pt idx="278">
                  <c:v>471.96191409999989</c:v>
                </c:pt>
                <c:pt idx="279">
                  <c:v>471.04995730000002</c:v>
                </c:pt>
                <c:pt idx="280">
                  <c:v>469.98583980000001</c:v>
                </c:pt>
                <c:pt idx="281">
                  <c:v>469.07354739999988</c:v>
                </c:pt>
                <c:pt idx="282">
                  <c:v>468.0090027</c:v>
                </c:pt>
                <c:pt idx="283">
                  <c:v>466.94421390000002</c:v>
                </c:pt>
                <c:pt idx="284">
                  <c:v>466.03140259999992</c:v>
                </c:pt>
                <c:pt idx="285">
                  <c:v>464.96621699999992</c:v>
                </c:pt>
                <c:pt idx="286">
                  <c:v>464.05303959999992</c:v>
                </c:pt>
                <c:pt idx="287">
                  <c:v>462.98745730000002</c:v>
                </c:pt>
                <c:pt idx="288">
                  <c:v>462.07391360000003</c:v>
                </c:pt>
                <c:pt idx="289">
                  <c:v>461.0079346</c:v>
                </c:pt>
                <c:pt idx="290">
                  <c:v>459.94171139999992</c:v>
                </c:pt>
                <c:pt idx="291">
                  <c:v>459.02764889999997</c:v>
                </c:pt>
                <c:pt idx="292">
                  <c:v>457.96105959999988</c:v>
                </c:pt>
                <c:pt idx="293">
                  <c:v>457.04663090000003</c:v>
                </c:pt>
                <c:pt idx="294">
                  <c:v>455.97964480000002</c:v>
                </c:pt>
                <c:pt idx="295">
                  <c:v>455.06488040000011</c:v>
                </c:pt>
                <c:pt idx="296">
                  <c:v>453.99746699999992</c:v>
                </c:pt>
                <c:pt idx="297">
                  <c:v>452.92984009999998</c:v>
                </c:pt>
                <c:pt idx="298">
                  <c:v>452.01455689999989</c:v>
                </c:pt>
                <c:pt idx="299">
                  <c:v>450.94656370000001</c:v>
                </c:pt>
                <c:pt idx="300">
                  <c:v>450.03094479999999</c:v>
                </c:pt>
                <c:pt idx="301">
                  <c:v>448.96252439999989</c:v>
                </c:pt>
                <c:pt idx="302">
                  <c:v>448.04656979999999</c:v>
                </c:pt>
                <c:pt idx="303">
                  <c:v>446.97775269999988</c:v>
                </c:pt>
                <c:pt idx="304">
                  <c:v>446.06146239999998</c:v>
                </c:pt>
                <c:pt idx="305">
                  <c:v>444.99227910000002</c:v>
                </c:pt>
                <c:pt idx="306">
                  <c:v>444.07565310000001</c:v>
                </c:pt>
                <c:pt idx="307">
                  <c:v>443.00604249999992</c:v>
                </c:pt>
                <c:pt idx="308">
                  <c:v>441.93624879999987</c:v>
                </c:pt>
                <c:pt idx="309">
                  <c:v>441.01910400000003</c:v>
                </c:pt>
                <c:pt idx="310">
                  <c:v>439.94894410000001</c:v>
                </c:pt>
                <c:pt idx="311">
                  <c:v>439.0314636</c:v>
                </c:pt>
                <c:pt idx="312">
                  <c:v>437.96087649999993</c:v>
                </c:pt>
                <c:pt idx="313">
                  <c:v>437.04309080000002</c:v>
                </c:pt>
                <c:pt idx="314">
                  <c:v>435.97213749999992</c:v>
                </c:pt>
                <c:pt idx="315">
                  <c:v>435.05401610000001</c:v>
                </c:pt>
                <c:pt idx="316">
                  <c:v>433.98266599999999</c:v>
                </c:pt>
                <c:pt idx="317">
                  <c:v>433.06423949999999</c:v>
                </c:pt>
                <c:pt idx="318">
                  <c:v>431.99252319999999</c:v>
                </c:pt>
                <c:pt idx="319">
                  <c:v>431.07373050000001</c:v>
                </c:pt>
                <c:pt idx="320">
                  <c:v>430.00164790000002</c:v>
                </c:pt>
                <c:pt idx="321">
                  <c:v>428.92935179999989</c:v>
                </c:pt>
                <c:pt idx="322">
                  <c:v>428.01007079999999</c:v>
                </c:pt>
                <c:pt idx="323">
                  <c:v>426.93737789999989</c:v>
                </c:pt>
                <c:pt idx="324">
                  <c:v>426.01779169999998</c:v>
                </c:pt>
                <c:pt idx="325">
                  <c:v>424.94476320000001</c:v>
                </c:pt>
                <c:pt idx="326">
                  <c:v>424.02484129999999</c:v>
                </c:pt>
                <c:pt idx="327">
                  <c:v>422.95141599999988</c:v>
                </c:pt>
                <c:pt idx="328">
                  <c:v>422.03118899999993</c:v>
                </c:pt>
                <c:pt idx="329">
                  <c:v>420.95739750000001</c:v>
                </c:pt>
                <c:pt idx="330">
                  <c:v>420.03683469999999</c:v>
                </c:pt>
                <c:pt idx="331">
                  <c:v>418.96267699999999</c:v>
                </c:pt>
                <c:pt idx="332">
                  <c:v>418.04180910000002</c:v>
                </c:pt>
                <c:pt idx="333">
                  <c:v>416.96728519999999</c:v>
                </c:pt>
                <c:pt idx="334">
                  <c:v>416.04611210000002</c:v>
                </c:pt>
                <c:pt idx="335">
                  <c:v>414.97122189999999</c:v>
                </c:pt>
                <c:pt idx="336">
                  <c:v>414.04974370000002</c:v>
                </c:pt>
                <c:pt idx="337">
                  <c:v>412.97448730000002</c:v>
                </c:pt>
                <c:pt idx="338">
                  <c:v>412.05267329999998</c:v>
                </c:pt>
                <c:pt idx="339">
                  <c:v>410.97705079999992</c:v>
                </c:pt>
                <c:pt idx="340">
                  <c:v>410.05496219999998</c:v>
                </c:pt>
                <c:pt idx="341">
                  <c:v>408.97897339999992</c:v>
                </c:pt>
                <c:pt idx="342">
                  <c:v>408.05654909999993</c:v>
                </c:pt>
                <c:pt idx="343">
                  <c:v>406.98022459999999</c:v>
                </c:pt>
                <c:pt idx="344">
                  <c:v>406.05749509999998</c:v>
                </c:pt>
                <c:pt idx="345">
                  <c:v>404.98080440000001</c:v>
                </c:pt>
                <c:pt idx="346">
                  <c:v>404.05776980000002</c:v>
                </c:pt>
                <c:pt idx="347">
                  <c:v>402.98074339999999</c:v>
                </c:pt>
                <c:pt idx="348">
                  <c:v>402.05740359999999</c:v>
                </c:pt>
                <c:pt idx="349">
                  <c:v>400.98001099999988</c:v>
                </c:pt>
                <c:pt idx="350">
                  <c:v>400.05636600000003</c:v>
                </c:pt>
                <c:pt idx="351">
                  <c:v>398.97863769999992</c:v>
                </c:pt>
                <c:pt idx="352">
                  <c:v>398.0546875</c:v>
                </c:pt>
                <c:pt idx="353">
                  <c:v>396.97659299999992</c:v>
                </c:pt>
                <c:pt idx="354">
                  <c:v>396.05236819999999</c:v>
                </c:pt>
                <c:pt idx="355">
                  <c:v>394.97390749999988</c:v>
                </c:pt>
                <c:pt idx="356">
                  <c:v>394.04937740000003</c:v>
                </c:pt>
                <c:pt idx="357">
                  <c:v>392.9705811</c:v>
                </c:pt>
                <c:pt idx="358">
                  <c:v>392.04577640000002</c:v>
                </c:pt>
                <c:pt idx="359">
                  <c:v>390.96664429999993</c:v>
                </c:pt>
                <c:pt idx="360">
                  <c:v>390.04150390000001</c:v>
                </c:pt>
                <c:pt idx="361">
                  <c:v>388.96203609999992</c:v>
                </c:pt>
                <c:pt idx="362">
                  <c:v>388.03662109999999</c:v>
                </c:pt>
                <c:pt idx="363">
                  <c:v>386.95681760000002</c:v>
                </c:pt>
                <c:pt idx="364">
                  <c:v>386.03109739999991</c:v>
                </c:pt>
                <c:pt idx="365">
                  <c:v>384.95092770000002</c:v>
                </c:pt>
                <c:pt idx="366">
                  <c:v>384.02496339999999</c:v>
                </c:pt>
                <c:pt idx="367">
                  <c:v>382.944458</c:v>
                </c:pt>
                <c:pt idx="368">
                  <c:v>382.01815800000003</c:v>
                </c:pt>
                <c:pt idx="369">
                  <c:v>380.93734739999991</c:v>
                </c:pt>
                <c:pt idx="370">
                  <c:v>380.01077270000002</c:v>
                </c:pt>
                <c:pt idx="371">
                  <c:v>378.92962649999993</c:v>
                </c:pt>
                <c:pt idx="372">
                  <c:v>378.00274660000002</c:v>
                </c:pt>
                <c:pt idx="373">
                  <c:v>377.07577509999999</c:v>
                </c:pt>
                <c:pt idx="374">
                  <c:v>375.99414059999992</c:v>
                </c:pt>
                <c:pt idx="375">
                  <c:v>375.06686400000001</c:v>
                </c:pt>
                <c:pt idx="376">
                  <c:v>373.98489380000001</c:v>
                </c:pt>
                <c:pt idx="377">
                  <c:v>373.0573425</c:v>
                </c:pt>
                <c:pt idx="378">
                  <c:v>371.97503660000001</c:v>
                </c:pt>
                <c:pt idx="379">
                  <c:v>371.04721070000011</c:v>
                </c:pt>
                <c:pt idx="380">
                  <c:v>369.96456910000001</c:v>
                </c:pt>
                <c:pt idx="381">
                  <c:v>369.03646850000001</c:v>
                </c:pt>
                <c:pt idx="382">
                  <c:v>367.95352170000001</c:v>
                </c:pt>
                <c:pt idx="383">
                  <c:v>367.02511600000003</c:v>
                </c:pt>
                <c:pt idx="384">
                  <c:v>365.94186400000001</c:v>
                </c:pt>
                <c:pt idx="385">
                  <c:v>365.01318359999999</c:v>
                </c:pt>
                <c:pt idx="386">
                  <c:v>363.92959589999992</c:v>
                </c:pt>
                <c:pt idx="387">
                  <c:v>363.00067139999999</c:v>
                </c:pt>
                <c:pt idx="388">
                  <c:v>362.07159419999999</c:v>
                </c:pt>
                <c:pt idx="389">
                  <c:v>360.98754880000001</c:v>
                </c:pt>
                <c:pt idx="390">
                  <c:v>360.05822749999999</c:v>
                </c:pt>
                <c:pt idx="391">
                  <c:v>358.97384640000001</c:v>
                </c:pt>
                <c:pt idx="392">
                  <c:v>358.04425049999998</c:v>
                </c:pt>
                <c:pt idx="393">
                  <c:v>356.95953370000001</c:v>
                </c:pt>
                <c:pt idx="394">
                  <c:v>356.02969359999997</c:v>
                </c:pt>
                <c:pt idx="395">
                  <c:v>354.94467159999999</c:v>
                </c:pt>
                <c:pt idx="396">
                  <c:v>354.01452640000002</c:v>
                </c:pt>
                <c:pt idx="397">
                  <c:v>352.92922970000001</c:v>
                </c:pt>
                <c:pt idx="398">
                  <c:v>351.99880979999989</c:v>
                </c:pt>
                <c:pt idx="399">
                  <c:v>351.06829829999992</c:v>
                </c:pt>
                <c:pt idx="400">
                  <c:v>349.98254389999988</c:v>
                </c:pt>
                <c:pt idx="401">
                  <c:v>349.05175780000002</c:v>
                </c:pt>
                <c:pt idx="402">
                  <c:v>347.96566769999998</c:v>
                </c:pt>
                <c:pt idx="403">
                  <c:v>347.03463749999992</c:v>
                </c:pt>
                <c:pt idx="404">
                  <c:v>345.94824219999998</c:v>
                </c:pt>
                <c:pt idx="405">
                  <c:v>345.01693729999988</c:v>
                </c:pt>
                <c:pt idx="406">
                  <c:v>343.93026730000003</c:v>
                </c:pt>
                <c:pt idx="407">
                  <c:v>342.99868769999989</c:v>
                </c:pt>
                <c:pt idx="408">
                  <c:v>342.06701659999999</c:v>
                </c:pt>
                <c:pt idx="409">
                  <c:v>340.97988889999999</c:v>
                </c:pt>
                <c:pt idx="410">
                  <c:v>340.0479431</c:v>
                </c:pt>
                <c:pt idx="411">
                  <c:v>338.96054079999999</c:v>
                </c:pt>
                <c:pt idx="412">
                  <c:v>338.02832030000002</c:v>
                </c:pt>
                <c:pt idx="413">
                  <c:v>336.9406128</c:v>
                </c:pt>
                <c:pt idx="414">
                  <c:v>336.00814819999999</c:v>
                </c:pt>
                <c:pt idx="415">
                  <c:v>335.07559199999992</c:v>
                </c:pt>
                <c:pt idx="416">
                  <c:v>333.98745730000002</c:v>
                </c:pt>
                <c:pt idx="417">
                  <c:v>333.05462649999998</c:v>
                </c:pt>
                <c:pt idx="418">
                  <c:v>331.96618649999988</c:v>
                </c:pt>
                <c:pt idx="419">
                  <c:v>331.03311159999993</c:v>
                </c:pt>
                <c:pt idx="420">
                  <c:v>329.94439699999992</c:v>
                </c:pt>
                <c:pt idx="421">
                  <c:v>329.01107789999992</c:v>
                </c:pt>
                <c:pt idx="422">
                  <c:v>328.07763670000003</c:v>
                </c:pt>
                <c:pt idx="423">
                  <c:v>326.98849489999992</c:v>
                </c:pt>
                <c:pt idx="424">
                  <c:v>326.0548096</c:v>
                </c:pt>
                <c:pt idx="425">
                  <c:v>324.96539310000003</c:v>
                </c:pt>
                <c:pt idx="426">
                  <c:v>324.0314636</c:v>
                </c:pt>
                <c:pt idx="427">
                  <c:v>322.94174190000001</c:v>
                </c:pt>
                <c:pt idx="428">
                  <c:v>322.00756840000003</c:v>
                </c:pt>
                <c:pt idx="429">
                  <c:v>321.07330319999988</c:v>
                </c:pt>
                <c:pt idx="430">
                  <c:v>319.98315429999991</c:v>
                </c:pt>
                <c:pt idx="431">
                  <c:v>319.04864500000002</c:v>
                </c:pt>
                <c:pt idx="432">
                  <c:v>317.95822140000001</c:v>
                </c:pt>
                <c:pt idx="433">
                  <c:v>317.02346799999992</c:v>
                </c:pt>
                <c:pt idx="434">
                  <c:v>315.9328003</c:v>
                </c:pt>
                <c:pt idx="435">
                  <c:v>314.99780270000002</c:v>
                </c:pt>
                <c:pt idx="436">
                  <c:v>314.06268310000002</c:v>
                </c:pt>
                <c:pt idx="437">
                  <c:v>312.97158810000002</c:v>
                </c:pt>
                <c:pt idx="438">
                  <c:v>312.0362548999999</c:v>
                </c:pt>
                <c:pt idx="439">
                  <c:v>310.94488530000001</c:v>
                </c:pt>
              </c:numCache>
            </c:numRef>
          </c:xVal>
          <c:yVal>
            <c:numRef>
              <c:f>JLewisFeEDTA2!$F$53:$F$492</c:f>
              <c:numCache>
                <c:formatCode>General</c:formatCode>
                <c:ptCount val="440"/>
                <c:pt idx="0">
                  <c:v>1.112015486</c:v>
                </c:pt>
                <c:pt idx="1">
                  <c:v>1.127846479</c:v>
                </c:pt>
                <c:pt idx="2">
                  <c:v>1.118862748</c:v>
                </c:pt>
                <c:pt idx="3">
                  <c:v>1.1141763929999999</c:v>
                </c:pt>
                <c:pt idx="4">
                  <c:v>1.131661177</c:v>
                </c:pt>
                <c:pt idx="5">
                  <c:v>1.12136054</c:v>
                </c:pt>
                <c:pt idx="6">
                  <c:v>1.117360234</c:v>
                </c:pt>
                <c:pt idx="7">
                  <c:v>1.1217272279999999</c:v>
                </c:pt>
                <c:pt idx="8">
                  <c:v>1.114398837</c:v>
                </c:pt>
                <c:pt idx="9">
                  <c:v>1.125125527</c:v>
                </c:pt>
                <c:pt idx="10">
                  <c:v>1.1296914819999999</c:v>
                </c:pt>
                <c:pt idx="11">
                  <c:v>1.125669717999999</c:v>
                </c:pt>
                <c:pt idx="12">
                  <c:v>1.11886847</c:v>
                </c:pt>
                <c:pt idx="13">
                  <c:v>1.1318273539999999</c:v>
                </c:pt>
                <c:pt idx="14">
                  <c:v>1.1198563580000001</c:v>
                </c:pt>
                <c:pt idx="15">
                  <c:v>1.1255589720000001</c:v>
                </c:pt>
                <c:pt idx="16">
                  <c:v>1.125433326</c:v>
                </c:pt>
                <c:pt idx="17">
                  <c:v>1.133597016</c:v>
                </c:pt>
                <c:pt idx="18">
                  <c:v>1.128214002</c:v>
                </c:pt>
                <c:pt idx="19">
                  <c:v>1.134205699</c:v>
                </c:pt>
                <c:pt idx="20">
                  <c:v>1.1322119239999999</c:v>
                </c:pt>
                <c:pt idx="21">
                  <c:v>1.1279555560000001</c:v>
                </c:pt>
                <c:pt idx="22">
                  <c:v>1.1291184430000001</c:v>
                </c:pt>
                <c:pt idx="23">
                  <c:v>1.1393471959999999</c:v>
                </c:pt>
                <c:pt idx="24">
                  <c:v>1.13341856</c:v>
                </c:pt>
                <c:pt idx="25">
                  <c:v>1.142752886</c:v>
                </c:pt>
                <c:pt idx="26">
                  <c:v>1.1417052750000001</c:v>
                </c:pt>
                <c:pt idx="27">
                  <c:v>1.1396539210000001</c:v>
                </c:pt>
                <c:pt idx="28">
                  <c:v>1.1391993760000001</c:v>
                </c:pt>
                <c:pt idx="29">
                  <c:v>1.1355026960000001</c:v>
                </c:pt>
                <c:pt idx="30">
                  <c:v>1.1423768999999999</c:v>
                </c:pt>
                <c:pt idx="31">
                  <c:v>1.1403537989999999</c:v>
                </c:pt>
                <c:pt idx="32">
                  <c:v>1.1425732369999999</c:v>
                </c:pt>
                <c:pt idx="33">
                  <c:v>1.143895745</c:v>
                </c:pt>
                <c:pt idx="34">
                  <c:v>1.148573399</c:v>
                </c:pt>
                <c:pt idx="35">
                  <c:v>1.1459871530000001</c:v>
                </c:pt>
                <c:pt idx="36">
                  <c:v>1.1519142389999999</c:v>
                </c:pt>
                <c:pt idx="37">
                  <c:v>1.1575330500000001</c:v>
                </c:pt>
                <c:pt idx="38">
                  <c:v>1.1591695550000001</c:v>
                </c:pt>
                <c:pt idx="39">
                  <c:v>1.1560088399999999</c:v>
                </c:pt>
                <c:pt idx="40">
                  <c:v>1.157514572</c:v>
                </c:pt>
                <c:pt idx="41">
                  <c:v>1.157385468</c:v>
                </c:pt>
                <c:pt idx="42">
                  <c:v>1.156389117</c:v>
                </c:pt>
                <c:pt idx="43">
                  <c:v>1.1690512900000001</c:v>
                </c:pt>
                <c:pt idx="44">
                  <c:v>1.169670105</c:v>
                </c:pt>
                <c:pt idx="45">
                  <c:v>1.163552642</c:v>
                </c:pt>
                <c:pt idx="46">
                  <c:v>1.1591724160000001</c:v>
                </c:pt>
                <c:pt idx="47">
                  <c:v>1.179690838</c:v>
                </c:pt>
                <c:pt idx="48">
                  <c:v>1.1759971380000001</c:v>
                </c:pt>
                <c:pt idx="49">
                  <c:v>1.1752574440000001</c:v>
                </c:pt>
                <c:pt idx="50">
                  <c:v>1.1857748029999999</c:v>
                </c:pt>
                <c:pt idx="51">
                  <c:v>1.1820806260000001</c:v>
                </c:pt>
                <c:pt idx="52">
                  <c:v>1.183773041</c:v>
                </c:pt>
                <c:pt idx="53">
                  <c:v>1.189333916</c:v>
                </c:pt>
                <c:pt idx="54">
                  <c:v>1.187516451</c:v>
                </c:pt>
                <c:pt idx="55">
                  <c:v>1.192302108</c:v>
                </c:pt>
                <c:pt idx="56">
                  <c:v>1.1890821460000001</c:v>
                </c:pt>
                <c:pt idx="57">
                  <c:v>1.1912202839999999</c:v>
                </c:pt>
                <c:pt idx="58">
                  <c:v>1.1796021459999999</c:v>
                </c:pt>
                <c:pt idx="59">
                  <c:v>1.1867102380000001</c:v>
                </c:pt>
                <c:pt idx="60">
                  <c:v>1.181110144</c:v>
                </c:pt>
                <c:pt idx="61">
                  <c:v>1.186447024</c:v>
                </c:pt>
                <c:pt idx="62">
                  <c:v>1.176476598</c:v>
                </c:pt>
                <c:pt idx="63">
                  <c:v>1.1715375189999999</c:v>
                </c:pt>
                <c:pt idx="64">
                  <c:v>1.1939132210000001</c:v>
                </c:pt>
                <c:pt idx="65">
                  <c:v>1.1825000050000001</c:v>
                </c:pt>
                <c:pt idx="66">
                  <c:v>1.186220646</c:v>
                </c:pt>
                <c:pt idx="67">
                  <c:v>1.187626839</c:v>
                </c:pt>
                <c:pt idx="68">
                  <c:v>1.185567737</c:v>
                </c:pt>
                <c:pt idx="69">
                  <c:v>1.1936644320000001</c:v>
                </c:pt>
                <c:pt idx="70">
                  <c:v>1.1908926959999999</c:v>
                </c:pt>
                <c:pt idx="71">
                  <c:v>1.182271004</c:v>
                </c:pt>
                <c:pt idx="72">
                  <c:v>1.18655014</c:v>
                </c:pt>
                <c:pt idx="73">
                  <c:v>1.1874400380000001</c:v>
                </c:pt>
                <c:pt idx="74">
                  <c:v>1.1974999900000001</c:v>
                </c:pt>
                <c:pt idx="75">
                  <c:v>1.187015414</c:v>
                </c:pt>
                <c:pt idx="76">
                  <c:v>1.191133022</c:v>
                </c:pt>
                <c:pt idx="77">
                  <c:v>1.187916875</c:v>
                </c:pt>
                <c:pt idx="78">
                  <c:v>1.1891037229999999</c:v>
                </c:pt>
                <c:pt idx="79">
                  <c:v>1.203143954</c:v>
                </c:pt>
                <c:pt idx="80">
                  <c:v>1.198405623</c:v>
                </c:pt>
                <c:pt idx="81">
                  <c:v>1.1951466799999999</c:v>
                </c:pt>
                <c:pt idx="82">
                  <c:v>1.2060115339999999</c:v>
                </c:pt>
                <c:pt idx="83">
                  <c:v>1.1864665750000001</c:v>
                </c:pt>
                <c:pt idx="84">
                  <c:v>1.2033972740000001</c:v>
                </c:pt>
                <c:pt idx="85">
                  <c:v>1.197740555</c:v>
                </c:pt>
                <c:pt idx="86">
                  <c:v>1.19352901</c:v>
                </c:pt>
                <c:pt idx="87">
                  <c:v>1.1982842680000001</c:v>
                </c:pt>
                <c:pt idx="88">
                  <c:v>1.201758385</c:v>
                </c:pt>
                <c:pt idx="89">
                  <c:v>1.193072796</c:v>
                </c:pt>
                <c:pt idx="90">
                  <c:v>1.196983457</c:v>
                </c:pt>
                <c:pt idx="91">
                  <c:v>1.1914180519999999</c:v>
                </c:pt>
                <c:pt idx="92">
                  <c:v>1.1971069569999999</c:v>
                </c:pt>
                <c:pt idx="93">
                  <c:v>1.192029953</c:v>
                </c:pt>
                <c:pt idx="94">
                  <c:v>1.1816946269999999</c:v>
                </c:pt>
                <c:pt idx="95">
                  <c:v>1.190302491</c:v>
                </c:pt>
                <c:pt idx="96">
                  <c:v>1.1956428290000001</c:v>
                </c:pt>
                <c:pt idx="97">
                  <c:v>1.199133515</c:v>
                </c:pt>
                <c:pt idx="98">
                  <c:v>1.1960867639999999</c:v>
                </c:pt>
                <c:pt idx="99">
                  <c:v>1.2039567229999999</c:v>
                </c:pt>
                <c:pt idx="100">
                  <c:v>1.192324996</c:v>
                </c:pt>
                <c:pt idx="101">
                  <c:v>1.1936070919999999</c:v>
                </c:pt>
                <c:pt idx="102">
                  <c:v>1.196607113</c:v>
                </c:pt>
                <c:pt idx="103">
                  <c:v>1.190335989</c:v>
                </c:pt>
                <c:pt idx="104">
                  <c:v>1.194194674</c:v>
                </c:pt>
                <c:pt idx="105">
                  <c:v>1.192237854</c:v>
                </c:pt>
                <c:pt idx="106">
                  <c:v>1.1845976110000001</c:v>
                </c:pt>
                <c:pt idx="107">
                  <c:v>1.1989368199999999</c:v>
                </c:pt>
                <c:pt idx="108">
                  <c:v>1.208312869</c:v>
                </c:pt>
                <c:pt idx="109">
                  <c:v>1.2040541170000001</c:v>
                </c:pt>
                <c:pt idx="110">
                  <c:v>1.202970147</c:v>
                </c:pt>
                <c:pt idx="111">
                  <c:v>1.2039728160000001</c:v>
                </c:pt>
                <c:pt idx="112">
                  <c:v>1.199439645</c:v>
                </c:pt>
                <c:pt idx="113">
                  <c:v>1.2004194260000001</c:v>
                </c:pt>
                <c:pt idx="114">
                  <c:v>1.208889246</c:v>
                </c:pt>
                <c:pt idx="115">
                  <c:v>1.2044013739999999</c:v>
                </c:pt>
                <c:pt idx="116">
                  <c:v>1.207005501</c:v>
                </c:pt>
                <c:pt idx="117">
                  <c:v>1.2022321220000001</c:v>
                </c:pt>
                <c:pt idx="118">
                  <c:v>1.209722161</c:v>
                </c:pt>
                <c:pt idx="119">
                  <c:v>1.201966286</c:v>
                </c:pt>
                <c:pt idx="120">
                  <c:v>1.210855722</c:v>
                </c:pt>
                <c:pt idx="121">
                  <c:v>1.213232756</c:v>
                </c:pt>
                <c:pt idx="122">
                  <c:v>1.208533168</c:v>
                </c:pt>
                <c:pt idx="123">
                  <c:v>1.198845744</c:v>
                </c:pt>
                <c:pt idx="124">
                  <c:v>1.2025592329999999</c:v>
                </c:pt>
                <c:pt idx="125">
                  <c:v>1.205704927</c:v>
                </c:pt>
                <c:pt idx="126">
                  <c:v>1.2031172510000001</c:v>
                </c:pt>
                <c:pt idx="127">
                  <c:v>1.2024559969999999</c:v>
                </c:pt>
                <c:pt idx="128">
                  <c:v>1.205441236</c:v>
                </c:pt>
                <c:pt idx="129">
                  <c:v>1.2064541580000001</c:v>
                </c:pt>
                <c:pt idx="130">
                  <c:v>1.204843879</c:v>
                </c:pt>
                <c:pt idx="131">
                  <c:v>1.202447295</c:v>
                </c:pt>
                <c:pt idx="132">
                  <c:v>1.2040295599999999</c:v>
                </c:pt>
                <c:pt idx="133">
                  <c:v>1.207063913</c:v>
                </c:pt>
                <c:pt idx="134">
                  <c:v>1.2004036899999999</c:v>
                </c:pt>
                <c:pt idx="135">
                  <c:v>1.207811594</c:v>
                </c:pt>
                <c:pt idx="136">
                  <c:v>1.2049944400000001</c:v>
                </c:pt>
                <c:pt idx="137">
                  <c:v>1.2061460020000001</c:v>
                </c:pt>
                <c:pt idx="138">
                  <c:v>1.209040761</c:v>
                </c:pt>
                <c:pt idx="139">
                  <c:v>1.198851705</c:v>
                </c:pt>
                <c:pt idx="140">
                  <c:v>1.20142138</c:v>
                </c:pt>
                <c:pt idx="141">
                  <c:v>1.2059403660000001</c:v>
                </c:pt>
                <c:pt idx="142">
                  <c:v>1.1978735920000001</c:v>
                </c:pt>
                <c:pt idx="143">
                  <c:v>1.205830693</c:v>
                </c:pt>
                <c:pt idx="144">
                  <c:v>1.200532079</c:v>
                </c:pt>
                <c:pt idx="145">
                  <c:v>1.2009352449999999</c:v>
                </c:pt>
                <c:pt idx="146">
                  <c:v>1.1984847780000001</c:v>
                </c:pt>
                <c:pt idx="147">
                  <c:v>1.207664013</c:v>
                </c:pt>
                <c:pt idx="148">
                  <c:v>1.2004245520000001</c:v>
                </c:pt>
                <c:pt idx="149">
                  <c:v>1.1985003949999999</c:v>
                </c:pt>
                <c:pt idx="150">
                  <c:v>1.201422572</c:v>
                </c:pt>
                <c:pt idx="151">
                  <c:v>1.2046908140000001</c:v>
                </c:pt>
                <c:pt idx="152">
                  <c:v>1.2037119869999999</c:v>
                </c:pt>
                <c:pt idx="153">
                  <c:v>1.1992996929999991</c:v>
                </c:pt>
                <c:pt idx="154">
                  <c:v>1.203190684</c:v>
                </c:pt>
                <c:pt idx="155">
                  <c:v>1.207491397999999</c:v>
                </c:pt>
                <c:pt idx="156">
                  <c:v>1.206039071</c:v>
                </c:pt>
                <c:pt idx="157">
                  <c:v>1.2082744839999999</c:v>
                </c:pt>
                <c:pt idx="158">
                  <c:v>1.213252902</c:v>
                </c:pt>
                <c:pt idx="159">
                  <c:v>1.203213334</c:v>
                </c:pt>
                <c:pt idx="160">
                  <c:v>1.202627659</c:v>
                </c:pt>
                <c:pt idx="161">
                  <c:v>1.2096271510000001</c:v>
                </c:pt>
                <c:pt idx="162">
                  <c:v>1.201410651</c:v>
                </c:pt>
                <c:pt idx="163">
                  <c:v>1.2089715000000001</c:v>
                </c:pt>
                <c:pt idx="164">
                  <c:v>1.2093734739999999</c:v>
                </c:pt>
                <c:pt idx="165">
                  <c:v>1.2043871880000001</c:v>
                </c:pt>
                <c:pt idx="166">
                  <c:v>1.2059819700000001</c:v>
                </c:pt>
                <c:pt idx="167">
                  <c:v>1.210129499</c:v>
                </c:pt>
                <c:pt idx="168">
                  <c:v>1.20911777</c:v>
                </c:pt>
                <c:pt idx="169">
                  <c:v>1.2188127040000001</c:v>
                </c:pt>
                <c:pt idx="170">
                  <c:v>1.20820415</c:v>
                </c:pt>
                <c:pt idx="171">
                  <c:v>1.214396357999999</c:v>
                </c:pt>
                <c:pt idx="172">
                  <c:v>1.211885095</c:v>
                </c:pt>
                <c:pt idx="173">
                  <c:v>1.2111220359999999</c:v>
                </c:pt>
                <c:pt idx="174">
                  <c:v>1.2156289819999999</c:v>
                </c:pt>
                <c:pt idx="175">
                  <c:v>1.2104116680000001</c:v>
                </c:pt>
                <c:pt idx="176">
                  <c:v>1.2142802479999999</c:v>
                </c:pt>
                <c:pt idx="177">
                  <c:v>1.214195371</c:v>
                </c:pt>
                <c:pt idx="178">
                  <c:v>1.2127027509999999</c:v>
                </c:pt>
                <c:pt idx="179">
                  <c:v>1.2142972949999999</c:v>
                </c:pt>
                <c:pt idx="180">
                  <c:v>1.217270136</c:v>
                </c:pt>
                <c:pt idx="181">
                  <c:v>1.2241860630000001</c:v>
                </c:pt>
                <c:pt idx="182">
                  <c:v>1.2184326649999999</c:v>
                </c:pt>
                <c:pt idx="183">
                  <c:v>1.21467042</c:v>
                </c:pt>
                <c:pt idx="184">
                  <c:v>1.218729019</c:v>
                </c:pt>
                <c:pt idx="185">
                  <c:v>1.2163758280000001</c:v>
                </c:pt>
                <c:pt idx="186">
                  <c:v>1.2123552559999999</c:v>
                </c:pt>
                <c:pt idx="187">
                  <c:v>1.216277719</c:v>
                </c:pt>
                <c:pt idx="188">
                  <c:v>1.2194978000000001</c:v>
                </c:pt>
                <c:pt idx="189">
                  <c:v>1.2197872400000001</c:v>
                </c:pt>
                <c:pt idx="190">
                  <c:v>1.2217637299999999</c:v>
                </c:pt>
                <c:pt idx="191">
                  <c:v>1.223794459999999</c:v>
                </c:pt>
                <c:pt idx="192">
                  <c:v>1.22205472</c:v>
                </c:pt>
                <c:pt idx="193">
                  <c:v>1.2236154079999999</c:v>
                </c:pt>
                <c:pt idx="194">
                  <c:v>1.223929762999999</c:v>
                </c:pt>
                <c:pt idx="195">
                  <c:v>1.2220888139999999</c:v>
                </c:pt>
                <c:pt idx="196">
                  <c:v>1.224332333</c:v>
                </c:pt>
                <c:pt idx="197">
                  <c:v>1.2214201689999999</c:v>
                </c:pt>
                <c:pt idx="198">
                  <c:v>1.225632906</c:v>
                </c:pt>
                <c:pt idx="199">
                  <c:v>1.2281268839999999</c:v>
                </c:pt>
                <c:pt idx="200">
                  <c:v>1.2245755199999999</c:v>
                </c:pt>
                <c:pt idx="201">
                  <c:v>1.226777196</c:v>
                </c:pt>
                <c:pt idx="202">
                  <c:v>1.227653503</c:v>
                </c:pt>
                <c:pt idx="203">
                  <c:v>1.224272013</c:v>
                </c:pt>
                <c:pt idx="204">
                  <c:v>1.2282069920000001</c:v>
                </c:pt>
                <c:pt idx="205">
                  <c:v>1.229721188999999</c:v>
                </c:pt>
                <c:pt idx="206">
                  <c:v>1.2304080719999999</c:v>
                </c:pt>
                <c:pt idx="207">
                  <c:v>1.2288759950000001</c:v>
                </c:pt>
                <c:pt idx="208">
                  <c:v>1.229795575</c:v>
                </c:pt>
                <c:pt idx="209">
                  <c:v>1.2295495270000001</c:v>
                </c:pt>
                <c:pt idx="210">
                  <c:v>1.231296301</c:v>
                </c:pt>
                <c:pt idx="211">
                  <c:v>1.234652758</c:v>
                </c:pt>
                <c:pt idx="212">
                  <c:v>1.2328497169999999</c:v>
                </c:pt>
                <c:pt idx="213">
                  <c:v>1.2359101770000001</c:v>
                </c:pt>
                <c:pt idx="214">
                  <c:v>1.235984325</c:v>
                </c:pt>
                <c:pt idx="215">
                  <c:v>1.2393828629999999</c:v>
                </c:pt>
                <c:pt idx="216">
                  <c:v>1.2381796839999999</c:v>
                </c:pt>
                <c:pt idx="217">
                  <c:v>1.237905383</c:v>
                </c:pt>
                <c:pt idx="218">
                  <c:v>1.2382698059999999</c:v>
                </c:pt>
                <c:pt idx="219">
                  <c:v>1.2411654000000001</c:v>
                </c:pt>
                <c:pt idx="220">
                  <c:v>1.241898537</c:v>
                </c:pt>
                <c:pt idx="221">
                  <c:v>1.243534565</c:v>
                </c:pt>
                <c:pt idx="222">
                  <c:v>1.2425826790000001</c:v>
                </c:pt>
                <c:pt idx="223">
                  <c:v>1.2470860479999999</c:v>
                </c:pt>
                <c:pt idx="224">
                  <c:v>1.2443993090000001</c:v>
                </c:pt>
                <c:pt idx="225">
                  <c:v>1.2464847560000001</c:v>
                </c:pt>
                <c:pt idx="226">
                  <c:v>1.2493209839999999</c:v>
                </c:pt>
                <c:pt idx="227">
                  <c:v>1.2501045470000001</c:v>
                </c:pt>
                <c:pt idx="228">
                  <c:v>1.251445532</c:v>
                </c:pt>
                <c:pt idx="229">
                  <c:v>1.2561470269999999</c:v>
                </c:pt>
                <c:pt idx="230">
                  <c:v>1.254829049</c:v>
                </c:pt>
                <c:pt idx="231">
                  <c:v>1.256556749</c:v>
                </c:pt>
                <c:pt idx="232">
                  <c:v>1.259746432</c:v>
                </c:pt>
                <c:pt idx="233">
                  <c:v>1.2592233420000001</c:v>
                </c:pt>
                <c:pt idx="234">
                  <c:v>1.2611869570000001</c:v>
                </c:pt>
                <c:pt idx="235">
                  <c:v>1.26388824</c:v>
                </c:pt>
                <c:pt idx="236">
                  <c:v>1.2646771670000001</c:v>
                </c:pt>
                <c:pt idx="237">
                  <c:v>1.2669095990000001</c:v>
                </c:pt>
                <c:pt idx="238">
                  <c:v>1.268092513</c:v>
                </c:pt>
                <c:pt idx="239">
                  <c:v>1.2659806010000001</c:v>
                </c:pt>
                <c:pt idx="240">
                  <c:v>1.2682099339999999</c:v>
                </c:pt>
                <c:pt idx="241">
                  <c:v>1.268643975</c:v>
                </c:pt>
                <c:pt idx="242">
                  <c:v>1.2701957230000001</c:v>
                </c:pt>
                <c:pt idx="243">
                  <c:v>1.2718766930000001</c:v>
                </c:pt>
                <c:pt idx="244">
                  <c:v>1.2727329730000001</c:v>
                </c:pt>
                <c:pt idx="245">
                  <c:v>1.2747974399999999</c:v>
                </c:pt>
                <c:pt idx="246">
                  <c:v>1.2765146489999999</c:v>
                </c:pt>
                <c:pt idx="247">
                  <c:v>1.2788273100000001</c:v>
                </c:pt>
                <c:pt idx="248">
                  <c:v>1.2808920150000001</c:v>
                </c:pt>
                <c:pt idx="249">
                  <c:v>1.285641909</c:v>
                </c:pt>
                <c:pt idx="250">
                  <c:v>1.2857366800000001</c:v>
                </c:pt>
                <c:pt idx="251">
                  <c:v>1.288432598</c:v>
                </c:pt>
                <c:pt idx="252">
                  <c:v>1.29371345</c:v>
                </c:pt>
                <c:pt idx="253">
                  <c:v>1.292695642</c:v>
                </c:pt>
                <c:pt idx="254">
                  <c:v>1.294892073</c:v>
                </c:pt>
                <c:pt idx="255">
                  <c:v>1.2991353269999999</c:v>
                </c:pt>
                <c:pt idx="256">
                  <c:v>1.30384028</c:v>
                </c:pt>
                <c:pt idx="257">
                  <c:v>1.3024332519999999</c:v>
                </c:pt>
                <c:pt idx="258">
                  <c:v>1.3046845199999999</c:v>
                </c:pt>
                <c:pt idx="259">
                  <c:v>1.3007352350000001</c:v>
                </c:pt>
                <c:pt idx="260">
                  <c:v>1.305388451</c:v>
                </c:pt>
                <c:pt idx="261">
                  <c:v>1.3062827589999999</c:v>
                </c:pt>
                <c:pt idx="262">
                  <c:v>1.3068789240000001</c:v>
                </c:pt>
                <c:pt idx="263">
                  <c:v>1.3060402870000001</c:v>
                </c:pt>
                <c:pt idx="264">
                  <c:v>1.3092834950000001</c:v>
                </c:pt>
                <c:pt idx="265">
                  <c:v>1.3134293560000001</c:v>
                </c:pt>
                <c:pt idx="266">
                  <c:v>1.311271906</c:v>
                </c:pt>
                <c:pt idx="267">
                  <c:v>1.311400771</c:v>
                </c:pt>
                <c:pt idx="268">
                  <c:v>1.3181334730000001</c:v>
                </c:pt>
                <c:pt idx="269">
                  <c:v>1.3237180710000001</c:v>
                </c:pt>
                <c:pt idx="270">
                  <c:v>1.3238590960000001</c:v>
                </c:pt>
                <c:pt idx="271">
                  <c:v>1.332419276</c:v>
                </c:pt>
                <c:pt idx="272">
                  <c:v>1.338951826</c:v>
                </c:pt>
                <c:pt idx="273">
                  <c:v>1.339560986</c:v>
                </c:pt>
                <c:pt idx="274">
                  <c:v>1.342288017</c:v>
                </c:pt>
                <c:pt idx="275">
                  <c:v>1.3387923239999999</c:v>
                </c:pt>
                <c:pt idx="276">
                  <c:v>1.337807298</c:v>
                </c:pt>
                <c:pt idx="277">
                  <c:v>1.338803768</c:v>
                </c:pt>
                <c:pt idx="278">
                  <c:v>1.334435821</c:v>
                </c:pt>
                <c:pt idx="279">
                  <c:v>1.3371883630000001</c:v>
                </c:pt>
                <c:pt idx="280">
                  <c:v>1.337914109</c:v>
                </c:pt>
                <c:pt idx="281">
                  <c:v>1.340506196</c:v>
                </c:pt>
                <c:pt idx="282">
                  <c:v>1.3426161999999999</c:v>
                </c:pt>
                <c:pt idx="283">
                  <c:v>1.3494716879999991</c:v>
                </c:pt>
                <c:pt idx="284">
                  <c:v>1.3555283549999999</c:v>
                </c:pt>
                <c:pt idx="285">
                  <c:v>1.355985641</c:v>
                </c:pt>
                <c:pt idx="286">
                  <c:v>1.360992193</c:v>
                </c:pt>
                <c:pt idx="287">
                  <c:v>1.366648436</c:v>
                </c:pt>
                <c:pt idx="288">
                  <c:v>1.3715263609999999</c:v>
                </c:pt>
                <c:pt idx="289">
                  <c:v>1.3810535669999999</c:v>
                </c:pt>
                <c:pt idx="290">
                  <c:v>1.3892344240000001</c:v>
                </c:pt>
                <c:pt idx="291">
                  <c:v>1.3958170409999999</c:v>
                </c:pt>
                <c:pt idx="292">
                  <c:v>1.4085400100000001</c:v>
                </c:pt>
                <c:pt idx="293">
                  <c:v>1.411186576</c:v>
                </c:pt>
                <c:pt idx="294">
                  <c:v>1.430279732</c:v>
                </c:pt>
                <c:pt idx="295">
                  <c:v>1.438753486</c:v>
                </c:pt>
                <c:pt idx="296">
                  <c:v>1.456194043</c:v>
                </c:pt>
                <c:pt idx="297">
                  <c:v>1.4687509540000001</c:v>
                </c:pt>
                <c:pt idx="298">
                  <c:v>1.477561951</c:v>
                </c:pt>
                <c:pt idx="299">
                  <c:v>1.4912416930000001</c:v>
                </c:pt>
                <c:pt idx="300">
                  <c:v>1.509064197999999</c:v>
                </c:pt>
                <c:pt idx="301">
                  <c:v>1.530953169</c:v>
                </c:pt>
                <c:pt idx="302">
                  <c:v>1.5449784989999999</c:v>
                </c:pt>
                <c:pt idx="303">
                  <c:v>1.5601326230000001</c:v>
                </c:pt>
                <c:pt idx="304">
                  <c:v>1.5758920910000001</c:v>
                </c:pt>
                <c:pt idx="305">
                  <c:v>1.5966161489999999</c:v>
                </c:pt>
                <c:pt idx="306">
                  <c:v>1.6261769530000001</c:v>
                </c:pt>
                <c:pt idx="307">
                  <c:v>1.6404105419999999</c:v>
                </c:pt>
                <c:pt idx="308">
                  <c:v>1.6681053640000001</c:v>
                </c:pt>
                <c:pt idx="309">
                  <c:v>1.6773312090000001</c:v>
                </c:pt>
                <c:pt idx="310">
                  <c:v>1.703137398</c:v>
                </c:pt>
                <c:pt idx="311">
                  <c:v>1.7298979759999999</c:v>
                </c:pt>
                <c:pt idx="312">
                  <c:v>1.752323627</c:v>
                </c:pt>
                <c:pt idx="313">
                  <c:v>1.772473454</c:v>
                </c:pt>
                <c:pt idx="314">
                  <c:v>1.797260761</c:v>
                </c:pt>
                <c:pt idx="315">
                  <c:v>1.813829659999999</c:v>
                </c:pt>
                <c:pt idx="316">
                  <c:v>1.8495244980000001</c:v>
                </c:pt>
                <c:pt idx="317">
                  <c:v>1.8730053900000001</c:v>
                </c:pt>
                <c:pt idx="318">
                  <c:v>1.8938075299999999</c:v>
                </c:pt>
                <c:pt idx="319">
                  <c:v>1.9223259690000001</c:v>
                </c:pt>
                <c:pt idx="320">
                  <c:v>1.9419847729999991</c:v>
                </c:pt>
                <c:pt idx="321">
                  <c:v>1.9846547839999999</c:v>
                </c:pt>
                <c:pt idx="322">
                  <c:v>1.996710896</c:v>
                </c:pt>
                <c:pt idx="323">
                  <c:v>2.0404319759999998</c:v>
                </c:pt>
                <c:pt idx="324">
                  <c:v>2.0535604950000002</c:v>
                </c:pt>
                <c:pt idx="325">
                  <c:v>2.0853114129999999</c:v>
                </c:pt>
                <c:pt idx="326">
                  <c:v>2.0826816560000001</c:v>
                </c:pt>
                <c:pt idx="327">
                  <c:v>2.105595589</c:v>
                </c:pt>
                <c:pt idx="328">
                  <c:v>2.135262966</c:v>
                </c:pt>
                <c:pt idx="329">
                  <c:v>2.1622393130000002</c:v>
                </c:pt>
                <c:pt idx="330">
                  <c:v>2.1633939739999999</c:v>
                </c:pt>
                <c:pt idx="331">
                  <c:v>2.1803324220000002</c:v>
                </c:pt>
                <c:pt idx="332">
                  <c:v>2.2000637049999998</c:v>
                </c:pt>
                <c:pt idx="333">
                  <c:v>2.2070019250000001</c:v>
                </c:pt>
                <c:pt idx="334">
                  <c:v>2.1993527410000002</c:v>
                </c:pt>
                <c:pt idx="335">
                  <c:v>2.2397844789999999</c:v>
                </c:pt>
                <c:pt idx="336">
                  <c:v>2.201962709</c:v>
                </c:pt>
                <c:pt idx="337">
                  <c:v>2.221328974</c:v>
                </c:pt>
                <c:pt idx="338">
                  <c:v>2.263578892</c:v>
                </c:pt>
                <c:pt idx="339">
                  <c:v>2.2216444019999999</c:v>
                </c:pt>
                <c:pt idx="340">
                  <c:v>2.2534942630000012</c:v>
                </c:pt>
                <c:pt idx="341">
                  <c:v>2.272798061</c:v>
                </c:pt>
                <c:pt idx="342">
                  <c:v>2.2256150250000002</c:v>
                </c:pt>
                <c:pt idx="343">
                  <c:v>2.2490186689999998</c:v>
                </c:pt>
                <c:pt idx="344">
                  <c:v>2.224522114</c:v>
                </c:pt>
                <c:pt idx="345">
                  <c:v>2.2393052579999999</c:v>
                </c:pt>
                <c:pt idx="346">
                  <c:v>2.2422924040000001</c:v>
                </c:pt>
                <c:pt idx="347">
                  <c:v>2.2179200649999999</c:v>
                </c:pt>
                <c:pt idx="348">
                  <c:v>2.2505207060000001</c:v>
                </c:pt>
                <c:pt idx="349">
                  <c:v>2.2339642049999999</c:v>
                </c:pt>
                <c:pt idx="350">
                  <c:v>2.2272272110000002</c:v>
                </c:pt>
                <c:pt idx="351">
                  <c:v>2.2817912100000002</c:v>
                </c:pt>
                <c:pt idx="352">
                  <c:v>2.242686033</c:v>
                </c:pt>
                <c:pt idx="353">
                  <c:v>2.253724337</c:v>
                </c:pt>
                <c:pt idx="354">
                  <c:v>2.276415348</c:v>
                </c:pt>
                <c:pt idx="355">
                  <c:v>2.27838707</c:v>
                </c:pt>
                <c:pt idx="356">
                  <c:v>2.2676255699999999</c:v>
                </c:pt>
                <c:pt idx="357">
                  <c:v>2.2673017980000001</c:v>
                </c:pt>
                <c:pt idx="358">
                  <c:v>2.279388666</c:v>
                </c:pt>
                <c:pt idx="359">
                  <c:v>2.2404065129999999</c:v>
                </c:pt>
                <c:pt idx="360">
                  <c:v>2.2792711259999998</c:v>
                </c:pt>
                <c:pt idx="361">
                  <c:v>2.2490525250000002</c:v>
                </c:pt>
                <c:pt idx="362">
                  <c:v>2.2818124289999999</c:v>
                </c:pt>
                <c:pt idx="363">
                  <c:v>2.230559349</c:v>
                </c:pt>
                <c:pt idx="364">
                  <c:v>2.2782027720000002</c:v>
                </c:pt>
                <c:pt idx="365">
                  <c:v>2.311386347</c:v>
                </c:pt>
                <c:pt idx="366">
                  <c:v>2.2835464480000001</c:v>
                </c:pt>
                <c:pt idx="367">
                  <c:v>2.266067982</c:v>
                </c:pt>
                <c:pt idx="368">
                  <c:v>2.2873122690000001</c:v>
                </c:pt>
                <c:pt idx="369">
                  <c:v>2.2863767149999998</c:v>
                </c:pt>
                <c:pt idx="370">
                  <c:v>2.2962973120000001</c:v>
                </c:pt>
                <c:pt idx="371">
                  <c:v>2.2615821359999999</c:v>
                </c:pt>
                <c:pt idx="372">
                  <c:v>2.2787344460000001</c:v>
                </c:pt>
                <c:pt idx="373">
                  <c:v>2.2662966249999998</c:v>
                </c:pt>
                <c:pt idx="374">
                  <c:v>2.2718193530000002</c:v>
                </c:pt>
                <c:pt idx="375">
                  <c:v>2.257793188</c:v>
                </c:pt>
                <c:pt idx="376">
                  <c:v>2.2752554420000002</c:v>
                </c:pt>
                <c:pt idx="377">
                  <c:v>2.2758872509999999</c:v>
                </c:pt>
                <c:pt idx="378">
                  <c:v>2.2799756530000002</c:v>
                </c:pt>
                <c:pt idx="379">
                  <c:v>2.2606570719999999</c:v>
                </c:pt>
                <c:pt idx="380">
                  <c:v>2.2739260200000002</c:v>
                </c:pt>
                <c:pt idx="381">
                  <c:v>2.2310979369999999</c:v>
                </c:pt>
                <c:pt idx="382">
                  <c:v>2.2561626430000001</c:v>
                </c:pt>
                <c:pt idx="383">
                  <c:v>2.247439623</c:v>
                </c:pt>
                <c:pt idx="384">
                  <c:v>2.2688858509999998</c:v>
                </c:pt>
                <c:pt idx="385">
                  <c:v>2.2702922820000002</c:v>
                </c:pt>
                <c:pt idx="386">
                  <c:v>2.271594286</c:v>
                </c:pt>
                <c:pt idx="387">
                  <c:v>2.279030085</c:v>
                </c:pt>
                <c:pt idx="388">
                  <c:v>2.268263578</c:v>
                </c:pt>
                <c:pt idx="389">
                  <c:v>2.2281341549999998</c:v>
                </c:pt>
                <c:pt idx="390">
                  <c:v>2.230471611</c:v>
                </c:pt>
                <c:pt idx="391">
                  <c:v>2.2540690900000002</c:v>
                </c:pt>
                <c:pt idx="392">
                  <c:v>2.2397782799999999</c:v>
                </c:pt>
                <c:pt idx="393">
                  <c:v>2.2291185859999998</c:v>
                </c:pt>
                <c:pt idx="394">
                  <c:v>2.2729887959999999</c:v>
                </c:pt>
                <c:pt idx="395">
                  <c:v>2.2613508699999998</c:v>
                </c:pt>
                <c:pt idx="396">
                  <c:v>2.287211895</c:v>
                </c:pt>
                <c:pt idx="397">
                  <c:v>2.262175322</c:v>
                </c:pt>
                <c:pt idx="398">
                  <c:v>2.263795853</c:v>
                </c:pt>
                <c:pt idx="399">
                  <c:v>2.2864246370000001</c:v>
                </c:pt>
                <c:pt idx="400">
                  <c:v>2.25440526</c:v>
                </c:pt>
                <c:pt idx="401">
                  <c:v>2.248524427</c:v>
                </c:pt>
                <c:pt idx="402">
                  <c:v>2.2780678270000001</c:v>
                </c:pt>
                <c:pt idx="403">
                  <c:v>2.2756128310000001</c:v>
                </c:pt>
                <c:pt idx="404">
                  <c:v>2.3109142779999998</c:v>
                </c:pt>
                <c:pt idx="405">
                  <c:v>2.2913773059999998</c:v>
                </c:pt>
                <c:pt idx="406">
                  <c:v>2.286374092</c:v>
                </c:pt>
                <c:pt idx="407">
                  <c:v>2.32831192</c:v>
                </c:pt>
                <c:pt idx="408">
                  <c:v>2.3106625080000001</c:v>
                </c:pt>
                <c:pt idx="409">
                  <c:v>2.3499507899999998</c:v>
                </c:pt>
                <c:pt idx="410">
                  <c:v>2.3401668070000001</c:v>
                </c:pt>
                <c:pt idx="411">
                  <c:v>2.3410532470000001</c:v>
                </c:pt>
                <c:pt idx="412">
                  <c:v>2.3598084449999992</c:v>
                </c:pt>
                <c:pt idx="413">
                  <c:v>2.3479449749999999</c:v>
                </c:pt>
                <c:pt idx="414">
                  <c:v>2.408528805</c:v>
                </c:pt>
                <c:pt idx="415">
                  <c:v>2.3594865799999991</c:v>
                </c:pt>
                <c:pt idx="416">
                  <c:v>2.4351890090000001</c:v>
                </c:pt>
                <c:pt idx="417">
                  <c:v>2.423646212</c:v>
                </c:pt>
                <c:pt idx="418">
                  <c:v>2.4165897369999998</c:v>
                </c:pt>
                <c:pt idx="419">
                  <c:v>2.4811387059999999</c:v>
                </c:pt>
                <c:pt idx="420">
                  <c:v>2.4616048340000001</c:v>
                </c:pt>
                <c:pt idx="421">
                  <c:v>2.4821536540000002</c:v>
                </c:pt>
                <c:pt idx="422">
                  <c:v>2.4505381580000001</c:v>
                </c:pt>
                <c:pt idx="423">
                  <c:v>2.5121886729999998</c:v>
                </c:pt>
                <c:pt idx="424">
                  <c:v>2.5340905189999998</c:v>
                </c:pt>
                <c:pt idx="425">
                  <c:v>2.573898077</c:v>
                </c:pt>
                <c:pt idx="426">
                  <c:v>2.5281052590000002</c:v>
                </c:pt>
                <c:pt idx="427">
                  <c:v>2.5537116530000001</c:v>
                </c:pt>
                <c:pt idx="428">
                  <c:v>2.6323478219999998</c:v>
                </c:pt>
                <c:pt idx="429">
                  <c:v>2.6196122169999998</c:v>
                </c:pt>
                <c:pt idx="430">
                  <c:v>2.6119585039999991</c:v>
                </c:pt>
                <c:pt idx="431">
                  <c:v>2.6291518209999998</c:v>
                </c:pt>
                <c:pt idx="432">
                  <c:v>2.6278586389999998</c:v>
                </c:pt>
                <c:pt idx="433">
                  <c:v>2.8034825329999999</c:v>
                </c:pt>
                <c:pt idx="434">
                  <c:v>2.8068075179999998</c:v>
                </c:pt>
                <c:pt idx="435">
                  <c:v>2.8262293339999989</c:v>
                </c:pt>
                <c:pt idx="436">
                  <c:v>2.8738217349999999</c:v>
                </c:pt>
                <c:pt idx="437">
                  <c:v>2.840567112</c:v>
                </c:pt>
                <c:pt idx="438">
                  <c:v>2.935859441999999</c:v>
                </c:pt>
                <c:pt idx="439">
                  <c:v>2.98832655</c:v>
                </c:pt>
              </c:numCache>
            </c:numRef>
          </c:yVal>
          <c:smooth val="0"/>
        </c:ser>
        <c:ser>
          <c:idx val="3"/>
          <c:order val="3"/>
          <c:spPr>
            <a:ln w="952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noFill/>
              </a:ln>
              <a:effectLst/>
            </c:spPr>
          </c:marker>
          <c:xVal>
            <c:numRef>
              <c:f>JLewisFeEDTA2!$G$53:$G$492</c:f>
              <c:numCache>
                <c:formatCode>General</c:formatCode>
                <c:ptCount val="440"/>
                <c:pt idx="0">
                  <c:v>750.01708979999989</c:v>
                </c:pt>
                <c:pt idx="1">
                  <c:v>749.0313721</c:v>
                </c:pt>
                <c:pt idx="2">
                  <c:v>748.04522709999981</c:v>
                </c:pt>
                <c:pt idx="3">
                  <c:v>747.05883789999996</c:v>
                </c:pt>
                <c:pt idx="4">
                  <c:v>745.93103029999997</c:v>
                </c:pt>
                <c:pt idx="5">
                  <c:v>744.94378659999995</c:v>
                </c:pt>
                <c:pt idx="6">
                  <c:v>743.95623779999983</c:v>
                </c:pt>
                <c:pt idx="7">
                  <c:v>742.96838379999997</c:v>
                </c:pt>
                <c:pt idx="8">
                  <c:v>741.98010250000004</c:v>
                </c:pt>
                <c:pt idx="9">
                  <c:v>740.9915160999999</c:v>
                </c:pt>
                <c:pt idx="10">
                  <c:v>740.00256349999972</c:v>
                </c:pt>
                <c:pt idx="11">
                  <c:v>739.01324460000001</c:v>
                </c:pt>
                <c:pt idx="12">
                  <c:v>738.02362059999996</c:v>
                </c:pt>
                <c:pt idx="13">
                  <c:v>737.03356929999984</c:v>
                </c:pt>
                <c:pt idx="14">
                  <c:v>736.04327390000003</c:v>
                </c:pt>
                <c:pt idx="15">
                  <c:v>735.05255129999989</c:v>
                </c:pt>
                <c:pt idx="16">
                  <c:v>734.06152339999994</c:v>
                </c:pt>
                <c:pt idx="17">
                  <c:v>733.07012939999993</c:v>
                </c:pt>
                <c:pt idx="18">
                  <c:v>731.93670650000001</c:v>
                </c:pt>
                <c:pt idx="19">
                  <c:v>730.94458009999994</c:v>
                </c:pt>
                <c:pt idx="20">
                  <c:v>729.95208739999987</c:v>
                </c:pt>
                <c:pt idx="21">
                  <c:v>728.95928959999992</c:v>
                </c:pt>
                <c:pt idx="22">
                  <c:v>727.96612549999975</c:v>
                </c:pt>
                <c:pt idx="23">
                  <c:v>726.9725952</c:v>
                </c:pt>
                <c:pt idx="24">
                  <c:v>725.97875980000003</c:v>
                </c:pt>
                <c:pt idx="25">
                  <c:v>724.98455809999996</c:v>
                </c:pt>
                <c:pt idx="26">
                  <c:v>723.98999019999997</c:v>
                </c:pt>
                <c:pt idx="27">
                  <c:v>722.99511719999987</c:v>
                </c:pt>
                <c:pt idx="28">
                  <c:v>721.99993900000004</c:v>
                </c:pt>
                <c:pt idx="29">
                  <c:v>721.00433350000003</c:v>
                </c:pt>
                <c:pt idx="30">
                  <c:v>720.00842290000003</c:v>
                </c:pt>
                <c:pt idx="31">
                  <c:v>719.01220699999988</c:v>
                </c:pt>
                <c:pt idx="32">
                  <c:v>718.01562499999989</c:v>
                </c:pt>
                <c:pt idx="33">
                  <c:v>717.01873780000005</c:v>
                </c:pt>
                <c:pt idx="34">
                  <c:v>716.02148439999996</c:v>
                </c:pt>
                <c:pt idx="35">
                  <c:v>715.02386469999999</c:v>
                </c:pt>
                <c:pt idx="36">
                  <c:v>714.02593990000003</c:v>
                </c:pt>
                <c:pt idx="37">
                  <c:v>713.02764889999992</c:v>
                </c:pt>
                <c:pt idx="38">
                  <c:v>712.02905269999997</c:v>
                </c:pt>
                <c:pt idx="39">
                  <c:v>711.03009029999998</c:v>
                </c:pt>
                <c:pt idx="40">
                  <c:v>710.0308227999999</c:v>
                </c:pt>
                <c:pt idx="41">
                  <c:v>709.03118899999993</c:v>
                </c:pt>
                <c:pt idx="42">
                  <c:v>708.03124999999989</c:v>
                </c:pt>
                <c:pt idx="43">
                  <c:v>707.03100589999985</c:v>
                </c:pt>
                <c:pt idx="44">
                  <c:v>706.03039550000005</c:v>
                </c:pt>
                <c:pt idx="45">
                  <c:v>705.0294189</c:v>
                </c:pt>
                <c:pt idx="46">
                  <c:v>704.02813719999983</c:v>
                </c:pt>
                <c:pt idx="47">
                  <c:v>703.02655029999994</c:v>
                </c:pt>
                <c:pt idx="48">
                  <c:v>702.02459720000002</c:v>
                </c:pt>
                <c:pt idx="49">
                  <c:v>701.02227779999987</c:v>
                </c:pt>
                <c:pt idx="50">
                  <c:v>700.0197144</c:v>
                </c:pt>
                <c:pt idx="51">
                  <c:v>699.01672359999998</c:v>
                </c:pt>
                <c:pt idx="52">
                  <c:v>698.0134888</c:v>
                </c:pt>
                <c:pt idx="53">
                  <c:v>697.00988770000004</c:v>
                </c:pt>
                <c:pt idx="54">
                  <c:v>696.00592039999992</c:v>
                </c:pt>
                <c:pt idx="55">
                  <c:v>695.00170900000001</c:v>
                </c:pt>
                <c:pt idx="56">
                  <c:v>693.99713129999998</c:v>
                </c:pt>
                <c:pt idx="57">
                  <c:v>692.9921875</c:v>
                </c:pt>
                <c:pt idx="58">
                  <c:v>691.98693849999984</c:v>
                </c:pt>
                <c:pt idx="59">
                  <c:v>690.98138429999995</c:v>
                </c:pt>
                <c:pt idx="60">
                  <c:v>689.97546390000002</c:v>
                </c:pt>
                <c:pt idx="61">
                  <c:v>688.96929929999988</c:v>
                </c:pt>
                <c:pt idx="62">
                  <c:v>687.96270749999985</c:v>
                </c:pt>
                <c:pt idx="63">
                  <c:v>686.95587160000002</c:v>
                </c:pt>
                <c:pt idx="64">
                  <c:v>685.94866939999986</c:v>
                </c:pt>
                <c:pt idx="65">
                  <c:v>684.94116209999981</c:v>
                </c:pt>
                <c:pt idx="66">
                  <c:v>683.93328859999997</c:v>
                </c:pt>
                <c:pt idx="67">
                  <c:v>683.06921389999991</c:v>
                </c:pt>
                <c:pt idx="68">
                  <c:v>682.06073000000004</c:v>
                </c:pt>
                <c:pt idx="69">
                  <c:v>681.0520019999999</c:v>
                </c:pt>
                <c:pt idx="70">
                  <c:v>680.04290769999989</c:v>
                </c:pt>
                <c:pt idx="71">
                  <c:v>679.03350829999999</c:v>
                </c:pt>
                <c:pt idx="72">
                  <c:v>678.02374269999996</c:v>
                </c:pt>
                <c:pt idx="73">
                  <c:v>677.01373290000004</c:v>
                </c:pt>
                <c:pt idx="74">
                  <c:v>676.00335689999997</c:v>
                </c:pt>
                <c:pt idx="75">
                  <c:v>674.99267579999992</c:v>
                </c:pt>
                <c:pt idx="76">
                  <c:v>673.98168950000002</c:v>
                </c:pt>
                <c:pt idx="77">
                  <c:v>672.97033690000001</c:v>
                </c:pt>
                <c:pt idx="78">
                  <c:v>671.95874019999997</c:v>
                </c:pt>
                <c:pt idx="79">
                  <c:v>670.94677730000001</c:v>
                </c:pt>
                <c:pt idx="80">
                  <c:v>669.93450929999983</c:v>
                </c:pt>
                <c:pt idx="81">
                  <c:v>669.06658939999988</c:v>
                </c:pt>
                <c:pt idx="82">
                  <c:v>668.05371090000006</c:v>
                </c:pt>
                <c:pt idx="83">
                  <c:v>667.04052729999989</c:v>
                </c:pt>
                <c:pt idx="84">
                  <c:v>666.02703859999997</c:v>
                </c:pt>
                <c:pt idx="85">
                  <c:v>665.01324460000001</c:v>
                </c:pt>
                <c:pt idx="86">
                  <c:v>663.99914550000005</c:v>
                </c:pt>
                <c:pt idx="87">
                  <c:v>662.98468019999996</c:v>
                </c:pt>
                <c:pt idx="88">
                  <c:v>661.96997069999998</c:v>
                </c:pt>
                <c:pt idx="89">
                  <c:v>660.95489499999996</c:v>
                </c:pt>
                <c:pt idx="90">
                  <c:v>659.93951419999985</c:v>
                </c:pt>
                <c:pt idx="91">
                  <c:v>659.06896969999991</c:v>
                </c:pt>
                <c:pt idx="92">
                  <c:v>658.05297849999988</c:v>
                </c:pt>
                <c:pt idx="93">
                  <c:v>657.03674320000005</c:v>
                </c:pt>
                <c:pt idx="94">
                  <c:v>656.02020259999983</c:v>
                </c:pt>
                <c:pt idx="95">
                  <c:v>655.00329590000001</c:v>
                </c:pt>
                <c:pt idx="96">
                  <c:v>653.98614499999996</c:v>
                </c:pt>
                <c:pt idx="97">
                  <c:v>652.96862789999989</c:v>
                </c:pt>
                <c:pt idx="98">
                  <c:v>651.95080569999993</c:v>
                </c:pt>
                <c:pt idx="99">
                  <c:v>650.93267819999994</c:v>
                </c:pt>
                <c:pt idx="100">
                  <c:v>650.05981450000002</c:v>
                </c:pt>
                <c:pt idx="101">
                  <c:v>649.04113769999992</c:v>
                </c:pt>
                <c:pt idx="102">
                  <c:v>648.02209469999991</c:v>
                </c:pt>
                <c:pt idx="103">
                  <c:v>647.00280759999998</c:v>
                </c:pt>
                <c:pt idx="104">
                  <c:v>645.98321529999998</c:v>
                </c:pt>
                <c:pt idx="105">
                  <c:v>644.96331789999988</c:v>
                </c:pt>
                <c:pt idx="106">
                  <c:v>643.94311519999985</c:v>
                </c:pt>
                <c:pt idx="107">
                  <c:v>643.06842039999992</c:v>
                </c:pt>
                <c:pt idx="108">
                  <c:v>642.04760739999972</c:v>
                </c:pt>
                <c:pt idx="109">
                  <c:v>641.02655029999994</c:v>
                </c:pt>
                <c:pt idx="110">
                  <c:v>640.00518799999998</c:v>
                </c:pt>
                <c:pt idx="111">
                  <c:v>638.98345949999998</c:v>
                </c:pt>
                <c:pt idx="112">
                  <c:v>637.96148679999988</c:v>
                </c:pt>
                <c:pt idx="113">
                  <c:v>636.93920899999989</c:v>
                </c:pt>
                <c:pt idx="114">
                  <c:v>636.06274409999992</c:v>
                </c:pt>
                <c:pt idx="115">
                  <c:v>635.03991699999983</c:v>
                </c:pt>
                <c:pt idx="116">
                  <c:v>634.01672359999998</c:v>
                </c:pt>
                <c:pt idx="117">
                  <c:v>632.99328609999998</c:v>
                </c:pt>
                <c:pt idx="118">
                  <c:v>631.96954349999987</c:v>
                </c:pt>
                <c:pt idx="119">
                  <c:v>630.94549559999996</c:v>
                </c:pt>
                <c:pt idx="120">
                  <c:v>630.06756589999975</c:v>
                </c:pt>
                <c:pt idx="121">
                  <c:v>629.04296879999981</c:v>
                </c:pt>
                <c:pt idx="122">
                  <c:v>628.01806639999984</c:v>
                </c:pt>
                <c:pt idx="123">
                  <c:v>626.99285889999987</c:v>
                </c:pt>
                <c:pt idx="124">
                  <c:v>625.96740719999991</c:v>
                </c:pt>
                <c:pt idx="125">
                  <c:v>624.94158939999988</c:v>
                </c:pt>
                <c:pt idx="126">
                  <c:v>624.06213379999986</c:v>
                </c:pt>
                <c:pt idx="127">
                  <c:v>623.03582759999983</c:v>
                </c:pt>
                <c:pt idx="128">
                  <c:v>622.00921629999993</c:v>
                </c:pt>
                <c:pt idx="129">
                  <c:v>620.98229979999985</c:v>
                </c:pt>
                <c:pt idx="130">
                  <c:v>619.95507809999992</c:v>
                </c:pt>
                <c:pt idx="131">
                  <c:v>618.92755129999989</c:v>
                </c:pt>
                <c:pt idx="132">
                  <c:v>618.04663089999985</c:v>
                </c:pt>
                <c:pt idx="133">
                  <c:v>617.01861569999994</c:v>
                </c:pt>
                <c:pt idx="134">
                  <c:v>615.99023439999996</c:v>
                </c:pt>
                <c:pt idx="135">
                  <c:v>614.96160889999976</c:v>
                </c:pt>
                <c:pt idx="136">
                  <c:v>613.93273929999998</c:v>
                </c:pt>
                <c:pt idx="137">
                  <c:v>613.05059809999989</c:v>
                </c:pt>
                <c:pt idx="138">
                  <c:v>612.02111819999993</c:v>
                </c:pt>
                <c:pt idx="139">
                  <c:v>610.99139400000001</c:v>
                </c:pt>
                <c:pt idx="140">
                  <c:v>609.96136469999988</c:v>
                </c:pt>
                <c:pt idx="141">
                  <c:v>608.93103029999997</c:v>
                </c:pt>
                <c:pt idx="142">
                  <c:v>608.04766849999976</c:v>
                </c:pt>
                <c:pt idx="143">
                  <c:v>607.01684569999998</c:v>
                </c:pt>
                <c:pt idx="144">
                  <c:v>605.98571779999997</c:v>
                </c:pt>
                <c:pt idx="145">
                  <c:v>604.9542846999999</c:v>
                </c:pt>
                <c:pt idx="146">
                  <c:v>604.06994629999997</c:v>
                </c:pt>
                <c:pt idx="147">
                  <c:v>603.03802489999987</c:v>
                </c:pt>
                <c:pt idx="148">
                  <c:v>602.00579830000004</c:v>
                </c:pt>
                <c:pt idx="149">
                  <c:v>600.97326659999999</c:v>
                </c:pt>
                <c:pt idx="150">
                  <c:v>599.94042969999987</c:v>
                </c:pt>
                <c:pt idx="151">
                  <c:v>599.05493160000003</c:v>
                </c:pt>
                <c:pt idx="152">
                  <c:v>598.02160639999988</c:v>
                </c:pt>
                <c:pt idx="153">
                  <c:v>596.98803710000004</c:v>
                </c:pt>
                <c:pt idx="154">
                  <c:v>595.95410159999983</c:v>
                </c:pt>
                <c:pt idx="155">
                  <c:v>595.06768799999986</c:v>
                </c:pt>
                <c:pt idx="156">
                  <c:v>594.03326419999985</c:v>
                </c:pt>
                <c:pt idx="157">
                  <c:v>592.99859619999984</c:v>
                </c:pt>
                <c:pt idx="158">
                  <c:v>591.96362299999987</c:v>
                </c:pt>
                <c:pt idx="159">
                  <c:v>590.92834470000003</c:v>
                </c:pt>
                <c:pt idx="160">
                  <c:v>590.04077150000001</c:v>
                </c:pt>
                <c:pt idx="161">
                  <c:v>589.00500490000002</c:v>
                </c:pt>
                <c:pt idx="162">
                  <c:v>587.96893309999996</c:v>
                </c:pt>
                <c:pt idx="163">
                  <c:v>586.93261719999975</c:v>
                </c:pt>
                <c:pt idx="164">
                  <c:v>586.04412839999986</c:v>
                </c:pt>
                <c:pt idx="165">
                  <c:v>585.0072631999999</c:v>
                </c:pt>
                <c:pt idx="166">
                  <c:v>583.97015379999993</c:v>
                </c:pt>
                <c:pt idx="167">
                  <c:v>582.93273929999998</c:v>
                </c:pt>
                <c:pt idx="168">
                  <c:v>582.04333499999996</c:v>
                </c:pt>
                <c:pt idx="169">
                  <c:v>581.00543210000001</c:v>
                </c:pt>
                <c:pt idx="170">
                  <c:v>579.96722409999961</c:v>
                </c:pt>
                <c:pt idx="171">
                  <c:v>578.92877199999998</c:v>
                </c:pt>
                <c:pt idx="172">
                  <c:v>578.03845209999997</c:v>
                </c:pt>
                <c:pt idx="173">
                  <c:v>576.99951169999997</c:v>
                </c:pt>
                <c:pt idx="174">
                  <c:v>575.96026609999979</c:v>
                </c:pt>
                <c:pt idx="175">
                  <c:v>575.06927489999987</c:v>
                </c:pt>
                <c:pt idx="176">
                  <c:v>574.02954099999999</c:v>
                </c:pt>
                <c:pt idx="177">
                  <c:v>572.98950200000002</c:v>
                </c:pt>
                <c:pt idx="178">
                  <c:v>571.94921879999981</c:v>
                </c:pt>
                <c:pt idx="179">
                  <c:v>571.05737299999998</c:v>
                </c:pt>
                <c:pt idx="180">
                  <c:v>570.01660159999983</c:v>
                </c:pt>
                <c:pt idx="181">
                  <c:v>568.97552489999987</c:v>
                </c:pt>
                <c:pt idx="182">
                  <c:v>567.93420409999987</c:v>
                </c:pt>
                <c:pt idx="183">
                  <c:v>567.04144289999988</c:v>
                </c:pt>
                <c:pt idx="184">
                  <c:v>565.99963379999997</c:v>
                </c:pt>
                <c:pt idx="185">
                  <c:v>564.95751949999976</c:v>
                </c:pt>
                <c:pt idx="186">
                  <c:v>564.06408690000001</c:v>
                </c:pt>
                <c:pt idx="187">
                  <c:v>563.02154539999992</c:v>
                </c:pt>
                <c:pt idx="188">
                  <c:v>561.9786987</c:v>
                </c:pt>
                <c:pt idx="189">
                  <c:v>560.93554689999985</c:v>
                </c:pt>
                <c:pt idx="190">
                  <c:v>560.04125979999981</c:v>
                </c:pt>
                <c:pt idx="191">
                  <c:v>558.99768069999993</c:v>
                </c:pt>
                <c:pt idx="192">
                  <c:v>557.95379639999999</c:v>
                </c:pt>
                <c:pt idx="193">
                  <c:v>557.05883789999996</c:v>
                </c:pt>
                <c:pt idx="194">
                  <c:v>556.01446529999998</c:v>
                </c:pt>
                <c:pt idx="195">
                  <c:v>554.96984859999998</c:v>
                </c:pt>
                <c:pt idx="196">
                  <c:v>554.0742798</c:v>
                </c:pt>
                <c:pt idx="197">
                  <c:v>553.02917479999996</c:v>
                </c:pt>
                <c:pt idx="198">
                  <c:v>551.98382570000001</c:v>
                </c:pt>
                <c:pt idx="199">
                  <c:v>550.93817139999999</c:v>
                </c:pt>
                <c:pt idx="200">
                  <c:v>550.04174799999998</c:v>
                </c:pt>
                <c:pt idx="201">
                  <c:v>548.99560550000001</c:v>
                </c:pt>
                <c:pt idx="202">
                  <c:v>547.94927979999989</c:v>
                </c:pt>
                <c:pt idx="203">
                  <c:v>547.05218509999986</c:v>
                </c:pt>
                <c:pt idx="204">
                  <c:v>546.00531009999997</c:v>
                </c:pt>
                <c:pt idx="205">
                  <c:v>544.95819089999986</c:v>
                </c:pt>
                <c:pt idx="206">
                  <c:v>544.06048579999992</c:v>
                </c:pt>
                <c:pt idx="207">
                  <c:v>543.01287839999998</c:v>
                </c:pt>
                <c:pt idx="208">
                  <c:v>541.96508789999984</c:v>
                </c:pt>
                <c:pt idx="209">
                  <c:v>541.06671139999992</c:v>
                </c:pt>
                <c:pt idx="210">
                  <c:v>540.01837160000002</c:v>
                </c:pt>
                <c:pt idx="211">
                  <c:v>538.96984859999998</c:v>
                </c:pt>
                <c:pt idx="212">
                  <c:v>538.07086179999999</c:v>
                </c:pt>
                <c:pt idx="213">
                  <c:v>537.02178960000003</c:v>
                </c:pt>
                <c:pt idx="214">
                  <c:v>535.97253420000004</c:v>
                </c:pt>
                <c:pt idx="215">
                  <c:v>535.07293700000002</c:v>
                </c:pt>
                <c:pt idx="216">
                  <c:v>534.02319339999997</c:v>
                </c:pt>
                <c:pt idx="217">
                  <c:v>532.97314449999999</c:v>
                </c:pt>
                <c:pt idx="218">
                  <c:v>532.07293700000002</c:v>
                </c:pt>
                <c:pt idx="219">
                  <c:v>531.02246090000006</c:v>
                </c:pt>
                <c:pt idx="220">
                  <c:v>529.97174070000005</c:v>
                </c:pt>
                <c:pt idx="221">
                  <c:v>529.07092290000003</c:v>
                </c:pt>
                <c:pt idx="222">
                  <c:v>528.0197144</c:v>
                </c:pt>
                <c:pt idx="223">
                  <c:v>526.96826169999986</c:v>
                </c:pt>
                <c:pt idx="224">
                  <c:v>526.06683350000003</c:v>
                </c:pt>
                <c:pt idx="225">
                  <c:v>525.01489260000005</c:v>
                </c:pt>
                <c:pt idx="226">
                  <c:v>523.96276859999989</c:v>
                </c:pt>
                <c:pt idx="227">
                  <c:v>523.06073000000004</c:v>
                </c:pt>
                <c:pt idx="228">
                  <c:v>522.00811769999996</c:v>
                </c:pt>
                <c:pt idx="229">
                  <c:v>520.95520019999992</c:v>
                </c:pt>
                <c:pt idx="230">
                  <c:v>520.05255129999989</c:v>
                </c:pt>
                <c:pt idx="231">
                  <c:v>518.99926759999994</c:v>
                </c:pt>
                <c:pt idx="232">
                  <c:v>517.94567869999992</c:v>
                </c:pt>
                <c:pt idx="233">
                  <c:v>517.04248050000001</c:v>
                </c:pt>
                <c:pt idx="234">
                  <c:v>515.9884644</c:v>
                </c:pt>
                <c:pt idx="235">
                  <c:v>514.93420409999987</c:v>
                </c:pt>
                <c:pt idx="236">
                  <c:v>514.03033449999998</c:v>
                </c:pt>
                <c:pt idx="237">
                  <c:v>512.97564699999998</c:v>
                </c:pt>
                <c:pt idx="238">
                  <c:v>512.07141109999998</c:v>
                </c:pt>
                <c:pt idx="239">
                  <c:v>511.01623540000003</c:v>
                </c:pt>
                <c:pt idx="240">
                  <c:v>509.96081539999989</c:v>
                </c:pt>
                <c:pt idx="241">
                  <c:v>509.0559998</c:v>
                </c:pt>
                <c:pt idx="242">
                  <c:v>508.00015259999992</c:v>
                </c:pt>
                <c:pt idx="243">
                  <c:v>506.94406129999999</c:v>
                </c:pt>
                <c:pt idx="244">
                  <c:v>506.03866579999999</c:v>
                </c:pt>
                <c:pt idx="245">
                  <c:v>504.98211669999989</c:v>
                </c:pt>
                <c:pt idx="246">
                  <c:v>503.92535400000003</c:v>
                </c:pt>
                <c:pt idx="247">
                  <c:v>503.01937869999989</c:v>
                </c:pt>
                <c:pt idx="248">
                  <c:v>501.96215819999992</c:v>
                </c:pt>
                <c:pt idx="249">
                  <c:v>501.05578609999998</c:v>
                </c:pt>
                <c:pt idx="250">
                  <c:v>499.99813839999979</c:v>
                </c:pt>
                <c:pt idx="251">
                  <c:v>498.94024660000002</c:v>
                </c:pt>
                <c:pt idx="252">
                  <c:v>498.03329469999989</c:v>
                </c:pt>
                <c:pt idx="253">
                  <c:v>496.97497559999999</c:v>
                </c:pt>
                <c:pt idx="254">
                  <c:v>496.0676575</c:v>
                </c:pt>
                <c:pt idx="255">
                  <c:v>495.0088806</c:v>
                </c:pt>
                <c:pt idx="256">
                  <c:v>493.9498901</c:v>
                </c:pt>
                <c:pt idx="257">
                  <c:v>493.04199219999998</c:v>
                </c:pt>
                <c:pt idx="258">
                  <c:v>491.98257449999988</c:v>
                </c:pt>
                <c:pt idx="259">
                  <c:v>491.07431029999992</c:v>
                </c:pt>
                <c:pt idx="260">
                  <c:v>490.01446529999998</c:v>
                </c:pt>
                <c:pt idx="261">
                  <c:v>488.95437620000001</c:v>
                </c:pt>
                <c:pt idx="262">
                  <c:v>488.04553220000003</c:v>
                </c:pt>
                <c:pt idx="263">
                  <c:v>486.98501589999989</c:v>
                </c:pt>
                <c:pt idx="264">
                  <c:v>485.92428589999997</c:v>
                </c:pt>
                <c:pt idx="265">
                  <c:v>485.0148926</c:v>
                </c:pt>
                <c:pt idx="266">
                  <c:v>483.95370480000003</c:v>
                </c:pt>
                <c:pt idx="267">
                  <c:v>483.04394530000002</c:v>
                </c:pt>
                <c:pt idx="268">
                  <c:v>481.98236079999992</c:v>
                </c:pt>
                <c:pt idx="269">
                  <c:v>481.0722351</c:v>
                </c:pt>
                <c:pt idx="270">
                  <c:v>480.01022339999997</c:v>
                </c:pt>
                <c:pt idx="271">
                  <c:v>478.9479675</c:v>
                </c:pt>
                <c:pt idx="272">
                  <c:v>478.03729249999992</c:v>
                </c:pt>
                <c:pt idx="273">
                  <c:v>476.97463989999989</c:v>
                </c:pt>
                <c:pt idx="274">
                  <c:v>476.06359859999992</c:v>
                </c:pt>
                <c:pt idx="275">
                  <c:v>475.00051880000001</c:v>
                </c:pt>
                <c:pt idx="276">
                  <c:v>473.93719479999987</c:v>
                </c:pt>
                <c:pt idx="277">
                  <c:v>473.02563479999992</c:v>
                </c:pt>
                <c:pt idx="278">
                  <c:v>471.96191409999989</c:v>
                </c:pt>
                <c:pt idx="279">
                  <c:v>471.04995730000002</c:v>
                </c:pt>
                <c:pt idx="280">
                  <c:v>469.98583980000001</c:v>
                </c:pt>
                <c:pt idx="281">
                  <c:v>469.07354739999988</c:v>
                </c:pt>
                <c:pt idx="282">
                  <c:v>468.0090027</c:v>
                </c:pt>
                <c:pt idx="283">
                  <c:v>466.94421390000002</c:v>
                </c:pt>
                <c:pt idx="284">
                  <c:v>466.03140259999992</c:v>
                </c:pt>
                <c:pt idx="285">
                  <c:v>464.96621699999992</c:v>
                </c:pt>
                <c:pt idx="286">
                  <c:v>464.05303959999992</c:v>
                </c:pt>
                <c:pt idx="287">
                  <c:v>462.98745730000002</c:v>
                </c:pt>
                <c:pt idx="288">
                  <c:v>462.07391360000003</c:v>
                </c:pt>
                <c:pt idx="289">
                  <c:v>461.0079346</c:v>
                </c:pt>
                <c:pt idx="290">
                  <c:v>459.94171139999992</c:v>
                </c:pt>
                <c:pt idx="291">
                  <c:v>459.02764889999997</c:v>
                </c:pt>
                <c:pt idx="292">
                  <c:v>457.96105959999988</c:v>
                </c:pt>
                <c:pt idx="293">
                  <c:v>457.04663090000003</c:v>
                </c:pt>
                <c:pt idx="294">
                  <c:v>455.97964480000002</c:v>
                </c:pt>
                <c:pt idx="295">
                  <c:v>455.06488040000011</c:v>
                </c:pt>
                <c:pt idx="296">
                  <c:v>453.99746699999992</c:v>
                </c:pt>
                <c:pt idx="297">
                  <c:v>452.92984009999998</c:v>
                </c:pt>
                <c:pt idx="298">
                  <c:v>452.01455689999989</c:v>
                </c:pt>
                <c:pt idx="299">
                  <c:v>450.94656370000001</c:v>
                </c:pt>
                <c:pt idx="300">
                  <c:v>450.03094479999999</c:v>
                </c:pt>
                <c:pt idx="301">
                  <c:v>448.96252439999989</c:v>
                </c:pt>
                <c:pt idx="302">
                  <c:v>448.04656979999999</c:v>
                </c:pt>
                <c:pt idx="303">
                  <c:v>446.97775269999988</c:v>
                </c:pt>
                <c:pt idx="304">
                  <c:v>446.06146239999998</c:v>
                </c:pt>
                <c:pt idx="305">
                  <c:v>444.99227910000002</c:v>
                </c:pt>
                <c:pt idx="306">
                  <c:v>444.07565310000001</c:v>
                </c:pt>
                <c:pt idx="307">
                  <c:v>443.00604249999992</c:v>
                </c:pt>
                <c:pt idx="308">
                  <c:v>441.93624879999987</c:v>
                </c:pt>
                <c:pt idx="309">
                  <c:v>441.01910400000003</c:v>
                </c:pt>
                <c:pt idx="310">
                  <c:v>439.94894410000001</c:v>
                </c:pt>
                <c:pt idx="311">
                  <c:v>439.0314636</c:v>
                </c:pt>
                <c:pt idx="312">
                  <c:v>437.96087649999993</c:v>
                </c:pt>
                <c:pt idx="313">
                  <c:v>437.04309080000002</c:v>
                </c:pt>
                <c:pt idx="314">
                  <c:v>435.97213749999992</c:v>
                </c:pt>
                <c:pt idx="315">
                  <c:v>435.05401610000001</c:v>
                </c:pt>
                <c:pt idx="316">
                  <c:v>433.98266599999999</c:v>
                </c:pt>
                <c:pt idx="317">
                  <c:v>433.06423949999999</c:v>
                </c:pt>
                <c:pt idx="318">
                  <c:v>431.99252319999999</c:v>
                </c:pt>
                <c:pt idx="319">
                  <c:v>431.07373050000001</c:v>
                </c:pt>
                <c:pt idx="320">
                  <c:v>430.00164790000002</c:v>
                </c:pt>
                <c:pt idx="321">
                  <c:v>428.92935179999989</c:v>
                </c:pt>
                <c:pt idx="322">
                  <c:v>428.01007079999999</c:v>
                </c:pt>
                <c:pt idx="323">
                  <c:v>426.93737789999989</c:v>
                </c:pt>
                <c:pt idx="324">
                  <c:v>426.01779169999998</c:v>
                </c:pt>
                <c:pt idx="325">
                  <c:v>424.94476320000001</c:v>
                </c:pt>
                <c:pt idx="326">
                  <c:v>424.02484129999999</c:v>
                </c:pt>
                <c:pt idx="327">
                  <c:v>422.95141599999988</c:v>
                </c:pt>
                <c:pt idx="328">
                  <c:v>422.03118899999993</c:v>
                </c:pt>
                <c:pt idx="329">
                  <c:v>420.95739750000001</c:v>
                </c:pt>
                <c:pt idx="330">
                  <c:v>420.03683469999999</c:v>
                </c:pt>
                <c:pt idx="331">
                  <c:v>418.96267699999999</c:v>
                </c:pt>
                <c:pt idx="332">
                  <c:v>418.04180910000002</c:v>
                </c:pt>
                <c:pt idx="333">
                  <c:v>416.96728519999999</c:v>
                </c:pt>
                <c:pt idx="334">
                  <c:v>416.04611210000002</c:v>
                </c:pt>
                <c:pt idx="335">
                  <c:v>414.97122189999999</c:v>
                </c:pt>
                <c:pt idx="336">
                  <c:v>414.04974370000002</c:v>
                </c:pt>
                <c:pt idx="337">
                  <c:v>412.97448730000002</c:v>
                </c:pt>
                <c:pt idx="338">
                  <c:v>412.05267329999998</c:v>
                </c:pt>
                <c:pt idx="339">
                  <c:v>410.97705079999992</c:v>
                </c:pt>
                <c:pt idx="340">
                  <c:v>410.05496219999998</c:v>
                </c:pt>
                <c:pt idx="341">
                  <c:v>408.97897339999992</c:v>
                </c:pt>
                <c:pt idx="342">
                  <c:v>408.05654909999993</c:v>
                </c:pt>
                <c:pt idx="343">
                  <c:v>406.98022459999999</c:v>
                </c:pt>
                <c:pt idx="344">
                  <c:v>406.05749509999998</c:v>
                </c:pt>
                <c:pt idx="345">
                  <c:v>404.98080440000001</c:v>
                </c:pt>
                <c:pt idx="346">
                  <c:v>404.05776980000002</c:v>
                </c:pt>
                <c:pt idx="347">
                  <c:v>402.98074339999999</c:v>
                </c:pt>
                <c:pt idx="348">
                  <c:v>402.05740359999999</c:v>
                </c:pt>
                <c:pt idx="349">
                  <c:v>400.98001099999988</c:v>
                </c:pt>
                <c:pt idx="350">
                  <c:v>400.05636600000003</c:v>
                </c:pt>
                <c:pt idx="351">
                  <c:v>398.97863769999992</c:v>
                </c:pt>
                <c:pt idx="352">
                  <c:v>398.0546875</c:v>
                </c:pt>
                <c:pt idx="353">
                  <c:v>396.97659299999992</c:v>
                </c:pt>
                <c:pt idx="354">
                  <c:v>396.05236819999999</c:v>
                </c:pt>
                <c:pt idx="355">
                  <c:v>394.97390749999988</c:v>
                </c:pt>
                <c:pt idx="356">
                  <c:v>394.04937740000003</c:v>
                </c:pt>
                <c:pt idx="357">
                  <c:v>392.9705811</c:v>
                </c:pt>
                <c:pt idx="358">
                  <c:v>392.04577640000002</c:v>
                </c:pt>
                <c:pt idx="359">
                  <c:v>390.96664429999993</c:v>
                </c:pt>
                <c:pt idx="360">
                  <c:v>390.04150390000001</c:v>
                </c:pt>
                <c:pt idx="361">
                  <c:v>388.96203609999992</c:v>
                </c:pt>
                <c:pt idx="362">
                  <c:v>388.03662109999999</c:v>
                </c:pt>
                <c:pt idx="363">
                  <c:v>386.95681760000002</c:v>
                </c:pt>
                <c:pt idx="364">
                  <c:v>386.03109739999991</c:v>
                </c:pt>
                <c:pt idx="365">
                  <c:v>384.95092770000002</c:v>
                </c:pt>
                <c:pt idx="366">
                  <c:v>384.02496339999999</c:v>
                </c:pt>
                <c:pt idx="367">
                  <c:v>382.944458</c:v>
                </c:pt>
                <c:pt idx="368">
                  <c:v>382.01815800000003</c:v>
                </c:pt>
                <c:pt idx="369">
                  <c:v>380.93734739999991</c:v>
                </c:pt>
                <c:pt idx="370">
                  <c:v>380.01077270000002</c:v>
                </c:pt>
                <c:pt idx="371">
                  <c:v>378.92962649999993</c:v>
                </c:pt>
                <c:pt idx="372">
                  <c:v>378.00274660000002</c:v>
                </c:pt>
                <c:pt idx="373">
                  <c:v>377.07577509999999</c:v>
                </c:pt>
                <c:pt idx="374">
                  <c:v>375.99414059999992</c:v>
                </c:pt>
                <c:pt idx="375">
                  <c:v>375.06686400000001</c:v>
                </c:pt>
                <c:pt idx="376">
                  <c:v>373.98489380000001</c:v>
                </c:pt>
                <c:pt idx="377">
                  <c:v>373.0573425</c:v>
                </c:pt>
                <c:pt idx="378">
                  <c:v>371.97503660000001</c:v>
                </c:pt>
                <c:pt idx="379">
                  <c:v>371.04721070000011</c:v>
                </c:pt>
                <c:pt idx="380">
                  <c:v>369.96456910000001</c:v>
                </c:pt>
                <c:pt idx="381">
                  <c:v>369.03646850000001</c:v>
                </c:pt>
                <c:pt idx="382">
                  <c:v>367.95352170000001</c:v>
                </c:pt>
                <c:pt idx="383">
                  <c:v>367.02511600000003</c:v>
                </c:pt>
                <c:pt idx="384">
                  <c:v>365.94186400000001</c:v>
                </c:pt>
                <c:pt idx="385">
                  <c:v>365.01318359999999</c:v>
                </c:pt>
                <c:pt idx="386">
                  <c:v>363.92959589999992</c:v>
                </c:pt>
                <c:pt idx="387">
                  <c:v>363.00067139999999</c:v>
                </c:pt>
                <c:pt idx="388">
                  <c:v>362.07159419999999</c:v>
                </c:pt>
                <c:pt idx="389">
                  <c:v>360.98754880000001</c:v>
                </c:pt>
                <c:pt idx="390">
                  <c:v>360.05822749999999</c:v>
                </c:pt>
                <c:pt idx="391">
                  <c:v>358.97384640000001</c:v>
                </c:pt>
                <c:pt idx="392">
                  <c:v>358.04425049999998</c:v>
                </c:pt>
                <c:pt idx="393">
                  <c:v>356.95953370000001</c:v>
                </c:pt>
                <c:pt idx="394">
                  <c:v>356.02969359999997</c:v>
                </c:pt>
                <c:pt idx="395">
                  <c:v>354.94467159999999</c:v>
                </c:pt>
                <c:pt idx="396">
                  <c:v>354.01452640000002</c:v>
                </c:pt>
                <c:pt idx="397">
                  <c:v>352.92922970000001</c:v>
                </c:pt>
                <c:pt idx="398">
                  <c:v>351.99880979999989</c:v>
                </c:pt>
                <c:pt idx="399">
                  <c:v>351.06829829999992</c:v>
                </c:pt>
                <c:pt idx="400">
                  <c:v>349.98254389999988</c:v>
                </c:pt>
                <c:pt idx="401">
                  <c:v>349.05175780000002</c:v>
                </c:pt>
                <c:pt idx="402">
                  <c:v>347.96566769999998</c:v>
                </c:pt>
                <c:pt idx="403">
                  <c:v>347.03463749999992</c:v>
                </c:pt>
                <c:pt idx="404">
                  <c:v>345.94824219999998</c:v>
                </c:pt>
                <c:pt idx="405">
                  <c:v>345.01693729999988</c:v>
                </c:pt>
                <c:pt idx="406">
                  <c:v>343.93026730000003</c:v>
                </c:pt>
                <c:pt idx="407">
                  <c:v>342.99868769999989</c:v>
                </c:pt>
                <c:pt idx="408">
                  <c:v>342.06701659999999</c:v>
                </c:pt>
                <c:pt idx="409">
                  <c:v>340.97988889999999</c:v>
                </c:pt>
                <c:pt idx="410">
                  <c:v>340.0479431</c:v>
                </c:pt>
                <c:pt idx="411">
                  <c:v>338.96054079999999</c:v>
                </c:pt>
                <c:pt idx="412">
                  <c:v>338.02832030000002</c:v>
                </c:pt>
                <c:pt idx="413">
                  <c:v>336.9406128</c:v>
                </c:pt>
                <c:pt idx="414">
                  <c:v>336.00814819999999</c:v>
                </c:pt>
                <c:pt idx="415">
                  <c:v>335.07559199999992</c:v>
                </c:pt>
                <c:pt idx="416">
                  <c:v>333.98745730000002</c:v>
                </c:pt>
                <c:pt idx="417">
                  <c:v>333.05462649999998</c:v>
                </c:pt>
                <c:pt idx="418">
                  <c:v>331.96618649999988</c:v>
                </c:pt>
                <c:pt idx="419">
                  <c:v>331.03311159999993</c:v>
                </c:pt>
                <c:pt idx="420">
                  <c:v>329.94439699999992</c:v>
                </c:pt>
                <c:pt idx="421">
                  <c:v>329.01107789999992</c:v>
                </c:pt>
                <c:pt idx="422">
                  <c:v>328.07763670000003</c:v>
                </c:pt>
                <c:pt idx="423">
                  <c:v>326.98849489999992</c:v>
                </c:pt>
                <c:pt idx="424">
                  <c:v>326.0548096</c:v>
                </c:pt>
                <c:pt idx="425">
                  <c:v>324.96539310000003</c:v>
                </c:pt>
                <c:pt idx="426">
                  <c:v>324.0314636</c:v>
                </c:pt>
                <c:pt idx="427">
                  <c:v>322.94174190000001</c:v>
                </c:pt>
                <c:pt idx="428">
                  <c:v>322.00756840000003</c:v>
                </c:pt>
                <c:pt idx="429">
                  <c:v>321.07330319999988</c:v>
                </c:pt>
                <c:pt idx="430">
                  <c:v>319.98315429999991</c:v>
                </c:pt>
                <c:pt idx="431">
                  <c:v>319.04864500000002</c:v>
                </c:pt>
                <c:pt idx="432">
                  <c:v>317.95822140000001</c:v>
                </c:pt>
                <c:pt idx="433">
                  <c:v>317.02346799999992</c:v>
                </c:pt>
                <c:pt idx="434">
                  <c:v>315.9328003</c:v>
                </c:pt>
                <c:pt idx="435">
                  <c:v>314.99780270000002</c:v>
                </c:pt>
                <c:pt idx="436">
                  <c:v>314.06268310000002</c:v>
                </c:pt>
                <c:pt idx="437">
                  <c:v>312.97158810000002</c:v>
                </c:pt>
                <c:pt idx="438">
                  <c:v>312.0362548999999</c:v>
                </c:pt>
                <c:pt idx="439">
                  <c:v>310.94488530000001</c:v>
                </c:pt>
              </c:numCache>
            </c:numRef>
          </c:xVal>
          <c:yVal>
            <c:numRef>
              <c:f>JLewisFeEDTA2!$H$53:$H$492</c:f>
              <c:numCache>
                <c:formatCode>General</c:formatCode>
                <c:ptCount val="440"/>
                <c:pt idx="0">
                  <c:v>1.1099667550000001</c:v>
                </c:pt>
                <c:pt idx="1">
                  <c:v>1.118613005</c:v>
                </c:pt>
                <c:pt idx="2">
                  <c:v>1.111407042</c:v>
                </c:pt>
                <c:pt idx="3">
                  <c:v>1.119387865</c:v>
                </c:pt>
                <c:pt idx="4">
                  <c:v>1.110534787</c:v>
                </c:pt>
                <c:pt idx="5">
                  <c:v>1.105181456</c:v>
                </c:pt>
                <c:pt idx="6">
                  <c:v>1.1341944930000001</c:v>
                </c:pt>
                <c:pt idx="7">
                  <c:v>1.120340466</c:v>
                </c:pt>
                <c:pt idx="8">
                  <c:v>1.1182001829999999</c:v>
                </c:pt>
                <c:pt idx="9">
                  <c:v>1.1244560480000001</c:v>
                </c:pt>
                <c:pt idx="10">
                  <c:v>1.116093636</c:v>
                </c:pt>
                <c:pt idx="11">
                  <c:v>1.1195932630000001</c:v>
                </c:pt>
                <c:pt idx="12">
                  <c:v>1.117973804</c:v>
                </c:pt>
                <c:pt idx="13">
                  <c:v>1.1218752860000001</c:v>
                </c:pt>
                <c:pt idx="14">
                  <c:v>1.116800308</c:v>
                </c:pt>
                <c:pt idx="15">
                  <c:v>1.1253771779999999</c:v>
                </c:pt>
                <c:pt idx="16">
                  <c:v>1.1172187330000001</c:v>
                </c:pt>
                <c:pt idx="17">
                  <c:v>1.1212930679999999</c:v>
                </c:pt>
                <c:pt idx="18">
                  <c:v>1.121773243</c:v>
                </c:pt>
                <c:pt idx="19">
                  <c:v>1.1188824180000001</c:v>
                </c:pt>
                <c:pt idx="20">
                  <c:v>1.1234375240000001</c:v>
                </c:pt>
                <c:pt idx="21">
                  <c:v>1.1190016270000001</c:v>
                </c:pt>
                <c:pt idx="22">
                  <c:v>1.128587008</c:v>
                </c:pt>
                <c:pt idx="23">
                  <c:v>1.12723577</c:v>
                </c:pt>
                <c:pt idx="24">
                  <c:v>1.125294566</c:v>
                </c:pt>
                <c:pt idx="25">
                  <c:v>1.1212894920000001</c:v>
                </c:pt>
                <c:pt idx="26">
                  <c:v>1.1244980099999999</c:v>
                </c:pt>
                <c:pt idx="27">
                  <c:v>1.1356205939999999</c:v>
                </c:pt>
                <c:pt idx="28">
                  <c:v>1.1345067019999999</c:v>
                </c:pt>
                <c:pt idx="29">
                  <c:v>1.128308654</c:v>
                </c:pt>
                <c:pt idx="30">
                  <c:v>1.129309058</c:v>
                </c:pt>
                <c:pt idx="31">
                  <c:v>1.140841961</c:v>
                </c:pt>
                <c:pt idx="32">
                  <c:v>1.1397551299999999</c:v>
                </c:pt>
                <c:pt idx="33">
                  <c:v>1.1331321000000001</c:v>
                </c:pt>
                <c:pt idx="34">
                  <c:v>1.138234019</c:v>
                </c:pt>
                <c:pt idx="35">
                  <c:v>1.1386337280000001</c:v>
                </c:pt>
                <c:pt idx="36">
                  <c:v>1.1429775950000001</c:v>
                </c:pt>
                <c:pt idx="37">
                  <c:v>1.1397440430000001</c:v>
                </c:pt>
                <c:pt idx="38">
                  <c:v>1.1499602790000001</c:v>
                </c:pt>
                <c:pt idx="39">
                  <c:v>1.1517857309999999</c:v>
                </c:pt>
                <c:pt idx="40">
                  <c:v>1.147589564</c:v>
                </c:pt>
                <c:pt idx="41">
                  <c:v>1.1514211889999999</c:v>
                </c:pt>
                <c:pt idx="42">
                  <c:v>1.153145552</c:v>
                </c:pt>
                <c:pt idx="43">
                  <c:v>1.1533331870000001</c:v>
                </c:pt>
                <c:pt idx="44">
                  <c:v>1.1623389719999999</c:v>
                </c:pt>
                <c:pt idx="45">
                  <c:v>1.1610172990000001</c:v>
                </c:pt>
                <c:pt idx="46">
                  <c:v>1.15488255</c:v>
                </c:pt>
                <c:pt idx="47">
                  <c:v>1.1568905119999999</c:v>
                </c:pt>
                <c:pt idx="48">
                  <c:v>1.1677646639999999</c:v>
                </c:pt>
                <c:pt idx="49">
                  <c:v>1.165665865</c:v>
                </c:pt>
                <c:pt idx="50">
                  <c:v>1.164036155</c:v>
                </c:pt>
                <c:pt idx="51">
                  <c:v>1.16551888</c:v>
                </c:pt>
                <c:pt idx="52">
                  <c:v>1.1725118160000001</c:v>
                </c:pt>
                <c:pt idx="53">
                  <c:v>1.1763386730000001</c:v>
                </c:pt>
                <c:pt idx="54">
                  <c:v>1.175308824</c:v>
                </c:pt>
                <c:pt idx="55">
                  <c:v>1.1740832329999999</c:v>
                </c:pt>
                <c:pt idx="56">
                  <c:v>1.1770942209999999</c:v>
                </c:pt>
                <c:pt idx="57">
                  <c:v>1.1649125810000001</c:v>
                </c:pt>
                <c:pt idx="58">
                  <c:v>1.1762548690000001</c:v>
                </c:pt>
                <c:pt idx="59">
                  <c:v>1.177536726</c:v>
                </c:pt>
                <c:pt idx="60">
                  <c:v>1.18652308</c:v>
                </c:pt>
                <c:pt idx="61">
                  <c:v>1.1770728829999999</c:v>
                </c:pt>
                <c:pt idx="62">
                  <c:v>1.186756849</c:v>
                </c:pt>
                <c:pt idx="63">
                  <c:v>1.1723059419999999</c:v>
                </c:pt>
                <c:pt idx="64">
                  <c:v>1.179815412</c:v>
                </c:pt>
                <c:pt idx="65">
                  <c:v>1.174699545</c:v>
                </c:pt>
                <c:pt idx="66">
                  <c:v>1.1727563139999999</c:v>
                </c:pt>
                <c:pt idx="67">
                  <c:v>1.182127476</c:v>
                </c:pt>
                <c:pt idx="68">
                  <c:v>1.1821154359999999</c:v>
                </c:pt>
                <c:pt idx="69">
                  <c:v>1.1748367550000001</c:v>
                </c:pt>
                <c:pt idx="70">
                  <c:v>1.1780712600000001</c:v>
                </c:pt>
                <c:pt idx="71">
                  <c:v>1.1796756980000001</c:v>
                </c:pt>
                <c:pt idx="72">
                  <c:v>1.1839646100000001</c:v>
                </c:pt>
                <c:pt idx="73">
                  <c:v>1.176136971</c:v>
                </c:pt>
                <c:pt idx="74">
                  <c:v>1.1824126239999999</c:v>
                </c:pt>
                <c:pt idx="75">
                  <c:v>1.170752883</c:v>
                </c:pt>
                <c:pt idx="76">
                  <c:v>1.187358141</c:v>
                </c:pt>
                <c:pt idx="77">
                  <c:v>1.1879181860000001</c:v>
                </c:pt>
                <c:pt idx="78">
                  <c:v>1.1839934590000001</c:v>
                </c:pt>
                <c:pt idx="79">
                  <c:v>1.189027667</c:v>
                </c:pt>
                <c:pt idx="80">
                  <c:v>1.1788121460000001</c:v>
                </c:pt>
                <c:pt idx="81">
                  <c:v>1.186168313</c:v>
                </c:pt>
                <c:pt idx="82">
                  <c:v>1.186701894</c:v>
                </c:pt>
                <c:pt idx="83">
                  <c:v>1.187447309</c:v>
                </c:pt>
                <c:pt idx="84">
                  <c:v>1.190793276</c:v>
                </c:pt>
                <c:pt idx="85">
                  <c:v>1.1897265909999999</c:v>
                </c:pt>
                <c:pt idx="86">
                  <c:v>1.1917196510000001</c:v>
                </c:pt>
                <c:pt idx="87">
                  <c:v>1.18487823</c:v>
                </c:pt>
                <c:pt idx="88">
                  <c:v>1.188573718</c:v>
                </c:pt>
                <c:pt idx="89">
                  <c:v>1.187208652</c:v>
                </c:pt>
                <c:pt idx="90">
                  <c:v>1.1903921369999999</c:v>
                </c:pt>
                <c:pt idx="91">
                  <c:v>1.1883679629999999</c:v>
                </c:pt>
                <c:pt idx="92">
                  <c:v>1.18577683</c:v>
                </c:pt>
                <c:pt idx="93">
                  <c:v>1.179701686</c:v>
                </c:pt>
                <c:pt idx="94">
                  <c:v>1.1843526360000001</c:v>
                </c:pt>
                <c:pt idx="95">
                  <c:v>1.185756445</c:v>
                </c:pt>
                <c:pt idx="96">
                  <c:v>1.174772739</c:v>
                </c:pt>
                <c:pt idx="97">
                  <c:v>1.180776</c:v>
                </c:pt>
                <c:pt idx="98">
                  <c:v>1.186723948</c:v>
                </c:pt>
                <c:pt idx="99">
                  <c:v>1.1732565159999999</c:v>
                </c:pt>
                <c:pt idx="100">
                  <c:v>1.184605718</c:v>
                </c:pt>
                <c:pt idx="101">
                  <c:v>1.1834256649999999</c:v>
                </c:pt>
                <c:pt idx="102">
                  <c:v>1.187035799</c:v>
                </c:pt>
                <c:pt idx="103">
                  <c:v>1.181970835</c:v>
                </c:pt>
                <c:pt idx="104">
                  <c:v>1.1849635839999999</c:v>
                </c:pt>
                <c:pt idx="105">
                  <c:v>1.1839911940000001</c:v>
                </c:pt>
                <c:pt idx="106">
                  <c:v>1.187313676</c:v>
                </c:pt>
                <c:pt idx="107">
                  <c:v>1.18981874</c:v>
                </c:pt>
                <c:pt idx="108">
                  <c:v>1.1853442190000001</c:v>
                </c:pt>
                <c:pt idx="109">
                  <c:v>1.1856039759999999</c:v>
                </c:pt>
                <c:pt idx="110">
                  <c:v>1.183871627</c:v>
                </c:pt>
                <c:pt idx="111">
                  <c:v>1.192703962</c:v>
                </c:pt>
                <c:pt idx="112">
                  <c:v>1.1981797219999999</c:v>
                </c:pt>
                <c:pt idx="113">
                  <c:v>1.19507432</c:v>
                </c:pt>
                <c:pt idx="114">
                  <c:v>1.1991515159999999</c:v>
                </c:pt>
                <c:pt idx="115">
                  <c:v>1.192137837</c:v>
                </c:pt>
                <c:pt idx="116">
                  <c:v>1.1989150049999999</c:v>
                </c:pt>
                <c:pt idx="117">
                  <c:v>1.196030259</c:v>
                </c:pt>
                <c:pt idx="118">
                  <c:v>1.1928842070000001</c:v>
                </c:pt>
                <c:pt idx="119">
                  <c:v>1.200290203</c:v>
                </c:pt>
                <c:pt idx="120">
                  <c:v>1.1969621180000001</c:v>
                </c:pt>
                <c:pt idx="121">
                  <c:v>1.19571805</c:v>
                </c:pt>
                <c:pt idx="122">
                  <c:v>1.1997137069999999</c:v>
                </c:pt>
                <c:pt idx="123">
                  <c:v>1.198389173</c:v>
                </c:pt>
                <c:pt idx="124">
                  <c:v>1.193553925</c:v>
                </c:pt>
                <c:pt idx="125">
                  <c:v>1.1965276</c:v>
                </c:pt>
                <c:pt idx="126">
                  <c:v>1.1974149940000001</c:v>
                </c:pt>
                <c:pt idx="127">
                  <c:v>1.191969037</c:v>
                </c:pt>
                <c:pt idx="128">
                  <c:v>1.191666603</c:v>
                </c:pt>
                <c:pt idx="129">
                  <c:v>1.196072936</c:v>
                </c:pt>
                <c:pt idx="130">
                  <c:v>1.1961785549999999</c:v>
                </c:pt>
                <c:pt idx="131">
                  <c:v>1.1922497750000001</c:v>
                </c:pt>
                <c:pt idx="132">
                  <c:v>1.202169298999999</c:v>
                </c:pt>
                <c:pt idx="133">
                  <c:v>1.193267345</c:v>
                </c:pt>
                <c:pt idx="134">
                  <c:v>1.1939113139999999</c:v>
                </c:pt>
                <c:pt idx="135">
                  <c:v>1.1978934999999999</c:v>
                </c:pt>
                <c:pt idx="136">
                  <c:v>1.1979701519999999</c:v>
                </c:pt>
                <c:pt idx="137">
                  <c:v>1.1972745659999999</c:v>
                </c:pt>
                <c:pt idx="138">
                  <c:v>1.1929887530000001</c:v>
                </c:pt>
                <c:pt idx="139">
                  <c:v>1.1944776770000001</c:v>
                </c:pt>
                <c:pt idx="140">
                  <c:v>1.1969672440000001</c:v>
                </c:pt>
                <c:pt idx="141">
                  <c:v>1.19908905</c:v>
                </c:pt>
                <c:pt idx="142">
                  <c:v>1.191490889</c:v>
                </c:pt>
                <c:pt idx="143">
                  <c:v>1.1963171960000001</c:v>
                </c:pt>
                <c:pt idx="144">
                  <c:v>1.1923867459999999</c:v>
                </c:pt>
                <c:pt idx="145">
                  <c:v>1.1949229240000001</c:v>
                </c:pt>
                <c:pt idx="146">
                  <c:v>1.190040827</c:v>
                </c:pt>
                <c:pt idx="147">
                  <c:v>1.1945396660000001</c:v>
                </c:pt>
                <c:pt idx="148">
                  <c:v>1.1876947879999991</c:v>
                </c:pt>
                <c:pt idx="149">
                  <c:v>1.193678856</c:v>
                </c:pt>
                <c:pt idx="150">
                  <c:v>1.1930493120000001</c:v>
                </c:pt>
                <c:pt idx="151">
                  <c:v>1.200431824</c:v>
                </c:pt>
                <c:pt idx="152">
                  <c:v>1.199166417</c:v>
                </c:pt>
                <c:pt idx="153">
                  <c:v>1.1928571459999999</c:v>
                </c:pt>
                <c:pt idx="154">
                  <c:v>1.199230671</c:v>
                </c:pt>
                <c:pt idx="155">
                  <c:v>1.1955050229999999</c:v>
                </c:pt>
                <c:pt idx="156">
                  <c:v>1.19933486</c:v>
                </c:pt>
                <c:pt idx="157">
                  <c:v>1.1930954460000001</c:v>
                </c:pt>
                <c:pt idx="158">
                  <c:v>1.1909849640000001</c:v>
                </c:pt>
                <c:pt idx="159">
                  <c:v>1.2026557920000001</c:v>
                </c:pt>
                <c:pt idx="160">
                  <c:v>1.194606185</c:v>
                </c:pt>
                <c:pt idx="161">
                  <c:v>1.193175197</c:v>
                </c:pt>
                <c:pt idx="162">
                  <c:v>1.198761344</c:v>
                </c:pt>
                <c:pt idx="163">
                  <c:v>1.2037382130000001</c:v>
                </c:pt>
                <c:pt idx="164">
                  <c:v>1.2002444269999999</c:v>
                </c:pt>
                <c:pt idx="165">
                  <c:v>1.196176052</c:v>
                </c:pt>
                <c:pt idx="166">
                  <c:v>1.1991058590000001</c:v>
                </c:pt>
                <c:pt idx="167">
                  <c:v>1.1962784529999999</c:v>
                </c:pt>
                <c:pt idx="168">
                  <c:v>1.2048859599999999</c:v>
                </c:pt>
                <c:pt idx="169">
                  <c:v>1.199910402</c:v>
                </c:pt>
                <c:pt idx="170">
                  <c:v>1.2011666299999999</c:v>
                </c:pt>
                <c:pt idx="171">
                  <c:v>1.1997525689999999</c:v>
                </c:pt>
                <c:pt idx="172">
                  <c:v>1.200366974</c:v>
                </c:pt>
                <c:pt idx="173">
                  <c:v>1.2088466879999991</c:v>
                </c:pt>
                <c:pt idx="174">
                  <c:v>1.205358624</c:v>
                </c:pt>
                <c:pt idx="175">
                  <c:v>1.203251839</c:v>
                </c:pt>
                <c:pt idx="176">
                  <c:v>1.205418348</c:v>
                </c:pt>
                <c:pt idx="177">
                  <c:v>1.2069665190000001</c:v>
                </c:pt>
                <c:pt idx="178">
                  <c:v>1.2091125250000001</c:v>
                </c:pt>
                <c:pt idx="179">
                  <c:v>1.2055006029999991</c:v>
                </c:pt>
                <c:pt idx="180">
                  <c:v>1.207464337</c:v>
                </c:pt>
                <c:pt idx="181">
                  <c:v>1.2046123740000001</c:v>
                </c:pt>
                <c:pt idx="182">
                  <c:v>1.204840541</c:v>
                </c:pt>
                <c:pt idx="183">
                  <c:v>1.208192825</c:v>
                </c:pt>
                <c:pt idx="184">
                  <c:v>1.2143295999999999</c:v>
                </c:pt>
                <c:pt idx="185">
                  <c:v>1.208994031</c:v>
                </c:pt>
                <c:pt idx="186">
                  <c:v>1.212441206</c:v>
                </c:pt>
                <c:pt idx="187">
                  <c:v>1.2106125350000001</c:v>
                </c:pt>
                <c:pt idx="188">
                  <c:v>1.2100987430000001</c:v>
                </c:pt>
                <c:pt idx="189">
                  <c:v>1.2133736610000001</c:v>
                </c:pt>
                <c:pt idx="190">
                  <c:v>1.21064949</c:v>
                </c:pt>
                <c:pt idx="191">
                  <c:v>1.212344646</c:v>
                </c:pt>
                <c:pt idx="192">
                  <c:v>1.213734388</c:v>
                </c:pt>
                <c:pt idx="193">
                  <c:v>1.2089756730000001</c:v>
                </c:pt>
                <c:pt idx="194">
                  <c:v>1.208340883</c:v>
                </c:pt>
                <c:pt idx="195">
                  <c:v>1.2116949560000001</c:v>
                </c:pt>
                <c:pt idx="196">
                  <c:v>1.214474678</c:v>
                </c:pt>
                <c:pt idx="197">
                  <c:v>1.2075507640000001</c:v>
                </c:pt>
                <c:pt idx="198">
                  <c:v>1.2184054849999999</c:v>
                </c:pt>
                <c:pt idx="199">
                  <c:v>1.213273764</c:v>
                </c:pt>
                <c:pt idx="200">
                  <c:v>1.2153549189999999</c:v>
                </c:pt>
                <c:pt idx="201">
                  <c:v>1.217764616</c:v>
                </c:pt>
                <c:pt idx="202">
                  <c:v>1.218274713</c:v>
                </c:pt>
                <c:pt idx="203">
                  <c:v>1.215981722</c:v>
                </c:pt>
                <c:pt idx="204">
                  <c:v>1.217638492999999</c:v>
                </c:pt>
                <c:pt idx="205">
                  <c:v>1.2214677329999999</c:v>
                </c:pt>
                <c:pt idx="206">
                  <c:v>1.2174190279999999</c:v>
                </c:pt>
                <c:pt idx="207">
                  <c:v>1.220721722</c:v>
                </c:pt>
                <c:pt idx="208">
                  <c:v>1.221649288999999</c:v>
                </c:pt>
                <c:pt idx="209">
                  <c:v>1.2207480669999999</c:v>
                </c:pt>
                <c:pt idx="210">
                  <c:v>1.219856858</c:v>
                </c:pt>
                <c:pt idx="211">
                  <c:v>1.2221363780000001</c:v>
                </c:pt>
                <c:pt idx="212">
                  <c:v>1.224987984</c:v>
                </c:pt>
                <c:pt idx="213">
                  <c:v>1.2253493070000001</c:v>
                </c:pt>
                <c:pt idx="214">
                  <c:v>1.2263368370000001</c:v>
                </c:pt>
                <c:pt idx="215">
                  <c:v>1.2279669049999999</c:v>
                </c:pt>
                <c:pt idx="216">
                  <c:v>1.2261630299999999</c:v>
                </c:pt>
                <c:pt idx="217">
                  <c:v>1.2260823249999999</c:v>
                </c:pt>
                <c:pt idx="218">
                  <c:v>1.228835583</c:v>
                </c:pt>
                <c:pt idx="219">
                  <c:v>1.22935605</c:v>
                </c:pt>
                <c:pt idx="220">
                  <c:v>1.230389476</c:v>
                </c:pt>
                <c:pt idx="221">
                  <c:v>1.2333711389999999</c:v>
                </c:pt>
                <c:pt idx="222">
                  <c:v>1.230958939</c:v>
                </c:pt>
                <c:pt idx="223">
                  <c:v>1.2341367009999999</c:v>
                </c:pt>
                <c:pt idx="224">
                  <c:v>1.233001947</c:v>
                </c:pt>
                <c:pt idx="225">
                  <c:v>1.2369542120000001</c:v>
                </c:pt>
                <c:pt idx="226">
                  <c:v>1.2390426400000001</c:v>
                </c:pt>
                <c:pt idx="227">
                  <c:v>1.2405451540000001</c:v>
                </c:pt>
                <c:pt idx="228">
                  <c:v>1.2416108850000001</c:v>
                </c:pt>
                <c:pt idx="229">
                  <c:v>1.243581533</c:v>
                </c:pt>
                <c:pt idx="230">
                  <c:v>1.2471525670000001</c:v>
                </c:pt>
                <c:pt idx="231">
                  <c:v>1.246272445</c:v>
                </c:pt>
                <c:pt idx="232">
                  <c:v>1.2484016419999999</c:v>
                </c:pt>
                <c:pt idx="233">
                  <c:v>1.2513488530000001</c:v>
                </c:pt>
                <c:pt idx="234">
                  <c:v>1.2528074979999999</c:v>
                </c:pt>
                <c:pt idx="235">
                  <c:v>1.255300045</c:v>
                </c:pt>
                <c:pt idx="236">
                  <c:v>1.2506328819999999</c:v>
                </c:pt>
                <c:pt idx="237">
                  <c:v>1.2565904859999999</c:v>
                </c:pt>
                <c:pt idx="238">
                  <c:v>1.2581429479999999</c:v>
                </c:pt>
                <c:pt idx="239">
                  <c:v>1.2550115589999999</c:v>
                </c:pt>
                <c:pt idx="240">
                  <c:v>1.255659938</c:v>
                </c:pt>
                <c:pt idx="241">
                  <c:v>1.2585371729999999</c:v>
                </c:pt>
                <c:pt idx="242">
                  <c:v>1.2612676620000001</c:v>
                </c:pt>
                <c:pt idx="243">
                  <c:v>1.263399124</c:v>
                </c:pt>
                <c:pt idx="244">
                  <c:v>1.2637493609999999</c:v>
                </c:pt>
                <c:pt idx="245">
                  <c:v>1.2627184389999999</c:v>
                </c:pt>
                <c:pt idx="246">
                  <c:v>1.267737627</c:v>
                </c:pt>
                <c:pt idx="247">
                  <c:v>1.2720046039999999</c:v>
                </c:pt>
                <c:pt idx="248">
                  <c:v>1.2666555639999999</c:v>
                </c:pt>
                <c:pt idx="249">
                  <c:v>1.272054553</c:v>
                </c:pt>
                <c:pt idx="250">
                  <c:v>1.27553618</c:v>
                </c:pt>
                <c:pt idx="251">
                  <c:v>1.2766319509999999</c:v>
                </c:pt>
                <c:pt idx="252">
                  <c:v>1.276521802</c:v>
                </c:pt>
                <c:pt idx="253">
                  <c:v>1.280983448</c:v>
                </c:pt>
                <c:pt idx="254">
                  <c:v>1.2836472990000001</c:v>
                </c:pt>
                <c:pt idx="255">
                  <c:v>1.2867255209999999</c:v>
                </c:pt>
                <c:pt idx="256">
                  <c:v>1.2875150440000001</c:v>
                </c:pt>
                <c:pt idx="257">
                  <c:v>1.2923821209999999</c:v>
                </c:pt>
                <c:pt idx="258">
                  <c:v>1.2889868019999999</c:v>
                </c:pt>
                <c:pt idx="259">
                  <c:v>1.291773796</c:v>
                </c:pt>
                <c:pt idx="260">
                  <c:v>1.2943351270000001</c:v>
                </c:pt>
                <c:pt idx="261">
                  <c:v>1.2948886159999999</c:v>
                </c:pt>
                <c:pt idx="262">
                  <c:v>1.2949515579999999</c:v>
                </c:pt>
                <c:pt idx="263">
                  <c:v>1.295303345</c:v>
                </c:pt>
                <c:pt idx="264">
                  <c:v>1.2981637720000001</c:v>
                </c:pt>
                <c:pt idx="265">
                  <c:v>1.299499631</c:v>
                </c:pt>
                <c:pt idx="266">
                  <c:v>1.2997181419999999</c:v>
                </c:pt>
                <c:pt idx="267">
                  <c:v>1.3039593700000001</c:v>
                </c:pt>
                <c:pt idx="268">
                  <c:v>1.305996537</c:v>
                </c:pt>
                <c:pt idx="269">
                  <c:v>1.310454845</c:v>
                </c:pt>
                <c:pt idx="270">
                  <c:v>1.314267635</c:v>
                </c:pt>
                <c:pt idx="271">
                  <c:v>1.3240259889999999</c:v>
                </c:pt>
                <c:pt idx="272">
                  <c:v>1.323720693999999</c:v>
                </c:pt>
                <c:pt idx="273">
                  <c:v>1.326814532</c:v>
                </c:pt>
                <c:pt idx="274">
                  <c:v>1.327853918</c:v>
                </c:pt>
                <c:pt idx="275">
                  <c:v>1.32676661</c:v>
                </c:pt>
                <c:pt idx="276">
                  <c:v>1.3266676660000001</c:v>
                </c:pt>
                <c:pt idx="277">
                  <c:v>1.325045228</c:v>
                </c:pt>
                <c:pt idx="278">
                  <c:v>1.324873328</c:v>
                </c:pt>
                <c:pt idx="279">
                  <c:v>1.3290734289999999</c:v>
                </c:pt>
                <c:pt idx="280">
                  <c:v>1.3267424109999999</c:v>
                </c:pt>
                <c:pt idx="281">
                  <c:v>1.328622937</c:v>
                </c:pt>
                <c:pt idx="282">
                  <c:v>1.3316670660000001</c:v>
                </c:pt>
                <c:pt idx="283">
                  <c:v>1.334380388</c:v>
                </c:pt>
                <c:pt idx="284">
                  <c:v>1.3404664989999999</c:v>
                </c:pt>
                <c:pt idx="285">
                  <c:v>1.343323112</c:v>
                </c:pt>
                <c:pt idx="286">
                  <c:v>1.345062733</c:v>
                </c:pt>
                <c:pt idx="287">
                  <c:v>1.355059743</c:v>
                </c:pt>
                <c:pt idx="288">
                  <c:v>1.3622065779999999</c:v>
                </c:pt>
                <c:pt idx="289">
                  <c:v>1.3692024949999999</c:v>
                </c:pt>
                <c:pt idx="290">
                  <c:v>1.3753252030000001</c:v>
                </c:pt>
                <c:pt idx="291">
                  <c:v>1.3842853310000001</c:v>
                </c:pt>
                <c:pt idx="292">
                  <c:v>1.3923717739999999</c:v>
                </c:pt>
                <c:pt idx="293">
                  <c:v>1.402819037</c:v>
                </c:pt>
                <c:pt idx="294">
                  <c:v>1.4186186789999999</c:v>
                </c:pt>
                <c:pt idx="295">
                  <c:v>1.4279154540000001</c:v>
                </c:pt>
                <c:pt idx="296">
                  <c:v>1.442184567</c:v>
                </c:pt>
                <c:pt idx="297">
                  <c:v>1.451500057999999</c:v>
                </c:pt>
                <c:pt idx="298">
                  <c:v>1.4640446899999999</c:v>
                </c:pt>
                <c:pt idx="299">
                  <c:v>1.4787454609999999</c:v>
                </c:pt>
                <c:pt idx="300">
                  <c:v>1.4958655830000001</c:v>
                </c:pt>
                <c:pt idx="301">
                  <c:v>1.508876085</c:v>
                </c:pt>
                <c:pt idx="302">
                  <c:v>1.522194743</c:v>
                </c:pt>
                <c:pt idx="303">
                  <c:v>1.544575214</c:v>
                </c:pt>
                <c:pt idx="304">
                  <c:v>1.5589116810000001</c:v>
                </c:pt>
                <c:pt idx="305">
                  <c:v>1.5826765300000001</c:v>
                </c:pt>
                <c:pt idx="306">
                  <c:v>1.5996856690000001</c:v>
                </c:pt>
                <c:pt idx="307">
                  <c:v>1.62621069</c:v>
                </c:pt>
                <c:pt idx="308">
                  <c:v>1.6408393379999999</c:v>
                </c:pt>
                <c:pt idx="309">
                  <c:v>1.6498079299999999</c:v>
                </c:pt>
                <c:pt idx="310">
                  <c:v>1.680360794</c:v>
                </c:pt>
                <c:pt idx="311">
                  <c:v>1.7074559929999999</c:v>
                </c:pt>
                <c:pt idx="312">
                  <c:v>1.736682415</c:v>
                </c:pt>
                <c:pt idx="313">
                  <c:v>1.746225119</c:v>
                </c:pt>
                <c:pt idx="314">
                  <c:v>1.771271944</c:v>
                </c:pt>
                <c:pt idx="315">
                  <c:v>1.7999595399999999</c:v>
                </c:pt>
                <c:pt idx="316">
                  <c:v>1.816707611</c:v>
                </c:pt>
                <c:pt idx="317">
                  <c:v>1.8497939109999999</c:v>
                </c:pt>
                <c:pt idx="318">
                  <c:v>1.8715198040000001</c:v>
                </c:pt>
                <c:pt idx="319">
                  <c:v>1.89090538</c:v>
                </c:pt>
                <c:pt idx="320">
                  <c:v>1.92315948</c:v>
                </c:pt>
                <c:pt idx="321">
                  <c:v>1.953273654</c:v>
                </c:pt>
                <c:pt idx="322">
                  <c:v>1.9623668190000001</c:v>
                </c:pt>
                <c:pt idx="323">
                  <c:v>2.0123903749999998</c:v>
                </c:pt>
                <c:pt idx="324">
                  <c:v>2.0414714809999999</c:v>
                </c:pt>
                <c:pt idx="325">
                  <c:v>2.0509173870000001</c:v>
                </c:pt>
                <c:pt idx="326">
                  <c:v>2.056966305</c:v>
                </c:pt>
                <c:pt idx="327">
                  <c:v>2.082415342</c:v>
                </c:pt>
                <c:pt idx="328">
                  <c:v>2.1036851410000001</c:v>
                </c:pt>
                <c:pt idx="329">
                  <c:v>2.1062331200000002</c:v>
                </c:pt>
                <c:pt idx="330">
                  <c:v>2.1245381829999999</c:v>
                </c:pt>
                <c:pt idx="331">
                  <c:v>2.1532139780000001</c:v>
                </c:pt>
                <c:pt idx="332">
                  <c:v>2.1565554139999992</c:v>
                </c:pt>
                <c:pt idx="333">
                  <c:v>2.1612401010000002</c:v>
                </c:pt>
                <c:pt idx="334">
                  <c:v>2.171784401</c:v>
                </c:pt>
                <c:pt idx="335">
                  <c:v>2.2013347150000002</c:v>
                </c:pt>
                <c:pt idx="336">
                  <c:v>2.1570205690000002</c:v>
                </c:pt>
                <c:pt idx="337">
                  <c:v>2.185529947</c:v>
                </c:pt>
                <c:pt idx="338">
                  <c:v>2.1982100010000001</c:v>
                </c:pt>
                <c:pt idx="339">
                  <c:v>2.1777577400000001</c:v>
                </c:pt>
                <c:pt idx="340">
                  <c:v>2.188875914</c:v>
                </c:pt>
                <c:pt idx="341">
                  <c:v>2.178786278</c:v>
                </c:pt>
                <c:pt idx="342">
                  <c:v>2.1965184209999991</c:v>
                </c:pt>
                <c:pt idx="343">
                  <c:v>2.1946074960000002</c:v>
                </c:pt>
                <c:pt idx="344">
                  <c:v>2.2066628929999998</c:v>
                </c:pt>
                <c:pt idx="345">
                  <c:v>2.2142791750000002</c:v>
                </c:pt>
                <c:pt idx="346">
                  <c:v>2.1845543379999999</c:v>
                </c:pt>
                <c:pt idx="347">
                  <c:v>2.1889016630000002</c:v>
                </c:pt>
                <c:pt idx="348">
                  <c:v>2.2210001949999998</c:v>
                </c:pt>
                <c:pt idx="349">
                  <c:v>2.1765687470000001</c:v>
                </c:pt>
                <c:pt idx="350">
                  <c:v>2.2137467860000002</c:v>
                </c:pt>
                <c:pt idx="351">
                  <c:v>2.197809458</c:v>
                </c:pt>
                <c:pt idx="352">
                  <c:v>2.196191072</c:v>
                </c:pt>
                <c:pt idx="353">
                  <c:v>2.225371838</c:v>
                </c:pt>
                <c:pt idx="354">
                  <c:v>2.218425989</c:v>
                </c:pt>
                <c:pt idx="355">
                  <c:v>2.2140629289999998</c:v>
                </c:pt>
                <c:pt idx="356">
                  <c:v>2.2176177500000001</c:v>
                </c:pt>
                <c:pt idx="357">
                  <c:v>2.245106936</c:v>
                </c:pt>
                <c:pt idx="358">
                  <c:v>2.2186703680000002</c:v>
                </c:pt>
                <c:pt idx="359">
                  <c:v>2.1830823420000001</c:v>
                </c:pt>
                <c:pt idx="360">
                  <c:v>2.2661819460000001</c:v>
                </c:pt>
                <c:pt idx="361">
                  <c:v>2.2287502290000001</c:v>
                </c:pt>
                <c:pt idx="362">
                  <c:v>2.2460503580000002</c:v>
                </c:pt>
                <c:pt idx="363">
                  <c:v>2.2488825320000001</c:v>
                </c:pt>
                <c:pt idx="364">
                  <c:v>2.2378437519999999</c:v>
                </c:pt>
                <c:pt idx="365">
                  <c:v>2.207578421</c:v>
                </c:pt>
                <c:pt idx="366">
                  <c:v>2.22190237</c:v>
                </c:pt>
                <c:pt idx="367">
                  <c:v>2.2149217130000012</c:v>
                </c:pt>
                <c:pt idx="368">
                  <c:v>2.2368655199999989</c:v>
                </c:pt>
                <c:pt idx="369">
                  <c:v>2.2333838940000001</c:v>
                </c:pt>
                <c:pt idx="370">
                  <c:v>2.2247183320000001</c:v>
                </c:pt>
                <c:pt idx="371">
                  <c:v>2.25008893</c:v>
                </c:pt>
                <c:pt idx="372">
                  <c:v>2.2560012340000002</c:v>
                </c:pt>
                <c:pt idx="373">
                  <c:v>2.2335243230000001</c:v>
                </c:pt>
                <c:pt idx="374">
                  <c:v>2.234139442</c:v>
                </c:pt>
                <c:pt idx="375">
                  <c:v>2.2295157909999999</c:v>
                </c:pt>
                <c:pt idx="376">
                  <c:v>2.2285852430000008</c:v>
                </c:pt>
                <c:pt idx="377">
                  <c:v>2.2142267229999999</c:v>
                </c:pt>
                <c:pt idx="378">
                  <c:v>2.236562014</c:v>
                </c:pt>
                <c:pt idx="379">
                  <c:v>2.2375044819999999</c:v>
                </c:pt>
                <c:pt idx="380">
                  <c:v>2.1840863229999998</c:v>
                </c:pt>
                <c:pt idx="381">
                  <c:v>2.1956305500000002</c:v>
                </c:pt>
                <c:pt idx="382">
                  <c:v>2.2305266860000001</c:v>
                </c:pt>
                <c:pt idx="383">
                  <c:v>2.1899769309999999</c:v>
                </c:pt>
                <c:pt idx="384">
                  <c:v>2.204683781</c:v>
                </c:pt>
                <c:pt idx="385">
                  <c:v>2.2109332080000001</c:v>
                </c:pt>
                <c:pt idx="386">
                  <c:v>2.1941266060000002</c:v>
                </c:pt>
                <c:pt idx="387">
                  <c:v>2.230294228</c:v>
                </c:pt>
                <c:pt idx="388">
                  <c:v>2.2164397239999998</c:v>
                </c:pt>
                <c:pt idx="389">
                  <c:v>2.1802883149999999</c:v>
                </c:pt>
                <c:pt idx="390">
                  <c:v>2.2025599480000002</c:v>
                </c:pt>
                <c:pt idx="391">
                  <c:v>2.2170822619999999</c:v>
                </c:pt>
                <c:pt idx="392">
                  <c:v>2.2046239380000001</c:v>
                </c:pt>
                <c:pt idx="393">
                  <c:v>2.2086207870000001</c:v>
                </c:pt>
                <c:pt idx="394">
                  <c:v>2.2151305680000002</c:v>
                </c:pt>
                <c:pt idx="395">
                  <c:v>2.2337327</c:v>
                </c:pt>
                <c:pt idx="396">
                  <c:v>2.2438790800000001</c:v>
                </c:pt>
                <c:pt idx="397">
                  <c:v>2.2457938190000002</c:v>
                </c:pt>
                <c:pt idx="398">
                  <c:v>2.2386438850000001</c:v>
                </c:pt>
                <c:pt idx="399">
                  <c:v>2.2584161759999999</c:v>
                </c:pt>
                <c:pt idx="400">
                  <c:v>2.1965246199999999</c:v>
                </c:pt>
                <c:pt idx="401">
                  <c:v>2.211986542</c:v>
                </c:pt>
                <c:pt idx="402">
                  <c:v>2.2664775850000001</c:v>
                </c:pt>
                <c:pt idx="403">
                  <c:v>2.2494401929999999</c:v>
                </c:pt>
                <c:pt idx="404">
                  <c:v>2.2670845990000008</c:v>
                </c:pt>
                <c:pt idx="405">
                  <c:v>2.2692339420000001</c:v>
                </c:pt>
                <c:pt idx="406">
                  <c:v>2.290419102</c:v>
                </c:pt>
                <c:pt idx="407">
                  <c:v>2.3072085379999998</c:v>
                </c:pt>
                <c:pt idx="408">
                  <c:v>2.3003339770000002</c:v>
                </c:pt>
                <c:pt idx="409">
                  <c:v>2.3051054479999999</c:v>
                </c:pt>
                <c:pt idx="410">
                  <c:v>2.3101401329999991</c:v>
                </c:pt>
                <c:pt idx="411">
                  <c:v>2.3014862539999998</c:v>
                </c:pt>
                <c:pt idx="412">
                  <c:v>2.2927463050000001</c:v>
                </c:pt>
                <c:pt idx="413">
                  <c:v>2.2886142730000012</c:v>
                </c:pt>
                <c:pt idx="414">
                  <c:v>2.3697638510000001</c:v>
                </c:pt>
                <c:pt idx="415">
                  <c:v>2.352456807999999</c:v>
                </c:pt>
                <c:pt idx="416">
                  <c:v>2.3387777810000001</c:v>
                </c:pt>
                <c:pt idx="417">
                  <c:v>2.3617579939999991</c:v>
                </c:pt>
                <c:pt idx="418">
                  <c:v>2.4470355509999999</c:v>
                </c:pt>
                <c:pt idx="419">
                  <c:v>2.3998029229999989</c:v>
                </c:pt>
                <c:pt idx="420">
                  <c:v>2.462881565</c:v>
                </c:pt>
                <c:pt idx="421">
                  <c:v>2.4029371739999998</c:v>
                </c:pt>
                <c:pt idx="422">
                  <c:v>2.4456684589999989</c:v>
                </c:pt>
                <c:pt idx="423">
                  <c:v>2.4688715929999998</c:v>
                </c:pt>
                <c:pt idx="424">
                  <c:v>2.532545327999999</c:v>
                </c:pt>
                <c:pt idx="425">
                  <c:v>2.5951254370000001</c:v>
                </c:pt>
                <c:pt idx="426">
                  <c:v>2.5010437969999999</c:v>
                </c:pt>
                <c:pt idx="427">
                  <c:v>2.532752036999999</c:v>
                </c:pt>
                <c:pt idx="428">
                  <c:v>2.4953708649999999</c:v>
                </c:pt>
                <c:pt idx="429">
                  <c:v>2.5824911589999999</c:v>
                </c:pt>
                <c:pt idx="430">
                  <c:v>2.675848006999999</c:v>
                </c:pt>
                <c:pt idx="431">
                  <c:v>2.6112737660000001</c:v>
                </c:pt>
                <c:pt idx="432">
                  <c:v>2.7715480329999989</c:v>
                </c:pt>
                <c:pt idx="433">
                  <c:v>2.7097268099999998</c:v>
                </c:pt>
                <c:pt idx="434">
                  <c:v>2.747806787</c:v>
                </c:pt>
                <c:pt idx="435">
                  <c:v>2.7854759690000002</c:v>
                </c:pt>
                <c:pt idx="436">
                  <c:v>2.815664291</c:v>
                </c:pt>
                <c:pt idx="437">
                  <c:v>2.897439957</c:v>
                </c:pt>
                <c:pt idx="438">
                  <c:v>2.898570061</c:v>
                </c:pt>
                <c:pt idx="439">
                  <c:v>3.03898263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068496"/>
        <c:axId val="158445136"/>
      </c:scatterChart>
      <c:valAx>
        <c:axId val="157068496"/>
        <c:scaling>
          <c:orientation val="minMax"/>
          <c:max val="650"/>
          <c:min val="25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600" b="1">
                    <a:latin typeface="Calibri" panose="020F0502020204030204" pitchFamily="34" charset="0"/>
                  </a:rPr>
                  <a:t>λ</a:t>
                </a:r>
                <a:r>
                  <a:rPr lang="en-US" sz="1600" b="1">
                    <a:latin typeface="Calibri" panose="020F0502020204030204" pitchFamily="34" charset="0"/>
                  </a:rPr>
                  <a:t> (nm)</a:t>
                </a:r>
                <a:endParaRPr lang="en-US" sz="1600" b="1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5136"/>
        <c:crosses val="autoZero"/>
        <c:crossBetween val="midCat"/>
      </c:valAx>
      <c:valAx>
        <c:axId val="158445136"/>
        <c:scaling>
          <c:orientation val="minMax"/>
          <c:max val="3"/>
          <c:min val="1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/>
                  <a:t>Absorbance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70684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4926013" y="188913"/>
            <a:ext cx="2783998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6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Transition Metal Based RT Ionic Liquids</a:t>
            </a:r>
            <a:endParaRPr lang="en-US" altLang="en-US" sz="6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18669000" y="23241000"/>
            <a:ext cx="17406938" cy="175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ts val="1200"/>
              </a:spcBef>
            </a:pP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We </a:t>
            </a:r>
            <a:r>
              <a:rPr lang="en-US" altLang="en-US" sz="3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thank the Department of Chemistry, UNH, for 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funding and instrumentation, Luke Fulton and Professor </a:t>
            </a:r>
            <a:r>
              <a:rPr lang="en-US" altLang="en-US" sz="30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for technical support.</a:t>
            </a:r>
            <a:endParaRPr lang="en-US" altLang="en-US" sz="30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7007225" y="3109913"/>
            <a:ext cx="22860000" cy="119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36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Joshua Lewis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Luke Fulton,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Dr.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Roy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, jjm73@wildcats.unh.edu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03824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232029" y="4568267"/>
            <a:ext cx="17454563" cy="423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material is a substance that changes its chemical properties upon oxidation or reduction by an electric potential that results in a change in the substances physical appearance based off absorption of the visible region of the EM spectrum. These materials are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basis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of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many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“smart” optical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devices that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are currently being manufactured and used commercially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The synthesis that was performed can be seen below in Figure 1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9" name="Text Box 126"/>
          <p:cNvSpPr txBox="1">
            <a:spLocks noChangeArrowheads="1"/>
          </p:cNvSpPr>
          <p:nvPr/>
        </p:nvSpPr>
        <p:spPr bwMode="auto">
          <a:xfrm>
            <a:off x="1676400" y="14782800"/>
            <a:ext cx="14173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1. The multistep synthesis reaction for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RT ionic liquid.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18669000" y="25146000"/>
            <a:ext cx="17573625" cy="284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 </a:t>
            </a:r>
          </a:p>
          <a:p>
            <a:pPr algn="just">
              <a:spcBef>
                <a:spcPts val="1200"/>
              </a:spcBef>
            </a:pP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[1]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Branco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A. </a:t>
            </a:r>
            <a:r>
              <a:rPr lang="en-US" altLang="en-US" sz="3200" i="1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32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magnetic ionic liquids.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[Online] 2010.</a:t>
            </a:r>
          </a:p>
          <a:p>
            <a:pPr algn="just">
              <a:spcBef>
                <a:spcPts val="1200"/>
              </a:spcBef>
            </a:pP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[2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sz="2800" dirty="0">
                <a:solidFill>
                  <a:schemeClr val="tx1"/>
                </a:solidFill>
              </a:rPr>
              <a:t> Hart, J. </a:t>
            </a:r>
            <a:r>
              <a:rPr lang="en-US" sz="2800" dirty="0" smtClean="0">
                <a:solidFill>
                  <a:schemeClr val="tx1"/>
                </a:solidFill>
              </a:rPr>
              <a:t>Roger</a:t>
            </a:r>
            <a:r>
              <a:rPr lang="en-US" sz="2800" i="1" dirty="0" smtClean="0">
                <a:solidFill>
                  <a:schemeClr val="tx1"/>
                </a:solidFill>
              </a:rPr>
              <a:t>. </a:t>
            </a:r>
            <a:r>
              <a:rPr lang="en-US" sz="2800" i="1" dirty="0" err="1" smtClean="0">
                <a:solidFill>
                  <a:schemeClr val="tx1"/>
                </a:solidFill>
              </a:rPr>
              <a:t>Ethylenediaminetetraacetic</a:t>
            </a:r>
            <a:r>
              <a:rPr lang="en-US" sz="2800" i="1" dirty="0" smtClean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Acid and Related Chelating </a:t>
            </a:r>
            <a:r>
              <a:rPr lang="en-US" sz="2800" i="1" dirty="0" smtClean="0">
                <a:solidFill>
                  <a:schemeClr val="tx1"/>
                </a:solidFill>
              </a:rPr>
              <a:t>Agents.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i="1" dirty="0" err="1">
                <a:solidFill>
                  <a:schemeClr val="tx1"/>
                </a:solidFill>
              </a:rPr>
              <a:t>Ullmann's</a:t>
            </a:r>
            <a:r>
              <a:rPr lang="en-US" sz="2800" i="1" dirty="0">
                <a:solidFill>
                  <a:schemeClr val="tx1"/>
                </a:solidFill>
              </a:rPr>
              <a:t> Encyclopedia of Industrial </a:t>
            </a:r>
            <a:r>
              <a:rPr lang="en-US" sz="2800" i="1" dirty="0" smtClean="0">
                <a:solidFill>
                  <a:schemeClr val="tx1"/>
                </a:solidFill>
              </a:rPr>
              <a:t>Chemistry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endParaRPr lang="en-US" altLang="en-US" sz="28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19106280" y="4572000"/>
            <a:ext cx="17467263" cy="423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 and Discussion </a:t>
            </a: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From the IR spectra taken (Figure 2) the metal-EDTA complex was assumed successfully synthesized due to corresponding peaks. 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Uv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/Vis spectrum taken while performing potential controlled electrolysis on the RT-Ionic Liquid confirms that 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material was successfully synthesized. The spectrum clearly shows that upon reduction of [P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6, 14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}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+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[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FeEDTA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the absorption in the visible light region decreases constituting the indication of an </a:t>
            </a:r>
            <a:r>
              <a:rPr lang="en-US" altLang="en-US" sz="360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lectrochromic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material.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2" name="Text Box 341"/>
          <p:cNvSpPr txBox="1">
            <a:spLocks noChangeArrowheads="1"/>
          </p:cNvSpPr>
          <p:nvPr/>
        </p:nvSpPr>
        <p:spPr bwMode="auto">
          <a:xfrm>
            <a:off x="19735800" y="16535400"/>
            <a:ext cx="15240000" cy="107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3. Absorbance spectrum taken of the Ionic Liquid as it is reduced by electrolysis, Blue line: 0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mins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Orange: 5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mins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Grey: 20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mins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Yellow: 25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mins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18669000" y="20574000"/>
            <a:ext cx="17394237" cy="256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 </a:t>
            </a:r>
          </a:p>
          <a:p>
            <a:pPr>
              <a:spcBef>
                <a:spcPct val="25000"/>
              </a:spcBef>
            </a:pP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final product that was synthesized was in fact an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material based of analysis by electrolysis integrated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Uv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/Vis spectroscopy. Although the process was long and tedious a successful synthesis was performed.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18669000" y="17907000"/>
            <a:ext cx="17454563" cy="256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</a:t>
            </a:r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</a:t>
            </a:r>
          </a:p>
          <a:p>
            <a:pPr>
              <a:spcBef>
                <a:spcPct val="25000"/>
              </a:spcBef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	If this experiment were to be repeated again the main focus of the experiment would be the use of different counter cations in the ionic liquid and its effect on oxidation/reduction rate.	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5" name="Text Box 443"/>
          <p:cNvSpPr txBox="1">
            <a:spLocks noChangeArrowheads="1"/>
          </p:cNvSpPr>
          <p:nvPr/>
        </p:nvSpPr>
        <p:spPr bwMode="auto">
          <a:xfrm>
            <a:off x="990600" y="27584400"/>
            <a:ext cx="15240000" cy="107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2. The IR Spectrum taken of Na</a:t>
            </a:r>
            <a:r>
              <a:rPr lang="en-US" altLang="en-US" sz="32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FeEDTA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 carbonyl peak at 1601.75 cm</a:t>
            </a:r>
            <a:r>
              <a:rPr lang="en-US" altLang="en-US" sz="32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-1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Carbon-Nitrogen peaks at 3381 and 3369 cm</a:t>
            </a:r>
            <a:r>
              <a:rPr lang="en-US" altLang="en-US" sz="32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-1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. 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609600" y="15316200"/>
            <a:ext cx="17394237" cy="4923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Experimental </a:t>
            </a:r>
          </a:p>
          <a:p>
            <a:pPr>
              <a:spcBef>
                <a:spcPct val="25000"/>
              </a:spcBef>
            </a:pP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Disodium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Ethylenediaminetetraacetato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dihydride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dissolved in 1M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NaOH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Iron (II) Chloride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Tetrahydrate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added and heated until  Na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FeEDTA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 precipitated out, which was characterized by IR (Figure 2).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Trihexyltetradecylphosponium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Cloride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[P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6, 6, 6, 14.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Cl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dissolved in ethanol and aqueous Na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FeEDTA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 was added to solution and stirred for 24 hours to yield the Ionic Liquid.</a:t>
            </a: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properties were analyzed by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Uv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/Vis spectroscopic spectrum of the Ionic Liquid integrated with a potential controlled electrolysis being run in tandem.</a:t>
            </a:r>
          </a:p>
        </p:txBody>
      </p:sp>
      <p:pic>
        <p:nvPicPr>
          <p:cNvPr id="1238" name="Picture 12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28700"/>
            <a:ext cx="2286000" cy="27813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0497800"/>
            <a:ext cx="11849100" cy="7053790"/>
          </a:xfrm>
          <a:prstGeom prst="rect">
            <a:avLst/>
          </a:prstGeom>
        </p:spPr>
      </p:pic>
      <p:graphicFrame>
        <p:nvGraphicFramePr>
          <p:cNvPr id="203" name="Chart 20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38432"/>
              </p:ext>
            </p:extLst>
          </p:nvPr>
        </p:nvGraphicFramePr>
        <p:xfrm>
          <a:off x="20040600" y="8763000"/>
          <a:ext cx="13522435" cy="7877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015" y="8936095"/>
            <a:ext cx="11189970" cy="57098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3945</TotalTime>
  <Words>120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Blank Presentation</vt:lpstr>
      <vt:lpstr>PowerPoint Presentation</vt:lpstr>
    </vt:vector>
  </TitlesOfParts>
  <Company>Mechanical Engineering VT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Libraryws06, Generic</cp:lastModifiedBy>
  <cp:revision>146</cp:revision>
  <cp:lastPrinted>2003-04-18T14:25:05Z</cp:lastPrinted>
  <dcterms:created xsi:type="dcterms:W3CDTF">2003-04-11T15:30:44Z</dcterms:created>
  <dcterms:modified xsi:type="dcterms:W3CDTF">2015-04-29T18:09:47Z</dcterms:modified>
</cp:coreProperties>
</file>