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gif" ContentType="image/gif"/>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sldIdLst>
    <p:sldId id="256" r:id="rId2"/>
  </p:sldIdLst>
  <p:sldSz cx="43891200" cy="32918400"/>
  <p:notesSz cx="6858000" cy="9144000"/>
  <p:custDataLst>
    <p:tags r:id="rId4"/>
  </p:custDataLst>
  <p:defaultTextStyle>
    <a:defPPr>
      <a:defRPr lang="en-US"/>
    </a:defPPr>
    <a:lvl1pPr marL="0" algn="l" defTabSz="4388777" rtl="0" eaLnBrk="1" latinLnBrk="0" hangingPunct="1">
      <a:defRPr sz="8600" kern="1200">
        <a:solidFill>
          <a:schemeClr val="tx1"/>
        </a:solidFill>
        <a:latin typeface="+mn-lt"/>
        <a:ea typeface="+mn-ea"/>
        <a:cs typeface="+mn-cs"/>
      </a:defRPr>
    </a:lvl1pPr>
    <a:lvl2pPr marL="2194389" algn="l" defTabSz="4388777" rtl="0" eaLnBrk="1" latinLnBrk="0" hangingPunct="1">
      <a:defRPr sz="8600" kern="1200">
        <a:solidFill>
          <a:schemeClr val="tx1"/>
        </a:solidFill>
        <a:latin typeface="+mn-lt"/>
        <a:ea typeface="+mn-ea"/>
        <a:cs typeface="+mn-cs"/>
      </a:defRPr>
    </a:lvl2pPr>
    <a:lvl3pPr marL="4388777" algn="l" defTabSz="4388777" rtl="0" eaLnBrk="1" latinLnBrk="0" hangingPunct="1">
      <a:defRPr sz="8600" kern="1200">
        <a:solidFill>
          <a:schemeClr val="tx1"/>
        </a:solidFill>
        <a:latin typeface="+mn-lt"/>
        <a:ea typeface="+mn-ea"/>
        <a:cs typeface="+mn-cs"/>
      </a:defRPr>
    </a:lvl3pPr>
    <a:lvl4pPr marL="6583167" algn="l" defTabSz="4388777" rtl="0" eaLnBrk="1" latinLnBrk="0" hangingPunct="1">
      <a:defRPr sz="8600" kern="1200">
        <a:solidFill>
          <a:schemeClr val="tx1"/>
        </a:solidFill>
        <a:latin typeface="+mn-lt"/>
        <a:ea typeface="+mn-ea"/>
        <a:cs typeface="+mn-cs"/>
      </a:defRPr>
    </a:lvl4pPr>
    <a:lvl5pPr marL="8777556" algn="l" defTabSz="4388777" rtl="0" eaLnBrk="1" latinLnBrk="0" hangingPunct="1">
      <a:defRPr sz="8600" kern="1200">
        <a:solidFill>
          <a:schemeClr val="tx1"/>
        </a:solidFill>
        <a:latin typeface="+mn-lt"/>
        <a:ea typeface="+mn-ea"/>
        <a:cs typeface="+mn-cs"/>
      </a:defRPr>
    </a:lvl5pPr>
    <a:lvl6pPr marL="10971944" algn="l" defTabSz="4388777" rtl="0" eaLnBrk="1" latinLnBrk="0" hangingPunct="1">
      <a:defRPr sz="8600" kern="1200">
        <a:solidFill>
          <a:schemeClr val="tx1"/>
        </a:solidFill>
        <a:latin typeface="+mn-lt"/>
        <a:ea typeface="+mn-ea"/>
        <a:cs typeface="+mn-cs"/>
      </a:defRPr>
    </a:lvl6pPr>
    <a:lvl7pPr marL="13166333" algn="l" defTabSz="4388777" rtl="0" eaLnBrk="1" latinLnBrk="0" hangingPunct="1">
      <a:defRPr sz="8600" kern="1200">
        <a:solidFill>
          <a:schemeClr val="tx1"/>
        </a:solidFill>
        <a:latin typeface="+mn-lt"/>
        <a:ea typeface="+mn-ea"/>
        <a:cs typeface="+mn-cs"/>
      </a:defRPr>
    </a:lvl7pPr>
    <a:lvl8pPr marL="15360723" algn="l" defTabSz="4388777" rtl="0" eaLnBrk="1" latinLnBrk="0" hangingPunct="1">
      <a:defRPr sz="8600" kern="1200">
        <a:solidFill>
          <a:schemeClr val="tx1"/>
        </a:solidFill>
        <a:latin typeface="+mn-lt"/>
        <a:ea typeface="+mn-ea"/>
        <a:cs typeface="+mn-cs"/>
      </a:defRPr>
    </a:lvl8pPr>
    <a:lvl9pPr marL="17555111" algn="l" defTabSz="4388777"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8E92"/>
    <a:srgbClr val="CD7275"/>
    <a:srgbClr val="FEE9D1"/>
    <a:srgbClr val="FABB78"/>
    <a:srgbClr val="B8B6FD"/>
    <a:srgbClr val="8482DD"/>
    <a:srgbClr val="E7D6EF"/>
    <a:srgbClr val="D9B2DD"/>
    <a:srgbClr val="F8898D"/>
    <a:srgbClr val="FFB0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120" autoAdjust="0"/>
    <p:restoredTop sz="98221" autoAdjust="0"/>
  </p:normalViewPr>
  <p:slideViewPr>
    <p:cSldViewPr>
      <p:cViewPr>
        <p:scale>
          <a:sx n="25" d="100"/>
          <a:sy n="25" d="100"/>
        </p:scale>
        <p:origin x="-584" y="-80"/>
      </p:cViewPr>
      <p:guideLst>
        <p:guide orient="horz" pos="10368"/>
        <p:guide pos="136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tags" Target="tags/tag1.xml"/><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042880" y="22198406"/>
            <a:ext cx="19385280" cy="4480560"/>
          </a:xfrm>
        </p:spPr>
        <p:txBody>
          <a:bodyPr>
            <a:normAutofit/>
          </a:bodyPr>
          <a:lstStyle>
            <a:lvl1pPr>
              <a:defRPr sz="13400"/>
            </a:lvl1pPr>
          </a:lstStyle>
          <a:p>
            <a:r>
              <a:rPr lang="en-US" smtClean="0"/>
              <a:t>Click to edit Master title style</a:t>
            </a:r>
            <a:endParaRPr/>
          </a:p>
        </p:txBody>
      </p:sp>
      <p:sp>
        <p:nvSpPr>
          <p:cNvPr id="3" name="Subtitle 2"/>
          <p:cNvSpPr>
            <a:spLocks noGrp="1"/>
          </p:cNvSpPr>
          <p:nvPr>
            <p:ph type="subTitle" idx="1"/>
          </p:nvPr>
        </p:nvSpPr>
        <p:spPr>
          <a:xfrm>
            <a:off x="23042880" y="26700478"/>
            <a:ext cx="19385280" cy="3593054"/>
          </a:xfrm>
        </p:spPr>
        <p:txBody>
          <a:bodyPr>
            <a:normAutofit/>
          </a:bodyPr>
          <a:lstStyle>
            <a:lvl1pPr marL="0" indent="0" algn="l">
              <a:spcBef>
                <a:spcPts val="1440"/>
              </a:spcBef>
              <a:buNone/>
              <a:defRPr sz="6700">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a:xfrm>
            <a:off x="23042882" y="30843074"/>
            <a:ext cx="5916706" cy="1752600"/>
          </a:xfrm>
        </p:spPr>
        <p:txBody>
          <a:bodyPr/>
          <a:lstStyle>
            <a:lvl1pPr algn="l">
              <a:defRPr/>
            </a:lvl1pPr>
          </a:lstStyle>
          <a:p>
            <a:fld id="{FA36F73B-A943-4EB5-8565-894CF5671002}" type="datetimeFigureOut">
              <a:rPr lang="en-US" smtClean="0"/>
              <a:pPr/>
              <a:t>5/6/15</a:t>
            </a:fld>
            <a:endParaRPr lang="en-US"/>
          </a:p>
        </p:txBody>
      </p:sp>
      <p:sp>
        <p:nvSpPr>
          <p:cNvPr id="5" name="Footer Placeholder 4"/>
          <p:cNvSpPr>
            <a:spLocks noGrp="1"/>
          </p:cNvSpPr>
          <p:nvPr>
            <p:ph type="ftr" sz="quarter" idx="11"/>
          </p:nvPr>
        </p:nvSpPr>
        <p:spPr>
          <a:xfrm>
            <a:off x="30293535" y="30843074"/>
            <a:ext cx="12564931" cy="1752600"/>
          </a:xfrm>
        </p:spPr>
        <p:txBody>
          <a:bodyPr/>
          <a:lstStyle>
            <a:lvl1pPr algn="r">
              <a:defRPr/>
            </a:lvl1pPr>
          </a:lstStyle>
          <a:p>
            <a:endParaRPr lang="en-US"/>
          </a:p>
        </p:txBody>
      </p:sp>
      <p:sp>
        <p:nvSpPr>
          <p:cNvPr id="7" name="Rectangle 6"/>
          <p:cNvSpPr/>
          <p:nvPr/>
        </p:nvSpPr>
        <p:spPr>
          <a:xfrm>
            <a:off x="1356360" y="1097280"/>
            <a:ext cx="20330160" cy="2010217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8" name="Rectangle 7"/>
          <p:cNvSpPr/>
          <p:nvPr/>
        </p:nvSpPr>
        <p:spPr>
          <a:xfrm>
            <a:off x="32651702" y="1097280"/>
            <a:ext cx="9875520" cy="978773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10" name="Rectangle 9"/>
          <p:cNvSpPr/>
          <p:nvPr/>
        </p:nvSpPr>
        <p:spPr>
          <a:xfrm>
            <a:off x="22197062" y="11411712"/>
            <a:ext cx="9875520" cy="97877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marL="0" algn="ctr" defTabSz="4389120" rtl="0" eaLnBrk="1" latinLnBrk="0" hangingPunct="1"/>
            <a:endParaRPr sz="8600" kern="1200">
              <a:solidFill>
                <a:schemeClr val="lt1"/>
              </a:solidFill>
              <a:latin typeface="+mn-lt"/>
              <a:ea typeface="+mn-ea"/>
              <a:cs typeface="+mn-cs"/>
            </a:endParaRPr>
          </a:p>
        </p:txBody>
      </p:sp>
      <p:sp>
        <p:nvSpPr>
          <p:cNvPr id="15" name="TextBox 14"/>
          <p:cNvSpPr txBox="1"/>
          <p:nvPr/>
        </p:nvSpPr>
        <p:spPr>
          <a:xfrm>
            <a:off x="2039479" y="839100"/>
            <a:ext cx="1983883" cy="3988786"/>
          </a:xfrm>
          <a:prstGeom prst="rect">
            <a:avLst/>
          </a:prstGeom>
          <a:noFill/>
        </p:spPr>
        <p:txBody>
          <a:bodyPr wrap="square" lIns="0" tIns="0" rIns="0" bIns="0" rtlCol="0">
            <a:spAutoFit/>
          </a:bodyPr>
          <a:lstStyle/>
          <a:p>
            <a:r>
              <a:rPr sz="25900" b="1">
                <a:solidFill>
                  <a:schemeClr val="accent1">
                    <a:lumMod val="60000"/>
                    <a:lumOff val="40000"/>
                  </a:schemeClr>
                </a:solidFill>
              </a:rPr>
              <a:t>+</a:t>
            </a:r>
          </a:p>
        </p:txBody>
      </p:sp>
      <p:sp>
        <p:nvSpPr>
          <p:cNvPr id="11" name="Rectangle 10"/>
          <p:cNvSpPr/>
          <p:nvPr/>
        </p:nvSpPr>
        <p:spPr>
          <a:xfrm>
            <a:off x="22197062" y="1097280"/>
            <a:ext cx="9875520" cy="978773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12" name="Rectangle 11"/>
          <p:cNvSpPr/>
          <p:nvPr/>
        </p:nvSpPr>
        <p:spPr>
          <a:xfrm>
            <a:off x="32651702" y="11411712"/>
            <a:ext cx="9875520" cy="97877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Rectangle 6"/>
          <p:cNvSpPr/>
          <p:nvPr/>
        </p:nvSpPr>
        <p:spPr>
          <a:xfrm>
            <a:off x="39410642" y="1356355"/>
            <a:ext cx="3082066" cy="7680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FA36F73B-A943-4EB5-8565-894CF5671002}" type="datetimeFigureOut">
              <a:rPr lang="en-US" smtClean="0"/>
              <a:pPr/>
              <a:t>5/6/15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9E0A9-C5BE-491D-96C5-602D7C96DF1B}" type="slidenum">
              <a:rPr lang="en-US" smtClean="0"/>
              <a:pPr/>
              <a:t>‹#›</a:t>
            </a:fld>
            <a:endParaRPr lang="en-US"/>
          </a:p>
        </p:txBody>
      </p:sp>
      <p:sp>
        <p:nvSpPr>
          <p:cNvPr id="9" name="TextBox 8"/>
          <p:cNvSpPr txBox="1"/>
          <p:nvPr/>
        </p:nvSpPr>
        <p:spPr>
          <a:xfrm>
            <a:off x="1071291" y="1097280"/>
            <a:ext cx="1252363" cy="2659190"/>
          </a:xfrm>
          <a:prstGeom prst="rect">
            <a:avLst/>
          </a:prstGeom>
          <a:noFill/>
        </p:spPr>
        <p:txBody>
          <a:bodyPr wrap="square" lIns="0" tIns="0" rIns="0" bIns="0" rtlCol="0">
            <a:spAutoFit/>
          </a:bodyPr>
          <a:lstStyle/>
          <a:p>
            <a:r>
              <a:rPr sz="17300" b="1">
                <a:solidFill>
                  <a:schemeClr val="accent1">
                    <a:lumMod val="60000"/>
                    <a:lumOff val="40000"/>
                  </a:schemeClr>
                </a:solidFill>
              </a:rPr>
              <a:t>+</a:t>
            </a:r>
          </a:p>
        </p:txBody>
      </p:sp>
      <p:sp>
        <p:nvSpPr>
          <p:cNvPr id="10" name="Rectangle 9"/>
          <p:cNvSpPr/>
          <p:nvPr/>
        </p:nvSpPr>
        <p:spPr>
          <a:xfrm>
            <a:off x="38727528" y="1356355"/>
            <a:ext cx="438912" cy="768096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and Content, Alt.">
    <p:spTree>
      <p:nvGrpSpPr>
        <p:cNvPr id="1" name=""/>
        <p:cNvGrpSpPr/>
        <p:nvPr/>
      </p:nvGrpSpPr>
      <p:grpSpPr>
        <a:xfrm>
          <a:off x="0" y="0"/>
          <a:ext cx="0" cy="0"/>
          <a:chOff x="0" y="0"/>
          <a:chExt cx="0" cy="0"/>
        </a:xfrm>
      </p:grpSpPr>
      <p:sp>
        <p:nvSpPr>
          <p:cNvPr id="7" name="Rectangle 6"/>
          <p:cNvSpPr/>
          <p:nvPr/>
        </p:nvSpPr>
        <p:spPr>
          <a:xfrm>
            <a:off x="39200866" y="1356355"/>
            <a:ext cx="3291840" cy="7680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2" name="Title 1"/>
          <p:cNvSpPr>
            <a:spLocks noGrp="1"/>
          </p:cNvSpPr>
          <p:nvPr>
            <p:ph type="title"/>
          </p:nvPr>
        </p:nvSpPr>
        <p:spPr>
          <a:xfrm>
            <a:off x="2392678" y="645461"/>
            <a:ext cx="36270302" cy="4776394"/>
          </a:xfrm>
        </p:spPr>
        <p:txBody>
          <a:bodyPr anchor="b" anchorCtr="0"/>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FA36F73B-A943-4EB5-8565-894CF5671002}" type="datetimeFigureOut">
              <a:rPr lang="en-US" smtClean="0"/>
              <a:pPr/>
              <a:t>5/6/15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9E0A9-C5BE-491D-96C5-602D7C96DF1B}" type="slidenum">
              <a:rPr lang="en-US" smtClean="0"/>
              <a:pPr/>
              <a:t>‹#›</a:t>
            </a:fld>
            <a:endParaRPr lang="en-US"/>
          </a:p>
        </p:txBody>
      </p:sp>
      <p:sp>
        <p:nvSpPr>
          <p:cNvPr id="9" name="TextBox 8"/>
          <p:cNvSpPr txBox="1"/>
          <p:nvPr/>
        </p:nvSpPr>
        <p:spPr>
          <a:xfrm>
            <a:off x="1071291" y="1097280"/>
            <a:ext cx="1252363" cy="2659190"/>
          </a:xfrm>
          <a:prstGeom prst="rect">
            <a:avLst/>
          </a:prstGeom>
          <a:noFill/>
        </p:spPr>
        <p:txBody>
          <a:bodyPr wrap="square" lIns="0" tIns="0" rIns="0" bIns="0" rtlCol="0">
            <a:spAutoFit/>
          </a:bodyPr>
          <a:lstStyle/>
          <a:p>
            <a:r>
              <a:rPr sz="17300" b="1">
                <a:solidFill>
                  <a:schemeClr val="accent1">
                    <a:lumMod val="60000"/>
                    <a:lumOff val="40000"/>
                  </a:schemeClr>
                </a:solidFill>
              </a:rPr>
              <a:t>+</a:t>
            </a:r>
          </a:p>
        </p:txBody>
      </p:sp>
      <p:sp>
        <p:nvSpPr>
          <p:cNvPr id="10" name="Text Placeholder 3"/>
          <p:cNvSpPr>
            <a:spLocks noGrp="1"/>
          </p:cNvSpPr>
          <p:nvPr>
            <p:ph type="body" sz="half" idx="2"/>
          </p:nvPr>
        </p:nvSpPr>
        <p:spPr>
          <a:xfrm>
            <a:off x="2392886" y="5421854"/>
            <a:ext cx="36283008" cy="3718560"/>
          </a:xfrm>
        </p:spPr>
        <p:txBody>
          <a:bodyPr vert="horz" lIns="438912" tIns="219456" rIns="438912" bIns="219456" rtlCol="0" anchor="t" anchorCtr="0">
            <a:noAutofit/>
          </a:bodyPr>
          <a:lstStyle>
            <a:lvl1pPr marL="0" indent="0">
              <a:buNone/>
              <a:defRPr kumimoji="0" sz="11500" b="0" i="0" u="none" strike="noStrike" kern="1200" cap="none" spc="0" normalizeH="0" baseline="0">
                <a:ln>
                  <a:noFill/>
                </a:ln>
                <a:solidFill>
                  <a:schemeClr val="accent3"/>
                </a:solidFill>
                <a:effectLst/>
                <a:uLnTx/>
                <a:uFillTx/>
                <a:latin typeface="+mj-lt"/>
                <a:ea typeface="+mj-ea"/>
                <a:cs typeface="+mj-cs"/>
              </a:defRPr>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marL="0" marR="0" lvl="0" indent="0" algn="l" defTabSz="4389120" rtl="0" eaLnBrk="1" fontAlgn="auto" latinLnBrk="0" hangingPunct="1">
              <a:lnSpc>
                <a:spcPct val="100000"/>
              </a:lnSpc>
              <a:spcBef>
                <a:spcPct val="0"/>
              </a:spcBef>
              <a:spcAft>
                <a:spcPts val="0"/>
              </a:spcAft>
              <a:buClrTx/>
              <a:buSzTx/>
              <a:buFontTx/>
              <a:buNone/>
              <a:tabLst/>
              <a:defRPr/>
            </a:pPr>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Slide with 2 Pictures">
    <p:spTree>
      <p:nvGrpSpPr>
        <p:cNvPr id="1" name=""/>
        <p:cNvGrpSpPr/>
        <p:nvPr/>
      </p:nvGrpSpPr>
      <p:grpSpPr>
        <a:xfrm>
          <a:off x="0" y="0"/>
          <a:ext cx="0" cy="0"/>
          <a:chOff x="0" y="0"/>
          <a:chExt cx="0" cy="0"/>
        </a:xfrm>
      </p:grpSpPr>
      <p:sp>
        <p:nvSpPr>
          <p:cNvPr id="2" name="Title 1"/>
          <p:cNvSpPr>
            <a:spLocks noGrp="1"/>
          </p:cNvSpPr>
          <p:nvPr>
            <p:ph type="ctrTitle"/>
          </p:nvPr>
        </p:nvSpPr>
        <p:spPr>
          <a:xfrm>
            <a:off x="23042880" y="22198406"/>
            <a:ext cx="19385280" cy="4480560"/>
          </a:xfrm>
        </p:spPr>
        <p:txBody>
          <a:bodyPr>
            <a:normAutofit/>
          </a:bodyPr>
          <a:lstStyle>
            <a:lvl1pPr>
              <a:defRPr sz="13400"/>
            </a:lvl1pPr>
          </a:lstStyle>
          <a:p>
            <a:r>
              <a:rPr lang="en-US" smtClean="0"/>
              <a:t>Click to edit Master title style</a:t>
            </a:r>
            <a:endParaRPr/>
          </a:p>
        </p:txBody>
      </p:sp>
      <p:sp>
        <p:nvSpPr>
          <p:cNvPr id="3" name="Subtitle 2"/>
          <p:cNvSpPr>
            <a:spLocks noGrp="1"/>
          </p:cNvSpPr>
          <p:nvPr>
            <p:ph type="subTitle" idx="1"/>
          </p:nvPr>
        </p:nvSpPr>
        <p:spPr>
          <a:xfrm>
            <a:off x="23042880" y="26700478"/>
            <a:ext cx="19385280" cy="3593054"/>
          </a:xfrm>
        </p:spPr>
        <p:txBody>
          <a:bodyPr>
            <a:normAutofit/>
          </a:bodyPr>
          <a:lstStyle>
            <a:lvl1pPr marL="0" indent="0" algn="l">
              <a:spcBef>
                <a:spcPts val="1440"/>
              </a:spcBef>
              <a:buNone/>
              <a:defRPr sz="6700">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a:xfrm>
            <a:off x="23042882" y="30843074"/>
            <a:ext cx="5916706" cy="1752600"/>
          </a:xfrm>
        </p:spPr>
        <p:txBody>
          <a:bodyPr/>
          <a:lstStyle>
            <a:lvl1pPr algn="l">
              <a:defRPr/>
            </a:lvl1pPr>
          </a:lstStyle>
          <a:p>
            <a:fld id="{FA36F73B-A943-4EB5-8565-894CF5671002}" type="datetimeFigureOut">
              <a:rPr lang="en-US" smtClean="0"/>
              <a:pPr/>
              <a:t>5/6/15</a:t>
            </a:fld>
            <a:endParaRPr lang="en-US"/>
          </a:p>
        </p:txBody>
      </p:sp>
      <p:sp>
        <p:nvSpPr>
          <p:cNvPr id="5" name="Footer Placeholder 4"/>
          <p:cNvSpPr>
            <a:spLocks noGrp="1"/>
          </p:cNvSpPr>
          <p:nvPr>
            <p:ph type="ftr" sz="quarter" idx="11"/>
          </p:nvPr>
        </p:nvSpPr>
        <p:spPr>
          <a:xfrm>
            <a:off x="30293535" y="30843074"/>
            <a:ext cx="12564931" cy="1752600"/>
          </a:xfrm>
        </p:spPr>
        <p:txBody>
          <a:bodyPr/>
          <a:lstStyle>
            <a:lvl1pPr algn="r">
              <a:defRPr/>
            </a:lvl1pPr>
          </a:lstStyle>
          <a:p>
            <a:endParaRPr lang="en-US"/>
          </a:p>
        </p:txBody>
      </p:sp>
      <p:sp>
        <p:nvSpPr>
          <p:cNvPr id="7" name="Rectangle 6"/>
          <p:cNvSpPr/>
          <p:nvPr/>
        </p:nvSpPr>
        <p:spPr>
          <a:xfrm>
            <a:off x="1356360" y="1097280"/>
            <a:ext cx="20330160" cy="2010217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8" name="Rectangle 7"/>
          <p:cNvSpPr/>
          <p:nvPr/>
        </p:nvSpPr>
        <p:spPr>
          <a:xfrm>
            <a:off x="32651702" y="1097280"/>
            <a:ext cx="9875520" cy="978773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10" name="Rectangle 9"/>
          <p:cNvSpPr/>
          <p:nvPr/>
        </p:nvSpPr>
        <p:spPr>
          <a:xfrm>
            <a:off x="22197062" y="11411712"/>
            <a:ext cx="9875520" cy="97877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13" name="Picture Placeholder 12"/>
          <p:cNvSpPr>
            <a:spLocks noGrp="1"/>
          </p:cNvSpPr>
          <p:nvPr>
            <p:ph type="pic" sz="quarter" idx="12"/>
          </p:nvPr>
        </p:nvSpPr>
        <p:spPr>
          <a:xfrm>
            <a:off x="22197062" y="1097280"/>
            <a:ext cx="9875520" cy="9787738"/>
          </a:xfrm>
        </p:spPr>
        <p:txBody>
          <a:bodyPr/>
          <a:lstStyle>
            <a:lvl1pPr>
              <a:buNone/>
              <a:defRPr/>
            </a:lvl1pPr>
          </a:lstStyle>
          <a:p>
            <a:r>
              <a:rPr lang="en-US" smtClean="0"/>
              <a:t>Drag picture to placeholder or click icon to add</a:t>
            </a:r>
            <a:endParaRPr/>
          </a:p>
        </p:txBody>
      </p:sp>
      <p:sp>
        <p:nvSpPr>
          <p:cNvPr id="14" name="Picture Placeholder 12"/>
          <p:cNvSpPr>
            <a:spLocks noGrp="1"/>
          </p:cNvSpPr>
          <p:nvPr>
            <p:ph type="pic" sz="quarter" idx="13"/>
          </p:nvPr>
        </p:nvSpPr>
        <p:spPr>
          <a:xfrm>
            <a:off x="32651702" y="11411712"/>
            <a:ext cx="9875520" cy="9787738"/>
          </a:xfrm>
        </p:spPr>
        <p:txBody>
          <a:bodyPr/>
          <a:lstStyle>
            <a:lvl1pPr>
              <a:buNone/>
              <a:defRPr/>
            </a:lvl1pPr>
          </a:lstStyle>
          <a:p>
            <a:r>
              <a:rPr lang="en-US" smtClean="0"/>
              <a:t>Drag picture to placeholder or click icon to add</a:t>
            </a:r>
            <a:endParaRPr/>
          </a:p>
        </p:txBody>
      </p:sp>
      <p:sp>
        <p:nvSpPr>
          <p:cNvPr id="16" name="Text Placeholder 3"/>
          <p:cNvSpPr>
            <a:spLocks noGrp="1"/>
          </p:cNvSpPr>
          <p:nvPr>
            <p:ph type="body" sz="half" idx="2"/>
          </p:nvPr>
        </p:nvSpPr>
        <p:spPr>
          <a:xfrm>
            <a:off x="4114800" y="8541574"/>
            <a:ext cx="14813280" cy="9796344"/>
          </a:xfrm>
        </p:spPr>
        <p:txBody>
          <a:bodyPr lIns="219456" tIns="219456" rIns="219456" anchor="t">
            <a:noAutofit/>
          </a:bodyPr>
          <a:lstStyle>
            <a:lvl1pPr marL="0" indent="0" algn="ctr">
              <a:spcBef>
                <a:spcPts val="2880"/>
              </a:spcBef>
              <a:buNone/>
              <a:defRPr sz="22100">
                <a:solidFill>
                  <a:schemeClr val="bg1"/>
                </a:solidFill>
              </a:defRPr>
            </a:lvl1pPr>
            <a:lvl2pPr>
              <a:defRPr sz="5800"/>
            </a:lvl2pPr>
            <a:lvl3pPr>
              <a:defRPr sz="4800"/>
            </a:lvl3pPr>
            <a:lvl4pPr>
              <a:defRPr sz="4300"/>
            </a:lvl4pPr>
            <a:lvl5pPr>
              <a:defRPr sz="4300"/>
            </a:lvl5pPr>
          </a:lstStyle>
          <a:p>
            <a:pPr lvl="0" eaLnBrk="1" latinLnBrk="0" hangingPunct="1"/>
            <a:r>
              <a:rPr kumimoji="0" lang="en-US" smtClean="0"/>
              <a:t>Click to edit Master text styles</a:t>
            </a:r>
          </a:p>
        </p:txBody>
      </p:sp>
      <p:sp>
        <p:nvSpPr>
          <p:cNvPr id="15" name="TextBox 14"/>
          <p:cNvSpPr txBox="1"/>
          <p:nvPr/>
        </p:nvSpPr>
        <p:spPr>
          <a:xfrm>
            <a:off x="2039479" y="839100"/>
            <a:ext cx="1983883" cy="3988786"/>
          </a:xfrm>
          <a:prstGeom prst="rect">
            <a:avLst/>
          </a:prstGeom>
          <a:noFill/>
        </p:spPr>
        <p:txBody>
          <a:bodyPr wrap="square" lIns="0" tIns="0" rIns="0" bIns="0" rtlCol="0">
            <a:spAutoFit/>
          </a:bodyPr>
          <a:lstStyle/>
          <a:p>
            <a:r>
              <a:rPr sz="25900" b="1">
                <a:solidFill>
                  <a:schemeClr val="accent1">
                    <a:lumMod val="60000"/>
                    <a:lumOff val="40000"/>
                  </a:schemeClr>
                </a:solidFill>
              </a:rPr>
              <a:t>+</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3162754" y="1097280"/>
            <a:ext cx="39364464" cy="304571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2" name="Title 1"/>
          <p:cNvSpPr>
            <a:spLocks noGrp="1"/>
          </p:cNvSpPr>
          <p:nvPr>
            <p:ph type="title"/>
          </p:nvPr>
        </p:nvSpPr>
        <p:spPr>
          <a:xfrm>
            <a:off x="10972800" y="14996162"/>
            <a:ext cx="27066240" cy="6537960"/>
          </a:xfrm>
        </p:spPr>
        <p:txBody>
          <a:bodyPr anchor="b" anchorCtr="0">
            <a:normAutofit/>
          </a:bodyPr>
          <a:lstStyle>
            <a:lvl1pPr algn="l">
              <a:defRPr sz="15400" b="0" cap="none" baseline="0">
                <a:solidFill>
                  <a:schemeClr val="bg1"/>
                </a:solidFill>
              </a:defRPr>
            </a:lvl1pPr>
          </a:lstStyle>
          <a:p>
            <a:r>
              <a:rPr lang="en-US" smtClean="0"/>
              <a:t>Click to edit Master title style</a:t>
            </a:r>
            <a:endParaRPr/>
          </a:p>
        </p:txBody>
      </p:sp>
      <p:sp>
        <p:nvSpPr>
          <p:cNvPr id="3" name="Text Placeholder 2"/>
          <p:cNvSpPr>
            <a:spLocks noGrp="1"/>
          </p:cNvSpPr>
          <p:nvPr>
            <p:ph type="body" idx="1"/>
          </p:nvPr>
        </p:nvSpPr>
        <p:spPr>
          <a:xfrm>
            <a:off x="10972800" y="21579842"/>
            <a:ext cx="27066240" cy="7200898"/>
          </a:xfrm>
        </p:spPr>
        <p:txBody>
          <a:bodyPr anchor="t" anchorCtr="0">
            <a:normAutofit/>
          </a:bodyPr>
          <a:lstStyle>
            <a:lvl1pPr marL="0" indent="0">
              <a:spcBef>
                <a:spcPts val="1440"/>
              </a:spcBef>
              <a:buNone/>
              <a:defRPr sz="6700" cap="none" baseline="0">
                <a:solidFill>
                  <a:schemeClr val="bg1"/>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3162749" y="29994118"/>
            <a:ext cx="7078531" cy="1752600"/>
          </a:xfrm>
        </p:spPr>
        <p:txBody>
          <a:bodyPr/>
          <a:lstStyle>
            <a:lvl1pPr algn="l">
              <a:defRPr>
                <a:solidFill>
                  <a:schemeClr val="bg1"/>
                </a:solidFill>
              </a:defRPr>
            </a:lvl1pPr>
          </a:lstStyle>
          <a:p>
            <a:fld id="{FA36F73B-A943-4EB5-8565-894CF5671002}" type="datetimeFigureOut">
              <a:rPr lang="en-US" smtClean="0"/>
              <a:pPr/>
              <a:t>5/6/15</a:t>
            </a:fld>
            <a:endParaRPr lang="en-US"/>
          </a:p>
        </p:txBody>
      </p:sp>
      <p:sp>
        <p:nvSpPr>
          <p:cNvPr id="5" name="Footer Placeholder 4"/>
          <p:cNvSpPr>
            <a:spLocks noGrp="1"/>
          </p:cNvSpPr>
          <p:nvPr>
            <p:ph type="ftr" sz="quarter" idx="11"/>
          </p:nvPr>
        </p:nvSpPr>
        <p:spPr>
          <a:xfrm>
            <a:off x="10972800" y="29994118"/>
            <a:ext cx="27066240" cy="1752600"/>
          </a:xfr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39867840" y="29994118"/>
            <a:ext cx="2659382" cy="1752600"/>
          </a:xfrm>
        </p:spPr>
        <p:txBody>
          <a:bodyPr/>
          <a:lstStyle/>
          <a:p>
            <a:fld id="{0F39E0A9-C5BE-491D-96C5-602D7C96DF1B}" type="slidenum">
              <a:rPr lang="en-US" smtClean="0"/>
              <a:pPr/>
              <a:t>‹#›</a:t>
            </a:fld>
            <a:endParaRPr lang="en-US"/>
          </a:p>
        </p:txBody>
      </p:sp>
      <p:sp>
        <p:nvSpPr>
          <p:cNvPr id="8" name="TextBox 7"/>
          <p:cNvSpPr txBox="1"/>
          <p:nvPr/>
        </p:nvSpPr>
        <p:spPr>
          <a:xfrm>
            <a:off x="9617340" y="14931622"/>
            <a:ext cx="1252363" cy="2954654"/>
          </a:xfrm>
          <a:prstGeom prst="rect">
            <a:avLst/>
          </a:prstGeom>
          <a:noFill/>
        </p:spPr>
        <p:txBody>
          <a:bodyPr wrap="square" lIns="0" tIns="0" rIns="0" bIns="0" rtlCol="0">
            <a:spAutoFit/>
          </a:bodyPr>
          <a:lstStyle/>
          <a:p>
            <a:r>
              <a:rPr sz="19200" b="1">
                <a:solidFill>
                  <a:schemeClr val="accent1">
                    <a:lumMod val="60000"/>
                    <a:lumOff val="40000"/>
                  </a:schemeClr>
                </a:solidFill>
              </a:rPr>
              <a:t>+</a:t>
            </a:r>
          </a:p>
        </p:txBody>
      </p:sp>
      <p:sp>
        <p:nvSpPr>
          <p:cNvPr id="9" name="Rectangle 8"/>
          <p:cNvSpPr/>
          <p:nvPr/>
        </p:nvSpPr>
        <p:spPr>
          <a:xfrm>
            <a:off x="1371602" y="1097280"/>
            <a:ext cx="1021080" cy="3045714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11" name="Rectangle 10"/>
          <p:cNvSpPr/>
          <p:nvPr/>
        </p:nvSpPr>
        <p:spPr>
          <a:xfrm>
            <a:off x="39410642" y="1356355"/>
            <a:ext cx="3082066" cy="7680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12" name="Rectangle 11"/>
          <p:cNvSpPr/>
          <p:nvPr/>
        </p:nvSpPr>
        <p:spPr>
          <a:xfrm>
            <a:off x="38727528" y="1356355"/>
            <a:ext cx="438912" cy="768096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10" name="TextBox 9"/>
          <p:cNvSpPr txBox="1"/>
          <p:nvPr/>
        </p:nvSpPr>
        <p:spPr>
          <a:xfrm>
            <a:off x="1071291" y="1097280"/>
            <a:ext cx="1252363" cy="2659190"/>
          </a:xfrm>
          <a:prstGeom prst="rect">
            <a:avLst/>
          </a:prstGeom>
          <a:noFill/>
        </p:spPr>
        <p:txBody>
          <a:bodyPr wrap="square" lIns="0" tIns="0" rIns="0" bIns="0" rtlCol="0">
            <a:spAutoFit/>
          </a:bodyPr>
          <a:lstStyle/>
          <a:p>
            <a:r>
              <a:rPr sz="17300" b="1">
                <a:solidFill>
                  <a:schemeClr val="accent1">
                    <a:lumMod val="60000"/>
                    <a:lumOff val="40000"/>
                  </a:schemeClr>
                </a:solidFill>
              </a:rPr>
              <a:t>+</a:t>
            </a:r>
          </a:p>
        </p:txBody>
      </p:sp>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2392886" y="9532622"/>
            <a:ext cx="17556480" cy="19872960"/>
          </a:xfrm>
        </p:spPr>
        <p:txBody>
          <a:bodyPr>
            <a:normAutofit/>
          </a:bodyPr>
          <a:lstStyle>
            <a:lvl1pPr>
              <a:defRPr sz="8600"/>
            </a:lvl1pPr>
            <a:lvl2pPr>
              <a:defRPr sz="8600"/>
            </a:lvl2pPr>
            <a:lvl3pPr>
              <a:defRPr sz="8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Content Placeholder 3"/>
          <p:cNvSpPr>
            <a:spLocks noGrp="1"/>
          </p:cNvSpPr>
          <p:nvPr>
            <p:ph sz="half" idx="2"/>
          </p:nvPr>
        </p:nvSpPr>
        <p:spPr>
          <a:xfrm>
            <a:off x="21119414" y="9532622"/>
            <a:ext cx="17556480" cy="19872960"/>
          </a:xfrm>
        </p:spPr>
        <p:txBody>
          <a:bodyPr>
            <a:normAutofit/>
          </a:bodyPr>
          <a:lstStyle>
            <a:lvl1pPr>
              <a:defRPr sz="8600"/>
            </a:lvl1pPr>
            <a:lvl2pPr>
              <a:defRPr sz="8600"/>
            </a:lvl2pPr>
            <a:lvl3pPr>
              <a:defRPr sz="8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FA36F73B-A943-4EB5-8565-894CF5671002}" type="datetimeFigureOut">
              <a:rPr lang="en-US" smtClean="0"/>
              <a:pPr/>
              <a:t>5/6/15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39E0A9-C5BE-491D-96C5-602D7C96DF1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0" name="Rectangle 9"/>
          <p:cNvSpPr/>
          <p:nvPr/>
        </p:nvSpPr>
        <p:spPr>
          <a:xfrm>
            <a:off x="39200866" y="1356355"/>
            <a:ext cx="3291840" cy="7680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12" name="TextBox 11"/>
          <p:cNvSpPr txBox="1"/>
          <p:nvPr/>
        </p:nvSpPr>
        <p:spPr>
          <a:xfrm>
            <a:off x="1071291" y="1097280"/>
            <a:ext cx="1252363" cy="2659190"/>
          </a:xfrm>
          <a:prstGeom prst="rect">
            <a:avLst/>
          </a:prstGeom>
          <a:noFill/>
        </p:spPr>
        <p:txBody>
          <a:bodyPr wrap="square" lIns="0" tIns="0" rIns="0" bIns="0" rtlCol="0">
            <a:spAutoFit/>
          </a:bodyPr>
          <a:lstStyle/>
          <a:p>
            <a:r>
              <a:rPr sz="17300" b="1">
                <a:solidFill>
                  <a:schemeClr val="accent1">
                    <a:lumMod val="60000"/>
                    <a:lumOff val="40000"/>
                  </a:schemeClr>
                </a:solidFill>
              </a:rPr>
              <a:t>+</a:t>
            </a:r>
          </a:p>
        </p:txBody>
      </p:sp>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4" name="Content Placeholder 3"/>
          <p:cNvSpPr>
            <a:spLocks noGrp="1"/>
          </p:cNvSpPr>
          <p:nvPr>
            <p:ph sz="half" idx="2"/>
          </p:nvPr>
        </p:nvSpPr>
        <p:spPr>
          <a:xfrm>
            <a:off x="2388197" y="11747354"/>
            <a:ext cx="17556480" cy="17658226"/>
          </a:xfrm>
        </p:spPr>
        <p:txBody>
          <a:bodyPr>
            <a:normAutofit/>
          </a:bodyPr>
          <a:lstStyle>
            <a:lvl1pPr>
              <a:defRPr sz="8600"/>
            </a:lvl1pPr>
            <a:lvl2pPr>
              <a:defRPr sz="8600"/>
            </a:lvl2pPr>
            <a:lvl3pPr>
              <a:defRPr sz="8600"/>
            </a:lvl3pPr>
            <a:lvl4pPr>
              <a:defRPr sz="8600"/>
            </a:lvl4pPr>
            <a:lvl5pPr>
              <a:defRPr sz="86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6" name="Content Placeholder 5"/>
          <p:cNvSpPr>
            <a:spLocks noGrp="1"/>
          </p:cNvSpPr>
          <p:nvPr>
            <p:ph sz="quarter" idx="4"/>
          </p:nvPr>
        </p:nvSpPr>
        <p:spPr>
          <a:xfrm>
            <a:off x="21119414" y="11747354"/>
            <a:ext cx="17556480" cy="17658226"/>
          </a:xfrm>
        </p:spPr>
        <p:txBody>
          <a:bodyPr>
            <a:normAutofit/>
          </a:bodyPr>
          <a:lstStyle>
            <a:lvl1pPr>
              <a:defRPr sz="8600"/>
            </a:lvl1pPr>
            <a:lvl2pPr>
              <a:defRPr sz="8600"/>
            </a:lvl2pPr>
            <a:lvl3pPr>
              <a:defRPr sz="8600"/>
            </a:lvl3pPr>
            <a:lvl4pPr>
              <a:defRPr sz="8600"/>
            </a:lvl4pPr>
            <a:lvl5pPr>
              <a:defRPr sz="86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7" name="Date Placeholder 6"/>
          <p:cNvSpPr>
            <a:spLocks noGrp="1"/>
          </p:cNvSpPr>
          <p:nvPr>
            <p:ph type="dt" sz="half" idx="10"/>
          </p:nvPr>
        </p:nvSpPr>
        <p:spPr/>
        <p:txBody>
          <a:bodyPr/>
          <a:lstStyle/>
          <a:p>
            <a:fld id="{FA36F73B-A943-4EB5-8565-894CF5671002}" type="datetimeFigureOut">
              <a:rPr lang="en-US" smtClean="0"/>
              <a:pPr/>
              <a:t>5/6/15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F39E0A9-C5BE-491D-96C5-602D7C96DF1B}" type="slidenum">
              <a:rPr lang="en-US" smtClean="0"/>
              <a:pPr/>
              <a:t>‹#›</a:t>
            </a:fld>
            <a:endParaRPr lang="en-US"/>
          </a:p>
        </p:txBody>
      </p:sp>
      <p:sp>
        <p:nvSpPr>
          <p:cNvPr id="3" name="Text Placeholder 2"/>
          <p:cNvSpPr>
            <a:spLocks noGrp="1"/>
          </p:cNvSpPr>
          <p:nvPr>
            <p:ph type="body" idx="1"/>
          </p:nvPr>
        </p:nvSpPr>
        <p:spPr>
          <a:xfrm>
            <a:off x="2388197" y="9940068"/>
            <a:ext cx="17556480" cy="1549099"/>
          </a:xfrm>
          <a:prstGeom prst="rect">
            <a:avLst/>
          </a:prstGeom>
          <a:solidFill>
            <a:schemeClr val="accent3"/>
          </a:solidFill>
        </p:spPr>
        <p:txBody>
          <a:bodyPr tIns="0" bIns="0" anchor="ctr" anchorCtr="0">
            <a:noAutofit/>
          </a:bodyPr>
          <a:lstStyle>
            <a:lvl1pPr marL="0" indent="0" algn="ctr">
              <a:spcBef>
                <a:spcPts val="0"/>
              </a:spcBef>
              <a:buNone/>
              <a:defRPr sz="8600" b="0">
                <a:solidFill>
                  <a:schemeClr val="bg1"/>
                </a:solidFill>
              </a:defRPr>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5" name="Text Placeholder 4"/>
          <p:cNvSpPr>
            <a:spLocks noGrp="1"/>
          </p:cNvSpPr>
          <p:nvPr>
            <p:ph type="body" sz="quarter" idx="3"/>
          </p:nvPr>
        </p:nvSpPr>
        <p:spPr>
          <a:xfrm>
            <a:off x="21119414" y="9940068"/>
            <a:ext cx="17556480" cy="1549099"/>
          </a:xfrm>
          <a:prstGeom prst="rect">
            <a:avLst/>
          </a:prstGeom>
          <a:solidFill>
            <a:schemeClr val="accent3">
              <a:lumMod val="60000"/>
              <a:lumOff val="40000"/>
            </a:schemeClr>
          </a:solidFill>
        </p:spPr>
        <p:txBody>
          <a:bodyPr tIns="0" bIns="0" anchor="ctr" anchorCtr="0">
            <a:noAutofit/>
          </a:bodyPr>
          <a:lstStyle>
            <a:lvl1pPr marL="0" indent="0" algn="ctr">
              <a:spcBef>
                <a:spcPts val="0"/>
              </a:spcBef>
              <a:buNone/>
              <a:defRPr sz="8600" b="0">
                <a:solidFill>
                  <a:schemeClr val="bg1"/>
                </a:solidFill>
              </a:defRPr>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2 Content, Top and Bottom">
    <p:spTree>
      <p:nvGrpSpPr>
        <p:cNvPr id="1" name=""/>
        <p:cNvGrpSpPr/>
        <p:nvPr/>
      </p:nvGrpSpPr>
      <p:grpSpPr>
        <a:xfrm>
          <a:off x="0" y="0"/>
          <a:ext cx="0" cy="0"/>
          <a:chOff x="0" y="0"/>
          <a:chExt cx="0" cy="0"/>
        </a:xfrm>
      </p:grpSpPr>
      <p:sp>
        <p:nvSpPr>
          <p:cNvPr id="10" name="TextBox 9"/>
          <p:cNvSpPr txBox="1"/>
          <p:nvPr/>
        </p:nvSpPr>
        <p:spPr>
          <a:xfrm>
            <a:off x="1071291" y="1097280"/>
            <a:ext cx="1252363" cy="2659190"/>
          </a:xfrm>
          <a:prstGeom prst="rect">
            <a:avLst/>
          </a:prstGeom>
          <a:noFill/>
        </p:spPr>
        <p:txBody>
          <a:bodyPr wrap="square" lIns="0" tIns="0" rIns="0" bIns="0" rtlCol="0">
            <a:spAutoFit/>
          </a:bodyPr>
          <a:lstStyle/>
          <a:p>
            <a:r>
              <a:rPr sz="17300" b="1">
                <a:solidFill>
                  <a:schemeClr val="accent1">
                    <a:lumMod val="60000"/>
                    <a:lumOff val="40000"/>
                  </a:schemeClr>
                </a:solidFill>
              </a:rPr>
              <a:t>+</a:t>
            </a:r>
          </a:p>
        </p:txBody>
      </p:sp>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2392884" y="9532622"/>
            <a:ext cx="36331954" cy="9436608"/>
          </a:xfrm>
        </p:spPr>
        <p:txBody>
          <a:bodyPr>
            <a:normAutofit/>
          </a:bodyPr>
          <a:lstStyle>
            <a:lvl1pPr>
              <a:defRPr sz="8600"/>
            </a:lvl1pPr>
            <a:lvl2pPr>
              <a:defRPr sz="8600"/>
            </a:lvl2pPr>
            <a:lvl3pPr>
              <a:defRPr sz="8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FA36F73B-A943-4EB5-8565-894CF5671002}" type="datetimeFigureOut">
              <a:rPr lang="en-US" smtClean="0"/>
              <a:pPr/>
              <a:t>5/6/15</a:t>
            </a:fld>
            <a:endParaRPr lang="en-US"/>
          </a:p>
        </p:txBody>
      </p:sp>
      <p:sp>
        <p:nvSpPr>
          <p:cNvPr id="6" name="Footer Placeholder 5"/>
          <p:cNvSpPr>
            <a:spLocks noGrp="1"/>
          </p:cNvSpPr>
          <p:nvPr>
            <p:ph type="ftr" sz="quarter" idx="11"/>
          </p:nvPr>
        </p:nvSpPr>
        <p:spPr/>
        <p:txBody>
          <a:bodyPr/>
          <a:lstStyle/>
          <a:p>
            <a:endParaRPr lang="en-US"/>
          </a:p>
        </p:txBody>
      </p:sp>
      <p:sp>
        <p:nvSpPr>
          <p:cNvPr id="13" name="Content Placeholder 2"/>
          <p:cNvSpPr>
            <a:spLocks noGrp="1"/>
          </p:cNvSpPr>
          <p:nvPr>
            <p:ph sz="half" idx="14"/>
          </p:nvPr>
        </p:nvSpPr>
        <p:spPr>
          <a:xfrm>
            <a:off x="2392884" y="19991832"/>
            <a:ext cx="36331954" cy="9436608"/>
          </a:xfrm>
        </p:spPr>
        <p:txBody>
          <a:bodyPr>
            <a:normAutofit/>
          </a:bodyPr>
          <a:lstStyle>
            <a:lvl1pPr>
              <a:defRPr sz="8600"/>
            </a:lvl1pPr>
            <a:lvl2pPr>
              <a:defRPr sz="8600"/>
            </a:lvl2pPr>
            <a:lvl3pPr>
              <a:defRPr sz="8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14" name="Rectangle 13"/>
          <p:cNvSpPr/>
          <p:nvPr/>
        </p:nvSpPr>
        <p:spPr>
          <a:xfrm>
            <a:off x="39200866" y="1356355"/>
            <a:ext cx="3291840" cy="7680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15" name="Slide Number Placeholder 6"/>
          <p:cNvSpPr>
            <a:spLocks noGrp="1"/>
          </p:cNvSpPr>
          <p:nvPr>
            <p:ph type="sldNum" sz="quarter" idx="12"/>
          </p:nvPr>
        </p:nvSpPr>
        <p:spPr>
          <a:xfrm>
            <a:off x="39867840" y="1162726"/>
            <a:ext cx="2659382" cy="1752600"/>
          </a:xfrm>
        </p:spPr>
        <p:txBody>
          <a:bodyPr/>
          <a:lstStyle/>
          <a:p>
            <a:fld id="{0F39E0A9-C5BE-491D-96C5-602D7C96DF1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3 Content">
    <p:spTree>
      <p:nvGrpSpPr>
        <p:cNvPr id="1" name=""/>
        <p:cNvGrpSpPr/>
        <p:nvPr/>
      </p:nvGrpSpPr>
      <p:grpSpPr>
        <a:xfrm>
          <a:off x="0" y="0"/>
          <a:ext cx="0" cy="0"/>
          <a:chOff x="0" y="0"/>
          <a:chExt cx="0" cy="0"/>
        </a:xfrm>
      </p:grpSpPr>
      <p:sp>
        <p:nvSpPr>
          <p:cNvPr id="8" name="Rectangle 7"/>
          <p:cNvSpPr/>
          <p:nvPr/>
        </p:nvSpPr>
        <p:spPr>
          <a:xfrm>
            <a:off x="39200866" y="1356355"/>
            <a:ext cx="3291840" cy="7680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10" name="TextBox 9"/>
          <p:cNvSpPr txBox="1"/>
          <p:nvPr/>
        </p:nvSpPr>
        <p:spPr>
          <a:xfrm>
            <a:off x="1071291" y="1097280"/>
            <a:ext cx="1252363" cy="2659190"/>
          </a:xfrm>
          <a:prstGeom prst="rect">
            <a:avLst/>
          </a:prstGeom>
          <a:noFill/>
        </p:spPr>
        <p:txBody>
          <a:bodyPr wrap="square" lIns="0" tIns="0" rIns="0" bIns="0" rtlCol="0">
            <a:spAutoFit/>
          </a:bodyPr>
          <a:lstStyle/>
          <a:p>
            <a:r>
              <a:rPr sz="17300" b="1">
                <a:solidFill>
                  <a:schemeClr val="accent1">
                    <a:lumMod val="60000"/>
                    <a:lumOff val="40000"/>
                  </a:schemeClr>
                </a:solidFill>
              </a:rPr>
              <a:t>+</a:t>
            </a:r>
          </a:p>
        </p:txBody>
      </p:sp>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21168360" y="9532622"/>
            <a:ext cx="17556480" cy="9436608"/>
          </a:xfrm>
        </p:spPr>
        <p:txBody>
          <a:bodyPr>
            <a:normAutofit/>
          </a:bodyPr>
          <a:lstStyle>
            <a:lvl1pPr>
              <a:defRPr sz="8600"/>
            </a:lvl1pPr>
            <a:lvl2pPr>
              <a:defRPr sz="8600"/>
            </a:lvl2pPr>
            <a:lvl3pPr>
              <a:defRPr sz="8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FA36F73B-A943-4EB5-8565-894CF5671002}" type="datetimeFigureOut">
              <a:rPr lang="en-US" smtClean="0"/>
              <a:pPr/>
              <a:t>5/6/15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39E0A9-C5BE-491D-96C5-602D7C96DF1B}" type="slidenum">
              <a:rPr lang="en-US" smtClean="0"/>
              <a:pPr/>
              <a:t>‹#›</a:t>
            </a:fld>
            <a:endParaRPr lang="en-US"/>
          </a:p>
        </p:txBody>
      </p:sp>
      <p:sp>
        <p:nvSpPr>
          <p:cNvPr id="11" name="Content Placeholder 2"/>
          <p:cNvSpPr>
            <a:spLocks noGrp="1"/>
          </p:cNvSpPr>
          <p:nvPr>
            <p:ph sz="half" idx="15"/>
          </p:nvPr>
        </p:nvSpPr>
        <p:spPr>
          <a:xfrm>
            <a:off x="2392886" y="9532622"/>
            <a:ext cx="17556480" cy="19872960"/>
          </a:xfrm>
        </p:spPr>
        <p:txBody>
          <a:bodyPr>
            <a:normAutofit/>
          </a:bodyPr>
          <a:lstStyle>
            <a:lvl1pPr>
              <a:defRPr sz="8600"/>
            </a:lvl1pPr>
            <a:lvl2pPr>
              <a:defRPr sz="8600"/>
            </a:lvl2pPr>
            <a:lvl3pPr>
              <a:defRPr sz="8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13" name="Content Placeholder 2"/>
          <p:cNvSpPr>
            <a:spLocks noGrp="1"/>
          </p:cNvSpPr>
          <p:nvPr>
            <p:ph sz="half" idx="16"/>
          </p:nvPr>
        </p:nvSpPr>
        <p:spPr>
          <a:xfrm>
            <a:off x="21168360" y="20014387"/>
            <a:ext cx="17556480" cy="9436608"/>
          </a:xfrm>
        </p:spPr>
        <p:txBody>
          <a:bodyPr>
            <a:normAutofit/>
          </a:bodyPr>
          <a:lstStyle>
            <a:lvl1pPr>
              <a:defRPr sz="8600"/>
            </a:lvl1pPr>
            <a:lvl2pPr>
              <a:defRPr sz="8600"/>
            </a:lvl2pPr>
            <a:lvl3pPr>
              <a:defRPr sz="8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4 Content">
    <p:spTree>
      <p:nvGrpSpPr>
        <p:cNvPr id="1" name=""/>
        <p:cNvGrpSpPr/>
        <p:nvPr/>
      </p:nvGrpSpPr>
      <p:grpSpPr>
        <a:xfrm>
          <a:off x="0" y="0"/>
          <a:ext cx="0" cy="0"/>
          <a:chOff x="0" y="0"/>
          <a:chExt cx="0" cy="0"/>
        </a:xfrm>
      </p:grpSpPr>
      <p:sp>
        <p:nvSpPr>
          <p:cNvPr id="8" name="Rectangle 7"/>
          <p:cNvSpPr/>
          <p:nvPr/>
        </p:nvSpPr>
        <p:spPr>
          <a:xfrm>
            <a:off x="39200866" y="1356355"/>
            <a:ext cx="3291840" cy="7680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10" name="TextBox 9"/>
          <p:cNvSpPr txBox="1"/>
          <p:nvPr/>
        </p:nvSpPr>
        <p:spPr>
          <a:xfrm>
            <a:off x="1071291" y="1097280"/>
            <a:ext cx="1252363" cy="2659190"/>
          </a:xfrm>
          <a:prstGeom prst="rect">
            <a:avLst/>
          </a:prstGeom>
          <a:noFill/>
        </p:spPr>
        <p:txBody>
          <a:bodyPr wrap="square" lIns="0" tIns="0" rIns="0" bIns="0" rtlCol="0">
            <a:spAutoFit/>
          </a:bodyPr>
          <a:lstStyle/>
          <a:p>
            <a:r>
              <a:rPr sz="17300" b="1">
                <a:solidFill>
                  <a:schemeClr val="accent1">
                    <a:lumMod val="60000"/>
                    <a:lumOff val="40000"/>
                  </a:schemeClr>
                </a:solidFill>
              </a:rPr>
              <a:t>+</a:t>
            </a:r>
          </a:p>
        </p:txBody>
      </p:sp>
      <p:sp>
        <p:nvSpPr>
          <p:cNvPr id="2" name="Title 1"/>
          <p:cNvSpPr>
            <a:spLocks noGrp="1"/>
          </p:cNvSpPr>
          <p:nvPr>
            <p:ph type="title"/>
          </p:nvPr>
        </p:nvSpPr>
        <p:spPr/>
        <p:txBody>
          <a:bodyPr/>
          <a:lstStyle/>
          <a:p>
            <a:r>
              <a:rPr lang="en-US" smtClean="0"/>
              <a:t>Click to edit Master title style</a:t>
            </a:r>
            <a:endParaRPr/>
          </a:p>
        </p:txBody>
      </p:sp>
      <p:sp>
        <p:nvSpPr>
          <p:cNvPr id="5" name="Date Placeholder 4"/>
          <p:cNvSpPr>
            <a:spLocks noGrp="1"/>
          </p:cNvSpPr>
          <p:nvPr>
            <p:ph type="dt" sz="half" idx="10"/>
          </p:nvPr>
        </p:nvSpPr>
        <p:spPr/>
        <p:txBody>
          <a:bodyPr/>
          <a:lstStyle/>
          <a:p>
            <a:fld id="{FA36F73B-A943-4EB5-8565-894CF5671002}" type="datetimeFigureOut">
              <a:rPr lang="en-US" smtClean="0"/>
              <a:pPr/>
              <a:t>5/6/15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39E0A9-C5BE-491D-96C5-602D7C96DF1B}" type="slidenum">
              <a:rPr lang="en-US" smtClean="0"/>
              <a:pPr/>
              <a:t>‹#›</a:t>
            </a:fld>
            <a:endParaRPr lang="en-US"/>
          </a:p>
        </p:txBody>
      </p:sp>
      <p:sp>
        <p:nvSpPr>
          <p:cNvPr id="12" name="Content Placeholder 2"/>
          <p:cNvSpPr>
            <a:spLocks noGrp="1"/>
          </p:cNvSpPr>
          <p:nvPr>
            <p:ph sz="half" idx="17"/>
          </p:nvPr>
        </p:nvSpPr>
        <p:spPr>
          <a:xfrm>
            <a:off x="2414019" y="9532622"/>
            <a:ext cx="17555582" cy="9436608"/>
          </a:xfrm>
        </p:spPr>
        <p:txBody>
          <a:bodyPr>
            <a:normAutofit/>
          </a:bodyPr>
          <a:lstStyle>
            <a:lvl1pPr>
              <a:defRPr sz="8600"/>
            </a:lvl1pPr>
            <a:lvl2pPr>
              <a:defRPr sz="8600"/>
            </a:lvl2pPr>
            <a:lvl3pPr>
              <a:defRPr sz="8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14" name="Content Placeholder 2"/>
          <p:cNvSpPr>
            <a:spLocks noGrp="1"/>
          </p:cNvSpPr>
          <p:nvPr>
            <p:ph sz="half" idx="18"/>
          </p:nvPr>
        </p:nvSpPr>
        <p:spPr>
          <a:xfrm>
            <a:off x="2414019" y="19991832"/>
            <a:ext cx="17555582" cy="9436608"/>
          </a:xfrm>
        </p:spPr>
        <p:txBody>
          <a:bodyPr>
            <a:normAutofit/>
          </a:bodyPr>
          <a:lstStyle>
            <a:lvl1pPr>
              <a:defRPr sz="8600"/>
            </a:lvl1pPr>
            <a:lvl2pPr>
              <a:defRPr sz="8600"/>
            </a:lvl2pPr>
            <a:lvl3pPr>
              <a:defRPr sz="8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15" name="Content Placeholder 2"/>
          <p:cNvSpPr>
            <a:spLocks noGrp="1"/>
          </p:cNvSpPr>
          <p:nvPr>
            <p:ph sz="half" idx="1"/>
          </p:nvPr>
        </p:nvSpPr>
        <p:spPr>
          <a:xfrm>
            <a:off x="21168360" y="9532622"/>
            <a:ext cx="17556480" cy="9436608"/>
          </a:xfrm>
        </p:spPr>
        <p:txBody>
          <a:bodyPr>
            <a:normAutofit/>
          </a:bodyPr>
          <a:lstStyle>
            <a:lvl1pPr>
              <a:defRPr sz="8600"/>
            </a:lvl1pPr>
            <a:lvl2pPr>
              <a:defRPr sz="8600"/>
            </a:lvl2pPr>
            <a:lvl3pPr>
              <a:defRPr sz="8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16" name="Content Placeholder 2"/>
          <p:cNvSpPr>
            <a:spLocks noGrp="1"/>
          </p:cNvSpPr>
          <p:nvPr>
            <p:ph sz="half" idx="16"/>
          </p:nvPr>
        </p:nvSpPr>
        <p:spPr>
          <a:xfrm>
            <a:off x="21168360" y="20014387"/>
            <a:ext cx="17556480" cy="9436608"/>
          </a:xfrm>
        </p:spPr>
        <p:txBody>
          <a:bodyPr>
            <a:normAutofit/>
          </a:bodyPr>
          <a:lstStyle>
            <a:lvl1pPr>
              <a:defRPr sz="8600"/>
            </a:lvl1pPr>
            <a:lvl2pPr>
              <a:defRPr sz="8600"/>
            </a:lvl2pPr>
            <a:lvl3pPr>
              <a:defRPr sz="8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6" name="Rectangle 5"/>
          <p:cNvSpPr/>
          <p:nvPr/>
        </p:nvSpPr>
        <p:spPr>
          <a:xfrm>
            <a:off x="39200866" y="1356355"/>
            <a:ext cx="3291840" cy="7680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8" name="TextBox 7"/>
          <p:cNvSpPr txBox="1"/>
          <p:nvPr/>
        </p:nvSpPr>
        <p:spPr>
          <a:xfrm>
            <a:off x="1071291" y="1097280"/>
            <a:ext cx="1252363" cy="2659190"/>
          </a:xfrm>
          <a:prstGeom prst="rect">
            <a:avLst/>
          </a:prstGeom>
          <a:noFill/>
        </p:spPr>
        <p:txBody>
          <a:bodyPr wrap="square" lIns="0" tIns="0" rIns="0" bIns="0" rtlCol="0">
            <a:spAutoFit/>
          </a:bodyPr>
          <a:lstStyle/>
          <a:p>
            <a:r>
              <a:rPr sz="17300" b="1">
                <a:solidFill>
                  <a:schemeClr val="accent1">
                    <a:lumMod val="60000"/>
                    <a:lumOff val="40000"/>
                  </a:schemeClr>
                </a:solidFill>
              </a:rPr>
              <a:t>+</a:t>
            </a:r>
          </a:p>
        </p:txBody>
      </p:sp>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FA36F73B-A943-4EB5-8565-894CF5671002}" type="datetimeFigureOut">
              <a:rPr lang="en-US" smtClean="0"/>
              <a:pPr/>
              <a:t>5/6/15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F39E0A9-C5BE-491D-96C5-602D7C96DF1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5" name="Rectangle 4"/>
          <p:cNvSpPr/>
          <p:nvPr/>
        </p:nvSpPr>
        <p:spPr>
          <a:xfrm>
            <a:off x="39200866" y="1356353"/>
            <a:ext cx="3291840" cy="14506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2" name="Date Placeholder 1"/>
          <p:cNvSpPr>
            <a:spLocks noGrp="1"/>
          </p:cNvSpPr>
          <p:nvPr>
            <p:ph type="dt" sz="half" idx="10"/>
          </p:nvPr>
        </p:nvSpPr>
        <p:spPr/>
        <p:txBody>
          <a:bodyPr/>
          <a:lstStyle/>
          <a:p>
            <a:fld id="{FA36F73B-A943-4EB5-8565-894CF5671002}" type="datetimeFigureOut">
              <a:rPr lang="en-US" smtClean="0"/>
              <a:pPr/>
              <a:t>5/6/15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F39E0A9-C5BE-491D-96C5-602D7C96DF1B}"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56362" y="1097280"/>
            <a:ext cx="16565880" cy="304571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2" name="Title 1"/>
          <p:cNvSpPr>
            <a:spLocks noGrp="1"/>
          </p:cNvSpPr>
          <p:nvPr>
            <p:ph type="title"/>
          </p:nvPr>
        </p:nvSpPr>
        <p:spPr>
          <a:xfrm>
            <a:off x="1826664" y="12344400"/>
            <a:ext cx="15625267" cy="5577840"/>
          </a:xfrm>
        </p:spPr>
        <p:txBody>
          <a:bodyPr anchor="b">
            <a:normAutofit/>
          </a:bodyPr>
          <a:lstStyle>
            <a:lvl1pPr algn="l">
              <a:defRPr sz="12500" b="0">
                <a:solidFill>
                  <a:schemeClr val="bg1"/>
                </a:solidFill>
              </a:defRPr>
            </a:lvl1pPr>
          </a:lstStyle>
          <a:p>
            <a:r>
              <a:rPr lang="en-US" smtClean="0"/>
              <a:t>Click to edit Master title style</a:t>
            </a:r>
            <a:endParaRPr dirty="0"/>
          </a:p>
        </p:txBody>
      </p:sp>
      <p:sp>
        <p:nvSpPr>
          <p:cNvPr id="3" name="Content Placeholder 2"/>
          <p:cNvSpPr>
            <a:spLocks noGrp="1"/>
          </p:cNvSpPr>
          <p:nvPr>
            <p:ph idx="1"/>
          </p:nvPr>
        </p:nvSpPr>
        <p:spPr>
          <a:xfrm>
            <a:off x="20010123" y="1310643"/>
            <a:ext cx="22067515" cy="28094942"/>
          </a:xfrm>
        </p:spPr>
        <p:txBody>
          <a:bodyPr>
            <a:normAutofit/>
          </a:bodyPr>
          <a:lstStyle>
            <a:lvl1pPr>
              <a:defRPr sz="8600"/>
            </a:lvl1pPr>
            <a:lvl2pPr>
              <a:defRPr sz="8600"/>
            </a:lvl2pPr>
            <a:lvl3pPr>
              <a:defRPr sz="8600"/>
            </a:lvl3pPr>
            <a:lvl4pPr>
              <a:defRPr sz="8600"/>
            </a:lvl4pPr>
            <a:lvl5pPr>
              <a:defRPr sz="8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Text Placeholder 3"/>
          <p:cNvSpPr>
            <a:spLocks noGrp="1"/>
          </p:cNvSpPr>
          <p:nvPr>
            <p:ph type="body" sz="half" idx="2"/>
          </p:nvPr>
        </p:nvSpPr>
        <p:spPr>
          <a:xfrm>
            <a:off x="1829247" y="17922243"/>
            <a:ext cx="15625267" cy="11483342"/>
          </a:xfrm>
        </p:spPr>
        <p:txBody>
          <a:bodyPr/>
          <a:lstStyle>
            <a:lvl1pPr marL="0" indent="0">
              <a:spcBef>
                <a:spcPts val="2880"/>
              </a:spcBef>
              <a:buNone/>
              <a:defRPr sz="6700">
                <a:solidFill>
                  <a:schemeClr val="bg1"/>
                </a:solidFill>
              </a:defRPr>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a:xfrm>
            <a:off x="35478717" y="30833210"/>
            <a:ext cx="7379746" cy="1752600"/>
          </a:xfrm>
        </p:spPr>
        <p:txBody>
          <a:bodyPr/>
          <a:lstStyle/>
          <a:p>
            <a:fld id="{FA36F73B-A943-4EB5-8565-894CF5671002}" type="datetimeFigureOut">
              <a:rPr lang="en-US" smtClean="0"/>
              <a:pPr/>
              <a:t>5/6/15</a:t>
            </a:fld>
            <a:endParaRPr lang="en-US"/>
          </a:p>
        </p:txBody>
      </p:sp>
      <p:sp>
        <p:nvSpPr>
          <p:cNvPr id="6" name="Footer Placeholder 5"/>
          <p:cNvSpPr>
            <a:spLocks noGrp="1"/>
          </p:cNvSpPr>
          <p:nvPr>
            <p:ph type="ftr" sz="quarter" idx="11"/>
          </p:nvPr>
        </p:nvSpPr>
        <p:spPr>
          <a:xfrm>
            <a:off x="18524666" y="30833210"/>
            <a:ext cx="15921317" cy="1752600"/>
          </a:xfrm>
        </p:spPr>
        <p:txBody>
          <a:bodyPr/>
          <a:lstStyle/>
          <a:p>
            <a:endParaRPr lang="en-US"/>
          </a:p>
        </p:txBody>
      </p:sp>
      <p:sp>
        <p:nvSpPr>
          <p:cNvPr id="9" name="TextBox 8"/>
          <p:cNvSpPr txBox="1"/>
          <p:nvPr/>
        </p:nvSpPr>
        <p:spPr>
          <a:xfrm>
            <a:off x="2039479" y="839100"/>
            <a:ext cx="1983883" cy="3988786"/>
          </a:xfrm>
          <a:prstGeom prst="rect">
            <a:avLst/>
          </a:prstGeom>
          <a:noFill/>
        </p:spPr>
        <p:txBody>
          <a:bodyPr wrap="square" lIns="0" tIns="0" rIns="0" bIns="0" rtlCol="0">
            <a:spAutoFit/>
          </a:bodyPr>
          <a:lstStyle/>
          <a:p>
            <a:r>
              <a:rPr sz="25900" b="1">
                <a:solidFill>
                  <a:schemeClr val="accent1">
                    <a:lumMod val="60000"/>
                    <a:lumOff val="40000"/>
                  </a:schemeClr>
                </a:solidFil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39200866" y="1356353"/>
            <a:ext cx="3291840" cy="14506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2" name="Title 1"/>
          <p:cNvSpPr>
            <a:spLocks noGrp="1"/>
          </p:cNvSpPr>
          <p:nvPr>
            <p:ph type="title"/>
          </p:nvPr>
        </p:nvSpPr>
        <p:spPr>
          <a:xfrm>
            <a:off x="20013139" y="14996160"/>
            <a:ext cx="18711706" cy="4183382"/>
          </a:xfrm>
        </p:spPr>
        <p:txBody>
          <a:bodyPr anchor="b">
            <a:normAutofit/>
          </a:bodyPr>
          <a:lstStyle>
            <a:lvl1pPr algn="l">
              <a:defRPr sz="12500" b="0"/>
            </a:lvl1pPr>
          </a:lstStyle>
          <a:p>
            <a:r>
              <a:rPr lang="en-US" smtClean="0"/>
              <a:t>Click to edit Master title style</a:t>
            </a:r>
            <a:endParaRPr/>
          </a:p>
        </p:txBody>
      </p:sp>
      <p:sp>
        <p:nvSpPr>
          <p:cNvPr id="3" name="Picture Placeholder 2"/>
          <p:cNvSpPr>
            <a:spLocks noGrp="1"/>
          </p:cNvSpPr>
          <p:nvPr>
            <p:ph type="pic" idx="1"/>
          </p:nvPr>
        </p:nvSpPr>
        <p:spPr>
          <a:xfrm>
            <a:off x="1333949" y="1097280"/>
            <a:ext cx="16611158" cy="30457142"/>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smtClean="0"/>
              <a:t>Drag picture to placeholder or click icon to add</a:t>
            </a:r>
            <a:endParaRPr/>
          </a:p>
        </p:txBody>
      </p:sp>
      <p:sp>
        <p:nvSpPr>
          <p:cNvPr id="4" name="Text Placeholder 3"/>
          <p:cNvSpPr>
            <a:spLocks noGrp="1"/>
          </p:cNvSpPr>
          <p:nvPr>
            <p:ph type="body" sz="half" idx="2"/>
          </p:nvPr>
        </p:nvSpPr>
        <p:spPr>
          <a:xfrm>
            <a:off x="20013139" y="19179538"/>
            <a:ext cx="18711706" cy="10309862"/>
          </a:xfrm>
        </p:spPr>
        <p:txBody>
          <a:bodyPr/>
          <a:lstStyle>
            <a:lvl1pPr marL="0" indent="0">
              <a:spcBef>
                <a:spcPts val="2880"/>
              </a:spcBef>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a:xfrm>
            <a:off x="35478717" y="30833210"/>
            <a:ext cx="7379746" cy="1752600"/>
          </a:xfrm>
        </p:spPr>
        <p:txBody>
          <a:bodyPr/>
          <a:lstStyle/>
          <a:p>
            <a:fld id="{FA36F73B-A943-4EB5-8565-894CF5671002}" type="datetimeFigureOut">
              <a:rPr lang="en-US" smtClean="0"/>
              <a:pPr/>
              <a:t>5/6/15</a:t>
            </a:fld>
            <a:endParaRPr lang="en-US"/>
          </a:p>
        </p:txBody>
      </p:sp>
      <p:sp>
        <p:nvSpPr>
          <p:cNvPr id="6" name="Footer Placeholder 5"/>
          <p:cNvSpPr>
            <a:spLocks noGrp="1"/>
          </p:cNvSpPr>
          <p:nvPr>
            <p:ph type="ftr" sz="quarter" idx="11"/>
          </p:nvPr>
        </p:nvSpPr>
        <p:spPr>
          <a:xfrm>
            <a:off x="20116800" y="30833210"/>
            <a:ext cx="14424662" cy="1752600"/>
          </a:xfrm>
        </p:spPr>
        <p:txBody>
          <a:bodyPr/>
          <a:lstStyle/>
          <a:p>
            <a:endParaRPr lang="en-US"/>
          </a:p>
        </p:txBody>
      </p:sp>
      <p:sp>
        <p:nvSpPr>
          <p:cNvPr id="7" name="Slide Number Placeholder 6"/>
          <p:cNvSpPr>
            <a:spLocks noGrp="1"/>
          </p:cNvSpPr>
          <p:nvPr>
            <p:ph type="sldNum" sz="quarter" idx="12"/>
          </p:nvPr>
        </p:nvSpPr>
        <p:spPr/>
        <p:txBody>
          <a:bodyPr/>
          <a:lstStyle/>
          <a:p>
            <a:fld id="{0F39E0A9-C5BE-491D-96C5-602D7C96DF1B}" type="slidenum">
              <a:rPr lang="en-US" smtClean="0"/>
              <a:pPr/>
              <a:t>‹#›</a:t>
            </a:fld>
            <a:endParaRPr lang="en-US"/>
          </a:p>
        </p:txBody>
      </p:sp>
      <p:sp>
        <p:nvSpPr>
          <p:cNvPr id="10" name="TextBox 9"/>
          <p:cNvSpPr txBox="1"/>
          <p:nvPr/>
        </p:nvSpPr>
        <p:spPr>
          <a:xfrm>
            <a:off x="19152528" y="16179504"/>
            <a:ext cx="1058726" cy="1772794"/>
          </a:xfrm>
          <a:prstGeom prst="rect">
            <a:avLst/>
          </a:prstGeom>
          <a:noFill/>
        </p:spPr>
        <p:txBody>
          <a:bodyPr wrap="square" lIns="0" tIns="0" rIns="0" bIns="0" rtlCol="0">
            <a:spAutoFit/>
          </a:bodyPr>
          <a:lstStyle/>
          <a:p>
            <a:r>
              <a:rPr sz="11500" b="1" baseline="0">
                <a:solidFill>
                  <a:schemeClr val="accent1">
                    <a:lumMod val="60000"/>
                    <a:lumOff val="40000"/>
                  </a:schemeClr>
                </a:solidFill>
              </a:rPr>
              <a:t>+ </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above Caption">
    <p:spTree>
      <p:nvGrpSpPr>
        <p:cNvPr id="1" name=""/>
        <p:cNvGrpSpPr/>
        <p:nvPr/>
      </p:nvGrpSpPr>
      <p:grpSpPr>
        <a:xfrm>
          <a:off x="0" y="0"/>
          <a:ext cx="0" cy="0"/>
          <a:chOff x="0" y="0"/>
          <a:chExt cx="0" cy="0"/>
        </a:xfrm>
      </p:grpSpPr>
      <p:sp>
        <p:nvSpPr>
          <p:cNvPr id="2" name="Title 1"/>
          <p:cNvSpPr>
            <a:spLocks noGrp="1"/>
          </p:cNvSpPr>
          <p:nvPr>
            <p:ph type="title"/>
          </p:nvPr>
        </p:nvSpPr>
        <p:spPr>
          <a:xfrm>
            <a:off x="2431226" y="21235594"/>
            <a:ext cx="29717554" cy="4001846"/>
          </a:xfrm>
        </p:spPr>
        <p:txBody>
          <a:bodyPr anchor="b">
            <a:normAutofit/>
          </a:bodyPr>
          <a:lstStyle>
            <a:lvl1pPr algn="l">
              <a:defRPr sz="12500" b="0"/>
            </a:lvl1pPr>
          </a:lstStyle>
          <a:p>
            <a:r>
              <a:rPr lang="en-US" smtClean="0"/>
              <a:t>Click to edit Master title style</a:t>
            </a:r>
            <a:endParaRPr/>
          </a:p>
        </p:txBody>
      </p:sp>
      <p:sp>
        <p:nvSpPr>
          <p:cNvPr id="3" name="Picture Placeholder 2"/>
          <p:cNvSpPr>
            <a:spLocks noGrp="1"/>
          </p:cNvSpPr>
          <p:nvPr>
            <p:ph type="pic" idx="1"/>
          </p:nvPr>
        </p:nvSpPr>
        <p:spPr>
          <a:xfrm>
            <a:off x="1333947" y="1097280"/>
            <a:ext cx="30616267" cy="2010217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smtClean="0"/>
              <a:t>Drag picture to placeholder or click icon to add</a:t>
            </a:r>
            <a:endParaRPr/>
          </a:p>
        </p:txBody>
      </p:sp>
      <p:sp>
        <p:nvSpPr>
          <p:cNvPr id="4" name="Text Placeholder 3"/>
          <p:cNvSpPr>
            <a:spLocks noGrp="1"/>
          </p:cNvSpPr>
          <p:nvPr>
            <p:ph type="body" sz="half" idx="2"/>
          </p:nvPr>
        </p:nvSpPr>
        <p:spPr>
          <a:xfrm>
            <a:off x="2431226" y="25237438"/>
            <a:ext cx="29717554" cy="4251960"/>
          </a:xfrm>
        </p:spPr>
        <p:txBody>
          <a:bodyPr/>
          <a:lstStyle>
            <a:lvl1pPr marL="0" indent="0">
              <a:spcBef>
                <a:spcPts val="1440"/>
              </a:spcBef>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A36F73B-A943-4EB5-8565-894CF5671002}" type="datetimeFigureOut">
              <a:rPr lang="en-US" smtClean="0"/>
              <a:pPr/>
              <a:t>5/6/15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39E0A9-C5BE-491D-96C5-602D7C96DF1B}" type="slidenum">
              <a:rPr lang="en-US" smtClean="0"/>
              <a:pPr/>
              <a:t>‹#›</a:t>
            </a:fld>
            <a:endParaRPr lang="en-US"/>
          </a:p>
        </p:txBody>
      </p:sp>
      <p:sp>
        <p:nvSpPr>
          <p:cNvPr id="8" name="Rectangle 7"/>
          <p:cNvSpPr/>
          <p:nvPr/>
        </p:nvSpPr>
        <p:spPr>
          <a:xfrm>
            <a:off x="32651702" y="1097280"/>
            <a:ext cx="9875520" cy="97877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9" name="Rectangle 8"/>
          <p:cNvSpPr/>
          <p:nvPr/>
        </p:nvSpPr>
        <p:spPr>
          <a:xfrm>
            <a:off x="32651702" y="11411712"/>
            <a:ext cx="9875520" cy="97877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10" name="TextBox 9"/>
          <p:cNvSpPr txBox="1"/>
          <p:nvPr/>
        </p:nvSpPr>
        <p:spPr>
          <a:xfrm>
            <a:off x="1570618" y="22237401"/>
            <a:ext cx="1058726" cy="1772794"/>
          </a:xfrm>
          <a:prstGeom prst="rect">
            <a:avLst/>
          </a:prstGeom>
          <a:noFill/>
        </p:spPr>
        <p:txBody>
          <a:bodyPr wrap="square" lIns="0" tIns="0" rIns="0" bIns="0" rtlCol="0">
            <a:spAutoFit/>
          </a:bodyPr>
          <a:lstStyle/>
          <a:p>
            <a:r>
              <a:rPr sz="11500" b="1" baseline="0">
                <a:solidFill>
                  <a:schemeClr val="accent1">
                    <a:lumMod val="60000"/>
                    <a:lumOff val="40000"/>
                  </a:schemeClr>
                </a:solidFill>
              </a:rPr>
              <a:t>+ </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2 Pictures with Caption">
    <p:spTree>
      <p:nvGrpSpPr>
        <p:cNvPr id="1" name=""/>
        <p:cNvGrpSpPr/>
        <p:nvPr/>
      </p:nvGrpSpPr>
      <p:grpSpPr>
        <a:xfrm>
          <a:off x="0" y="0"/>
          <a:ext cx="0" cy="0"/>
          <a:chOff x="0" y="0"/>
          <a:chExt cx="0" cy="0"/>
        </a:xfrm>
      </p:grpSpPr>
      <p:sp>
        <p:nvSpPr>
          <p:cNvPr id="8" name="Rectangle 7"/>
          <p:cNvSpPr/>
          <p:nvPr/>
        </p:nvSpPr>
        <p:spPr>
          <a:xfrm>
            <a:off x="1356357" y="1097280"/>
            <a:ext cx="30658402" cy="304571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2" name="Title 1"/>
          <p:cNvSpPr>
            <a:spLocks noGrp="1"/>
          </p:cNvSpPr>
          <p:nvPr>
            <p:ph type="title"/>
          </p:nvPr>
        </p:nvSpPr>
        <p:spPr>
          <a:xfrm>
            <a:off x="1826662" y="12344400"/>
            <a:ext cx="29671733" cy="5577840"/>
          </a:xfrm>
        </p:spPr>
        <p:txBody>
          <a:bodyPr anchor="b">
            <a:normAutofit/>
          </a:bodyPr>
          <a:lstStyle>
            <a:lvl1pPr algn="l">
              <a:defRPr sz="12500" b="0">
                <a:solidFill>
                  <a:schemeClr val="bg1"/>
                </a:solidFill>
              </a:defRPr>
            </a:lvl1pPr>
          </a:lstStyle>
          <a:p>
            <a:r>
              <a:rPr lang="en-US" smtClean="0"/>
              <a:t>Click to edit Master title style</a:t>
            </a:r>
            <a:endParaRPr/>
          </a:p>
        </p:txBody>
      </p:sp>
      <p:sp>
        <p:nvSpPr>
          <p:cNvPr id="4" name="Text Placeholder 3"/>
          <p:cNvSpPr>
            <a:spLocks noGrp="1"/>
          </p:cNvSpPr>
          <p:nvPr>
            <p:ph type="body" sz="half" idx="2"/>
          </p:nvPr>
        </p:nvSpPr>
        <p:spPr>
          <a:xfrm>
            <a:off x="1829251" y="17922243"/>
            <a:ext cx="29661917" cy="11483342"/>
          </a:xfrm>
        </p:spPr>
        <p:txBody>
          <a:bodyPr/>
          <a:lstStyle>
            <a:lvl1pPr marL="0" indent="0">
              <a:spcBef>
                <a:spcPts val="2880"/>
              </a:spcBef>
              <a:buNone/>
              <a:defRPr sz="6700">
                <a:solidFill>
                  <a:schemeClr val="bg1"/>
                </a:solidFill>
              </a:defRPr>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a:xfrm>
            <a:off x="25018858" y="29930916"/>
            <a:ext cx="6472310" cy="1752600"/>
          </a:xfrm>
        </p:spPr>
        <p:txBody>
          <a:bodyPr/>
          <a:lstStyle>
            <a:lvl1pPr>
              <a:defRPr>
                <a:solidFill>
                  <a:schemeClr val="bg1"/>
                </a:solidFill>
              </a:defRPr>
            </a:lvl1pPr>
          </a:lstStyle>
          <a:p>
            <a:fld id="{FA36F73B-A943-4EB5-8565-894CF5671002}" type="datetimeFigureOut">
              <a:rPr lang="en-US" smtClean="0"/>
              <a:pPr/>
              <a:t>5/6/15</a:t>
            </a:fld>
            <a:endParaRPr lang="en-US"/>
          </a:p>
        </p:txBody>
      </p:sp>
      <p:sp>
        <p:nvSpPr>
          <p:cNvPr id="6" name="Footer Placeholder 5"/>
          <p:cNvSpPr>
            <a:spLocks noGrp="1"/>
          </p:cNvSpPr>
          <p:nvPr>
            <p:ph type="ftr" sz="quarter" idx="11"/>
          </p:nvPr>
        </p:nvSpPr>
        <p:spPr>
          <a:xfrm>
            <a:off x="1829258" y="29930916"/>
            <a:ext cx="22310904" cy="1752600"/>
          </a:xfrm>
        </p:spPr>
        <p:txBody>
          <a:bodyPr/>
          <a:lstStyle>
            <a:lvl1pPr>
              <a:defRPr>
                <a:solidFill>
                  <a:schemeClr val="bg1"/>
                </a:solidFill>
              </a:defRPr>
            </a:lvl1pPr>
          </a:lstStyle>
          <a:p>
            <a:endParaRPr lang="en-US"/>
          </a:p>
        </p:txBody>
      </p:sp>
      <p:sp>
        <p:nvSpPr>
          <p:cNvPr id="7" name="Slide Number Placeholder 6"/>
          <p:cNvSpPr>
            <a:spLocks noGrp="1"/>
          </p:cNvSpPr>
          <p:nvPr>
            <p:ph type="sldNum" sz="quarter" idx="12"/>
          </p:nvPr>
        </p:nvSpPr>
        <p:spPr/>
        <p:txBody>
          <a:bodyPr/>
          <a:lstStyle/>
          <a:p>
            <a:fld id="{0F39E0A9-C5BE-491D-96C5-602D7C96DF1B}" type="slidenum">
              <a:rPr lang="en-US" smtClean="0"/>
              <a:pPr/>
              <a:t>‹#›</a:t>
            </a:fld>
            <a:endParaRPr lang="en-US"/>
          </a:p>
        </p:txBody>
      </p:sp>
      <p:sp>
        <p:nvSpPr>
          <p:cNvPr id="9" name="TextBox 8"/>
          <p:cNvSpPr txBox="1"/>
          <p:nvPr/>
        </p:nvSpPr>
        <p:spPr>
          <a:xfrm>
            <a:off x="2039479" y="839100"/>
            <a:ext cx="1983883" cy="3988786"/>
          </a:xfrm>
          <a:prstGeom prst="rect">
            <a:avLst/>
          </a:prstGeom>
          <a:noFill/>
        </p:spPr>
        <p:txBody>
          <a:bodyPr wrap="square" lIns="0" tIns="0" rIns="0" bIns="0" rtlCol="0">
            <a:spAutoFit/>
          </a:bodyPr>
          <a:lstStyle/>
          <a:p>
            <a:r>
              <a:rPr sz="25900" b="1">
                <a:solidFill>
                  <a:schemeClr val="accent1">
                    <a:lumMod val="60000"/>
                    <a:lumOff val="40000"/>
                  </a:schemeClr>
                </a:solidFill>
              </a:rPr>
              <a:t>+</a:t>
            </a:r>
          </a:p>
        </p:txBody>
      </p:sp>
      <p:sp>
        <p:nvSpPr>
          <p:cNvPr id="10" name="Rectangle 9"/>
          <p:cNvSpPr/>
          <p:nvPr/>
        </p:nvSpPr>
        <p:spPr>
          <a:xfrm>
            <a:off x="32651702" y="1097280"/>
            <a:ext cx="9875520" cy="978773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12" name="Picture Placeholder 12"/>
          <p:cNvSpPr>
            <a:spLocks noGrp="1"/>
          </p:cNvSpPr>
          <p:nvPr>
            <p:ph type="pic" sz="quarter" idx="13"/>
          </p:nvPr>
        </p:nvSpPr>
        <p:spPr>
          <a:xfrm>
            <a:off x="32651702" y="11399712"/>
            <a:ext cx="9875520" cy="9787738"/>
          </a:xfrm>
        </p:spPr>
        <p:txBody>
          <a:bodyPr/>
          <a:lstStyle>
            <a:lvl1pPr>
              <a:buNone/>
              <a:defRPr/>
            </a:lvl1pPr>
          </a:lstStyle>
          <a:p>
            <a:r>
              <a:rPr lang="en-US" smtClean="0"/>
              <a:t>Drag picture to placeholder or click icon to add</a:t>
            </a:r>
            <a:endParaRPr/>
          </a:p>
        </p:txBody>
      </p:sp>
      <p:sp>
        <p:nvSpPr>
          <p:cNvPr id="13" name="Picture Placeholder 12"/>
          <p:cNvSpPr>
            <a:spLocks noGrp="1"/>
          </p:cNvSpPr>
          <p:nvPr>
            <p:ph type="pic" sz="quarter" idx="14"/>
          </p:nvPr>
        </p:nvSpPr>
        <p:spPr>
          <a:xfrm>
            <a:off x="32651702" y="21770035"/>
            <a:ext cx="9875520" cy="9787738"/>
          </a:xfrm>
        </p:spPr>
        <p:txBody>
          <a:bodyPr/>
          <a:lstStyle>
            <a:lvl1pPr>
              <a:buNone/>
              <a:defRPr/>
            </a:lvl1pPr>
          </a:lstStyle>
          <a:p>
            <a:r>
              <a:rPr lang="en-US" smtClean="0"/>
              <a:t>Drag picture to placeholder or click icon to add</a:t>
            </a: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3 Pictures with Caption">
    <p:spTree>
      <p:nvGrpSpPr>
        <p:cNvPr id="1" name=""/>
        <p:cNvGrpSpPr/>
        <p:nvPr/>
      </p:nvGrpSpPr>
      <p:grpSpPr>
        <a:xfrm>
          <a:off x="0" y="0"/>
          <a:ext cx="0" cy="0"/>
          <a:chOff x="0" y="0"/>
          <a:chExt cx="0" cy="0"/>
        </a:xfrm>
      </p:grpSpPr>
      <p:sp>
        <p:nvSpPr>
          <p:cNvPr id="8" name="Rectangle 7"/>
          <p:cNvSpPr/>
          <p:nvPr/>
        </p:nvSpPr>
        <p:spPr>
          <a:xfrm>
            <a:off x="1356360" y="1097280"/>
            <a:ext cx="20330160" cy="304571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2" name="Title 1"/>
          <p:cNvSpPr>
            <a:spLocks noGrp="1"/>
          </p:cNvSpPr>
          <p:nvPr>
            <p:ph type="title"/>
          </p:nvPr>
        </p:nvSpPr>
        <p:spPr>
          <a:xfrm>
            <a:off x="1826662" y="12344400"/>
            <a:ext cx="19279838" cy="5577840"/>
          </a:xfrm>
        </p:spPr>
        <p:txBody>
          <a:bodyPr anchor="b">
            <a:normAutofit/>
          </a:bodyPr>
          <a:lstStyle>
            <a:lvl1pPr algn="l">
              <a:defRPr sz="12500" b="0">
                <a:solidFill>
                  <a:schemeClr val="bg1"/>
                </a:solidFill>
              </a:defRPr>
            </a:lvl1pPr>
          </a:lstStyle>
          <a:p>
            <a:r>
              <a:rPr lang="en-US" smtClean="0"/>
              <a:t>Click to edit Master title style</a:t>
            </a:r>
            <a:endParaRPr/>
          </a:p>
        </p:txBody>
      </p:sp>
      <p:sp>
        <p:nvSpPr>
          <p:cNvPr id="4" name="Text Placeholder 3"/>
          <p:cNvSpPr>
            <a:spLocks noGrp="1"/>
          </p:cNvSpPr>
          <p:nvPr>
            <p:ph type="body" sz="half" idx="2"/>
          </p:nvPr>
        </p:nvSpPr>
        <p:spPr>
          <a:xfrm>
            <a:off x="1829251" y="17922243"/>
            <a:ext cx="19273459" cy="11483342"/>
          </a:xfrm>
        </p:spPr>
        <p:txBody>
          <a:bodyPr/>
          <a:lstStyle>
            <a:lvl1pPr marL="0" indent="0">
              <a:spcBef>
                <a:spcPts val="2880"/>
              </a:spcBef>
              <a:buNone/>
              <a:defRPr sz="6700">
                <a:solidFill>
                  <a:schemeClr val="bg1"/>
                </a:solidFill>
              </a:defRPr>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a:xfrm>
            <a:off x="14630400" y="29930916"/>
            <a:ext cx="6472310" cy="1752600"/>
          </a:xfrm>
        </p:spPr>
        <p:txBody>
          <a:bodyPr/>
          <a:lstStyle>
            <a:lvl1pPr>
              <a:defRPr>
                <a:solidFill>
                  <a:schemeClr val="bg1"/>
                </a:solidFill>
              </a:defRPr>
            </a:lvl1pPr>
          </a:lstStyle>
          <a:p>
            <a:fld id="{FA36F73B-A943-4EB5-8565-894CF5671002}" type="datetimeFigureOut">
              <a:rPr lang="en-US" smtClean="0"/>
              <a:pPr/>
              <a:t>5/6/15</a:t>
            </a:fld>
            <a:endParaRPr lang="en-US"/>
          </a:p>
        </p:txBody>
      </p:sp>
      <p:sp>
        <p:nvSpPr>
          <p:cNvPr id="6" name="Footer Placeholder 5"/>
          <p:cNvSpPr>
            <a:spLocks noGrp="1"/>
          </p:cNvSpPr>
          <p:nvPr>
            <p:ph type="ftr" sz="quarter" idx="11"/>
          </p:nvPr>
        </p:nvSpPr>
        <p:spPr>
          <a:xfrm>
            <a:off x="1829258" y="29930916"/>
            <a:ext cx="12435384" cy="1752600"/>
          </a:xfrm>
        </p:spPr>
        <p:txBody>
          <a:bodyPr/>
          <a:lstStyle>
            <a:lvl1pPr>
              <a:defRPr>
                <a:solidFill>
                  <a:schemeClr val="bg1"/>
                </a:solidFill>
              </a:defRPr>
            </a:lvl1pPr>
          </a:lstStyle>
          <a:p>
            <a:endParaRPr lang="en-US"/>
          </a:p>
        </p:txBody>
      </p:sp>
      <p:sp>
        <p:nvSpPr>
          <p:cNvPr id="7" name="Slide Number Placeholder 6"/>
          <p:cNvSpPr>
            <a:spLocks noGrp="1"/>
          </p:cNvSpPr>
          <p:nvPr>
            <p:ph type="sldNum" sz="quarter" idx="12"/>
          </p:nvPr>
        </p:nvSpPr>
        <p:spPr/>
        <p:txBody>
          <a:bodyPr/>
          <a:lstStyle/>
          <a:p>
            <a:fld id="{0F39E0A9-C5BE-491D-96C5-602D7C96DF1B}" type="slidenum">
              <a:rPr lang="en-US" smtClean="0"/>
              <a:pPr/>
              <a:t>‹#›</a:t>
            </a:fld>
            <a:endParaRPr lang="en-US"/>
          </a:p>
        </p:txBody>
      </p:sp>
      <p:sp>
        <p:nvSpPr>
          <p:cNvPr id="9" name="TextBox 8"/>
          <p:cNvSpPr txBox="1"/>
          <p:nvPr/>
        </p:nvSpPr>
        <p:spPr>
          <a:xfrm>
            <a:off x="2039479" y="839100"/>
            <a:ext cx="1983883" cy="3988786"/>
          </a:xfrm>
          <a:prstGeom prst="rect">
            <a:avLst/>
          </a:prstGeom>
          <a:noFill/>
        </p:spPr>
        <p:txBody>
          <a:bodyPr wrap="square" lIns="0" tIns="0" rIns="0" bIns="0" rtlCol="0">
            <a:spAutoFit/>
          </a:bodyPr>
          <a:lstStyle/>
          <a:p>
            <a:r>
              <a:rPr sz="25900" b="1">
                <a:solidFill>
                  <a:schemeClr val="accent1">
                    <a:lumMod val="60000"/>
                    <a:lumOff val="40000"/>
                  </a:schemeClr>
                </a:solidFill>
              </a:rPr>
              <a:t>+</a:t>
            </a:r>
          </a:p>
        </p:txBody>
      </p:sp>
      <p:sp>
        <p:nvSpPr>
          <p:cNvPr id="10" name="Rectangle 9"/>
          <p:cNvSpPr/>
          <p:nvPr/>
        </p:nvSpPr>
        <p:spPr>
          <a:xfrm>
            <a:off x="32651702" y="1097280"/>
            <a:ext cx="9875520" cy="978773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11" name="Rectangle 10"/>
          <p:cNvSpPr/>
          <p:nvPr/>
        </p:nvSpPr>
        <p:spPr>
          <a:xfrm>
            <a:off x="22197062" y="21766685"/>
            <a:ext cx="9875520" cy="97877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12" name="Picture Placeholder 12"/>
          <p:cNvSpPr>
            <a:spLocks noGrp="1"/>
          </p:cNvSpPr>
          <p:nvPr>
            <p:ph type="pic" sz="quarter" idx="13"/>
          </p:nvPr>
        </p:nvSpPr>
        <p:spPr>
          <a:xfrm>
            <a:off x="22197062" y="1097280"/>
            <a:ext cx="9875520" cy="9787738"/>
          </a:xfrm>
        </p:spPr>
        <p:txBody>
          <a:bodyPr/>
          <a:lstStyle>
            <a:lvl1pPr>
              <a:buNone/>
              <a:defRPr/>
            </a:lvl1pPr>
          </a:lstStyle>
          <a:p>
            <a:r>
              <a:rPr lang="en-US" smtClean="0"/>
              <a:t>Drag picture to placeholder or click icon to add</a:t>
            </a:r>
            <a:endParaRPr/>
          </a:p>
        </p:txBody>
      </p:sp>
      <p:sp>
        <p:nvSpPr>
          <p:cNvPr id="13" name="Picture Placeholder 12"/>
          <p:cNvSpPr>
            <a:spLocks noGrp="1"/>
          </p:cNvSpPr>
          <p:nvPr>
            <p:ph type="pic" sz="quarter" idx="14"/>
          </p:nvPr>
        </p:nvSpPr>
        <p:spPr>
          <a:xfrm>
            <a:off x="22197062" y="11431982"/>
            <a:ext cx="9875520" cy="9787738"/>
          </a:xfrm>
        </p:spPr>
        <p:txBody>
          <a:bodyPr/>
          <a:lstStyle>
            <a:lvl1pPr>
              <a:buNone/>
              <a:defRPr/>
            </a:lvl1pPr>
          </a:lstStyle>
          <a:p>
            <a:r>
              <a:rPr lang="en-US" smtClean="0"/>
              <a:t>Drag picture to placeholder or click icon to add</a:t>
            </a:r>
            <a:endParaRPr/>
          </a:p>
        </p:txBody>
      </p:sp>
      <p:sp>
        <p:nvSpPr>
          <p:cNvPr id="14" name="Picture Placeholder 12"/>
          <p:cNvSpPr>
            <a:spLocks noGrp="1"/>
          </p:cNvSpPr>
          <p:nvPr>
            <p:ph type="pic" sz="quarter" idx="15"/>
          </p:nvPr>
        </p:nvSpPr>
        <p:spPr>
          <a:xfrm>
            <a:off x="32655053" y="11431977"/>
            <a:ext cx="9875520" cy="20102170"/>
          </a:xfrm>
        </p:spPr>
        <p:txBody>
          <a:bodyPr/>
          <a:lstStyle>
            <a:lvl1pPr>
              <a:buNone/>
              <a:defRPr/>
            </a:lvl1pPr>
          </a:lstStyle>
          <a:p>
            <a:r>
              <a:rPr lang="en-US" smtClean="0"/>
              <a:t>Drag picture to placeholder or click icon to add</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3 Pictures with Caption, Alt.">
    <p:spTree>
      <p:nvGrpSpPr>
        <p:cNvPr id="1" name=""/>
        <p:cNvGrpSpPr/>
        <p:nvPr/>
      </p:nvGrpSpPr>
      <p:grpSpPr>
        <a:xfrm>
          <a:off x="0" y="0"/>
          <a:ext cx="0" cy="0"/>
          <a:chOff x="0" y="0"/>
          <a:chExt cx="0" cy="0"/>
        </a:xfrm>
      </p:grpSpPr>
      <p:sp>
        <p:nvSpPr>
          <p:cNvPr id="11" name="Rectangle 10"/>
          <p:cNvSpPr/>
          <p:nvPr/>
        </p:nvSpPr>
        <p:spPr>
          <a:xfrm>
            <a:off x="39200866" y="1356353"/>
            <a:ext cx="3291840" cy="14506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2" name="Title 1"/>
          <p:cNvSpPr>
            <a:spLocks noGrp="1"/>
          </p:cNvSpPr>
          <p:nvPr>
            <p:ph type="title"/>
          </p:nvPr>
        </p:nvSpPr>
        <p:spPr>
          <a:xfrm>
            <a:off x="23774400" y="14996160"/>
            <a:ext cx="14923008" cy="4183382"/>
          </a:xfrm>
        </p:spPr>
        <p:txBody>
          <a:bodyPr anchor="b">
            <a:normAutofit/>
          </a:bodyPr>
          <a:lstStyle>
            <a:lvl1pPr algn="l">
              <a:defRPr sz="12500" b="0"/>
            </a:lvl1pPr>
          </a:lstStyle>
          <a:p>
            <a:r>
              <a:rPr lang="en-US" smtClean="0"/>
              <a:t>Click to edit Master title style</a:t>
            </a:r>
            <a:endParaRPr/>
          </a:p>
        </p:txBody>
      </p:sp>
      <p:sp>
        <p:nvSpPr>
          <p:cNvPr id="3" name="Picture Placeholder 2"/>
          <p:cNvSpPr>
            <a:spLocks noGrp="1"/>
          </p:cNvSpPr>
          <p:nvPr>
            <p:ph type="pic" idx="1"/>
          </p:nvPr>
        </p:nvSpPr>
        <p:spPr>
          <a:xfrm>
            <a:off x="1333947" y="11353190"/>
            <a:ext cx="20352571" cy="2010217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smtClean="0"/>
              <a:t>Drag picture to placeholder or click icon to add</a:t>
            </a:r>
            <a:endParaRPr/>
          </a:p>
        </p:txBody>
      </p:sp>
      <p:sp>
        <p:nvSpPr>
          <p:cNvPr id="4" name="Text Placeholder 3"/>
          <p:cNvSpPr>
            <a:spLocks noGrp="1"/>
          </p:cNvSpPr>
          <p:nvPr>
            <p:ph type="body" sz="half" idx="2"/>
          </p:nvPr>
        </p:nvSpPr>
        <p:spPr>
          <a:xfrm>
            <a:off x="23774400" y="19179538"/>
            <a:ext cx="14923008" cy="10309862"/>
          </a:xfrm>
        </p:spPr>
        <p:txBody>
          <a:bodyPr/>
          <a:lstStyle>
            <a:lvl1pPr marL="0" indent="0">
              <a:spcBef>
                <a:spcPts val="2880"/>
              </a:spcBef>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a:xfrm>
            <a:off x="35478717" y="30833210"/>
            <a:ext cx="7379746" cy="1752600"/>
          </a:xfrm>
        </p:spPr>
        <p:txBody>
          <a:bodyPr/>
          <a:lstStyle/>
          <a:p>
            <a:fld id="{FA36F73B-A943-4EB5-8565-894CF5671002}" type="datetimeFigureOut">
              <a:rPr lang="en-US" smtClean="0"/>
              <a:pPr/>
              <a:t>5/6/15</a:t>
            </a:fld>
            <a:endParaRPr lang="en-US"/>
          </a:p>
        </p:txBody>
      </p:sp>
      <p:sp>
        <p:nvSpPr>
          <p:cNvPr id="6" name="Footer Placeholder 5"/>
          <p:cNvSpPr>
            <a:spLocks noGrp="1"/>
          </p:cNvSpPr>
          <p:nvPr>
            <p:ph type="ftr" sz="quarter" idx="11"/>
          </p:nvPr>
        </p:nvSpPr>
        <p:spPr>
          <a:xfrm>
            <a:off x="20116800" y="30833210"/>
            <a:ext cx="14424662" cy="1752600"/>
          </a:xfrm>
        </p:spPr>
        <p:txBody>
          <a:bodyPr/>
          <a:lstStyle/>
          <a:p>
            <a:endParaRPr lang="en-US"/>
          </a:p>
        </p:txBody>
      </p:sp>
      <p:sp>
        <p:nvSpPr>
          <p:cNvPr id="7" name="Slide Number Placeholder 6"/>
          <p:cNvSpPr>
            <a:spLocks noGrp="1"/>
          </p:cNvSpPr>
          <p:nvPr>
            <p:ph type="sldNum" sz="quarter" idx="12"/>
          </p:nvPr>
        </p:nvSpPr>
        <p:spPr/>
        <p:txBody>
          <a:bodyPr/>
          <a:lstStyle/>
          <a:p>
            <a:fld id="{0F39E0A9-C5BE-491D-96C5-602D7C96DF1B}" type="slidenum">
              <a:rPr lang="en-US" smtClean="0"/>
              <a:pPr/>
              <a:t>‹#›</a:t>
            </a:fld>
            <a:endParaRPr lang="en-US"/>
          </a:p>
        </p:txBody>
      </p:sp>
      <p:sp>
        <p:nvSpPr>
          <p:cNvPr id="10" name="TextBox 9"/>
          <p:cNvSpPr txBox="1"/>
          <p:nvPr/>
        </p:nvSpPr>
        <p:spPr>
          <a:xfrm>
            <a:off x="22801733" y="16179504"/>
            <a:ext cx="1058726" cy="1772794"/>
          </a:xfrm>
          <a:prstGeom prst="rect">
            <a:avLst/>
          </a:prstGeom>
          <a:noFill/>
        </p:spPr>
        <p:txBody>
          <a:bodyPr wrap="square" lIns="0" tIns="0" rIns="0" bIns="0" rtlCol="0">
            <a:spAutoFit/>
          </a:bodyPr>
          <a:lstStyle/>
          <a:p>
            <a:r>
              <a:rPr sz="11500" b="1" baseline="0">
                <a:solidFill>
                  <a:schemeClr val="accent1">
                    <a:lumMod val="60000"/>
                    <a:lumOff val="40000"/>
                  </a:schemeClr>
                </a:solidFill>
              </a:rPr>
              <a:t>+ </a:t>
            </a:r>
          </a:p>
        </p:txBody>
      </p:sp>
      <p:sp>
        <p:nvSpPr>
          <p:cNvPr id="14" name="Picture Placeholder 12"/>
          <p:cNvSpPr>
            <a:spLocks noGrp="1"/>
          </p:cNvSpPr>
          <p:nvPr>
            <p:ph type="pic" sz="quarter" idx="13"/>
          </p:nvPr>
        </p:nvSpPr>
        <p:spPr>
          <a:xfrm>
            <a:off x="1333944" y="1097280"/>
            <a:ext cx="9875520" cy="9787738"/>
          </a:xfrm>
        </p:spPr>
        <p:txBody>
          <a:bodyPr/>
          <a:lstStyle>
            <a:lvl1pPr>
              <a:buNone/>
              <a:defRPr/>
            </a:lvl1pPr>
          </a:lstStyle>
          <a:p>
            <a:r>
              <a:rPr lang="en-US" smtClean="0"/>
              <a:t>Drag picture to placeholder or click icon to add</a:t>
            </a:r>
            <a:endParaRPr/>
          </a:p>
        </p:txBody>
      </p:sp>
      <p:sp>
        <p:nvSpPr>
          <p:cNvPr id="15" name="Picture Placeholder 12"/>
          <p:cNvSpPr>
            <a:spLocks noGrp="1"/>
          </p:cNvSpPr>
          <p:nvPr>
            <p:ph type="pic" sz="quarter" idx="14"/>
          </p:nvPr>
        </p:nvSpPr>
        <p:spPr>
          <a:xfrm>
            <a:off x="11811000" y="1097280"/>
            <a:ext cx="9875520" cy="9787738"/>
          </a:xfrm>
        </p:spPr>
        <p:txBody>
          <a:bodyPr/>
          <a:lstStyle>
            <a:lvl1pPr>
              <a:buNone/>
              <a:defRPr/>
            </a:lvl1pPr>
          </a:lstStyle>
          <a:p>
            <a:r>
              <a:rPr lang="en-US" smtClean="0"/>
              <a:t>Drag picture to placeholder or click icon to add</a:t>
            </a: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and Vertical Text">
    <p:spTree>
      <p:nvGrpSpPr>
        <p:cNvPr id="1" name=""/>
        <p:cNvGrpSpPr/>
        <p:nvPr/>
      </p:nvGrpSpPr>
      <p:grpSpPr>
        <a:xfrm>
          <a:off x="0" y="0"/>
          <a:ext cx="0" cy="0"/>
          <a:chOff x="0" y="0"/>
          <a:chExt cx="0" cy="0"/>
        </a:xfrm>
      </p:grpSpPr>
      <p:sp>
        <p:nvSpPr>
          <p:cNvPr id="7" name="Rectangle 6"/>
          <p:cNvSpPr/>
          <p:nvPr/>
        </p:nvSpPr>
        <p:spPr>
          <a:xfrm>
            <a:off x="39200866" y="1356355"/>
            <a:ext cx="3291840" cy="7680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9" name="TextBox 8"/>
          <p:cNvSpPr txBox="1"/>
          <p:nvPr/>
        </p:nvSpPr>
        <p:spPr>
          <a:xfrm>
            <a:off x="1071291" y="1097280"/>
            <a:ext cx="1252363" cy="2659190"/>
          </a:xfrm>
          <a:prstGeom prst="rect">
            <a:avLst/>
          </a:prstGeom>
          <a:noFill/>
        </p:spPr>
        <p:txBody>
          <a:bodyPr wrap="square" lIns="0" tIns="0" rIns="0" bIns="0" rtlCol="0">
            <a:spAutoFit/>
          </a:bodyPr>
          <a:lstStyle/>
          <a:p>
            <a:r>
              <a:rPr sz="17300" b="1">
                <a:solidFill>
                  <a:schemeClr val="accent1">
                    <a:lumMod val="60000"/>
                    <a:lumOff val="40000"/>
                  </a:schemeClr>
                </a:solidFill>
              </a:rPr>
              <a:t>+</a:t>
            </a:r>
          </a:p>
        </p:txBody>
      </p:sp>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FA36F73B-A943-4EB5-8565-894CF5671002}" type="datetimeFigureOut">
              <a:rPr lang="en-US" smtClean="0"/>
              <a:pPr/>
              <a:t>5/6/15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9E0A9-C5BE-491D-96C5-602D7C96DF1B}" type="slidenum">
              <a:rPr lang="en-US" smtClean="0"/>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Vertical Title and Text">
    <p:spTree>
      <p:nvGrpSpPr>
        <p:cNvPr id="1" name=""/>
        <p:cNvGrpSpPr/>
        <p:nvPr/>
      </p:nvGrpSpPr>
      <p:grpSpPr>
        <a:xfrm>
          <a:off x="0" y="0"/>
          <a:ext cx="0" cy="0"/>
          <a:chOff x="0" y="0"/>
          <a:chExt cx="0" cy="0"/>
        </a:xfrm>
      </p:grpSpPr>
      <p:sp>
        <p:nvSpPr>
          <p:cNvPr id="10" name="Rectangle 9"/>
          <p:cNvSpPr/>
          <p:nvPr/>
        </p:nvSpPr>
        <p:spPr>
          <a:xfrm>
            <a:off x="39200866" y="1356353"/>
            <a:ext cx="3291840" cy="14506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a:p>
        </p:txBody>
      </p:sp>
      <p:sp>
        <p:nvSpPr>
          <p:cNvPr id="2" name="Vertical Title 1"/>
          <p:cNvSpPr>
            <a:spLocks noGrp="1"/>
          </p:cNvSpPr>
          <p:nvPr>
            <p:ph type="title" orient="vert"/>
          </p:nvPr>
        </p:nvSpPr>
        <p:spPr>
          <a:xfrm>
            <a:off x="38379706" y="4582761"/>
            <a:ext cx="3270326" cy="24822826"/>
          </a:xfrm>
        </p:spPr>
        <p:txBody>
          <a:bodyPr vert="eaVert" anchor="t" anchorCtr="0"/>
          <a:lstStyle/>
          <a:p>
            <a:r>
              <a:rPr lang="en-US" smtClean="0"/>
              <a:t>Click to edit Master title style</a:t>
            </a:r>
            <a:endParaRPr/>
          </a:p>
        </p:txBody>
      </p:sp>
      <p:sp>
        <p:nvSpPr>
          <p:cNvPr id="3" name="Vertical Text Placeholder 2"/>
          <p:cNvSpPr>
            <a:spLocks noGrp="1"/>
          </p:cNvSpPr>
          <p:nvPr>
            <p:ph type="body" orient="vert" idx="1"/>
          </p:nvPr>
        </p:nvSpPr>
        <p:spPr>
          <a:xfrm>
            <a:off x="2194560" y="4602031"/>
            <a:ext cx="32918400" cy="24887371"/>
          </a:xfrm>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FA36F73B-A943-4EB5-8565-894CF5671002}" type="datetimeFigureOut">
              <a:rPr lang="en-US" smtClean="0"/>
              <a:pPr/>
              <a:t>5/6/15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9E0A9-C5BE-491D-96C5-602D7C96DF1B}" type="slidenum">
              <a:rPr lang="en-US" smtClean="0"/>
              <a:pPr/>
              <a:t>‹#›</a:t>
            </a:fld>
            <a:endParaRPr lang="en-US"/>
          </a:p>
        </p:txBody>
      </p:sp>
      <p:sp>
        <p:nvSpPr>
          <p:cNvPr id="9" name="TextBox 8"/>
          <p:cNvSpPr txBox="1"/>
          <p:nvPr/>
        </p:nvSpPr>
        <p:spPr>
          <a:xfrm rot="16200000">
            <a:off x="41246935" y="2696007"/>
            <a:ext cx="1252363" cy="2659190"/>
          </a:xfrm>
          <a:prstGeom prst="rect">
            <a:avLst/>
          </a:prstGeom>
          <a:noFill/>
        </p:spPr>
        <p:txBody>
          <a:bodyPr wrap="square" lIns="0" tIns="0" rIns="0" bIns="0" rtlCol="0">
            <a:spAutoFit/>
          </a:bodyPr>
          <a:lstStyle/>
          <a:p>
            <a:r>
              <a:rPr sz="17300" b="1">
                <a:solidFill>
                  <a:schemeClr val="accent1">
                    <a:lumMod val="60000"/>
                    <a:lumOff val="40000"/>
                  </a:schemeClr>
                </a:solidFill>
              </a:rPr>
              <a:t>+</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43891200" cy="32918400"/>
          </a:xfrm>
          <a:prstGeom prst="rect">
            <a:avLst/>
          </a:prstGeom>
        </p:spPr>
      </p:pic>
    </p:spTree>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theme" Target="../theme/theme1.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392678" y="2323651"/>
            <a:ext cx="36270302" cy="5357309"/>
          </a:xfrm>
          <a:prstGeom prst="rect">
            <a:avLst/>
          </a:prstGeom>
        </p:spPr>
        <p:txBody>
          <a:bodyPr vert="horz" lIns="438912" tIns="219456" rIns="438912" bIns="219456" rtlCol="0" anchor="t" anchorCtr="0">
            <a:noAutofit/>
          </a:bodyPr>
          <a:lstStyle/>
          <a:p>
            <a:r>
              <a:rPr lang="en-US" smtClean="0"/>
              <a:t>Click to edit Master title style</a:t>
            </a:r>
            <a:endParaRPr/>
          </a:p>
        </p:txBody>
      </p:sp>
      <p:sp>
        <p:nvSpPr>
          <p:cNvPr id="3" name="Text Placeholder 2"/>
          <p:cNvSpPr>
            <a:spLocks noGrp="1"/>
          </p:cNvSpPr>
          <p:nvPr>
            <p:ph type="body" idx="1"/>
          </p:nvPr>
        </p:nvSpPr>
        <p:spPr>
          <a:xfrm>
            <a:off x="2392678" y="9509763"/>
            <a:ext cx="36270302" cy="198958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2"/>
          </p:nvPr>
        </p:nvSpPr>
        <p:spPr>
          <a:xfrm>
            <a:off x="32617186" y="30833210"/>
            <a:ext cx="10241280" cy="1752600"/>
          </a:xfrm>
          <a:prstGeom prst="rect">
            <a:avLst/>
          </a:prstGeom>
        </p:spPr>
        <p:txBody>
          <a:bodyPr vert="horz" lIns="438912" tIns="219456" rIns="438912" bIns="219456" rtlCol="0" anchor="ctr"/>
          <a:lstStyle>
            <a:lvl1pPr algn="r">
              <a:defRPr sz="5300">
                <a:solidFill>
                  <a:schemeClr val="tx1">
                    <a:lumMod val="65000"/>
                    <a:lumOff val="35000"/>
                  </a:schemeClr>
                </a:solidFill>
              </a:defRPr>
            </a:lvl1pPr>
          </a:lstStyle>
          <a:p>
            <a:fld id="{FA36F73B-A943-4EB5-8565-894CF5671002}" type="datetimeFigureOut">
              <a:rPr lang="en-US" smtClean="0"/>
              <a:pPr/>
              <a:t>5/6/15</a:t>
            </a:fld>
            <a:endParaRPr lang="en-US"/>
          </a:p>
        </p:txBody>
      </p:sp>
      <p:sp>
        <p:nvSpPr>
          <p:cNvPr id="5" name="Footer Placeholder 4"/>
          <p:cNvSpPr>
            <a:spLocks noGrp="1"/>
          </p:cNvSpPr>
          <p:nvPr>
            <p:ph type="ftr" sz="quarter" idx="3"/>
          </p:nvPr>
        </p:nvSpPr>
        <p:spPr>
          <a:xfrm>
            <a:off x="968189" y="30833210"/>
            <a:ext cx="29389891" cy="1752600"/>
          </a:xfrm>
          <a:prstGeom prst="rect">
            <a:avLst/>
          </a:prstGeom>
        </p:spPr>
        <p:txBody>
          <a:bodyPr vert="horz" lIns="438912" tIns="219456" rIns="438912" bIns="219456" rtlCol="0" anchor="ctr"/>
          <a:lstStyle>
            <a:lvl1pPr algn="l">
              <a:defRPr sz="5300">
                <a:solidFill>
                  <a:schemeClr val="tx1">
                    <a:lumMod val="65000"/>
                    <a:lumOff val="35000"/>
                  </a:schemeClr>
                </a:solidFill>
              </a:defRPr>
            </a:lvl1pPr>
          </a:lstStyle>
          <a:p>
            <a:endParaRPr lang="en-US"/>
          </a:p>
        </p:txBody>
      </p:sp>
      <p:sp>
        <p:nvSpPr>
          <p:cNvPr id="6" name="Slide Number Placeholder 5"/>
          <p:cNvSpPr>
            <a:spLocks noGrp="1"/>
          </p:cNvSpPr>
          <p:nvPr>
            <p:ph type="sldNum" sz="quarter" idx="4"/>
          </p:nvPr>
        </p:nvSpPr>
        <p:spPr>
          <a:xfrm>
            <a:off x="39867840" y="1162726"/>
            <a:ext cx="2659382" cy="1752600"/>
          </a:xfrm>
          <a:prstGeom prst="rect">
            <a:avLst/>
          </a:prstGeom>
        </p:spPr>
        <p:txBody>
          <a:bodyPr vert="horz" lIns="438912" tIns="219456" rIns="438912" bIns="219456" rtlCol="0" anchor="ctr"/>
          <a:lstStyle>
            <a:lvl1pPr algn="r">
              <a:defRPr sz="6700">
                <a:solidFill>
                  <a:schemeClr val="bg1"/>
                </a:solidFill>
              </a:defRPr>
            </a:lvl1pPr>
          </a:lstStyle>
          <a:p>
            <a:fld id="{0F39E0A9-C5BE-491D-96C5-602D7C96DF1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 id="2147483713" r:id="rId18"/>
    <p:sldLayoutId id="2147483714" r:id="rId19"/>
    <p:sldLayoutId id="2147483715" r:id="rId20"/>
    <p:sldLayoutId id="2147483716" r:id="rId21"/>
  </p:sldLayoutIdLst>
  <p:timing>
    <p:tnLst>
      <p:par>
        <p:cTn xmlns:p14="http://schemas.microsoft.com/office/powerpoint/2010/main" id="1" dur="indefinite" restart="never" nodeType="tmRoot"/>
      </p:par>
    </p:tnLst>
  </p:timing>
  <p:txStyles>
    <p:titleStyle>
      <a:lvl1pPr algn="l" defTabSz="4389120" rtl="0" eaLnBrk="1" latinLnBrk="0" hangingPunct="1">
        <a:spcBef>
          <a:spcPct val="0"/>
        </a:spcBef>
        <a:buNone/>
        <a:defRPr sz="17300" b="0" kern="1200">
          <a:solidFill>
            <a:schemeClr val="accent1"/>
          </a:solidFill>
          <a:latin typeface="+mj-lt"/>
          <a:ea typeface="+mj-ea"/>
          <a:cs typeface="+mj-cs"/>
        </a:defRPr>
      </a:lvl1pPr>
    </p:titleStyle>
    <p:bodyStyle>
      <a:lvl1pPr marL="1097280" indent="-1097280" algn="l" defTabSz="4389120" rtl="0" eaLnBrk="1" latinLnBrk="0" hangingPunct="1">
        <a:spcBef>
          <a:spcPts val="9600"/>
        </a:spcBef>
        <a:buClr>
          <a:schemeClr val="accent1"/>
        </a:buClr>
        <a:buSzPct val="75000"/>
        <a:buFont typeface="Wingdings" pitchFamily="2" charset="2"/>
        <a:buChar char="n"/>
        <a:defRPr sz="9600" kern="1200">
          <a:solidFill>
            <a:schemeClr val="tx1">
              <a:lumMod val="65000"/>
              <a:lumOff val="35000"/>
            </a:schemeClr>
          </a:solidFill>
          <a:latin typeface="+mn-lt"/>
          <a:ea typeface="+mn-ea"/>
          <a:cs typeface="+mn-cs"/>
        </a:defRPr>
      </a:lvl1pPr>
      <a:lvl2pPr marL="2194560" indent="-1097280" algn="l" defTabSz="4389120" rtl="0" eaLnBrk="1" latinLnBrk="0" hangingPunct="1">
        <a:spcBef>
          <a:spcPts val="2880"/>
        </a:spcBef>
        <a:buClr>
          <a:schemeClr val="accent1">
            <a:lumMod val="60000"/>
            <a:lumOff val="40000"/>
          </a:schemeClr>
        </a:buClr>
        <a:buSzPct val="75000"/>
        <a:buFont typeface="Wingdings" pitchFamily="2" charset="2"/>
        <a:buChar char="n"/>
        <a:defRPr sz="8600" kern="1200">
          <a:solidFill>
            <a:schemeClr val="tx1">
              <a:lumMod val="65000"/>
              <a:lumOff val="35000"/>
            </a:schemeClr>
          </a:solidFill>
          <a:latin typeface="+mn-lt"/>
          <a:ea typeface="+mn-ea"/>
          <a:cs typeface="+mn-cs"/>
        </a:defRPr>
      </a:lvl2pPr>
      <a:lvl3pPr marL="3291840" indent="-1097280" algn="l" defTabSz="4389120" rtl="0" eaLnBrk="1" latinLnBrk="0" hangingPunct="1">
        <a:spcBef>
          <a:spcPts val="2880"/>
        </a:spcBef>
        <a:buClr>
          <a:schemeClr val="accent1"/>
        </a:buClr>
        <a:buSzPct val="75000"/>
        <a:buFont typeface="Wingdings" pitchFamily="2" charset="2"/>
        <a:buChar char="n"/>
        <a:defRPr sz="8600" kern="1200">
          <a:solidFill>
            <a:schemeClr val="tx1">
              <a:lumMod val="65000"/>
              <a:lumOff val="35000"/>
            </a:schemeClr>
          </a:solidFill>
          <a:latin typeface="+mn-lt"/>
          <a:ea typeface="+mn-ea"/>
          <a:cs typeface="+mn-cs"/>
        </a:defRPr>
      </a:lvl3pPr>
      <a:lvl4pPr marL="4389120" indent="-1097280" algn="l" defTabSz="4389120" rtl="0" eaLnBrk="1" latinLnBrk="0" hangingPunct="1">
        <a:spcBef>
          <a:spcPts val="2880"/>
        </a:spcBef>
        <a:buClr>
          <a:schemeClr val="accent1">
            <a:lumMod val="60000"/>
            <a:lumOff val="40000"/>
          </a:schemeClr>
        </a:buClr>
        <a:buSzPct val="75000"/>
        <a:buFont typeface="Wingdings" pitchFamily="2" charset="2"/>
        <a:buChar char="n"/>
        <a:defRPr sz="8600" kern="1200">
          <a:solidFill>
            <a:schemeClr val="tx1">
              <a:lumMod val="65000"/>
              <a:lumOff val="35000"/>
            </a:schemeClr>
          </a:solidFill>
          <a:latin typeface="+mn-lt"/>
          <a:ea typeface="+mn-ea"/>
          <a:cs typeface="+mn-cs"/>
        </a:defRPr>
      </a:lvl4pPr>
      <a:lvl5pPr marL="5486400" indent="-1097280" algn="l" defTabSz="4389120" rtl="0" eaLnBrk="1" latinLnBrk="0" hangingPunct="1">
        <a:spcBef>
          <a:spcPts val="2880"/>
        </a:spcBef>
        <a:buClr>
          <a:schemeClr val="accent1"/>
        </a:buClr>
        <a:buSzPct val="75000"/>
        <a:buFont typeface="Wingdings" pitchFamily="2" charset="2"/>
        <a:buChar char="n"/>
        <a:defRPr sz="8600" kern="1200">
          <a:solidFill>
            <a:schemeClr val="tx1">
              <a:lumMod val="65000"/>
              <a:lumOff val="35000"/>
            </a:schemeClr>
          </a:solidFill>
          <a:latin typeface="+mn-lt"/>
          <a:ea typeface="+mn-ea"/>
          <a:cs typeface="+mn-cs"/>
        </a:defRPr>
      </a:lvl5pPr>
      <a:lvl6pPr marL="6614160" indent="-1097280" algn="l" defTabSz="4389120" rtl="0" eaLnBrk="1" latinLnBrk="0" hangingPunct="1">
        <a:spcBef>
          <a:spcPct val="20000"/>
        </a:spcBef>
        <a:buClr>
          <a:schemeClr val="accent1">
            <a:lumMod val="60000"/>
            <a:lumOff val="40000"/>
          </a:schemeClr>
        </a:buClr>
        <a:buSzPct val="75000"/>
        <a:buFont typeface="Wingdings" pitchFamily="2" charset="2"/>
        <a:buChar char=""/>
        <a:defRPr lang="en-US" sz="8600" kern="1200" dirty="0" smtClean="0">
          <a:solidFill>
            <a:schemeClr val="tx1">
              <a:lumMod val="65000"/>
              <a:lumOff val="35000"/>
            </a:schemeClr>
          </a:solidFill>
          <a:latin typeface="+mn-lt"/>
          <a:ea typeface="+mn-ea"/>
          <a:cs typeface="+mn-cs"/>
        </a:defRPr>
      </a:lvl6pPr>
      <a:lvl7pPr marL="7696200" indent="-1097280" algn="l" defTabSz="4389120" rtl="0" eaLnBrk="1" latinLnBrk="0" hangingPunct="1">
        <a:spcBef>
          <a:spcPct val="20000"/>
        </a:spcBef>
        <a:buClr>
          <a:schemeClr val="accent1"/>
        </a:buClr>
        <a:buSzPct val="75000"/>
        <a:buFont typeface="Wingdings" pitchFamily="2" charset="2"/>
        <a:buChar char=""/>
        <a:defRPr lang="en-US" sz="8600" kern="1200" baseline="0" dirty="0" smtClean="0">
          <a:solidFill>
            <a:schemeClr val="tx1">
              <a:lumMod val="65000"/>
              <a:lumOff val="35000"/>
            </a:schemeClr>
          </a:solidFill>
          <a:latin typeface="+mn-lt"/>
          <a:ea typeface="+mn-ea"/>
          <a:cs typeface="+mn-cs"/>
        </a:defRPr>
      </a:lvl7pPr>
      <a:lvl8pPr marL="8785862" indent="-1097280" algn="l" defTabSz="4389120" rtl="0" eaLnBrk="1" latinLnBrk="0" hangingPunct="1">
        <a:spcBef>
          <a:spcPct val="20000"/>
        </a:spcBef>
        <a:buClr>
          <a:schemeClr val="accent1">
            <a:lumMod val="60000"/>
            <a:lumOff val="40000"/>
          </a:schemeClr>
        </a:buClr>
        <a:buSzPct val="75000"/>
        <a:buFont typeface="Wingdings" pitchFamily="2" charset="2"/>
        <a:buChar char=""/>
        <a:defRPr lang="en-US" sz="8600" kern="1200" baseline="0" dirty="0" smtClean="0">
          <a:solidFill>
            <a:schemeClr val="tx1">
              <a:lumMod val="65000"/>
              <a:lumOff val="35000"/>
            </a:schemeClr>
          </a:solidFill>
          <a:latin typeface="+mn-lt"/>
          <a:ea typeface="+mn-ea"/>
          <a:cs typeface="+mn-cs"/>
        </a:defRPr>
      </a:lvl8pPr>
      <a:lvl9pPr marL="9875520" indent="-1097280" algn="l" defTabSz="4389120" rtl="0" eaLnBrk="1" latinLnBrk="0" hangingPunct="1">
        <a:spcBef>
          <a:spcPct val="20000"/>
        </a:spcBef>
        <a:buClr>
          <a:schemeClr val="accent1"/>
        </a:buClr>
        <a:buSzPct val="75000"/>
        <a:buFont typeface="Wingdings" pitchFamily="2" charset="2"/>
        <a:buChar char=""/>
        <a:defRPr lang="en-US" sz="8600" kern="1200" baseline="0" dirty="0">
          <a:solidFill>
            <a:schemeClr val="tx1">
              <a:lumMod val="65000"/>
              <a:lumOff val="35000"/>
            </a:schemeClr>
          </a:solidFill>
          <a:latin typeface="+mn-lt"/>
          <a:ea typeface="+mn-ea"/>
          <a:cs typeface="+mn-cs"/>
        </a:defRPr>
      </a:lvl9pPr>
    </p:bodyStyle>
    <p:otherStyle>
      <a:defPPr>
        <a:defRPr/>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gif"/><Relationship Id="rId4" Type="http://schemas.openxmlformats.org/officeDocument/2006/relationships/image" Target="../media/image4.png"/><Relationship Id="rId1" Type="http://schemas.openxmlformats.org/officeDocument/2006/relationships/slideLayout" Target="../slideLayouts/slideLayout21.xml"/><Relationship Id="rId2"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37" name="Picture 36"/>
          <p:cNvPicPr>
            <a:picLocks noChangeAspect="1"/>
          </p:cNvPicPr>
          <p:nvPr/>
        </p:nvPicPr>
        <p:blipFill>
          <a:blip r:embed="rId2">
            <a:alphaModFix amt="75000"/>
          </a:blip>
          <a:stretch>
            <a:fillRect/>
          </a:stretch>
        </p:blipFill>
        <p:spPr>
          <a:xfrm>
            <a:off x="19228980" y="5715000"/>
            <a:ext cx="5433241" cy="6762341"/>
          </a:xfrm>
          <a:prstGeom prst="rect">
            <a:avLst/>
          </a:prstGeom>
        </p:spPr>
      </p:pic>
      <p:sp>
        <p:nvSpPr>
          <p:cNvPr id="40" name="TextBox 39"/>
          <p:cNvSpPr txBox="1"/>
          <p:nvPr/>
        </p:nvSpPr>
        <p:spPr>
          <a:xfrm>
            <a:off x="7772400" y="2667000"/>
            <a:ext cx="28346400" cy="3139321"/>
          </a:xfrm>
          <a:prstGeom prst="rect">
            <a:avLst/>
          </a:prstGeom>
          <a:noFill/>
        </p:spPr>
        <p:txBody>
          <a:bodyPr wrap="square" rtlCol="0">
            <a:spAutoFit/>
          </a:bodyPr>
          <a:lstStyle/>
          <a:p>
            <a:pPr algn="ctr"/>
            <a:r>
              <a:rPr lang="en-US" sz="7200" dirty="0" smtClean="0"/>
              <a:t>Ethical, Legal, and Social Implications of the Critical Congenital Heart Defect Screening Program</a:t>
            </a:r>
          </a:p>
          <a:p>
            <a:pPr algn="ctr"/>
            <a:r>
              <a:rPr lang="en-US" sz="5400" dirty="0" smtClean="0"/>
              <a:t>Emily Reddy, OTR</a:t>
            </a:r>
            <a:endParaRPr lang="en-US" sz="5400" dirty="0"/>
          </a:p>
        </p:txBody>
      </p:sp>
      <p:grpSp>
        <p:nvGrpSpPr>
          <p:cNvPr id="4" name="Group 3"/>
          <p:cNvGrpSpPr/>
          <p:nvPr/>
        </p:nvGrpSpPr>
        <p:grpSpPr>
          <a:xfrm>
            <a:off x="685800" y="4495800"/>
            <a:ext cx="13258800" cy="8077200"/>
            <a:chOff x="685800" y="5791200"/>
            <a:chExt cx="10058400" cy="8077200"/>
          </a:xfrm>
        </p:grpSpPr>
        <p:grpSp>
          <p:nvGrpSpPr>
            <p:cNvPr id="6" name="Group 5"/>
            <p:cNvGrpSpPr/>
            <p:nvPr/>
          </p:nvGrpSpPr>
          <p:grpSpPr>
            <a:xfrm>
              <a:off x="685800" y="5791200"/>
              <a:ext cx="10058400" cy="8077200"/>
              <a:chOff x="10055225" y="5486400"/>
              <a:chExt cx="10058400" cy="13252450"/>
            </a:xfrm>
          </p:grpSpPr>
          <p:sp>
            <p:nvSpPr>
              <p:cNvPr id="7" name="Text Box 23"/>
              <p:cNvSpPr txBox="1">
                <a:spLocks noChangeArrowheads="1"/>
              </p:cNvSpPr>
              <p:nvPr/>
            </p:nvSpPr>
            <p:spPr bwMode="auto">
              <a:xfrm>
                <a:off x="10058400" y="5486400"/>
                <a:ext cx="10055225" cy="1419905"/>
              </a:xfrm>
              <a:prstGeom prst="rect">
                <a:avLst/>
              </a:prstGeom>
              <a:solidFill>
                <a:schemeClr val="tx2">
                  <a:lumMod val="50000"/>
                  <a:lumOff val="50000"/>
                </a:schemeClr>
              </a:solidFill>
              <a:ln>
                <a:noFill/>
              </a:ln>
              <a:effectLst/>
              <a:extLst>
                <a:ext uri="{91240B29-F687-4f45-9708-019B960494DF}">
                  <a14:hiddenLine xmlns:a14="http://schemas.microsoft.com/office/drawing/2010/main" w="9525">
                    <a:solidFill>
                      <a:schemeClr val="tx1"/>
                    </a:solidFill>
                    <a:prstDash val="sysDot"/>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228600" tIns="228600" rIns="228600" bIns="228600" anchor="ctr" anchorCtr="1"/>
              <a:lstStyle>
                <a:lvl1pPr defTabSz="4389438">
                  <a:defRPr>
                    <a:solidFill>
                      <a:schemeClr val="tx1"/>
                    </a:solidFill>
                    <a:latin typeface="Arial" charset="0"/>
                    <a:ea typeface="ＭＳ Ｐゴシック" charset="0"/>
                  </a:defRPr>
                </a:lvl1pPr>
                <a:lvl2pPr defTabSz="4389438">
                  <a:defRPr>
                    <a:solidFill>
                      <a:schemeClr val="tx1"/>
                    </a:solidFill>
                    <a:latin typeface="Arial" charset="0"/>
                    <a:ea typeface="ＭＳ Ｐゴシック" charset="0"/>
                  </a:defRPr>
                </a:lvl2pPr>
                <a:lvl3pPr defTabSz="4389438">
                  <a:defRPr>
                    <a:solidFill>
                      <a:schemeClr val="tx1"/>
                    </a:solidFill>
                    <a:latin typeface="Arial" charset="0"/>
                    <a:ea typeface="ＭＳ Ｐゴシック" charset="0"/>
                  </a:defRPr>
                </a:lvl3pPr>
                <a:lvl4pPr defTabSz="4389438">
                  <a:defRPr>
                    <a:solidFill>
                      <a:schemeClr val="tx1"/>
                    </a:solidFill>
                    <a:latin typeface="Arial" charset="0"/>
                    <a:ea typeface="ＭＳ Ｐゴシック" charset="0"/>
                  </a:defRPr>
                </a:lvl4pPr>
                <a:lvl5pPr defTabSz="4389438">
                  <a:defRPr>
                    <a:solidFill>
                      <a:schemeClr val="tx1"/>
                    </a:solidFill>
                    <a:latin typeface="Arial" charset="0"/>
                    <a:ea typeface="ＭＳ Ｐゴシック" charset="0"/>
                  </a:defRPr>
                </a:lvl5pPr>
                <a:lvl6pPr defTabSz="4389438" fontAlgn="base">
                  <a:spcBef>
                    <a:spcPct val="0"/>
                  </a:spcBef>
                  <a:spcAft>
                    <a:spcPct val="0"/>
                  </a:spcAft>
                  <a:defRPr>
                    <a:solidFill>
                      <a:schemeClr val="tx1"/>
                    </a:solidFill>
                    <a:latin typeface="Arial" charset="0"/>
                    <a:ea typeface="ＭＳ Ｐゴシック" charset="0"/>
                  </a:defRPr>
                </a:lvl6pPr>
                <a:lvl7pPr defTabSz="4389438" fontAlgn="base">
                  <a:spcBef>
                    <a:spcPct val="0"/>
                  </a:spcBef>
                  <a:spcAft>
                    <a:spcPct val="0"/>
                  </a:spcAft>
                  <a:defRPr>
                    <a:solidFill>
                      <a:schemeClr val="tx1"/>
                    </a:solidFill>
                    <a:latin typeface="Arial" charset="0"/>
                    <a:ea typeface="ＭＳ Ｐゴシック" charset="0"/>
                  </a:defRPr>
                </a:lvl7pPr>
                <a:lvl8pPr defTabSz="4389438" fontAlgn="base">
                  <a:spcBef>
                    <a:spcPct val="0"/>
                  </a:spcBef>
                  <a:spcAft>
                    <a:spcPct val="0"/>
                  </a:spcAft>
                  <a:defRPr>
                    <a:solidFill>
                      <a:schemeClr val="tx1"/>
                    </a:solidFill>
                    <a:latin typeface="Arial" charset="0"/>
                    <a:ea typeface="ＭＳ Ｐゴシック" charset="0"/>
                  </a:defRPr>
                </a:lvl8pPr>
                <a:lvl9pPr defTabSz="4389438" fontAlgn="base">
                  <a:spcBef>
                    <a:spcPct val="0"/>
                  </a:spcBef>
                  <a:spcAft>
                    <a:spcPct val="0"/>
                  </a:spcAft>
                  <a:defRPr>
                    <a:solidFill>
                      <a:schemeClr val="tx1"/>
                    </a:solidFill>
                    <a:latin typeface="Arial" charset="0"/>
                    <a:ea typeface="ＭＳ Ｐゴシック" charset="0"/>
                  </a:defRPr>
                </a:lvl9pPr>
              </a:lstStyle>
              <a:p>
                <a:r>
                  <a:rPr lang="en-US" sz="4000" dirty="0" smtClean="0">
                    <a:latin typeface="Impact" charset="0"/>
                  </a:rPr>
                  <a:t>New England Genetics Collaborative (NEGC)</a:t>
                </a:r>
                <a:endParaRPr lang="en-US" sz="4000" dirty="0">
                  <a:latin typeface="Impact" charset="0"/>
                </a:endParaRPr>
              </a:p>
            </p:txBody>
          </p:sp>
          <p:sp>
            <p:nvSpPr>
              <p:cNvPr id="8" name="Text Box 139"/>
              <p:cNvSpPr txBox="1">
                <a:spLocks noChangeArrowheads="1"/>
              </p:cNvSpPr>
              <p:nvPr/>
            </p:nvSpPr>
            <p:spPr bwMode="auto">
              <a:xfrm>
                <a:off x="10055225" y="6854825"/>
                <a:ext cx="10055225" cy="11884025"/>
              </a:xfrm>
              <a:prstGeom prst="rect">
                <a:avLst/>
              </a:prstGeom>
              <a:solidFill>
                <a:schemeClr val="accent2">
                  <a:lumMod val="10000"/>
                  <a:lumOff val="90000"/>
                </a:schemeClr>
              </a:solidFill>
              <a:ln>
                <a:noFill/>
              </a:ln>
              <a:effectLst/>
              <a:extLst>
                <a:ext uri="{91240B29-F687-4f45-9708-019B960494DF}">
                  <a14:hiddenLine xmlns:a14="http://schemas.microsoft.com/office/drawing/2010/main" w="19050">
                    <a:solidFill>
                      <a:schemeClr val="tx1"/>
                    </a:solidFill>
                    <a:prstDash val="dash"/>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228600" tIns="228600" rIns="228600" bIns="228600"/>
              <a:lstStyle/>
              <a:p>
                <a:r>
                  <a:rPr lang="en-US" sz="3600" dirty="0" smtClean="0"/>
                  <a:t>The mission statement of the NEGC:</a:t>
                </a:r>
              </a:p>
              <a:p>
                <a:endParaRPr lang="en-US" sz="3600" dirty="0"/>
              </a:p>
              <a:p>
                <a:endParaRPr lang="en-US" sz="3600" dirty="0" smtClean="0"/>
              </a:p>
              <a:p>
                <a:endParaRPr lang="en-US" sz="3600" dirty="0"/>
              </a:p>
              <a:p>
                <a:endParaRPr lang="en-US" sz="3600" dirty="0" smtClean="0"/>
              </a:p>
              <a:p>
                <a:endParaRPr lang="en-US" sz="3600" dirty="0"/>
              </a:p>
              <a:p>
                <a:endParaRPr lang="en-US" sz="3600" dirty="0" smtClean="0"/>
              </a:p>
              <a:p>
                <a:endParaRPr lang="en-US" sz="3600" dirty="0"/>
              </a:p>
              <a:p>
                <a:endParaRPr lang="en-US" sz="3600" dirty="0" smtClean="0"/>
              </a:p>
              <a:p>
                <a:r>
                  <a:rPr lang="en-US" sz="3600" dirty="0" smtClean="0"/>
                  <a:t>Both the NEGC and the LEND missions aim to improve health of children with special health care needs and improve overall systems of care for those children. </a:t>
                </a:r>
              </a:p>
            </p:txBody>
          </p:sp>
        </p:grpSp>
        <p:sp>
          <p:nvSpPr>
            <p:cNvPr id="3" name="TextBox 2"/>
            <p:cNvSpPr txBox="1"/>
            <p:nvPr/>
          </p:nvSpPr>
          <p:spPr>
            <a:xfrm>
              <a:off x="1676400" y="7543800"/>
              <a:ext cx="8077200" cy="5262980"/>
            </a:xfrm>
            <a:prstGeom prst="rect">
              <a:avLst/>
            </a:prstGeom>
            <a:noFill/>
          </p:spPr>
          <p:txBody>
            <a:bodyPr wrap="square" rtlCol="0">
              <a:spAutoFit/>
            </a:bodyPr>
            <a:lstStyle/>
            <a:p>
              <a:r>
                <a:rPr lang="en-US" sz="2800" i="1" dirty="0"/>
                <a:t>“The mission of the New England Genetics Collaborative (NEGC) is to promote and improve health and social well-being of those with inherited conditions through collaborations among public health professionals, private health professionals, educators, consumers and advocates in Maine, New Hampshire, Vermont, Massachusetts, Rhode Island and Connecticut. The NEGC is a partnership between </a:t>
              </a:r>
              <a:r>
                <a:rPr lang="en-US" sz="2800" i="1" dirty="0" smtClean="0"/>
                <a:t>the University of New Hampshire Institute on Disability, the Institute for Health Policy and Practice and Dartmouth Hitchcock Medical Center”</a:t>
              </a:r>
              <a:endParaRPr lang="en-US" sz="3600" dirty="0"/>
            </a:p>
          </p:txBody>
        </p:sp>
      </p:grpSp>
      <p:grpSp>
        <p:nvGrpSpPr>
          <p:cNvPr id="10" name="Group 9"/>
          <p:cNvGrpSpPr/>
          <p:nvPr/>
        </p:nvGrpSpPr>
        <p:grpSpPr>
          <a:xfrm>
            <a:off x="688974" y="12649201"/>
            <a:ext cx="12493626" cy="8759593"/>
            <a:chOff x="10055225" y="4687971"/>
            <a:chExt cx="10058400" cy="15038302"/>
          </a:xfrm>
        </p:grpSpPr>
        <p:sp>
          <p:nvSpPr>
            <p:cNvPr id="11" name="Text Box 23"/>
            <p:cNvSpPr txBox="1">
              <a:spLocks noChangeArrowheads="1"/>
            </p:cNvSpPr>
            <p:nvPr/>
          </p:nvSpPr>
          <p:spPr bwMode="auto">
            <a:xfrm>
              <a:off x="10058400" y="4687971"/>
              <a:ext cx="10055225" cy="2170027"/>
            </a:xfrm>
            <a:prstGeom prst="rect">
              <a:avLst/>
            </a:prstGeom>
            <a:solidFill>
              <a:schemeClr val="accent5">
                <a:lumMod val="60000"/>
                <a:lumOff val="40000"/>
              </a:schemeClr>
            </a:solidFill>
            <a:ln>
              <a:noFill/>
            </a:ln>
            <a:effectLst/>
            <a:extLst>
              <a:ext uri="{91240B29-F687-4f45-9708-019B960494DF}">
                <a14:hiddenLine xmlns:a14="http://schemas.microsoft.com/office/drawing/2010/main" w="9525">
                  <a:solidFill>
                    <a:schemeClr val="tx1"/>
                  </a:solidFill>
                  <a:prstDash val="sysDot"/>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228600" tIns="228600" rIns="228600" bIns="228600" anchor="ctr" anchorCtr="1"/>
            <a:lstStyle>
              <a:lvl1pPr defTabSz="4389438">
                <a:defRPr>
                  <a:solidFill>
                    <a:schemeClr val="tx1"/>
                  </a:solidFill>
                  <a:latin typeface="Arial" charset="0"/>
                  <a:ea typeface="ＭＳ Ｐゴシック" charset="0"/>
                </a:defRPr>
              </a:lvl1pPr>
              <a:lvl2pPr defTabSz="4389438">
                <a:defRPr>
                  <a:solidFill>
                    <a:schemeClr val="tx1"/>
                  </a:solidFill>
                  <a:latin typeface="Arial" charset="0"/>
                  <a:ea typeface="ＭＳ Ｐゴシック" charset="0"/>
                </a:defRPr>
              </a:lvl2pPr>
              <a:lvl3pPr defTabSz="4389438">
                <a:defRPr>
                  <a:solidFill>
                    <a:schemeClr val="tx1"/>
                  </a:solidFill>
                  <a:latin typeface="Arial" charset="0"/>
                  <a:ea typeface="ＭＳ Ｐゴシック" charset="0"/>
                </a:defRPr>
              </a:lvl3pPr>
              <a:lvl4pPr defTabSz="4389438">
                <a:defRPr>
                  <a:solidFill>
                    <a:schemeClr val="tx1"/>
                  </a:solidFill>
                  <a:latin typeface="Arial" charset="0"/>
                  <a:ea typeface="ＭＳ Ｐゴシック" charset="0"/>
                </a:defRPr>
              </a:lvl4pPr>
              <a:lvl5pPr defTabSz="4389438">
                <a:defRPr>
                  <a:solidFill>
                    <a:schemeClr val="tx1"/>
                  </a:solidFill>
                  <a:latin typeface="Arial" charset="0"/>
                  <a:ea typeface="ＭＳ Ｐゴシック" charset="0"/>
                </a:defRPr>
              </a:lvl5pPr>
              <a:lvl6pPr defTabSz="4389438" fontAlgn="base">
                <a:spcBef>
                  <a:spcPct val="0"/>
                </a:spcBef>
                <a:spcAft>
                  <a:spcPct val="0"/>
                </a:spcAft>
                <a:defRPr>
                  <a:solidFill>
                    <a:schemeClr val="tx1"/>
                  </a:solidFill>
                  <a:latin typeface="Arial" charset="0"/>
                  <a:ea typeface="ＭＳ Ｐゴシック" charset="0"/>
                </a:defRPr>
              </a:lvl6pPr>
              <a:lvl7pPr defTabSz="4389438" fontAlgn="base">
                <a:spcBef>
                  <a:spcPct val="0"/>
                </a:spcBef>
                <a:spcAft>
                  <a:spcPct val="0"/>
                </a:spcAft>
                <a:defRPr>
                  <a:solidFill>
                    <a:schemeClr val="tx1"/>
                  </a:solidFill>
                  <a:latin typeface="Arial" charset="0"/>
                  <a:ea typeface="ＭＳ Ｐゴシック" charset="0"/>
                </a:defRPr>
              </a:lvl7pPr>
              <a:lvl8pPr defTabSz="4389438" fontAlgn="base">
                <a:spcBef>
                  <a:spcPct val="0"/>
                </a:spcBef>
                <a:spcAft>
                  <a:spcPct val="0"/>
                </a:spcAft>
                <a:defRPr>
                  <a:solidFill>
                    <a:schemeClr val="tx1"/>
                  </a:solidFill>
                  <a:latin typeface="Arial" charset="0"/>
                  <a:ea typeface="ＭＳ Ｐゴシック" charset="0"/>
                </a:defRPr>
              </a:lvl8pPr>
              <a:lvl9pPr defTabSz="4389438" fontAlgn="base">
                <a:spcBef>
                  <a:spcPct val="0"/>
                </a:spcBef>
                <a:spcAft>
                  <a:spcPct val="0"/>
                </a:spcAft>
                <a:defRPr>
                  <a:solidFill>
                    <a:schemeClr val="tx1"/>
                  </a:solidFill>
                  <a:latin typeface="Arial" charset="0"/>
                  <a:ea typeface="ＭＳ Ｐゴシック" charset="0"/>
                </a:defRPr>
              </a:lvl9pPr>
            </a:lstStyle>
            <a:p>
              <a:pPr algn="ctr"/>
              <a:r>
                <a:rPr lang="en-US" sz="4000" dirty="0">
                  <a:latin typeface="Impact"/>
                  <a:cs typeface="Impact"/>
                </a:rPr>
                <a:t>Critical Congenital Heart Defect (</a:t>
              </a:r>
              <a:r>
                <a:rPr lang="en-US" sz="4000" dirty="0" err="1">
                  <a:latin typeface="Impact"/>
                  <a:cs typeface="Impact"/>
                </a:rPr>
                <a:t>CCHD</a:t>
              </a:r>
              <a:r>
                <a:rPr lang="en-US" sz="4000" dirty="0" smtClean="0">
                  <a:latin typeface="Impact"/>
                  <a:cs typeface="Impact"/>
                </a:rPr>
                <a:t>) </a:t>
              </a:r>
            </a:p>
            <a:p>
              <a:pPr algn="ctr"/>
              <a:r>
                <a:rPr lang="en-US" sz="4000" dirty="0" smtClean="0">
                  <a:latin typeface="Impact"/>
                  <a:cs typeface="Impact"/>
                </a:rPr>
                <a:t>Screening Program Description</a:t>
              </a:r>
              <a:endParaRPr lang="en-US" sz="4000" dirty="0">
                <a:latin typeface="Impact"/>
                <a:cs typeface="Impact"/>
              </a:endParaRPr>
            </a:p>
          </p:txBody>
        </p:sp>
        <p:sp>
          <p:nvSpPr>
            <p:cNvPr id="12" name="Text Box 139"/>
            <p:cNvSpPr txBox="1">
              <a:spLocks noChangeArrowheads="1"/>
            </p:cNvSpPr>
            <p:nvPr/>
          </p:nvSpPr>
          <p:spPr bwMode="auto">
            <a:xfrm>
              <a:off x="10055225" y="6854825"/>
              <a:ext cx="10055225" cy="12871448"/>
            </a:xfrm>
            <a:prstGeom prst="rect">
              <a:avLst/>
            </a:prstGeom>
            <a:solidFill>
              <a:schemeClr val="accent5">
                <a:lumMod val="20000"/>
                <a:lumOff val="80000"/>
              </a:schemeClr>
            </a:solidFill>
            <a:ln>
              <a:noFill/>
            </a:ln>
            <a:effectLst/>
            <a:extLst>
              <a:ext uri="{91240B29-F687-4f45-9708-019B960494DF}">
                <a14:hiddenLine xmlns:a14="http://schemas.microsoft.com/office/drawing/2010/main" w="19050">
                  <a:solidFill>
                    <a:schemeClr val="tx1"/>
                  </a:solidFill>
                  <a:prstDash val="dash"/>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228600" tIns="228600" rIns="228600" bIns="228600"/>
            <a:lstStyle/>
            <a:p>
              <a:endParaRPr lang="en-US" sz="3600" dirty="0">
                <a:latin typeface="Impact"/>
                <a:cs typeface="Impact"/>
              </a:endParaRPr>
            </a:p>
            <a:p>
              <a:endParaRPr lang="en-US" sz="3600" dirty="0">
                <a:latin typeface="Impact"/>
                <a:cs typeface="Impact"/>
              </a:endParaRPr>
            </a:p>
            <a:p>
              <a:endParaRPr lang="en-US" sz="3600" dirty="0">
                <a:latin typeface="Impact"/>
                <a:cs typeface="Impact"/>
              </a:endParaRPr>
            </a:p>
          </p:txBody>
        </p:sp>
      </p:grpSp>
      <p:sp>
        <p:nvSpPr>
          <p:cNvPr id="15" name="Content Placeholder 4"/>
          <p:cNvSpPr txBox="1">
            <a:spLocks/>
          </p:cNvSpPr>
          <p:nvPr/>
        </p:nvSpPr>
        <p:spPr>
          <a:xfrm>
            <a:off x="1441680" y="14003587"/>
            <a:ext cx="10222058" cy="7405207"/>
          </a:xfrm>
          <a:prstGeom prst="rect">
            <a:avLst/>
          </a:prstGeom>
        </p:spPr>
        <p:txBody>
          <a:bodyPr>
            <a:noAutofit/>
          </a:bodyPr>
          <a:lstStyle>
            <a:lvl1pPr marL="1097280" indent="-1097280" algn="l" defTabSz="4389120" rtl="0" eaLnBrk="1" latinLnBrk="0" hangingPunct="1">
              <a:spcBef>
                <a:spcPts val="9600"/>
              </a:spcBef>
              <a:buClr>
                <a:schemeClr val="accent1"/>
              </a:buClr>
              <a:buSzPct val="75000"/>
              <a:buFont typeface="Wingdings" pitchFamily="2" charset="2"/>
              <a:buChar char="n"/>
              <a:defRPr sz="9600" kern="1200">
                <a:solidFill>
                  <a:schemeClr val="tx1">
                    <a:lumMod val="65000"/>
                    <a:lumOff val="35000"/>
                  </a:schemeClr>
                </a:solidFill>
                <a:latin typeface="+mn-lt"/>
                <a:ea typeface="+mn-ea"/>
                <a:cs typeface="+mn-cs"/>
              </a:defRPr>
            </a:lvl1pPr>
            <a:lvl2pPr marL="2194560" indent="-1097280" algn="l" defTabSz="4389120" rtl="0" eaLnBrk="1" latinLnBrk="0" hangingPunct="1">
              <a:spcBef>
                <a:spcPts val="2880"/>
              </a:spcBef>
              <a:buClr>
                <a:schemeClr val="accent1">
                  <a:lumMod val="60000"/>
                  <a:lumOff val="40000"/>
                </a:schemeClr>
              </a:buClr>
              <a:buSzPct val="75000"/>
              <a:buFont typeface="Wingdings" pitchFamily="2" charset="2"/>
              <a:buChar char="n"/>
              <a:defRPr sz="8600" kern="1200">
                <a:solidFill>
                  <a:schemeClr val="tx1">
                    <a:lumMod val="65000"/>
                    <a:lumOff val="35000"/>
                  </a:schemeClr>
                </a:solidFill>
                <a:latin typeface="+mn-lt"/>
                <a:ea typeface="+mn-ea"/>
                <a:cs typeface="+mn-cs"/>
              </a:defRPr>
            </a:lvl2pPr>
            <a:lvl3pPr marL="3291840" indent="-1097280" algn="l" defTabSz="4389120" rtl="0" eaLnBrk="1" latinLnBrk="0" hangingPunct="1">
              <a:spcBef>
                <a:spcPts val="2880"/>
              </a:spcBef>
              <a:buClr>
                <a:schemeClr val="accent1"/>
              </a:buClr>
              <a:buSzPct val="75000"/>
              <a:buFont typeface="Wingdings" pitchFamily="2" charset="2"/>
              <a:buChar char="n"/>
              <a:defRPr sz="8600" kern="1200">
                <a:solidFill>
                  <a:schemeClr val="tx1">
                    <a:lumMod val="65000"/>
                    <a:lumOff val="35000"/>
                  </a:schemeClr>
                </a:solidFill>
                <a:latin typeface="+mn-lt"/>
                <a:ea typeface="+mn-ea"/>
                <a:cs typeface="+mn-cs"/>
              </a:defRPr>
            </a:lvl3pPr>
            <a:lvl4pPr marL="4389120" indent="-1097280" algn="l" defTabSz="4389120" rtl="0" eaLnBrk="1" latinLnBrk="0" hangingPunct="1">
              <a:spcBef>
                <a:spcPts val="2880"/>
              </a:spcBef>
              <a:buClr>
                <a:schemeClr val="accent1">
                  <a:lumMod val="60000"/>
                  <a:lumOff val="40000"/>
                </a:schemeClr>
              </a:buClr>
              <a:buSzPct val="75000"/>
              <a:buFont typeface="Wingdings" pitchFamily="2" charset="2"/>
              <a:buChar char="n"/>
              <a:defRPr sz="8600" kern="1200">
                <a:solidFill>
                  <a:schemeClr val="tx1">
                    <a:lumMod val="65000"/>
                    <a:lumOff val="35000"/>
                  </a:schemeClr>
                </a:solidFill>
                <a:latin typeface="+mn-lt"/>
                <a:ea typeface="+mn-ea"/>
                <a:cs typeface="+mn-cs"/>
              </a:defRPr>
            </a:lvl4pPr>
            <a:lvl5pPr marL="5486400" indent="-1097280" algn="l" defTabSz="4389120" rtl="0" eaLnBrk="1" latinLnBrk="0" hangingPunct="1">
              <a:spcBef>
                <a:spcPts val="2880"/>
              </a:spcBef>
              <a:buClr>
                <a:schemeClr val="accent1"/>
              </a:buClr>
              <a:buSzPct val="75000"/>
              <a:buFont typeface="Wingdings" pitchFamily="2" charset="2"/>
              <a:buChar char="n"/>
              <a:defRPr sz="8600" kern="1200">
                <a:solidFill>
                  <a:schemeClr val="tx1">
                    <a:lumMod val="65000"/>
                    <a:lumOff val="35000"/>
                  </a:schemeClr>
                </a:solidFill>
                <a:latin typeface="+mn-lt"/>
                <a:ea typeface="+mn-ea"/>
                <a:cs typeface="+mn-cs"/>
              </a:defRPr>
            </a:lvl5pPr>
            <a:lvl6pPr marL="6614160" indent="-1097280" algn="l" defTabSz="4389120" rtl="0" eaLnBrk="1" latinLnBrk="0" hangingPunct="1">
              <a:spcBef>
                <a:spcPct val="20000"/>
              </a:spcBef>
              <a:buClr>
                <a:schemeClr val="accent1">
                  <a:lumMod val="60000"/>
                  <a:lumOff val="40000"/>
                </a:schemeClr>
              </a:buClr>
              <a:buSzPct val="75000"/>
              <a:buFont typeface="Wingdings" pitchFamily="2" charset="2"/>
              <a:buChar char=""/>
              <a:defRPr lang="en-US" sz="8600" kern="1200" dirty="0" smtClean="0">
                <a:solidFill>
                  <a:schemeClr val="tx1">
                    <a:lumMod val="65000"/>
                    <a:lumOff val="35000"/>
                  </a:schemeClr>
                </a:solidFill>
                <a:latin typeface="+mn-lt"/>
                <a:ea typeface="+mn-ea"/>
                <a:cs typeface="+mn-cs"/>
              </a:defRPr>
            </a:lvl6pPr>
            <a:lvl7pPr marL="7696200" indent="-1097280" algn="l" defTabSz="4389120" rtl="0" eaLnBrk="1" latinLnBrk="0" hangingPunct="1">
              <a:spcBef>
                <a:spcPct val="20000"/>
              </a:spcBef>
              <a:buClr>
                <a:schemeClr val="accent1"/>
              </a:buClr>
              <a:buSzPct val="75000"/>
              <a:buFont typeface="Wingdings" pitchFamily="2" charset="2"/>
              <a:buChar char=""/>
              <a:defRPr lang="en-US" sz="8600" kern="1200" baseline="0" dirty="0" smtClean="0">
                <a:solidFill>
                  <a:schemeClr val="tx1">
                    <a:lumMod val="65000"/>
                    <a:lumOff val="35000"/>
                  </a:schemeClr>
                </a:solidFill>
                <a:latin typeface="+mn-lt"/>
                <a:ea typeface="+mn-ea"/>
                <a:cs typeface="+mn-cs"/>
              </a:defRPr>
            </a:lvl7pPr>
            <a:lvl8pPr marL="8785862" indent="-1097280" algn="l" defTabSz="4389120" rtl="0" eaLnBrk="1" latinLnBrk="0" hangingPunct="1">
              <a:spcBef>
                <a:spcPct val="20000"/>
              </a:spcBef>
              <a:buClr>
                <a:schemeClr val="accent1">
                  <a:lumMod val="60000"/>
                  <a:lumOff val="40000"/>
                </a:schemeClr>
              </a:buClr>
              <a:buSzPct val="75000"/>
              <a:buFont typeface="Wingdings" pitchFamily="2" charset="2"/>
              <a:buChar char=""/>
              <a:defRPr lang="en-US" sz="8600" kern="1200" baseline="0" dirty="0" smtClean="0">
                <a:solidFill>
                  <a:schemeClr val="tx1">
                    <a:lumMod val="65000"/>
                    <a:lumOff val="35000"/>
                  </a:schemeClr>
                </a:solidFill>
                <a:latin typeface="+mn-lt"/>
                <a:ea typeface="+mn-ea"/>
                <a:cs typeface="+mn-cs"/>
              </a:defRPr>
            </a:lvl8pPr>
            <a:lvl9pPr marL="9875520" indent="-1097280" algn="l" defTabSz="4389120" rtl="0" eaLnBrk="1" latinLnBrk="0" hangingPunct="1">
              <a:spcBef>
                <a:spcPct val="20000"/>
              </a:spcBef>
              <a:buClr>
                <a:schemeClr val="accent1"/>
              </a:buClr>
              <a:buSzPct val="75000"/>
              <a:buFont typeface="Wingdings" pitchFamily="2" charset="2"/>
              <a:buChar char=""/>
              <a:defRPr lang="en-US" sz="8600" kern="1200" baseline="0" dirty="0">
                <a:solidFill>
                  <a:schemeClr val="tx1">
                    <a:lumMod val="65000"/>
                    <a:lumOff val="35000"/>
                  </a:schemeClr>
                </a:solidFill>
                <a:latin typeface="+mn-lt"/>
                <a:ea typeface="+mn-ea"/>
                <a:cs typeface="+mn-cs"/>
              </a:defRPr>
            </a:lvl9pPr>
          </a:lstStyle>
          <a:p>
            <a:pPr>
              <a:spcBef>
                <a:spcPts val="1800"/>
              </a:spcBef>
            </a:pPr>
            <a:r>
              <a:rPr lang="en-US" sz="3600" dirty="0" smtClean="0">
                <a:solidFill>
                  <a:srgbClr val="000000"/>
                </a:solidFill>
                <a:latin typeface="+mj-lt"/>
                <a:cs typeface="Impact"/>
              </a:rPr>
              <a:t>CCHD was added to list of recommended screenings in 2011</a:t>
            </a:r>
          </a:p>
          <a:p>
            <a:pPr>
              <a:spcBef>
                <a:spcPts val="1800"/>
              </a:spcBef>
            </a:pPr>
            <a:r>
              <a:rPr lang="en-US" sz="3600" dirty="0" smtClean="0">
                <a:solidFill>
                  <a:srgbClr val="000000"/>
                </a:solidFill>
                <a:latin typeface="+mj-lt"/>
                <a:cs typeface="Impact"/>
              </a:rPr>
              <a:t>Collaborative project conducted in five New England States</a:t>
            </a:r>
          </a:p>
          <a:p>
            <a:pPr>
              <a:spcBef>
                <a:spcPts val="1800"/>
              </a:spcBef>
            </a:pPr>
            <a:r>
              <a:rPr lang="en-US" sz="3600" dirty="0" smtClean="0">
                <a:solidFill>
                  <a:srgbClr val="000000"/>
                </a:solidFill>
                <a:latin typeface="+mj-lt"/>
                <a:cs typeface="Impact"/>
              </a:rPr>
              <a:t>NEGC aimed to develop processes to effectively screen for CCHD</a:t>
            </a:r>
          </a:p>
          <a:p>
            <a:pPr>
              <a:spcBef>
                <a:spcPts val="1800"/>
              </a:spcBef>
            </a:pPr>
            <a:r>
              <a:rPr lang="en-US" sz="3600" dirty="0" smtClean="0">
                <a:solidFill>
                  <a:srgbClr val="000000"/>
                </a:solidFill>
                <a:latin typeface="+mj-lt"/>
                <a:cs typeface="Impact"/>
              </a:rPr>
              <a:t>CCHD is done through pulse </a:t>
            </a:r>
            <a:r>
              <a:rPr lang="en-US" sz="3600" dirty="0" err="1" smtClean="0">
                <a:solidFill>
                  <a:srgbClr val="000000"/>
                </a:solidFill>
                <a:latin typeface="+mj-lt"/>
                <a:cs typeface="Impact"/>
              </a:rPr>
              <a:t>oximetry</a:t>
            </a:r>
            <a:r>
              <a:rPr lang="en-US" sz="3600" dirty="0" smtClean="0">
                <a:solidFill>
                  <a:srgbClr val="000000"/>
                </a:solidFill>
                <a:latin typeface="+mj-lt"/>
                <a:cs typeface="Impact"/>
              </a:rPr>
              <a:t> test</a:t>
            </a:r>
          </a:p>
          <a:p>
            <a:pPr>
              <a:spcBef>
                <a:spcPts val="1800"/>
              </a:spcBef>
            </a:pPr>
            <a:r>
              <a:rPr lang="en-US" sz="3600" dirty="0" smtClean="0">
                <a:solidFill>
                  <a:srgbClr val="000000"/>
                </a:solidFill>
                <a:latin typeface="+mj-lt"/>
                <a:cs typeface="Impact"/>
              </a:rPr>
              <a:t>Hospitals involved in the program must have follow up actions for failed pulse </a:t>
            </a:r>
            <a:r>
              <a:rPr lang="en-US" sz="3600" dirty="0" err="1" smtClean="0">
                <a:solidFill>
                  <a:srgbClr val="000000"/>
                </a:solidFill>
                <a:latin typeface="+mj-lt"/>
                <a:cs typeface="Impact"/>
              </a:rPr>
              <a:t>oximetry</a:t>
            </a:r>
            <a:r>
              <a:rPr lang="en-US" sz="3600" dirty="0" smtClean="0">
                <a:solidFill>
                  <a:srgbClr val="000000"/>
                </a:solidFill>
                <a:latin typeface="+mj-lt"/>
                <a:cs typeface="Impact"/>
              </a:rPr>
              <a:t> tests</a:t>
            </a:r>
            <a:endParaRPr lang="en-US" sz="3600" dirty="0">
              <a:solidFill>
                <a:srgbClr val="000000"/>
              </a:solidFill>
              <a:latin typeface="+mj-lt"/>
              <a:cs typeface="Impact"/>
            </a:endParaRPr>
          </a:p>
        </p:txBody>
      </p:sp>
      <p:grpSp>
        <p:nvGrpSpPr>
          <p:cNvPr id="20" name="Group 19"/>
          <p:cNvGrpSpPr/>
          <p:nvPr/>
        </p:nvGrpSpPr>
        <p:grpSpPr>
          <a:xfrm>
            <a:off x="685800" y="21640800"/>
            <a:ext cx="17373600" cy="8610600"/>
            <a:chOff x="10055225" y="5486400"/>
            <a:chExt cx="10058400" cy="13252450"/>
          </a:xfrm>
        </p:grpSpPr>
        <p:sp>
          <p:nvSpPr>
            <p:cNvPr id="22" name="Text Box 23"/>
            <p:cNvSpPr txBox="1">
              <a:spLocks noChangeArrowheads="1"/>
            </p:cNvSpPr>
            <p:nvPr/>
          </p:nvSpPr>
          <p:spPr bwMode="auto">
            <a:xfrm>
              <a:off x="10058400" y="5486400"/>
              <a:ext cx="10055225" cy="1371600"/>
            </a:xfrm>
            <a:prstGeom prst="rect">
              <a:avLst/>
            </a:prstGeom>
            <a:solidFill>
              <a:srgbClr val="F284CC"/>
            </a:solidFill>
            <a:ln>
              <a:noFill/>
            </a:ln>
            <a:effectLst/>
            <a:extLst>
              <a:ext uri="{91240B29-F687-4f45-9708-019B960494DF}">
                <a14:hiddenLine xmlns:a14="http://schemas.microsoft.com/office/drawing/2010/main" w="9525">
                  <a:solidFill>
                    <a:schemeClr val="tx1"/>
                  </a:solidFill>
                  <a:prstDash val="sysDot"/>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228600" tIns="228600" rIns="228600" bIns="228600" anchor="ctr" anchorCtr="1"/>
            <a:lstStyle>
              <a:lvl1pPr defTabSz="4389438">
                <a:defRPr>
                  <a:solidFill>
                    <a:schemeClr val="tx1"/>
                  </a:solidFill>
                  <a:latin typeface="Arial" charset="0"/>
                  <a:ea typeface="ＭＳ Ｐゴシック" charset="0"/>
                </a:defRPr>
              </a:lvl1pPr>
              <a:lvl2pPr defTabSz="4389438">
                <a:defRPr>
                  <a:solidFill>
                    <a:schemeClr val="tx1"/>
                  </a:solidFill>
                  <a:latin typeface="Arial" charset="0"/>
                  <a:ea typeface="ＭＳ Ｐゴシック" charset="0"/>
                </a:defRPr>
              </a:lvl2pPr>
              <a:lvl3pPr defTabSz="4389438">
                <a:defRPr>
                  <a:solidFill>
                    <a:schemeClr val="tx1"/>
                  </a:solidFill>
                  <a:latin typeface="Arial" charset="0"/>
                  <a:ea typeface="ＭＳ Ｐゴシック" charset="0"/>
                </a:defRPr>
              </a:lvl3pPr>
              <a:lvl4pPr defTabSz="4389438">
                <a:defRPr>
                  <a:solidFill>
                    <a:schemeClr val="tx1"/>
                  </a:solidFill>
                  <a:latin typeface="Arial" charset="0"/>
                  <a:ea typeface="ＭＳ Ｐゴシック" charset="0"/>
                </a:defRPr>
              </a:lvl4pPr>
              <a:lvl5pPr defTabSz="4389438">
                <a:defRPr>
                  <a:solidFill>
                    <a:schemeClr val="tx1"/>
                  </a:solidFill>
                  <a:latin typeface="Arial" charset="0"/>
                  <a:ea typeface="ＭＳ Ｐゴシック" charset="0"/>
                </a:defRPr>
              </a:lvl5pPr>
              <a:lvl6pPr defTabSz="4389438" fontAlgn="base">
                <a:spcBef>
                  <a:spcPct val="0"/>
                </a:spcBef>
                <a:spcAft>
                  <a:spcPct val="0"/>
                </a:spcAft>
                <a:defRPr>
                  <a:solidFill>
                    <a:schemeClr val="tx1"/>
                  </a:solidFill>
                  <a:latin typeface="Arial" charset="0"/>
                  <a:ea typeface="ＭＳ Ｐゴシック" charset="0"/>
                </a:defRPr>
              </a:lvl6pPr>
              <a:lvl7pPr defTabSz="4389438" fontAlgn="base">
                <a:spcBef>
                  <a:spcPct val="0"/>
                </a:spcBef>
                <a:spcAft>
                  <a:spcPct val="0"/>
                </a:spcAft>
                <a:defRPr>
                  <a:solidFill>
                    <a:schemeClr val="tx1"/>
                  </a:solidFill>
                  <a:latin typeface="Arial" charset="0"/>
                  <a:ea typeface="ＭＳ Ｐゴシック" charset="0"/>
                </a:defRPr>
              </a:lvl7pPr>
              <a:lvl8pPr defTabSz="4389438" fontAlgn="base">
                <a:spcBef>
                  <a:spcPct val="0"/>
                </a:spcBef>
                <a:spcAft>
                  <a:spcPct val="0"/>
                </a:spcAft>
                <a:defRPr>
                  <a:solidFill>
                    <a:schemeClr val="tx1"/>
                  </a:solidFill>
                  <a:latin typeface="Arial" charset="0"/>
                  <a:ea typeface="ＭＳ Ｐゴシック" charset="0"/>
                </a:defRPr>
              </a:lvl8pPr>
              <a:lvl9pPr defTabSz="4389438" fontAlgn="base">
                <a:spcBef>
                  <a:spcPct val="0"/>
                </a:spcBef>
                <a:spcAft>
                  <a:spcPct val="0"/>
                </a:spcAft>
                <a:defRPr>
                  <a:solidFill>
                    <a:schemeClr val="tx1"/>
                  </a:solidFill>
                  <a:latin typeface="Arial" charset="0"/>
                  <a:ea typeface="ＭＳ Ｐゴシック" charset="0"/>
                </a:defRPr>
              </a:lvl9pPr>
            </a:lstStyle>
            <a:p>
              <a:r>
                <a:rPr lang="en-US" sz="4000" dirty="0" smtClean="0">
                  <a:latin typeface="Impact"/>
                  <a:cs typeface="Impact"/>
                </a:rPr>
                <a:t>CCHD Program Evaluation</a:t>
              </a:r>
              <a:endParaRPr lang="en-US" sz="4000" dirty="0">
                <a:latin typeface="Impact"/>
                <a:cs typeface="Impact"/>
              </a:endParaRPr>
            </a:p>
          </p:txBody>
        </p:sp>
        <p:sp>
          <p:nvSpPr>
            <p:cNvPr id="23" name="Text Box 139"/>
            <p:cNvSpPr txBox="1">
              <a:spLocks noChangeArrowheads="1"/>
            </p:cNvSpPr>
            <p:nvPr/>
          </p:nvSpPr>
          <p:spPr bwMode="auto">
            <a:xfrm>
              <a:off x="10055225" y="6854825"/>
              <a:ext cx="10055225" cy="11884025"/>
            </a:xfrm>
            <a:prstGeom prst="rect">
              <a:avLst/>
            </a:prstGeom>
            <a:solidFill>
              <a:srgbClr val="FFB0E3"/>
            </a:solidFill>
            <a:ln>
              <a:noFill/>
            </a:ln>
            <a:effectLst/>
            <a:extLst>
              <a:ext uri="{91240B29-F687-4f45-9708-019B960494DF}">
                <a14:hiddenLine xmlns:a14="http://schemas.microsoft.com/office/drawing/2010/main" w="19050">
                  <a:solidFill>
                    <a:schemeClr val="tx1"/>
                  </a:solidFill>
                  <a:prstDash val="dash"/>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228600" tIns="228600" rIns="228600" bIns="228600"/>
            <a:lstStyle/>
            <a:p>
              <a:endParaRPr lang="en-US" sz="3600" dirty="0">
                <a:latin typeface="Impact"/>
                <a:cs typeface="Impact"/>
              </a:endParaRPr>
            </a:p>
            <a:p>
              <a:endParaRPr lang="en-US" sz="3600" dirty="0">
                <a:latin typeface="Impact"/>
                <a:cs typeface="Impact"/>
              </a:endParaRPr>
            </a:p>
            <a:p>
              <a:endParaRPr lang="en-US" sz="3600" dirty="0">
                <a:latin typeface="Impact"/>
                <a:cs typeface="Impact"/>
              </a:endParaRPr>
            </a:p>
          </p:txBody>
        </p:sp>
      </p:grpSp>
      <p:sp>
        <p:nvSpPr>
          <p:cNvPr id="21" name="Content Placeholder 4"/>
          <p:cNvSpPr txBox="1">
            <a:spLocks/>
          </p:cNvSpPr>
          <p:nvPr/>
        </p:nvSpPr>
        <p:spPr>
          <a:xfrm>
            <a:off x="1441680" y="22555200"/>
            <a:ext cx="8648391" cy="7535944"/>
          </a:xfrm>
          <a:prstGeom prst="rect">
            <a:avLst/>
          </a:prstGeom>
        </p:spPr>
        <p:txBody>
          <a:bodyPr>
            <a:noAutofit/>
          </a:bodyPr>
          <a:lstStyle>
            <a:lvl1pPr marL="1097280" indent="-1097280" algn="l" defTabSz="4389120" rtl="0" eaLnBrk="1" latinLnBrk="0" hangingPunct="1">
              <a:spcBef>
                <a:spcPts val="9600"/>
              </a:spcBef>
              <a:buClr>
                <a:schemeClr val="accent1"/>
              </a:buClr>
              <a:buSzPct val="75000"/>
              <a:buFont typeface="Wingdings" pitchFamily="2" charset="2"/>
              <a:buChar char="n"/>
              <a:defRPr sz="9600" kern="1200">
                <a:solidFill>
                  <a:schemeClr val="tx1">
                    <a:lumMod val="65000"/>
                    <a:lumOff val="35000"/>
                  </a:schemeClr>
                </a:solidFill>
                <a:latin typeface="+mn-lt"/>
                <a:ea typeface="+mn-ea"/>
                <a:cs typeface="+mn-cs"/>
              </a:defRPr>
            </a:lvl1pPr>
            <a:lvl2pPr marL="2194560" indent="-1097280" algn="l" defTabSz="4389120" rtl="0" eaLnBrk="1" latinLnBrk="0" hangingPunct="1">
              <a:spcBef>
                <a:spcPts val="2880"/>
              </a:spcBef>
              <a:buClr>
                <a:schemeClr val="accent1">
                  <a:lumMod val="60000"/>
                  <a:lumOff val="40000"/>
                </a:schemeClr>
              </a:buClr>
              <a:buSzPct val="75000"/>
              <a:buFont typeface="Wingdings" pitchFamily="2" charset="2"/>
              <a:buChar char="n"/>
              <a:defRPr sz="8600" kern="1200">
                <a:solidFill>
                  <a:schemeClr val="tx1">
                    <a:lumMod val="65000"/>
                    <a:lumOff val="35000"/>
                  </a:schemeClr>
                </a:solidFill>
                <a:latin typeface="+mn-lt"/>
                <a:ea typeface="+mn-ea"/>
                <a:cs typeface="+mn-cs"/>
              </a:defRPr>
            </a:lvl2pPr>
            <a:lvl3pPr marL="3291840" indent="-1097280" algn="l" defTabSz="4389120" rtl="0" eaLnBrk="1" latinLnBrk="0" hangingPunct="1">
              <a:spcBef>
                <a:spcPts val="2880"/>
              </a:spcBef>
              <a:buClr>
                <a:schemeClr val="accent1"/>
              </a:buClr>
              <a:buSzPct val="75000"/>
              <a:buFont typeface="Wingdings" pitchFamily="2" charset="2"/>
              <a:buChar char="n"/>
              <a:defRPr sz="8600" kern="1200">
                <a:solidFill>
                  <a:schemeClr val="tx1">
                    <a:lumMod val="65000"/>
                    <a:lumOff val="35000"/>
                  </a:schemeClr>
                </a:solidFill>
                <a:latin typeface="+mn-lt"/>
                <a:ea typeface="+mn-ea"/>
                <a:cs typeface="+mn-cs"/>
              </a:defRPr>
            </a:lvl3pPr>
            <a:lvl4pPr marL="4389120" indent="-1097280" algn="l" defTabSz="4389120" rtl="0" eaLnBrk="1" latinLnBrk="0" hangingPunct="1">
              <a:spcBef>
                <a:spcPts val="2880"/>
              </a:spcBef>
              <a:buClr>
                <a:schemeClr val="accent1">
                  <a:lumMod val="60000"/>
                  <a:lumOff val="40000"/>
                </a:schemeClr>
              </a:buClr>
              <a:buSzPct val="75000"/>
              <a:buFont typeface="Wingdings" pitchFamily="2" charset="2"/>
              <a:buChar char="n"/>
              <a:defRPr sz="8600" kern="1200">
                <a:solidFill>
                  <a:schemeClr val="tx1">
                    <a:lumMod val="65000"/>
                    <a:lumOff val="35000"/>
                  </a:schemeClr>
                </a:solidFill>
                <a:latin typeface="+mn-lt"/>
                <a:ea typeface="+mn-ea"/>
                <a:cs typeface="+mn-cs"/>
              </a:defRPr>
            </a:lvl4pPr>
            <a:lvl5pPr marL="5486400" indent="-1097280" algn="l" defTabSz="4389120" rtl="0" eaLnBrk="1" latinLnBrk="0" hangingPunct="1">
              <a:spcBef>
                <a:spcPts val="2880"/>
              </a:spcBef>
              <a:buClr>
                <a:schemeClr val="accent1"/>
              </a:buClr>
              <a:buSzPct val="75000"/>
              <a:buFont typeface="Wingdings" pitchFamily="2" charset="2"/>
              <a:buChar char="n"/>
              <a:defRPr sz="8600" kern="1200">
                <a:solidFill>
                  <a:schemeClr val="tx1">
                    <a:lumMod val="65000"/>
                    <a:lumOff val="35000"/>
                  </a:schemeClr>
                </a:solidFill>
                <a:latin typeface="+mn-lt"/>
                <a:ea typeface="+mn-ea"/>
                <a:cs typeface="+mn-cs"/>
              </a:defRPr>
            </a:lvl5pPr>
            <a:lvl6pPr marL="6614160" indent="-1097280" algn="l" defTabSz="4389120" rtl="0" eaLnBrk="1" latinLnBrk="0" hangingPunct="1">
              <a:spcBef>
                <a:spcPct val="20000"/>
              </a:spcBef>
              <a:buClr>
                <a:schemeClr val="accent1">
                  <a:lumMod val="60000"/>
                  <a:lumOff val="40000"/>
                </a:schemeClr>
              </a:buClr>
              <a:buSzPct val="75000"/>
              <a:buFont typeface="Wingdings" pitchFamily="2" charset="2"/>
              <a:buChar char=""/>
              <a:defRPr lang="en-US" sz="8600" kern="1200" dirty="0" smtClean="0">
                <a:solidFill>
                  <a:schemeClr val="tx1">
                    <a:lumMod val="65000"/>
                    <a:lumOff val="35000"/>
                  </a:schemeClr>
                </a:solidFill>
                <a:latin typeface="+mn-lt"/>
                <a:ea typeface="+mn-ea"/>
                <a:cs typeface="+mn-cs"/>
              </a:defRPr>
            </a:lvl6pPr>
            <a:lvl7pPr marL="7696200" indent="-1097280" algn="l" defTabSz="4389120" rtl="0" eaLnBrk="1" latinLnBrk="0" hangingPunct="1">
              <a:spcBef>
                <a:spcPct val="20000"/>
              </a:spcBef>
              <a:buClr>
                <a:schemeClr val="accent1"/>
              </a:buClr>
              <a:buSzPct val="75000"/>
              <a:buFont typeface="Wingdings" pitchFamily="2" charset="2"/>
              <a:buChar char=""/>
              <a:defRPr lang="en-US" sz="8600" kern="1200" baseline="0" dirty="0" smtClean="0">
                <a:solidFill>
                  <a:schemeClr val="tx1">
                    <a:lumMod val="65000"/>
                    <a:lumOff val="35000"/>
                  </a:schemeClr>
                </a:solidFill>
                <a:latin typeface="+mn-lt"/>
                <a:ea typeface="+mn-ea"/>
                <a:cs typeface="+mn-cs"/>
              </a:defRPr>
            </a:lvl7pPr>
            <a:lvl8pPr marL="8785862" indent="-1097280" algn="l" defTabSz="4389120" rtl="0" eaLnBrk="1" latinLnBrk="0" hangingPunct="1">
              <a:spcBef>
                <a:spcPct val="20000"/>
              </a:spcBef>
              <a:buClr>
                <a:schemeClr val="accent1">
                  <a:lumMod val="60000"/>
                  <a:lumOff val="40000"/>
                </a:schemeClr>
              </a:buClr>
              <a:buSzPct val="75000"/>
              <a:buFont typeface="Wingdings" pitchFamily="2" charset="2"/>
              <a:buChar char=""/>
              <a:defRPr lang="en-US" sz="8600" kern="1200" baseline="0" dirty="0" smtClean="0">
                <a:solidFill>
                  <a:schemeClr val="tx1">
                    <a:lumMod val="65000"/>
                    <a:lumOff val="35000"/>
                  </a:schemeClr>
                </a:solidFill>
                <a:latin typeface="+mn-lt"/>
                <a:ea typeface="+mn-ea"/>
                <a:cs typeface="+mn-cs"/>
              </a:defRPr>
            </a:lvl8pPr>
            <a:lvl9pPr marL="9875520" indent="-1097280" algn="l" defTabSz="4389120" rtl="0" eaLnBrk="1" latinLnBrk="0" hangingPunct="1">
              <a:spcBef>
                <a:spcPct val="20000"/>
              </a:spcBef>
              <a:buClr>
                <a:schemeClr val="accent1"/>
              </a:buClr>
              <a:buSzPct val="75000"/>
              <a:buFont typeface="Wingdings" pitchFamily="2" charset="2"/>
              <a:buChar char=""/>
              <a:defRPr lang="en-US" sz="8600" kern="1200" baseline="0" dirty="0">
                <a:solidFill>
                  <a:schemeClr val="tx1">
                    <a:lumMod val="65000"/>
                    <a:lumOff val="35000"/>
                  </a:schemeClr>
                </a:solidFill>
                <a:latin typeface="+mn-lt"/>
                <a:ea typeface="+mn-ea"/>
                <a:cs typeface="+mn-cs"/>
              </a:defRPr>
            </a:lvl9pPr>
          </a:lstStyle>
          <a:p>
            <a:r>
              <a:rPr lang="en-US" sz="3600" dirty="0" smtClean="0">
                <a:solidFill>
                  <a:schemeClr val="tx1"/>
                </a:solidFill>
                <a:latin typeface="+mj-lt"/>
                <a:cs typeface="Impact"/>
              </a:rPr>
              <a:t>The NEGC is conducting an ACCE Review, which includes 44 questions addressing four main criteria:</a:t>
            </a:r>
          </a:p>
          <a:p>
            <a:pPr lvl="1">
              <a:spcBef>
                <a:spcPts val="1800"/>
              </a:spcBef>
            </a:pPr>
            <a:r>
              <a:rPr lang="en-US" sz="3600" b="1" u="sng" dirty="0" smtClean="0">
                <a:solidFill>
                  <a:schemeClr val="tx1"/>
                </a:solidFill>
                <a:latin typeface="+mj-lt"/>
                <a:cs typeface="Impact"/>
              </a:rPr>
              <a:t>A</a:t>
            </a:r>
            <a:r>
              <a:rPr lang="en-US" sz="3600" dirty="0" smtClean="0">
                <a:solidFill>
                  <a:schemeClr val="tx1"/>
                </a:solidFill>
                <a:latin typeface="+mj-lt"/>
                <a:cs typeface="Impact"/>
              </a:rPr>
              <a:t>nalytic validity</a:t>
            </a:r>
          </a:p>
          <a:p>
            <a:pPr lvl="1">
              <a:spcBef>
                <a:spcPts val="1800"/>
              </a:spcBef>
            </a:pPr>
            <a:r>
              <a:rPr lang="en-US" sz="3600" b="1" u="sng" dirty="0" smtClean="0">
                <a:solidFill>
                  <a:schemeClr val="tx1"/>
                </a:solidFill>
                <a:latin typeface="+mj-lt"/>
                <a:cs typeface="Impact"/>
              </a:rPr>
              <a:t>C</a:t>
            </a:r>
            <a:r>
              <a:rPr lang="en-US" sz="3600" dirty="0" smtClean="0">
                <a:solidFill>
                  <a:schemeClr val="tx1"/>
                </a:solidFill>
                <a:latin typeface="+mj-lt"/>
                <a:cs typeface="Impact"/>
              </a:rPr>
              <a:t>linical validity</a:t>
            </a:r>
          </a:p>
          <a:p>
            <a:pPr lvl="1">
              <a:spcBef>
                <a:spcPts val="1800"/>
              </a:spcBef>
            </a:pPr>
            <a:r>
              <a:rPr lang="en-US" sz="3600" b="1" u="sng" dirty="0" smtClean="0">
                <a:solidFill>
                  <a:schemeClr val="tx1"/>
                </a:solidFill>
                <a:latin typeface="+mj-lt"/>
                <a:cs typeface="Impact"/>
              </a:rPr>
              <a:t>C</a:t>
            </a:r>
            <a:r>
              <a:rPr lang="en-US" sz="3600" dirty="0" smtClean="0">
                <a:solidFill>
                  <a:schemeClr val="tx1"/>
                </a:solidFill>
                <a:latin typeface="+mj-lt"/>
                <a:cs typeface="Impact"/>
              </a:rPr>
              <a:t>linical utility</a:t>
            </a:r>
          </a:p>
          <a:p>
            <a:pPr lvl="1">
              <a:spcBef>
                <a:spcPts val="1800"/>
              </a:spcBef>
            </a:pPr>
            <a:r>
              <a:rPr lang="en-US" sz="3600" b="1" u="sng" dirty="0" smtClean="0">
                <a:solidFill>
                  <a:schemeClr val="tx1"/>
                </a:solidFill>
                <a:latin typeface="+mj-lt"/>
                <a:cs typeface="Impact"/>
              </a:rPr>
              <a:t>E</a:t>
            </a:r>
            <a:r>
              <a:rPr lang="en-US" sz="3600" dirty="0" smtClean="0">
                <a:solidFill>
                  <a:schemeClr val="tx1"/>
                </a:solidFill>
                <a:latin typeface="+mj-lt"/>
                <a:cs typeface="Impact"/>
              </a:rPr>
              <a:t>thical Legal and Social Implications (ELSI)</a:t>
            </a:r>
          </a:p>
          <a:p>
            <a:endParaRPr lang="en-US" sz="3600" dirty="0">
              <a:latin typeface="Impact"/>
              <a:cs typeface="Impact"/>
            </a:endParaRPr>
          </a:p>
        </p:txBody>
      </p:sp>
      <p:grpSp>
        <p:nvGrpSpPr>
          <p:cNvPr id="9" name="Group 8"/>
          <p:cNvGrpSpPr/>
          <p:nvPr/>
        </p:nvGrpSpPr>
        <p:grpSpPr>
          <a:xfrm>
            <a:off x="16021050" y="12649201"/>
            <a:ext cx="14211300" cy="10114593"/>
            <a:chOff x="15735300" y="15849600"/>
            <a:chExt cx="12420600" cy="7916070"/>
          </a:xfrm>
        </p:grpSpPr>
        <p:grpSp>
          <p:nvGrpSpPr>
            <p:cNvPr id="24" name="Group 23"/>
            <p:cNvGrpSpPr/>
            <p:nvPr/>
          </p:nvGrpSpPr>
          <p:grpSpPr>
            <a:xfrm>
              <a:off x="15735300" y="15849600"/>
              <a:ext cx="12420600" cy="6629400"/>
              <a:chOff x="23622000" y="18799085"/>
              <a:chExt cx="10058400" cy="7315200"/>
            </a:xfrm>
          </p:grpSpPr>
          <p:grpSp>
            <p:nvGrpSpPr>
              <p:cNvPr id="25" name="Group 24"/>
              <p:cNvGrpSpPr/>
              <p:nvPr/>
            </p:nvGrpSpPr>
            <p:grpSpPr>
              <a:xfrm>
                <a:off x="23622000" y="18799085"/>
                <a:ext cx="10058400" cy="7315200"/>
                <a:chOff x="10055225" y="5486400"/>
                <a:chExt cx="10058400" cy="13252450"/>
              </a:xfrm>
            </p:grpSpPr>
            <p:sp>
              <p:nvSpPr>
                <p:cNvPr id="27" name="Text Box 23"/>
                <p:cNvSpPr txBox="1">
                  <a:spLocks noChangeArrowheads="1"/>
                </p:cNvSpPr>
                <p:nvPr/>
              </p:nvSpPr>
              <p:spPr bwMode="auto">
                <a:xfrm>
                  <a:off x="10058400" y="5486400"/>
                  <a:ext cx="10055225" cy="1371600"/>
                </a:xfrm>
                <a:prstGeom prst="rect">
                  <a:avLst/>
                </a:prstGeom>
                <a:solidFill>
                  <a:srgbClr val="8482DD"/>
                </a:solidFill>
                <a:ln>
                  <a:noFill/>
                </a:ln>
                <a:effectLst/>
                <a:extLst>
                  <a:ext uri="{91240B29-F687-4f45-9708-019B960494DF}">
                    <a14:hiddenLine xmlns:a14="http://schemas.microsoft.com/office/drawing/2010/main" w="9525">
                      <a:solidFill>
                        <a:schemeClr val="tx1"/>
                      </a:solidFill>
                      <a:prstDash val="sysDot"/>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228600" tIns="228600" rIns="228600" bIns="228600" anchor="ctr" anchorCtr="1"/>
                <a:lstStyle>
                  <a:lvl1pPr defTabSz="4389438">
                    <a:defRPr>
                      <a:solidFill>
                        <a:schemeClr val="tx1"/>
                      </a:solidFill>
                      <a:latin typeface="Arial" charset="0"/>
                      <a:ea typeface="ＭＳ Ｐゴシック" charset="0"/>
                    </a:defRPr>
                  </a:lvl1pPr>
                  <a:lvl2pPr defTabSz="4389438">
                    <a:defRPr>
                      <a:solidFill>
                        <a:schemeClr val="tx1"/>
                      </a:solidFill>
                      <a:latin typeface="Arial" charset="0"/>
                      <a:ea typeface="ＭＳ Ｐゴシック" charset="0"/>
                    </a:defRPr>
                  </a:lvl2pPr>
                  <a:lvl3pPr defTabSz="4389438">
                    <a:defRPr>
                      <a:solidFill>
                        <a:schemeClr val="tx1"/>
                      </a:solidFill>
                      <a:latin typeface="Arial" charset="0"/>
                      <a:ea typeface="ＭＳ Ｐゴシック" charset="0"/>
                    </a:defRPr>
                  </a:lvl3pPr>
                  <a:lvl4pPr defTabSz="4389438">
                    <a:defRPr>
                      <a:solidFill>
                        <a:schemeClr val="tx1"/>
                      </a:solidFill>
                      <a:latin typeface="Arial" charset="0"/>
                      <a:ea typeface="ＭＳ Ｐゴシック" charset="0"/>
                    </a:defRPr>
                  </a:lvl4pPr>
                  <a:lvl5pPr defTabSz="4389438">
                    <a:defRPr>
                      <a:solidFill>
                        <a:schemeClr val="tx1"/>
                      </a:solidFill>
                      <a:latin typeface="Arial" charset="0"/>
                      <a:ea typeface="ＭＳ Ｐゴシック" charset="0"/>
                    </a:defRPr>
                  </a:lvl5pPr>
                  <a:lvl6pPr defTabSz="4389438" fontAlgn="base">
                    <a:spcBef>
                      <a:spcPct val="0"/>
                    </a:spcBef>
                    <a:spcAft>
                      <a:spcPct val="0"/>
                    </a:spcAft>
                    <a:defRPr>
                      <a:solidFill>
                        <a:schemeClr val="tx1"/>
                      </a:solidFill>
                      <a:latin typeface="Arial" charset="0"/>
                      <a:ea typeface="ＭＳ Ｐゴシック" charset="0"/>
                    </a:defRPr>
                  </a:lvl6pPr>
                  <a:lvl7pPr defTabSz="4389438" fontAlgn="base">
                    <a:spcBef>
                      <a:spcPct val="0"/>
                    </a:spcBef>
                    <a:spcAft>
                      <a:spcPct val="0"/>
                    </a:spcAft>
                    <a:defRPr>
                      <a:solidFill>
                        <a:schemeClr val="tx1"/>
                      </a:solidFill>
                      <a:latin typeface="Arial" charset="0"/>
                      <a:ea typeface="ＭＳ Ｐゴシック" charset="0"/>
                    </a:defRPr>
                  </a:lvl7pPr>
                  <a:lvl8pPr defTabSz="4389438" fontAlgn="base">
                    <a:spcBef>
                      <a:spcPct val="0"/>
                    </a:spcBef>
                    <a:spcAft>
                      <a:spcPct val="0"/>
                    </a:spcAft>
                    <a:defRPr>
                      <a:solidFill>
                        <a:schemeClr val="tx1"/>
                      </a:solidFill>
                      <a:latin typeface="Arial" charset="0"/>
                      <a:ea typeface="ＭＳ Ｐゴシック" charset="0"/>
                    </a:defRPr>
                  </a:lvl8pPr>
                  <a:lvl9pPr defTabSz="4389438" fontAlgn="base">
                    <a:spcBef>
                      <a:spcPct val="0"/>
                    </a:spcBef>
                    <a:spcAft>
                      <a:spcPct val="0"/>
                    </a:spcAft>
                    <a:defRPr>
                      <a:solidFill>
                        <a:schemeClr val="tx1"/>
                      </a:solidFill>
                      <a:latin typeface="Arial" charset="0"/>
                      <a:ea typeface="ＭＳ Ｐゴシック" charset="0"/>
                    </a:defRPr>
                  </a:lvl9pPr>
                </a:lstStyle>
                <a:p>
                  <a:r>
                    <a:rPr lang="en-US" sz="4000" dirty="0" smtClean="0">
                      <a:latin typeface="Impact"/>
                      <a:cs typeface="Impact"/>
                    </a:rPr>
                    <a:t>ELSI Questions</a:t>
                  </a:r>
                  <a:endParaRPr lang="en-US" sz="4000" dirty="0">
                    <a:latin typeface="Impact"/>
                    <a:cs typeface="Impact"/>
                  </a:endParaRPr>
                </a:p>
              </p:txBody>
            </p:sp>
            <p:sp>
              <p:nvSpPr>
                <p:cNvPr id="28" name="Text Box 139"/>
                <p:cNvSpPr txBox="1">
                  <a:spLocks noChangeArrowheads="1"/>
                </p:cNvSpPr>
                <p:nvPr/>
              </p:nvSpPr>
              <p:spPr bwMode="auto">
                <a:xfrm>
                  <a:off x="10055225" y="6854825"/>
                  <a:ext cx="10055225" cy="11884025"/>
                </a:xfrm>
                <a:prstGeom prst="rect">
                  <a:avLst/>
                </a:prstGeom>
                <a:solidFill>
                  <a:srgbClr val="B8B6FD"/>
                </a:solidFill>
                <a:ln>
                  <a:noFill/>
                </a:ln>
                <a:effectLst/>
                <a:extLst>
                  <a:ext uri="{91240B29-F687-4f45-9708-019B960494DF}">
                    <a14:hiddenLine xmlns:a14="http://schemas.microsoft.com/office/drawing/2010/main" w="19050">
                      <a:solidFill>
                        <a:schemeClr val="tx1"/>
                      </a:solidFill>
                      <a:prstDash val="dash"/>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228600" tIns="228600" rIns="228600" bIns="228600"/>
                <a:lstStyle/>
                <a:p>
                  <a:endParaRPr lang="en-US" sz="3600" dirty="0">
                    <a:latin typeface="Impact"/>
                    <a:cs typeface="Impact"/>
                  </a:endParaRPr>
                </a:p>
                <a:p>
                  <a:endParaRPr lang="en-US" sz="3600" dirty="0">
                    <a:latin typeface="Impact"/>
                    <a:cs typeface="Impact"/>
                  </a:endParaRPr>
                </a:p>
                <a:p>
                  <a:endParaRPr lang="en-US" sz="3600" dirty="0">
                    <a:latin typeface="Impact"/>
                    <a:cs typeface="Impact"/>
                  </a:endParaRPr>
                </a:p>
              </p:txBody>
            </p:sp>
          </p:grpSp>
          <p:sp>
            <p:nvSpPr>
              <p:cNvPr id="26" name="Content Placeholder 4"/>
              <p:cNvSpPr txBox="1">
                <a:spLocks/>
              </p:cNvSpPr>
              <p:nvPr/>
            </p:nvSpPr>
            <p:spPr>
              <a:xfrm>
                <a:off x="24536400" y="19712067"/>
                <a:ext cx="8229600" cy="6402218"/>
              </a:xfrm>
              <a:prstGeom prst="rect">
                <a:avLst/>
              </a:prstGeom>
            </p:spPr>
            <p:txBody>
              <a:bodyPr>
                <a:noAutofit/>
              </a:bodyPr>
              <a:lstStyle>
                <a:lvl1pPr marL="1097280" indent="-1097280" algn="l" defTabSz="4389120" rtl="0" eaLnBrk="1" latinLnBrk="0" hangingPunct="1">
                  <a:spcBef>
                    <a:spcPts val="9600"/>
                  </a:spcBef>
                  <a:buClr>
                    <a:schemeClr val="accent1"/>
                  </a:buClr>
                  <a:buSzPct val="75000"/>
                  <a:buFont typeface="Wingdings" pitchFamily="2" charset="2"/>
                  <a:buChar char="n"/>
                  <a:defRPr sz="9600" kern="1200">
                    <a:solidFill>
                      <a:schemeClr val="tx1">
                        <a:lumMod val="65000"/>
                        <a:lumOff val="35000"/>
                      </a:schemeClr>
                    </a:solidFill>
                    <a:latin typeface="+mn-lt"/>
                    <a:ea typeface="+mn-ea"/>
                    <a:cs typeface="+mn-cs"/>
                  </a:defRPr>
                </a:lvl1pPr>
                <a:lvl2pPr marL="2194560" indent="-1097280" algn="l" defTabSz="4389120" rtl="0" eaLnBrk="1" latinLnBrk="0" hangingPunct="1">
                  <a:spcBef>
                    <a:spcPts val="2880"/>
                  </a:spcBef>
                  <a:buClr>
                    <a:schemeClr val="accent1">
                      <a:lumMod val="60000"/>
                      <a:lumOff val="40000"/>
                    </a:schemeClr>
                  </a:buClr>
                  <a:buSzPct val="75000"/>
                  <a:buFont typeface="Wingdings" pitchFamily="2" charset="2"/>
                  <a:buChar char="n"/>
                  <a:defRPr sz="8600" kern="1200">
                    <a:solidFill>
                      <a:schemeClr val="tx1">
                        <a:lumMod val="65000"/>
                        <a:lumOff val="35000"/>
                      </a:schemeClr>
                    </a:solidFill>
                    <a:latin typeface="+mn-lt"/>
                    <a:ea typeface="+mn-ea"/>
                    <a:cs typeface="+mn-cs"/>
                  </a:defRPr>
                </a:lvl2pPr>
                <a:lvl3pPr marL="3291840" indent="-1097280" algn="l" defTabSz="4389120" rtl="0" eaLnBrk="1" latinLnBrk="0" hangingPunct="1">
                  <a:spcBef>
                    <a:spcPts val="2880"/>
                  </a:spcBef>
                  <a:buClr>
                    <a:schemeClr val="accent1"/>
                  </a:buClr>
                  <a:buSzPct val="75000"/>
                  <a:buFont typeface="Wingdings" pitchFamily="2" charset="2"/>
                  <a:buChar char="n"/>
                  <a:defRPr sz="8600" kern="1200">
                    <a:solidFill>
                      <a:schemeClr val="tx1">
                        <a:lumMod val="65000"/>
                        <a:lumOff val="35000"/>
                      </a:schemeClr>
                    </a:solidFill>
                    <a:latin typeface="+mn-lt"/>
                    <a:ea typeface="+mn-ea"/>
                    <a:cs typeface="+mn-cs"/>
                  </a:defRPr>
                </a:lvl3pPr>
                <a:lvl4pPr marL="4389120" indent="-1097280" algn="l" defTabSz="4389120" rtl="0" eaLnBrk="1" latinLnBrk="0" hangingPunct="1">
                  <a:spcBef>
                    <a:spcPts val="2880"/>
                  </a:spcBef>
                  <a:buClr>
                    <a:schemeClr val="accent1">
                      <a:lumMod val="60000"/>
                      <a:lumOff val="40000"/>
                    </a:schemeClr>
                  </a:buClr>
                  <a:buSzPct val="75000"/>
                  <a:buFont typeface="Wingdings" pitchFamily="2" charset="2"/>
                  <a:buChar char="n"/>
                  <a:defRPr sz="8600" kern="1200">
                    <a:solidFill>
                      <a:schemeClr val="tx1">
                        <a:lumMod val="65000"/>
                        <a:lumOff val="35000"/>
                      </a:schemeClr>
                    </a:solidFill>
                    <a:latin typeface="+mn-lt"/>
                    <a:ea typeface="+mn-ea"/>
                    <a:cs typeface="+mn-cs"/>
                  </a:defRPr>
                </a:lvl4pPr>
                <a:lvl5pPr marL="5486400" indent="-1097280" algn="l" defTabSz="4389120" rtl="0" eaLnBrk="1" latinLnBrk="0" hangingPunct="1">
                  <a:spcBef>
                    <a:spcPts val="2880"/>
                  </a:spcBef>
                  <a:buClr>
                    <a:schemeClr val="accent1"/>
                  </a:buClr>
                  <a:buSzPct val="75000"/>
                  <a:buFont typeface="Wingdings" pitchFamily="2" charset="2"/>
                  <a:buChar char="n"/>
                  <a:defRPr sz="8600" kern="1200">
                    <a:solidFill>
                      <a:schemeClr val="tx1">
                        <a:lumMod val="65000"/>
                        <a:lumOff val="35000"/>
                      </a:schemeClr>
                    </a:solidFill>
                    <a:latin typeface="+mn-lt"/>
                    <a:ea typeface="+mn-ea"/>
                    <a:cs typeface="+mn-cs"/>
                  </a:defRPr>
                </a:lvl5pPr>
                <a:lvl6pPr marL="6614160" indent="-1097280" algn="l" defTabSz="4389120" rtl="0" eaLnBrk="1" latinLnBrk="0" hangingPunct="1">
                  <a:spcBef>
                    <a:spcPct val="20000"/>
                  </a:spcBef>
                  <a:buClr>
                    <a:schemeClr val="accent1">
                      <a:lumMod val="60000"/>
                      <a:lumOff val="40000"/>
                    </a:schemeClr>
                  </a:buClr>
                  <a:buSzPct val="75000"/>
                  <a:buFont typeface="Wingdings" pitchFamily="2" charset="2"/>
                  <a:buChar char=""/>
                  <a:defRPr lang="en-US" sz="8600" kern="1200" dirty="0" smtClean="0">
                    <a:solidFill>
                      <a:schemeClr val="tx1">
                        <a:lumMod val="65000"/>
                        <a:lumOff val="35000"/>
                      </a:schemeClr>
                    </a:solidFill>
                    <a:latin typeface="+mn-lt"/>
                    <a:ea typeface="+mn-ea"/>
                    <a:cs typeface="+mn-cs"/>
                  </a:defRPr>
                </a:lvl6pPr>
                <a:lvl7pPr marL="7696200" indent="-1097280" algn="l" defTabSz="4389120" rtl="0" eaLnBrk="1" latinLnBrk="0" hangingPunct="1">
                  <a:spcBef>
                    <a:spcPct val="20000"/>
                  </a:spcBef>
                  <a:buClr>
                    <a:schemeClr val="accent1"/>
                  </a:buClr>
                  <a:buSzPct val="75000"/>
                  <a:buFont typeface="Wingdings" pitchFamily="2" charset="2"/>
                  <a:buChar char=""/>
                  <a:defRPr lang="en-US" sz="8600" kern="1200" baseline="0" dirty="0" smtClean="0">
                    <a:solidFill>
                      <a:schemeClr val="tx1">
                        <a:lumMod val="65000"/>
                        <a:lumOff val="35000"/>
                      </a:schemeClr>
                    </a:solidFill>
                    <a:latin typeface="+mn-lt"/>
                    <a:ea typeface="+mn-ea"/>
                    <a:cs typeface="+mn-cs"/>
                  </a:defRPr>
                </a:lvl7pPr>
                <a:lvl8pPr marL="8785862" indent="-1097280" algn="l" defTabSz="4389120" rtl="0" eaLnBrk="1" latinLnBrk="0" hangingPunct="1">
                  <a:spcBef>
                    <a:spcPct val="20000"/>
                  </a:spcBef>
                  <a:buClr>
                    <a:schemeClr val="accent1">
                      <a:lumMod val="60000"/>
                      <a:lumOff val="40000"/>
                    </a:schemeClr>
                  </a:buClr>
                  <a:buSzPct val="75000"/>
                  <a:buFont typeface="Wingdings" pitchFamily="2" charset="2"/>
                  <a:buChar char=""/>
                  <a:defRPr lang="en-US" sz="8600" kern="1200" baseline="0" dirty="0" smtClean="0">
                    <a:solidFill>
                      <a:schemeClr val="tx1">
                        <a:lumMod val="65000"/>
                        <a:lumOff val="35000"/>
                      </a:schemeClr>
                    </a:solidFill>
                    <a:latin typeface="+mn-lt"/>
                    <a:ea typeface="+mn-ea"/>
                    <a:cs typeface="+mn-cs"/>
                  </a:defRPr>
                </a:lvl8pPr>
                <a:lvl9pPr marL="9875520" indent="-1097280" algn="l" defTabSz="4389120" rtl="0" eaLnBrk="1" latinLnBrk="0" hangingPunct="1">
                  <a:spcBef>
                    <a:spcPct val="20000"/>
                  </a:spcBef>
                  <a:buClr>
                    <a:schemeClr val="accent1"/>
                  </a:buClr>
                  <a:buSzPct val="75000"/>
                  <a:buFont typeface="Wingdings" pitchFamily="2" charset="2"/>
                  <a:buChar char=""/>
                  <a:defRPr lang="en-US" sz="8600" kern="1200" baseline="0" dirty="0">
                    <a:solidFill>
                      <a:schemeClr val="tx1">
                        <a:lumMod val="65000"/>
                        <a:lumOff val="35000"/>
                      </a:schemeClr>
                    </a:solidFill>
                    <a:latin typeface="+mn-lt"/>
                    <a:ea typeface="+mn-ea"/>
                    <a:cs typeface="+mn-cs"/>
                  </a:defRPr>
                </a:lvl9pPr>
              </a:lstStyle>
              <a:p>
                <a:endParaRPr lang="en-US" sz="3600" dirty="0">
                  <a:latin typeface="Impact"/>
                  <a:cs typeface="Impact"/>
                </a:endParaRPr>
              </a:p>
            </p:txBody>
          </p:sp>
        </p:grpSp>
        <p:sp>
          <p:nvSpPr>
            <p:cNvPr id="5" name="TextBox 4"/>
            <p:cNvSpPr txBox="1"/>
            <p:nvPr/>
          </p:nvSpPr>
          <p:spPr>
            <a:xfrm>
              <a:off x="16040100" y="16611600"/>
              <a:ext cx="11811000" cy="7154070"/>
            </a:xfrm>
            <a:prstGeom prst="rect">
              <a:avLst/>
            </a:prstGeom>
            <a:noFill/>
          </p:spPr>
          <p:txBody>
            <a:bodyPr wrap="square" rtlCol="0">
              <a:spAutoFit/>
            </a:bodyPr>
            <a:lstStyle/>
            <a:p>
              <a:r>
                <a:rPr lang="en-US" sz="3200" dirty="0" smtClean="0"/>
                <a:t>I was responsible for answering the ELSI questions, which will ultimately be added to the full ACCE review of the CCHD screening program.  The ELSI questions are:</a:t>
              </a:r>
            </a:p>
            <a:p>
              <a:endParaRPr lang="en-US" sz="3200" dirty="0" smtClean="0"/>
            </a:p>
            <a:p>
              <a:pPr marL="457200" indent="-457200">
                <a:buFont typeface="Arial"/>
                <a:buChar char="•"/>
              </a:pPr>
              <a:r>
                <a:rPr lang="en-US" sz="3200" dirty="0" smtClean="0"/>
                <a:t>Question </a:t>
              </a:r>
              <a:r>
                <a:rPr lang="en-US" sz="3200" dirty="0"/>
                <a:t>42:  What is known about stigmatization, discrimination, privacy/confidentiality and personal/family social issues</a:t>
              </a:r>
              <a:r>
                <a:rPr lang="en-US" sz="3200" dirty="0" smtClean="0"/>
                <a:t>?</a:t>
              </a:r>
            </a:p>
            <a:p>
              <a:endParaRPr lang="en-US" sz="3200" dirty="0"/>
            </a:p>
            <a:p>
              <a:pPr marL="457200" indent="-457200">
                <a:buFont typeface="Arial"/>
                <a:buChar char="•"/>
              </a:pPr>
              <a:r>
                <a:rPr lang="en-US" sz="3200" dirty="0"/>
                <a:t>Question 43:  Are there legal issues regarding consent, ownership of data and/or samples, patents, licensing, proprietary testing, obligation to disclose, or reporting </a:t>
              </a:r>
              <a:r>
                <a:rPr lang="en-US" sz="3200" dirty="0" smtClean="0"/>
                <a:t>requirements?</a:t>
              </a:r>
            </a:p>
            <a:p>
              <a:r>
                <a:rPr lang="en-US" sz="3200" dirty="0"/>
                <a:t>	</a:t>
              </a:r>
            </a:p>
            <a:p>
              <a:pPr marL="457200" indent="-457200">
                <a:buFont typeface="Arial"/>
                <a:buChar char="•"/>
              </a:pPr>
              <a:r>
                <a:rPr lang="en-US" sz="3200" dirty="0"/>
                <a:t>Question 44:  What safeguards have been described and are these safeguards in place and effective?	</a:t>
              </a:r>
            </a:p>
            <a:p>
              <a:pPr marL="1143000" indent="-1143000">
                <a:buFont typeface="Arial"/>
                <a:buChar char="•"/>
              </a:pPr>
              <a:endParaRPr lang="en-US" dirty="0"/>
            </a:p>
            <a:p>
              <a:endParaRPr lang="en-US" dirty="0"/>
            </a:p>
          </p:txBody>
        </p:sp>
      </p:grpSp>
      <p:grpSp>
        <p:nvGrpSpPr>
          <p:cNvPr id="31" name="Group 30"/>
          <p:cNvGrpSpPr/>
          <p:nvPr/>
        </p:nvGrpSpPr>
        <p:grpSpPr>
          <a:xfrm>
            <a:off x="19964400" y="21640800"/>
            <a:ext cx="11201400" cy="8458200"/>
            <a:chOff x="23622000" y="18799085"/>
            <a:chExt cx="10058400" cy="7315200"/>
          </a:xfrm>
        </p:grpSpPr>
        <p:grpSp>
          <p:nvGrpSpPr>
            <p:cNvPr id="32" name="Group 31"/>
            <p:cNvGrpSpPr/>
            <p:nvPr/>
          </p:nvGrpSpPr>
          <p:grpSpPr>
            <a:xfrm>
              <a:off x="23622000" y="18799085"/>
              <a:ext cx="10058400" cy="7315200"/>
              <a:chOff x="10055225" y="5486400"/>
              <a:chExt cx="10058400" cy="13252450"/>
            </a:xfrm>
          </p:grpSpPr>
          <p:sp>
            <p:nvSpPr>
              <p:cNvPr id="34" name="Text Box 23"/>
              <p:cNvSpPr txBox="1">
                <a:spLocks noChangeArrowheads="1"/>
              </p:cNvSpPr>
              <p:nvPr/>
            </p:nvSpPr>
            <p:spPr bwMode="auto">
              <a:xfrm>
                <a:off x="10058400" y="5486400"/>
                <a:ext cx="10055225" cy="1371600"/>
              </a:xfrm>
              <a:prstGeom prst="rect">
                <a:avLst/>
              </a:prstGeom>
              <a:solidFill>
                <a:srgbClr val="CD7275"/>
              </a:solidFill>
              <a:ln>
                <a:noFill/>
              </a:ln>
              <a:effectLst/>
              <a:extLst>
                <a:ext uri="{91240B29-F687-4f45-9708-019B960494DF}">
                  <a14:hiddenLine xmlns:a14="http://schemas.microsoft.com/office/drawing/2010/main" w="9525">
                    <a:solidFill>
                      <a:schemeClr val="tx1"/>
                    </a:solidFill>
                    <a:prstDash val="sysDot"/>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228600" tIns="228600" rIns="228600" bIns="228600" anchor="ctr" anchorCtr="1"/>
              <a:lstStyle>
                <a:lvl1pPr defTabSz="4389438">
                  <a:defRPr>
                    <a:solidFill>
                      <a:schemeClr val="tx1"/>
                    </a:solidFill>
                    <a:latin typeface="Arial" charset="0"/>
                    <a:ea typeface="ＭＳ Ｐゴシック" charset="0"/>
                  </a:defRPr>
                </a:lvl1pPr>
                <a:lvl2pPr defTabSz="4389438">
                  <a:defRPr>
                    <a:solidFill>
                      <a:schemeClr val="tx1"/>
                    </a:solidFill>
                    <a:latin typeface="Arial" charset="0"/>
                    <a:ea typeface="ＭＳ Ｐゴシック" charset="0"/>
                  </a:defRPr>
                </a:lvl2pPr>
                <a:lvl3pPr defTabSz="4389438">
                  <a:defRPr>
                    <a:solidFill>
                      <a:schemeClr val="tx1"/>
                    </a:solidFill>
                    <a:latin typeface="Arial" charset="0"/>
                    <a:ea typeface="ＭＳ Ｐゴシック" charset="0"/>
                  </a:defRPr>
                </a:lvl3pPr>
                <a:lvl4pPr defTabSz="4389438">
                  <a:defRPr>
                    <a:solidFill>
                      <a:schemeClr val="tx1"/>
                    </a:solidFill>
                    <a:latin typeface="Arial" charset="0"/>
                    <a:ea typeface="ＭＳ Ｐゴシック" charset="0"/>
                  </a:defRPr>
                </a:lvl4pPr>
                <a:lvl5pPr defTabSz="4389438">
                  <a:defRPr>
                    <a:solidFill>
                      <a:schemeClr val="tx1"/>
                    </a:solidFill>
                    <a:latin typeface="Arial" charset="0"/>
                    <a:ea typeface="ＭＳ Ｐゴシック" charset="0"/>
                  </a:defRPr>
                </a:lvl5pPr>
                <a:lvl6pPr defTabSz="4389438" fontAlgn="base">
                  <a:spcBef>
                    <a:spcPct val="0"/>
                  </a:spcBef>
                  <a:spcAft>
                    <a:spcPct val="0"/>
                  </a:spcAft>
                  <a:defRPr>
                    <a:solidFill>
                      <a:schemeClr val="tx1"/>
                    </a:solidFill>
                    <a:latin typeface="Arial" charset="0"/>
                    <a:ea typeface="ＭＳ Ｐゴシック" charset="0"/>
                  </a:defRPr>
                </a:lvl6pPr>
                <a:lvl7pPr defTabSz="4389438" fontAlgn="base">
                  <a:spcBef>
                    <a:spcPct val="0"/>
                  </a:spcBef>
                  <a:spcAft>
                    <a:spcPct val="0"/>
                  </a:spcAft>
                  <a:defRPr>
                    <a:solidFill>
                      <a:schemeClr val="tx1"/>
                    </a:solidFill>
                    <a:latin typeface="Arial" charset="0"/>
                    <a:ea typeface="ＭＳ Ｐゴシック" charset="0"/>
                  </a:defRPr>
                </a:lvl7pPr>
                <a:lvl8pPr defTabSz="4389438" fontAlgn="base">
                  <a:spcBef>
                    <a:spcPct val="0"/>
                  </a:spcBef>
                  <a:spcAft>
                    <a:spcPct val="0"/>
                  </a:spcAft>
                  <a:defRPr>
                    <a:solidFill>
                      <a:schemeClr val="tx1"/>
                    </a:solidFill>
                    <a:latin typeface="Arial" charset="0"/>
                    <a:ea typeface="ＭＳ Ｐゴシック" charset="0"/>
                  </a:defRPr>
                </a:lvl8pPr>
                <a:lvl9pPr defTabSz="4389438" fontAlgn="base">
                  <a:spcBef>
                    <a:spcPct val="0"/>
                  </a:spcBef>
                  <a:spcAft>
                    <a:spcPct val="0"/>
                  </a:spcAft>
                  <a:defRPr>
                    <a:solidFill>
                      <a:schemeClr val="tx1"/>
                    </a:solidFill>
                    <a:latin typeface="Arial" charset="0"/>
                    <a:ea typeface="ＭＳ Ｐゴシック" charset="0"/>
                  </a:defRPr>
                </a:lvl9pPr>
              </a:lstStyle>
              <a:p>
                <a:r>
                  <a:rPr lang="en-US" sz="4000" dirty="0" smtClean="0">
                    <a:latin typeface="Impact"/>
                    <a:cs typeface="Impact"/>
                  </a:rPr>
                  <a:t>Leadership </a:t>
                </a:r>
                <a:endParaRPr lang="en-US" sz="4000" dirty="0">
                  <a:latin typeface="Impact"/>
                  <a:cs typeface="Impact"/>
                </a:endParaRPr>
              </a:p>
            </p:txBody>
          </p:sp>
          <p:sp>
            <p:nvSpPr>
              <p:cNvPr id="35" name="Text Box 139"/>
              <p:cNvSpPr txBox="1">
                <a:spLocks noChangeArrowheads="1"/>
              </p:cNvSpPr>
              <p:nvPr/>
            </p:nvSpPr>
            <p:spPr bwMode="auto">
              <a:xfrm>
                <a:off x="10055225" y="6854825"/>
                <a:ext cx="10055225" cy="11884025"/>
              </a:xfrm>
              <a:prstGeom prst="rect">
                <a:avLst/>
              </a:prstGeom>
              <a:solidFill>
                <a:srgbClr val="FF8E92"/>
              </a:solidFill>
              <a:ln>
                <a:noFill/>
              </a:ln>
              <a:effectLst/>
              <a:extLst>
                <a:ext uri="{91240B29-F687-4f45-9708-019B960494DF}">
                  <a14:hiddenLine xmlns:a14="http://schemas.microsoft.com/office/drawing/2010/main" w="19050">
                    <a:solidFill>
                      <a:schemeClr val="tx1"/>
                    </a:solidFill>
                    <a:prstDash val="dash"/>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228600" tIns="228600" rIns="228600" bIns="228600"/>
              <a:lstStyle/>
              <a:p>
                <a:endParaRPr lang="en-US" sz="3600" dirty="0">
                  <a:latin typeface="Impact"/>
                  <a:cs typeface="Impact"/>
                </a:endParaRPr>
              </a:p>
            </p:txBody>
          </p:sp>
        </p:grpSp>
        <p:sp>
          <p:nvSpPr>
            <p:cNvPr id="33" name="Content Placeholder 4"/>
            <p:cNvSpPr txBox="1">
              <a:spLocks/>
            </p:cNvSpPr>
            <p:nvPr/>
          </p:nvSpPr>
          <p:spPr>
            <a:xfrm>
              <a:off x="24536400" y="19712067"/>
              <a:ext cx="8229600" cy="6402218"/>
            </a:xfrm>
            <a:prstGeom prst="rect">
              <a:avLst/>
            </a:prstGeom>
          </p:spPr>
          <p:txBody>
            <a:bodyPr>
              <a:noAutofit/>
            </a:bodyPr>
            <a:lstStyle>
              <a:lvl1pPr marL="1097280" indent="-1097280" algn="l" defTabSz="4389120" rtl="0" eaLnBrk="1" latinLnBrk="0" hangingPunct="1">
                <a:spcBef>
                  <a:spcPts val="9600"/>
                </a:spcBef>
                <a:buClr>
                  <a:schemeClr val="accent1"/>
                </a:buClr>
                <a:buSzPct val="75000"/>
                <a:buFont typeface="Wingdings" pitchFamily="2" charset="2"/>
                <a:buChar char="n"/>
                <a:defRPr sz="9600" kern="1200">
                  <a:solidFill>
                    <a:schemeClr val="tx1">
                      <a:lumMod val="65000"/>
                      <a:lumOff val="35000"/>
                    </a:schemeClr>
                  </a:solidFill>
                  <a:latin typeface="+mn-lt"/>
                  <a:ea typeface="+mn-ea"/>
                  <a:cs typeface="+mn-cs"/>
                </a:defRPr>
              </a:lvl1pPr>
              <a:lvl2pPr marL="2194560" indent="-1097280" algn="l" defTabSz="4389120" rtl="0" eaLnBrk="1" latinLnBrk="0" hangingPunct="1">
                <a:spcBef>
                  <a:spcPts val="2880"/>
                </a:spcBef>
                <a:buClr>
                  <a:schemeClr val="accent1">
                    <a:lumMod val="60000"/>
                    <a:lumOff val="40000"/>
                  </a:schemeClr>
                </a:buClr>
                <a:buSzPct val="75000"/>
                <a:buFont typeface="Wingdings" pitchFamily="2" charset="2"/>
                <a:buChar char="n"/>
                <a:defRPr sz="8600" kern="1200">
                  <a:solidFill>
                    <a:schemeClr val="tx1">
                      <a:lumMod val="65000"/>
                      <a:lumOff val="35000"/>
                    </a:schemeClr>
                  </a:solidFill>
                  <a:latin typeface="+mn-lt"/>
                  <a:ea typeface="+mn-ea"/>
                  <a:cs typeface="+mn-cs"/>
                </a:defRPr>
              </a:lvl2pPr>
              <a:lvl3pPr marL="3291840" indent="-1097280" algn="l" defTabSz="4389120" rtl="0" eaLnBrk="1" latinLnBrk="0" hangingPunct="1">
                <a:spcBef>
                  <a:spcPts val="2880"/>
                </a:spcBef>
                <a:buClr>
                  <a:schemeClr val="accent1"/>
                </a:buClr>
                <a:buSzPct val="75000"/>
                <a:buFont typeface="Wingdings" pitchFamily="2" charset="2"/>
                <a:buChar char="n"/>
                <a:defRPr sz="8600" kern="1200">
                  <a:solidFill>
                    <a:schemeClr val="tx1">
                      <a:lumMod val="65000"/>
                      <a:lumOff val="35000"/>
                    </a:schemeClr>
                  </a:solidFill>
                  <a:latin typeface="+mn-lt"/>
                  <a:ea typeface="+mn-ea"/>
                  <a:cs typeface="+mn-cs"/>
                </a:defRPr>
              </a:lvl3pPr>
              <a:lvl4pPr marL="4389120" indent="-1097280" algn="l" defTabSz="4389120" rtl="0" eaLnBrk="1" latinLnBrk="0" hangingPunct="1">
                <a:spcBef>
                  <a:spcPts val="2880"/>
                </a:spcBef>
                <a:buClr>
                  <a:schemeClr val="accent1">
                    <a:lumMod val="60000"/>
                    <a:lumOff val="40000"/>
                  </a:schemeClr>
                </a:buClr>
                <a:buSzPct val="75000"/>
                <a:buFont typeface="Wingdings" pitchFamily="2" charset="2"/>
                <a:buChar char="n"/>
                <a:defRPr sz="8600" kern="1200">
                  <a:solidFill>
                    <a:schemeClr val="tx1">
                      <a:lumMod val="65000"/>
                      <a:lumOff val="35000"/>
                    </a:schemeClr>
                  </a:solidFill>
                  <a:latin typeface="+mn-lt"/>
                  <a:ea typeface="+mn-ea"/>
                  <a:cs typeface="+mn-cs"/>
                </a:defRPr>
              </a:lvl4pPr>
              <a:lvl5pPr marL="5486400" indent="-1097280" algn="l" defTabSz="4389120" rtl="0" eaLnBrk="1" latinLnBrk="0" hangingPunct="1">
                <a:spcBef>
                  <a:spcPts val="2880"/>
                </a:spcBef>
                <a:buClr>
                  <a:schemeClr val="accent1"/>
                </a:buClr>
                <a:buSzPct val="75000"/>
                <a:buFont typeface="Wingdings" pitchFamily="2" charset="2"/>
                <a:buChar char="n"/>
                <a:defRPr sz="8600" kern="1200">
                  <a:solidFill>
                    <a:schemeClr val="tx1">
                      <a:lumMod val="65000"/>
                      <a:lumOff val="35000"/>
                    </a:schemeClr>
                  </a:solidFill>
                  <a:latin typeface="+mn-lt"/>
                  <a:ea typeface="+mn-ea"/>
                  <a:cs typeface="+mn-cs"/>
                </a:defRPr>
              </a:lvl5pPr>
              <a:lvl6pPr marL="6614160" indent="-1097280" algn="l" defTabSz="4389120" rtl="0" eaLnBrk="1" latinLnBrk="0" hangingPunct="1">
                <a:spcBef>
                  <a:spcPct val="20000"/>
                </a:spcBef>
                <a:buClr>
                  <a:schemeClr val="accent1">
                    <a:lumMod val="60000"/>
                    <a:lumOff val="40000"/>
                  </a:schemeClr>
                </a:buClr>
                <a:buSzPct val="75000"/>
                <a:buFont typeface="Wingdings" pitchFamily="2" charset="2"/>
                <a:buChar char=""/>
                <a:defRPr lang="en-US" sz="8600" kern="1200" dirty="0" smtClean="0">
                  <a:solidFill>
                    <a:schemeClr val="tx1">
                      <a:lumMod val="65000"/>
                      <a:lumOff val="35000"/>
                    </a:schemeClr>
                  </a:solidFill>
                  <a:latin typeface="+mn-lt"/>
                  <a:ea typeface="+mn-ea"/>
                  <a:cs typeface="+mn-cs"/>
                </a:defRPr>
              </a:lvl6pPr>
              <a:lvl7pPr marL="7696200" indent="-1097280" algn="l" defTabSz="4389120" rtl="0" eaLnBrk="1" latinLnBrk="0" hangingPunct="1">
                <a:spcBef>
                  <a:spcPct val="20000"/>
                </a:spcBef>
                <a:buClr>
                  <a:schemeClr val="accent1"/>
                </a:buClr>
                <a:buSzPct val="75000"/>
                <a:buFont typeface="Wingdings" pitchFamily="2" charset="2"/>
                <a:buChar char=""/>
                <a:defRPr lang="en-US" sz="8600" kern="1200" baseline="0" dirty="0" smtClean="0">
                  <a:solidFill>
                    <a:schemeClr val="tx1">
                      <a:lumMod val="65000"/>
                      <a:lumOff val="35000"/>
                    </a:schemeClr>
                  </a:solidFill>
                  <a:latin typeface="+mn-lt"/>
                  <a:ea typeface="+mn-ea"/>
                  <a:cs typeface="+mn-cs"/>
                </a:defRPr>
              </a:lvl7pPr>
              <a:lvl8pPr marL="8785862" indent="-1097280" algn="l" defTabSz="4389120" rtl="0" eaLnBrk="1" latinLnBrk="0" hangingPunct="1">
                <a:spcBef>
                  <a:spcPct val="20000"/>
                </a:spcBef>
                <a:buClr>
                  <a:schemeClr val="accent1">
                    <a:lumMod val="60000"/>
                    <a:lumOff val="40000"/>
                  </a:schemeClr>
                </a:buClr>
                <a:buSzPct val="75000"/>
                <a:buFont typeface="Wingdings" pitchFamily="2" charset="2"/>
                <a:buChar char=""/>
                <a:defRPr lang="en-US" sz="8600" kern="1200" baseline="0" dirty="0" smtClean="0">
                  <a:solidFill>
                    <a:schemeClr val="tx1">
                      <a:lumMod val="65000"/>
                      <a:lumOff val="35000"/>
                    </a:schemeClr>
                  </a:solidFill>
                  <a:latin typeface="+mn-lt"/>
                  <a:ea typeface="+mn-ea"/>
                  <a:cs typeface="+mn-cs"/>
                </a:defRPr>
              </a:lvl8pPr>
              <a:lvl9pPr marL="9875520" indent="-1097280" algn="l" defTabSz="4389120" rtl="0" eaLnBrk="1" latinLnBrk="0" hangingPunct="1">
                <a:spcBef>
                  <a:spcPct val="20000"/>
                </a:spcBef>
                <a:buClr>
                  <a:schemeClr val="accent1"/>
                </a:buClr>
                <a:buSzPct val="75000"/>
                <a:buFont typeface="Wingdings" pitchFamily="2" charset="2"/>
                <a:buChar char=""/>
                <a:defRPr lang="en-US" sz="8600" kern="1200" baseline="0" dirty="0">
                  <a:solidFill>
                    <a:schemeClr val="tx1">
                      <a:lumMod val="65000"/>
                      <a:lumOff val="35000"/>
                    </a:schemeClr>
                  </a:solidFill>
                  <a:latin typeface="+mn-lt"/>
                  <a:ea typeface="+mn-ea"/>
                  <a:cs typeface="+mn-cs"/>
                </a:defRPr>
              </a:lvl9pPr>
            </a:lstStyle>
            <a:p>
              <a:endParaRPr lang="en-US" sz="3600" dirty="0">
                <a:latin typeface="Impact"/>
                <a:cs typeface="Impact"/>
              </a:endParaRPr>
            </a:p>
          </p:txBody>
        </p:sp>
      </p:grpSp>
      <p:sp>
        <p:nvSpPr>
          <p:cNvPr id="50" name="Content Placeholder 4"/>
          <p:cNvSpPr txBox="1">
            <a:spLocks/>
          </p:cNvSpPr>
          <p:nvPr/>
        </p:nvSpPr>
        <p:spPr>
          <a:xfrm>
            <a:off x="17830800" y="21494513"/>
            <a:ext cx="8229600" cy="6699487"/>
          </a:xfrm>
          <a:prstGeom prst="rect">
            <a:avLst/>
          </a:prstGeom>
        </p:spPr>
        <p:txBody>
          <a:bodyPr>
            <a:noAutofit/>
          </a:bodyPr>
          <a:lstStyle>
            <a:lvl1pPr marL="1097280" indent="-1097280" algn="l" defTabSz="4389120" rtl="0" eaLnBrk="1" latinLnBrk="0" hangingPunct="1">
              <a:spcBef>
                <a:spcPts val="9600"/>
              </a:spcBef>
              <a:buClr>
                <a:schemeClr val="accent1"/>
              </a:buClr>
              <a:buSzPct val="75000"/>
              <a:buFont typeface="Wingdings" pitchFamily="2" charset="2"/>
              <a:buChar char="n"/>
              <a:defRPr sz="9600" kern="1200">
                <a:solidFill>
                  <a:schemeClr val="tx1">
                    <a:lumMod val="65000"/>
                    <a:lumOff val="35000"/>
                  </a:schemeClr>
                </a:solidFill>
                <a:latin typeface="+mn-lt"/>
                <a:ea typeface="+mn-ea"/>
                <a:cs typeface="+mn-cs"/>
              </a:defRPr>
            </a:lvl1pPr>
            <a:lvl2pPr marL="2194560" indent="-1097280" algn="l" defTabSz="4389120" rtl="0" eaLnBrk="1" latinLnBrk="0" hangingPunct="1">
              <a:spcBef>
                <a:spcPts val="2880"/>
              </a:spcBef>
              <a:buClr>
                <a:schemeClr val="accent1">
                  <a:lumMod val="60000"/>
                  <a:lumOff val="40000"/>
                </a:schemeClr>
              </a:buClr>
              <a:buSzPct val="75000"/>
              <a:buFont typeface="Wingdings" pitchFamily="2" charset="2"/>
              <a:buChar char="n"/>
              <a:defRPr sz="8600" kern="1200">
                <a:solidFill>
                  <a:schemeClr val="tx1">
                    <a:lumMod val="65000"/>
                    <a:lumOff val="35000"/>
                  </a:schemeClr>
                </a:solidFill>
                <a:latin typeface="+mn-lt"/>
                <a:ea typeface="+mn-ea"/>
                <a:cs typeface="+mn-cs"/>
              </a:defRPr>
            </a:lvl2pPr>
            <a:lvl3pPr marL="3291840" indent="-1097280" algn="l" defTabSz="4389120" rtl="0" eaLnBrk="1" latinLnBrk="0" hangingPunct="1">
              <a:spcBef>
                <a:spcPts val="2880"/>
              </a:spcBef>
              <a:buClr>
                <a:schemeClr val="accent1"/>
              </a:buClr>
              <a:buSzPct val="75000"/>
              <a:buFont typeface="Wingdings" pitchFamily="2" charset="2"/>
              <a:buChar char="n"/>
              <a:defRPr sz="8600" kern="1200">
                <a:solidFill>
                  <a:schemeClr val="tx1">
                    <a:lumMod val="65000"/>
                    <a:lumOff val="35000"/>
                  </a:schemeClr>
                </a:solidFill>
                <a:latin typeface="+mn-lt"/>
                <a:ea typeface="+mn-ea"/>
                <a:cs typeface="+mn-cs"/>
              </a:defRPr>
            </a:lvl3pPr>
            <a:lvl4pPr marL="4389120" indent="-1097280" algn="l" defTabSz="4389120" rtl="0" eaLnBrk="1" latinLnBrk="0" hangingPunct="1">
              <a:spcBef>
                <a:spcPts val="2880"/>
              </a:spcBef>
              <a:buClr>
                <a:schemeClr val="accent1">
                  <a:lumMod val="60000"/>
                  <a:lumOff val="40000"/>
                </a:schemeClr>
              </a:buClr>
              <a:buSzPct val="75000"/>
              <a:buFont typeface="Wingdings" pitchFamily="2" charset="2"/>
              <a:buChar char="n"/>
              <a:defRPr sz="8600" kern="1200">
                <a:solidFill>
                  <a:schemeClr val="tx1">
                    <a:lumMod val="65000"/>
                    <a:lumOff val="35000"/>
                  </a:schemeClr>
                </a:solidFill>
                <a:latin typeface="+mn-lt"/>
                <a:ea typeface="+mn-ea"/>
                <a:cs typeface="+mn-cs"/>
              </a:defRPr>
            </a:lvl4pPr>
            <a:lvl5pPr marL="5486400" indent="-1097280" algn="l" defTabSz="4389120" rtl="0" eaLnBrk="1" latinLnBrk="0" hangingPunct="1">
              <a:spcBef>
                <a:spcPts val="2880"/>
              </a:spcBef>
              <a:buClr>
                <a:schemeClr val="accent1"/>
              </a:buClr>
              <a:buSzPct val="75000"/>
              <a:buFont typeface="Wingdings" pitchFamily="2" charset="2"/>
              <a:buChar char="n"/>
              <a:defRPr sz="8600" kern="1200">
                <a:solidFill>
                  <a:schemeClr val="tx1">
                    <a:lumMod val="65000"/>
                    <a:lumOff val="35000"/>
                  </a:schemeClr>
                </a:solidFill>
                <a:latin typeface="+mn-lt"/>
                <a:ea typeface="+mn-ea"/>
                <a:cs typeface="+mn-cs"/>
              </a:defRPr>
            </a:lvl5pPr>
            <a:lvl6pPr marL="6614160" indent="-1097280" algn="l" defTabSz="4389120" rtl="0" eaLnBrk="1" latinLnBrk="0" hangingPunct="1">
              <a:spcBef>
                <a:spcPct val="20000"/>
              </a:spcBef>
              <a:buClr>
                <a:schemeClr val="accent1">
                  <a:lumMod val="60000"/>
                  <a:lumOff val="40000"/>
                </a:schemeClr>
              </a:buClr>
              <a:buSzPct val="75000"/>
              <a:buFont typeface="Wingdings" pitchFamily="2" charset="2"/>
              <a:buChar char=""/>
              <a:defRPr lang="en-US" sz="8600" kern="1200" dirty="0" smtClean="0">
                <a:solidFill>
                  <a:schemeClr val="tx1">
                    <a:lumMod val="65000"/>
                    <a:lumOff val="35000"/>
                  </a:schemeClr>
                </a:solidFill>
                <a:latin typeface="+mn-lt"/>
                <a:ea typeface="+mn-ea"/>
                <a:cs typeface="+mn-cs"/>
              </a:defRPr>
            </a:lvl6pPr>
            <a:lvl7pPr marL="7696200" indent="-1097280" algn="l" defTabSz="4389120" rtl="0" eaLnBrk="1" latinLnBrk="0" hangingPunct="1">
              <a:spcBef>
                <a:spcPct val="20000"/>
              </a:spcBef>
              <a:buClr>
                <a:schemeClr val="accent1"/>
              </a:buClr>
              <a:buSzPct val="75000"/>
              <a:buFont typeface="Wingdings" pitchFamily="2" charset="2"/>
              <a:buChar char=""/>
              <a:defRPr lang="en-US" sz="8600" kern="1200" baseline="0" dirty="0" smtClean="0">
                <a:solidFill>
                  <a:schemeClr val="tx1">
                    <a:lumMod val="65000"/>
                    <a:lumOff val="35000"/>
                  </a:schemeClr>
                </a:solidFill>
                <a:latin typeface="+mn-lt"/>
                <a:ea typeface="+mn-ea"/>
                <a:cs typeface="+mn-cs"/>
              </a:defRPr>
            </a:lvl7pPr>
            <a:lvl8pPr marL="8785862" indent="-1097280" algn="l" defTabSz="4389120" rtl="0" eaLnBrk="1" latinLnBrk="0" hangingPunct="1">
              <a:spcBef>
                <a:spcPct val="20000"/>
              </a:spcBef>
              <a:buClr>
                <a:schemeClr val="accent1">
                  <a:lumMod val="60000"/>
                  <a:lumOff val="40000"/>
                </a:schemeClr>
              </a:buClr>
              <a:buSzPct val="75000"/>
              <a:buFont typeface="Wingdings" pitchFamily="2" charset="2"/>
              <a:buChar char=""/>
              <a:defRPr lang="en-US" sz="8600" kern="1200" baseline="0" dirty="0" smtClean="0">
                <a:solidFill>
                  <a:schemeClr val="tx1">
                    <a:lumMod val="65000"/>
                    <a:lumOff val="35000"/>
                  </a:schemeClr>
                </a:solidFill>
                <a:latin typeface="+mn-lt"/>
                <a:ea typeface="+mn-ea"/>
                <a:cs typeface="+mn-cs"/>
              </a:defRPr>
            </a:lvl8pPr>
            <a:lvl9pPr marL="9875520" indent="-1097280" algn="l" defTabSz="4389120" rtl="0" eaLnBrk="1" latinLnBrk="0" hangingPunct="1">
              <a:spcBef>
                <a:spcPct val="20000"/>
              </a:spcBef>
              <a:buClr>
                <a:schemeClr val="accent1"/>
              </a:buClr>
              <a:buSzPct val="75000"/>
              <a:buFont typeface="Wingdings" pitchFamily="2" charset="2"/>
              <a:buChar char=""/>
              <a:defRPr lang="en-US" sz="8600" kern="1200" baseline="0" dirty="0">
                <a:solidFill>
                  <a:schemeClr val="tx1">
                    <a:lumMod val="65000"/>
                    <a:lumOff val="35000"/>
                  </a:schemeClr>
                </a:solidFill>
                <a:latin typeface="+mn-lt"/>
                <a:ea typeface="+mn-ea"/>
                <a:cs typeface="+mn-cs"/>
              </a:defRPr>
            </a:lvl9pPr>
          </a:lstStyle>
          <a:p>
            <a:pPr>
              <a:spcBef>
                <a:spcPts val="1800"/>
              </a:spcBef>
            </a:pPr>
            <a:endParaRPr lang="en-US" sz="3600" dirty="0">
              <a:latin typeface="+mj-lt"/>
              <a:cs typeface="Impact"/>
            </a:endParaRPr>
          </a:p>
        </p:txBody>
      </p:sp>
      <p:grpSp>
        <p:nvGrpSpPr>
          <p:cNvPr id="49" name="Group 48"/>
          <p:cNvGrpSpPr/>
          <p:nvPr/>
        </p:nvGrpSpPr>
        <p:grpSpPr>
          <a:xfrm>
            <a:off x="33070800" y="5867400"/>
            <a:ext cx="10058400" cy="6705600"/>
            <a:chOff x="10055225" y="4687971"/>
            <a:chExt cx="10058400" cy="15038302"/>
          </a:xfrm>
        </p:grpSpPr>
        <p:sp>
          <p:nvSpPr>
            <p:cNvPr id="51" name="Text Box 23"/>
            <p:cNvSpPr txBox="1">
              <a:spLocks noChangeArrowheads="1"/>
            </p:cNvSpPr>
            <p:nvPr/>
          </p:nvSpPr>
          <p:spPr bwMode="auto">
            <a:xfrm>
              <a:off x="10058400" y="4687971"/>
              <a:ext cx="10055225" cy="2563347"/>
            </a:xfrm>
            <a:prstGeom prst="rect">
              <a:avLst/>
            </a:prstGeom>
            <a:solidFill>
              <a:schemeClr val="tx2">
                <a:lumMod val="50000"/>
                <a:lumOff val="50000"/>
              </a:schemeClr>
            </a:solidFill>
            <a:ln>
              <a:noFill/>
            </a:ln>
            <a:effectLst/>
            <a:extLst>
              <a:ext uri="{91240B29-F687-4f45-9708-019B960494DF}">
                <a14:hiddenLine xmlns:a14="http://schemas.microsoft.com/office/drawing/2010/main" w="9525">
                  <a:solidFill>
                    <a:schemeClr val="tx1"/>
                  </a:solidFill>
                  <a:prstDash val="sysDot"/>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228600" tIns="228600" rIns="228600" bIns="228600" anchor="ctr" anchorCtr="1"/>
            <a:lstStyle>
              <a:lvl1pPr defTabSz="4389438">
                <a:defRPr>
                  <a:solidFill>
                    <a:schemeClr val="tx1"/>
                  </a:solidFill>
                  <a:latin typeface="Arial" charset="0"/>
                  <a:ea typeface="ＭＳ Ｐゴシック" charset="0"/>
                </a:defRPr>
              </a:lvl1pPr>
              <a:lvl2pPr defTabSz="4389438">
                <a:defRPr>
                  <a:solidFill>
                    <a:schemeClr val="tx1"/>
                  </a:solidFill>
                  <a:latin typeface="Arial" charset="0"/>
                  <a:ea typeface="ＭＳ Ｐゴシック" charset="0"/>
                </a:defRPr>
              </a:lvl2pPr>
              <a:lvl3pPr defTabSz="4389438">
                <a:defRPr>
                  <a:solidFill>
                    <a:schemeClr val="tx1"/>
                  </a:solidFill>
                  <a:latin typeface="Arial" charset="0"/>
                  <a:ea typeface="ＭＳ Ｐゴシック" charset="0"/>
                </a:defRPr>
              </a:lvl3pPr>
              <a:lvl4pPr defTabSz="4389438">
                <a:defRPr>
                  <a:solidFill>
                    <a:schemeClr val="tx1"/>
                  </a:solidFill>
                  <a:latin typeface="Arial" charset="0"/>
                  <a:ea typeface="ＭＳ Ｐゴシック" charset="0"/>
                </a:defRPr>
              </a:lvl4pPr>
              <a:lvl5pPr defTabSz="4389438">
                <a:defRPr>
                  <a:solidFill>
                    <a:schemeClr val="tx1"/>
                  </a:solidFill>
                  <a:latin typeface="Arial" charset="0"/>
                  <a:ea typeface="ＭＳ Ｐゴシック" charset="0"/>
                </a:defRPr>
              </a:lvl5pPr>
              <a:lvl6pPr defTabSz="4389438" fontAlgn="base">
                <a:spcBef>
                  <a:spcPct val="0"/>
                </a:spcBef>
                <a:spcAft>
                  <a:spcPct val="0"/>
                </a:spcAft>
                <a:defRPr>
                  <a:solidFill>
                    <a:schemeClr val="tx1"/>
                  </a:solidFill>
                  <a:latin typeface="Arial" charset="0"/>
                  <a:ea typeface="ＭＳ Ｐゴシック" charset="0"/>
                </a:defRPr>
              </a:lvl6pPr>
              <a:lvl7pPr defTabSz="4389438" fontAlgn="base">
                <a:spcBef>
                  <a:spcPct val="0"/>
                </a:spcBef>
                <a:spcAft>
                  <a:spcPct val="0"/>
                </a:spcAft>
                <a:defRPr>
                  <a:solidFill>
                    <a:schemeClr val="tx1"/>
                  </a:solidFill>
                  <a:latin typeface="Arial" charset="0"/>
                  <a:ea typeface="ＭＳ Ｐゴシック" charset="0"/>
                </a:defRPr>
              </a:lvl7pPr>
              <a:lvl8pPr defTabSz="4389438" fontAlgn="base">
                <a:spcBef>
                  <a:spcPct val="0"/>
                </a:spcBef>
                <a:spcAft>
                  <a:spcPct val="0"/>
                </a:spcAft>
                <a:defRPr>
                  <a:solidFill>
                    <a:schemeClr val="tx1"/>
                  </a:solidFill>
                  <a:latin typeface="Arial" charset="0"/>
                  <a:ea typeface="ＭＳ Ｐゴシック" charset="0"/>
                </a:defRPr>
              </a:lvl8pPr>
              <a:lvl9pPr defTabSz="4389438" fontAlgn="base">
                <a:spcBef>
                  <a:spcPct val="0"/>
                </a:spcBef>
                <a:spcAft>
                  <a:spcPct val="0"/>
                </a:spcAft>
                <a:defRPr>
                  <a:solidFill>
                    <a:schemeClr val="tx1"/>
                  </a:solidFill>
                  <a:latin typeface="Arial" charset="0"/>
                  <a:ea typeface="ＭＳ Ｐゴシック" charset="0"/>
                </a:defRPr>
              </a:lvl9pPr>
            </a:lstStyle>
            <a:p>
              <a:pPr algn="ctr"/>
              <a:r>
                <a:rPr lang="en-US" sz="4000" dirty="0" smtClean="0">
                  <a:latin typeface="Impact"/>
                  <a:cs typeface="Impact"/>
                </a:rPr>
                <a:t>Stigmatization, Discrimination, </a:t>
              </a:r>
            </a:p>
            <a:p>
              <a:pPr algn="ctr"/>
              <a:r>
                <a:rPr lang="en-US" sz="4000" dirty="0" smtClean="0">
                  <a:latin typeface="Impact"/>
                  <a:cs typeface="Impact"/>
                </a:rPr>
                <a:t>and Personal, Family and Social Issues</a:t>
              </a:r>
              <a:endParaRPr lang="en-US" sz="4000" dirty="0">
                <a:latin typeface="Impact"/>
                <a:cs typeface="Impact"/>
              </a:endParaRPr>
            </a:p>
          </p:txBody>
        </p:sp>
        <p:sp>
          <p:nvSpPr>
            <p:cNvPr id="52" name="Text Box 139"/>
            <p:cNvSpPr txBox="1">
              <a:spLocks noChangeArrowheads="1"/>
            </p:cNvSpPr>
            <p:nvPr/>
          </p:nvSpPr>
          <p:spPr bwMode="auto">
            <a:xfrm>
              <a:off x="10055225" y="7251318"/>
              <a:ext cx="10055225" cy="12474955"/>
            </a:xfrm>
            <a:prstGeom prst="rect">
              <a:avLst/>
            </a:prstGeom>
            <a:solidFill>
              <a:srgbClr val="E7D6EF"/>
            </a:solidFill>
            <a:ln>
              <a:noFill/>
            </a:ln>
            <a:effectLst/>
            <a:extLst>
              <a:ext uri="{91240B29-F687-4f45-9708-019B960494DF}">
                <a14:hiddenLine xmlns:a14="http://schemas.microsoft.com/office/drawing/2010/main" w="19050">
                  <a:solidFill>
                    <a:schemeClr val="tx1"/>
                  </a:solidFill>
                  <a:prstDash val="dash"/>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228600" tIns="228600" rIns="228600" bIns="228600"/>
            <a:lstStyle/>
            <a:p>
              <a:endParaRPr lang="en-US" sz="3600" dirty="0">
                <a:latin typeface="Impact"/>
                <a:cs typeface="Impact"/>
              </a:endParaRPr>
            </a:p>
            <a:p>
              <a:endParaRPr lang="en-US" sz="3600" dirty="0">
                <a:latin typeface="Impact"/>
                <a:cs typeface="Impact"/>
              </a:endParaRPr>
            </a:p>
            <a:p>
              <a:endParaRPr lang="en-US" sz="3600" dirty="0">
                <a:latin typeface="Impact"/>
                <a:cs typeface="Impact"/>
              </a:endParaRPr>
            </a:p>
          </p:txBody>
        </p:sp>
      </p:grpSp>
      <p:sp>
        <p:nvSpPr>
          <p:cNvPr id="18" name="TextBox 17"/>
          <p:cNvSpPr txBox="1"/>
          <p:nvPr/>
        </p:nvSpPr>
        <p:spPr>
          <a:xfrm>
            <a:off x="33528000" y="7056765"/>
            <a:ext cx="9144000" cy="4297035"/>
          </a:xfrm>
          <a:prstGeom prst="rect">
            <a:avLst/>
          </a:prstGeom>
          <a:noFill/>
        </p:spPr>
        <p:txBody>
          <a:bodyPr wrap="square" rtlCol="0">
            <a:spAutoFit/>
          </a:bodyPr>
          <a:lstStyle/>
          <a:p>
            <a:pPr marL="571500" indent="-571500">
              <a:buFont typeface="Arial"/>
              <a:buChar char="•"/>
            </a:pPr>
            <a:r>
              <a:rPr lang="en-US" sz="3600" dirty="0"/>
              <a:t>History of discrimination against individuals </a:t>
            </a:r>
            <a:r>
              <a:rPr lang="en-US" sz="3600" dirty="0" smtClean="0"/>
              <a:t>with </a:t>
            </a:r>
            <a:r>
              <a:rPr lang="en-US" sz="3600" dirty="0"/>
              <a:t>genetic conditions</a:t>
            </a:r>
          </a:p>
          <a:p>
            <a:pPr marL="571500" indent="-571500">
              <a:buFont typeface="Arial"/>
              <a:buChar char="•"/>
            </a:pPr>
            <a:r>
              <a:rPr lang="en-US" sz="3600" dirty="0" smtClean="0"/>
              <a:t>Question </a:t>
            </a:r>
            <a:r>
              <a:rPr lang="en-US" sz="3600" dirty="0"/>
              <a:t>of informed consent and autonomy for child and family</a:t>
            </a:r>
          </a:p>
          <a:p>
            <a:pPr marL="571500" indent="-571500">
              <a:buFont typeface="Arial"/>
              <a:buChar char="•"/>
            </a:pPr>
            <a:r>
              <a:rPr lang="en-US" sz="3600" dirty="0"/>
              <a:t>Psychological impact on family</a:t>
            </a:r>
          </a:p>
          <a:p>
            <a:pPr marL="571500" indent="-571500">
              <a:buFont typeface="Arial"/>
              <a:buChar char="•"/>
            </a:pPr>
            <a:r>
              <a:rPr lang="en-US" sz="3600" dirty="0"/>
              <a:t>Societal impacts include:</a:t>
            </a:r>
          </a:p>
          <a:p>
            <a:pPr marL="2765889" lvl="1" indent="-571500">
              <a:buFont typeface="Arial"/>
              <a:buChar char="•"/>
            </a:pPr>
            <a:r>
              <a:rPr lang="en-US" sz="3600" dirty="0" smtClean="0"/>
              <a:t>Effectiveness of test</a:t>
            </a:r>
          </a:p>
          <a:p>
            <a:pPr marL="2765889" lvl="1" indent="-571500">
              <a:buFont typeface="Arial"/>
              <a:buChar char="•"/>
            </a:pPr>
            <a:r>
              <a:rPr lang="en-US" sz="3600" dirty="0"/>
              <a:t>A</a:t>
            </a:r>
            <a:r>
              <a:rPr lang="en-US" sz="3600" dirty="0" smtClean="0"/>
              <a:t>ppropriate </a:t>
            </a:r>
            <a:r>
              <a:rPr lang="en-US" sz="3600" dirty="0"/>
              <a:t>use of test</a:t>
            </a:r>
          </a:p>
          <a:p>
            <a:pPr marL="2765889" lvl="1" indent="-571500">
              <a:buFont typeface="Arial"/>
              <a:buChar char="•"/>
            </a:pPr>
            <a:r>
              <a:rPr lang="en-US" sz="3600" dirty="0"/>
              <a:t>Financial and social </a:t>
            </a:r>
            <a:r>
              <a:rPr lang="en-US" sz="3600" dirty="0" smtClean="0"/>
              <a:t>barriers</a:t>
            </a:r>
            <a:endParaRPr lang="en-US" dirty="0"/>
          </a:p>
        </p:txBody>
      </p:sp>
      <p:grpSp>
        <p:nvGrpSpPr>
          <p:cNvPr id="59" name="Group 58"/>
          <p:cNvGrpSpPr/>
          <p:nvPr/>
        </p:nvGrpSpPr>
        <p:grpSpPr>
          <a:xfrm>
            <a:off x="33070800" y="12649201"/>
            <a:ext cx="10058400" cy="8915399"/>
            <a:chOff x="29489400" y="13258800"/>
            <a:chExt cx="10058400" cy="10046534"/>
          </a:xfrm>
        </p:grpSpPr>
        <p:grpSp>
          <p:nvGrpSpPr>
            <p:cNvPr id="60" name="Group 59"/>
            <p:cNvGrpSpPr/>
            <p:nvPr/>
          </p:nvGrpSpPr>
          <p:grpSpPr>
            <a:xfrm>
              <a:off x="29489400" y="13258800"/>
              <a:ext cx="10058400" cy="10046534"/>
              <a:chOff x="10055225" y="4687972"/>
              <a:chExt cx="10058400" cy="15038302"/>
            </a:xfrm>
          </p:grpSpPr>
          <p:sp>
            <p:nvSpPr>
              <p:cNvPr id="62" name="Text Box 23"/>
              <p:cNvSpPr txBox="1">
                <a:spLocks noChangeArrowheads="1"/>
              </p:cNvSpPr>
              <p:nvPr/>
            </p:nvSpPr>
            <p:spPr bwMode="auto">
              <a:xfrm>
                <a:off x="10058400" y="4687972"/>
                <a:ext cx="10055225" cy="1596855"/>
              </a:xfrm>
              <a:prstGeom prst="rect">
                <a:avLst/>
              </a:prstGeom>
              <a:solidFill>
                <a:srgbClr val="FABB78"/>
              </a:solidFill>
              <a:ln>
                <a:noFill/>
              </a:ln>
              <a:effectLst/>
              <a:extLst>
                <a:ext uri="{91240B29-F687-4f45-9708-019B960494DF}">
                  <a14:hiddenLine xmlns:a14="http://schemas.microsoft.com/office/drawing/2010/main" w="9525">
                    <a:solidFill>
                      <a:schemeClr val="tx1"/>
                    </a:solidFill>
                    <a:prstDash val="sysDot"/>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228600" tIns="228600" rIns="228600" bIns="228600" anchor="ctr" anchorCtr="1"/>
              <a:lstStyle>
                <a:lvl1pPr defTabSz="4389438">
                  <a:defRPr>
                    <a:solidFill>
                      <a:schemeClr val="tx1"/>
                    </a:solidFill>
                    <a:latin typeface="Arial" charset="0"/>
                    <a:ea typeface="ＭＳ Ｐゴシック" charset="0"/>
                  </a:defRPr>
                </a:lvl1pPr>
                <a:lvl2pPr defTabSz="4389438">
                  <a:defRPr>
                    <a:solidFill>
                      <a:schemeClr val="tx1"/>
                    </a:solidFill>
                    <a:latin typeface="Arial" charset="0"/>
                    <a:ea typeface="ＭＳ Ｐゴシック" charset="0"/>
                  </a:defRPr>
                </a:lvl2pPr>
                <a:lvl3pPr defTabSz="4389438">
                  <a:defRPr>
                    <a:solidFill>
                      <a:schemeClr val="tx1"/>
                    </a:solidFill>
                    <a:latin typeface="Arial" charset="0"/>
                    <a:ea typeface="ＭＳ Ｐゴシック" charset="0"/>
                  </a:defRPr>
                </a:lvl3pPr>
                <a:lvl4pPr defTabSz="4389438">
                  <a:defRPr>
                    <a:solidFill>
                      <a:schemeClr val="tx1"/>
                    </a:solidFill>
                    <a:latin typeface="Arial" charset="0"/>
                    <a:ea typeface="ＭＳ Ｐゴシック" charset="0"/>
                  </a:defRPr>
                </a:lvl4pPr>
                <a:lvl5pPr defTabSz="4389438">
                  <a:defRPr>
                    <a:solidFill>
                      <a:schemeClr val="tx1"/>
                    </a:solidFill>
                    <a:latin typeface="Arial" charset="0"/>
                    <a:ea typeface="ＭＳ Ｐゴシック" charset="0"/>
                  </a:defRPr>
                </a:lvl5pPr>
                <a:lvl6pPr defTabSz="4389438" fontAlgn="base">
                  <a:spcBef>
                    <a:spcPct val="0"/>
                  </a:spcBef>
                  <a:spcAft>
                    <a:spcPct val="0"/>
                  </a:spcAft>
                  <a:defRPr>
                    <a:solidFill>
                      <a:schemeClr val="tx1"/>
                    </a:solidFill>
                    <a:latin typeface="Arial" charset="0"/>
                    <a:ea typeface="ＭＳ Ｐゴシック" charset="0"/>
                  </a:defRPr>
                </a:lvl6pPr>
                <a:lvl7pPr defTabSz="4389438" fontAlgn="base">
                  <a:spcBef>
                    <a:spcPct val="0"/>
                  </a:spcBef>
                  <a:spcAft>
                    <a:spcPct val="0"/>
                  </a:spcAft>
                  <a:defRPr>
                    <a:solidFill>
                      <a:schemeClr val="tx1"/>
                    </a:solidFill>
                    <a:latin typeface="Arial" charset="0"/>
                    <a:ea typeface="ＭＳ Ｐゴシック" charset="0"/>
                  </a:defRPr>
                </a:lvl7pPr>
                <a:lvl8pPr defTabSz="4389438" fontAlgn="base">
                  <a:spcBef>
                    <a:spcPct val="0"/>
                  </a:spcBef>
                  <a:spcAft>
                    <a:spcPct val="0"/>
                  </a:spcAft>
                  <a:defRPr>
                    <a:solidFill>
                      <a:schemeClr val="tx1"/>
                    </a:solidFill>
                    <a:latin typeface="Arial" charset="0"/>
                    <a:ea typeface="ＭＳ Ｐゴシック" charset="0"/>
                  </a:defRPr>
                </a:lvl8pPr>
                <a:lvl9pPr defTabSz="4389438" fontAlgn="base">
                  <a:spcBef>
                    <a:spcPct val="0"/>
                  </a:spcBef>
                  <a:spcAft>
                    <a:spcPct val="0"/>
                  </a:spcAft>
                  <a:defRPr>
                    <a:solidFill>
                      <a:schemeClr val="tx1"/>
                    </a:solidFill>
                    <a:latin typeface="Arial" charset="0"/>
                    <a:ea typeface="ＭＳ Ｐゴシック" charset="0"/>
                  </a:defRPr>
                </a:lvl9pPr>
              </a:lstStyle>
              <a:p>
                <a:pPr algn="ctr"/>
                <a:r>
                  <a:rPr lang="en-US" sz="4000" dirty="0" smtClean="0">
                    <a:latin typeface="Impact"/>
                    <a:cs typeface="Impact"/>
                  </a:rPr>
                  <a:t>Consent, Ownership and Reporting of Data</a:t>
                </a:r>
                <a:endParaRPr lang="en-US" sz="4000" dirty="0">
                  <a:latin typeface="Impact"/>
                  <a:cs typeface="Impact"/>
                </a:endParaRPr>
              </a:p>
            </p:txBody>
          </p:sp>
          <p:sp>
            <p:nvSpPr>
              <p:cNvPr id="63" name="Text Box 139"/>
              <p:cNvSpPr txBox="1">
                <a:spLocks noChangeArrowheads="1"/>
              </p:cNvSpPr>
              <p:nvPr/>
            </p:nvSpPr>
            <p:spPr bwMode="auto">
              <a:xfrm>
                <a:off x="10055225" y="6284827"/>
                <a:ext cx="10055225" cy="13441447"/>
              </a:xfrm>
              <a:prstGeom prst="rect">
                <a:avLst/>
              </a:prstGeom>
              <a:solidFill>
                <a:srgbClr val="FEE9D1"/>
              </a:solidFill>
              <a:ln>
                <a:noFill/>
              </a:ln>
              <a:effectLst/>
              <a:extLst>
                <a:ext uri="{91240B29-F687-4f45-9708-019B960494DF}">
                  <a14:hiddenLine xmlns:a14="http://schemas.microsoft.com/office/drawing/2010/main" w="19050">
                    <a:solidFill>
                      <a:schemeClr val="tx1"/>
                    </a:solidFill>
                    <a:prstDash val="dash"/>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228600" tIns="228600" rIns="228600" bIns="228600"/>
              <a:lstStyle/>
              <a:p>
                <a:endParaRPr lang="en-US" sz="3600" dirty="0">
                  <a:latin typeface="Impact"/>
                  <a:cs typeface="Impact"/>
                </a:endParaRPr>
              </a:p>
              <a:p>
                <a:endParaRPr lang="en-US" sz="3600" dirty="0">
                  <a:latin typeface="Impact"/>
                  <a:cs typeface="Impact"/>
                </a:endParaRPr>
              </a:p>
              <a:p>
                <a:endParaRPr lang="en-US" sz="3600" dirty="0">
                  <a:latin typeface="Impact"/>
                  <a:cs typeface="Impact"/>
                </a:endParaRPr>
              </a:p>
            </p:txBody>
          </p:sp>
        </p:grpSp>
        <p:sp>
          <p:nvSpPr>
            <p:cNvPr id="61" name="Content Placeholder 4"/>
            <p:cNvSpPr txBox="1">
              <a:spLocks/>
            </p:cNvSpPr>
            <p:nvPr/>
          </p:nvSpPr>
          <p:spPr>
            <a:xfrm>
              <a:off x="30403800" y="14812169"/>
              <a:ext cx="8229600" cy="8493164"/>
            </a:xfrm>
            <a:prstGeom prst="rect">
              <a:avLst/>
            </a:prstGeom>
          </p:spPr>
          <p:txBody>
            <a:bodyPr>
              <a:noAutofit/>
            </a:bodyPr>
            <a:lstStyle>
              <a:lvl1pPr marL="1097280" indent="-1097280" algn="l" defTabSz="4389120" rtl="0" eaLnBrk="1" latinLnBrk="0" hangingPunct="1">
                <a:spcBef>
                  <a:spcPts val="9600"/>
                </a:spcBef>
                <a:buClr>
                  <a:schemeClr val="accent1"/>
                </a:buClr>
                <a:buSzPct val="75000"/>
                <a:buFont typeface="Wingdings" pitchFamily="2" charset="2"/>
                <a:buChar char="n"/>
                <a:defRPr sz="9600" kern="1200">
                  <a:solidFill>
                    <a:schemeClr val="tx1">
                      <a:lumMod val="65000"/>
                      <a:lumOff val="35000"/>
                    </a:schemeClr>
                  </a:solidFill>
                  <a:latin typeface="+mn-lt"/>
                  <a:ea typeface="+mn-ea"/>
                  <a:cs typeface="+mn-cs"/>
                </a:defRPr>
              </a:lvl1pPr>
              <a:lvl2pPr marL="2194560" indent="-1097280" algn="l" defTabSz="4389120" rtl="0" eaLnBrk="1" latinLnBrk="0" hangingPunct="1">
                <a:spcBef>
                  <a:spcPts val="2880"/>
                </a:spcBef>
                <a:buClr>
                  <a:schemeClr val="accent1">
                    <a:lumMod val="60000"/>
                    <a:lumOff val="40000"/>
                  </a:schemeClr>
                </a:buClr>
                <a:buSzPct val="75000"/>
                <a:buFont typeface="Wingdings" pitchFamily="2" charset="2"/>
                <a:buChar char="n"/>
                <a:defRPr sz="8600" kern="1200">
                  <a:solidFill>
                    <a:schemeClr val="tx1">
                      <a:lumMod val="65000"/>
                      <a:lumOff val="35000"/>
                    </a:schemeClr>
                  </a:solidFill>
                  <a:latin typeface="+mn-lt"/>
                  <a:ea typeface="+mn-ea"/>
                  <a:cs typeface="+mn-cs"/>
                </a:defRPr>
              </a:lvl2pPr>
              <a:lvl3pPr marL="3291840" indent="-1097280" algn="l" defTabSz="4389120" rtl="0" eaLnBrk="1" latinLnBrk="0" hangingPunct="1">
                <a:spcBef>
                  <a:spcPts val="2880"/>
                </a:spcBef>
                <a:buClr>
                  <a:schemeClr val="accent1"/>
                </a:buClr>
                <a:buSzPct val="75000"/>
                <a:buFont typeface="Wingdings" pitchFamily="2" charset="2"/>
                <a:buChar char="n"/>
                <a:defRPr sz="8600" kern="1200">
                  <a:solidFill>
                    <a:schemeClr val="tx1">
                      <a:lumMod val="65000"/>
                      <a:lumOff val="35000"/>
                    </a:schemeClr>
                  </a:solidFill>
                  <a:latin typeface="+mn-lt"/>
                  <a:ea typeface="+mn-ea"/>
                  <a:cs typeface="+mn-cs"/>
                </a:defRPr>
              </a:lvl3pPr>
              <a:lvl4pPr marL="4389120" indent="-1097280" algn="l" defTabSz="4389120" rtl="0" eaLnBrk="1" latinLnBrk="0" hangingPunct="1">
                <a:spcBef>
                  <a:spcPts val="2880"/>
                </a:spcBef>
                <a:buClr>
                  <a:schemeClr val="accent1">
                    <a:lumMod val="60000"/>
                    <a:lumOff val="40000"/>
                  </a:schemeClr>
                </a:buClr>
                <a:buSzPct val="75000"/>
                <a:buFont typeface="Wingdings" pitchFamily="2" charset="2"/>
                <a:buChar char="n"/>
                <a:defRPr sz="8600" kern="1200">
                  <a:solidFill>
                    <a:schemeClr val="tx1">
                      <a:lumMod val="65000"/>
                      <a:lumOff val="35000"/>
                    </a:schemeClr>
                  </a:solidFill>
                  <a:latin typeface="+mn-lt"/>
                  <a:ea typeface="+mn-ea"/>
                  <a:cs typeface="+mn-cs"/>
                </a:defRPr>
              </a:lvl4pPr>
              <a:lvl5pPr marL="5486400" indent="-1097280" algn="l" defTabSz="4389120" rtl="0" eaLnBrk="1" latinLnBrk="0" hangingPunct="1">
                <a:spcBef>
                  <a:spcPts val="2880"/>
                </a:spcBef>
                <a:buClr>
                  <a:schemeClr val="accent1"/>
                </a:buClr>
                <a:buSzPct val="75000"/>
                <a:buFont typeface="Wingdings" pitchFamily="2" charset="2"/>
                <a:buChar char="n"/>
                <a:defRPr sz="8600" kern="1200">
                  <a:solidFill>
                    <a:schemeClr val="tx1">
                      <a:lumMod val="65000"/>
                      <a:lumOff val="35000"/>
                    </a:schemeClr>
                  </a:solidFill>
                  <a:latin typeface="+mn-lt"/>
                  <a:ea typeface="+mn-ea"/>
                  <a:cs typeface="+mn-cs"/>
                </a:defRPr>
              </a:lvl5pPr>
              <a:lvl6pPr marL="6614160" indent="-1097280" algn="l" defTabSz="4389120" rtl="0" eaLnBrk="1" latinLnBrk="0" hangingPunct="1">
                <a:spcBef>
                  <a:spcPct val="20000"/>
                </a:spcBef>
                <a:buClr>
                  <a:schemeClr val="accent1">
                    <a:lumMod val="60000"/>
                    <a:lumOff val="40000"/>
                  </a:schemeClr>
                </a:buClr>
                <a:buSzPct val="75000"/>
                <a:buFont typeface="Wingdings" pitchFamily="2" charset="2"/>
                <a:buChar char=""/>
                <a:defRPr lang="en-US" sz="8600" kern="1200" dirty="0" smtClean="0">
                  <a:solidFill>
                    <a:schemeClr val="tx1">
                      <a:lumMod val="65000"/>
                      <a:lumOff val="35000"/>
                    </a:schemeClr>
                  </a:solidFill>
                  <a:latin typeface="+mn-lt"/>
                  <a:ea typeface="+mn-ea"/>
                  <a:cs typeface="+mn-cs"/>
                </a:defRPr>
              </a:lvl6pPr>
              <a:lvl7pPr marL="7696200" indent="-1097280" algn="l" defTabSz="4389120" rtl="0" eaLnBrk="1" latinLnBrk="0" hangingPunct="1">
                <a:spcBef>
                  <a:spcPct val="20000"/>
                </a:spcBef>
                <a:buClr>
                  <a:schemeClr val="accent1"/>
                </a:buClr>
                <a:buSzPct val="75000"/>
                <a:buFont typeface="Wingdings" pitchFamily="2" charset="2"/>
                <a:buChar char=""/>
                <a:defRPr lang="en-US" sz="8600" kern="1200" baseline="0" dirty="0" smtClean="0">
                  <a:solidFill>
                    <a:schemeClr val="tx1">
                      <a:lumMod val="65000"/>
                      <a:lumOff val="35000"/>
                    </a:schemeClr>
                  </a:solidFill>
                  <a:latin typeface="+mn-lt"/>
                  <a:ea typeface="+mn-ea"/>
                  <a:cs typeface="+mn-cs"/>
                </a:defRPr>
              </a:lvl7pPr>
              <a:lvl8pPr marL="8785862" indent="-1097280" algn="l" defTabSz="4389120" rtl="0" eaLnBrk="1" latinLnBrk="0" hangingPunct="1">
                <a:spcBef>
                  <a:spcPct val="20000"/>
                </a:spcBef>
                <a:buClr>
                  <a:schemeClr val="accent1">
                    <a:lumMod val="60000"/>
                    <a:lumOff val="40000"/>
                  </a:schemeClr>
                </a:buClr>
                <a:buSzPct val="75000"/>
                <a:buFont typeface="Wingdings" pitchFamily="2" charset="2"/>
                <a:buChar char=""/>
                <a:defRPr lang="en-US" sz="8600" kern="1200" baseline="0" dirty="0" smtClean="0">
                  <a:solidFill>
                    <a:schemeClr val="tx1">
                      <a:lumMod val="65000"/>
                      <a:lumOff val="35000"/>
                    </a:schemeClr>
                  </a:solidFill>
                  <a:latin typeface="+mn-lt"/>
                  <a:ea typeface="+mn-ea"/>
                  <a:cs typeface="+mn-cs"/>
                </a:defRPr>
              </a:lvl8pPr>
              <a:lvl9pPr marL="9875520" indent="-1097280" algn="l" defTabSz="4389120" rtl="0" eaLnBrk="1" latinLnBrk="0" hangingPunct="1">
                <a:spcBef>
                  <a:spcPct val="20000"/>
                </a:spcBef>
                <a:buClr>
                  <a:schemeClr val="accent1"/>
                </a:buClr>
                <a:buSzPct val="75000"/>
                <a:buFont typeface="Wingdings" pitchFamily="2" charset="2"/>
                <a:buChar char=""/>
                <a:defRPr lang="en-US" sz="8600" kern="1200" baseline="0" dirty="0">
                  <a:solidFill>
                    <a:schemeClr val="tx1">
                      <a:lumMod val="65000"/>
                      <a:lumOff val="35000"/>
                    </a:schemeClr>
                  </a:solidFill>
                  <a:latin typeface="+mn-lt"/>
                  <a:ea typeface="+mn-ea"/>
                  <a:cs typeface="+mn-cs"/>
                </a:defRPr>
              </a:lvl9pPr>
            </a:lstStyle>
            <a:p>
              <a:pPr>
                <a:spcBef>
                  <a:spcPts val="1800"/>
                </a:spcBef>
              </a:pPr>
              <a:endParaRPr lang="en-US" sz="3600" dirty="0">
                <a:latin typeface="+mj-lt"/>
                <a:cs typeface="Impact"/>
              </a:endParaRPr>
            </a:p>
          </p:txBody>
        </p:sp>
      </p:grpSp>
      <p:grpSp>
        <p:nvGrpSpPr>
          <p:cNvPr id="65" name="Group 64"/>
          <p:cNvGrpSpPr/>
          <p:nvPr/>
        </p:nvGrpSpPr>
        <p:grpSpPr>
          <a:xfrm>
            <a:off x="33070800" y="21640800"/>
            <a:ext cx="10058400" cy="8534400"/>
            <a:chOff x="29489400" y="13258800"/>
            <a:chExt cx="10058400" cy="10046534"/>
          </a:xfrm>
        </p:grpSpPr>
        <p:grpSp>
          <p:nvGrpSpPr>
            <p:cNvPr id="66" name="Group 65"/>
            <p:cNvGrpSpPr/>
            <p:nvPr/>
          </p:nvGrpSpPr>
          <p:grpSpPr>
            <a:xfrm>
              <a:off x="29489400" y="13258800"/>
              <a:ext cx="10058400" cy="10046534"/>
              <a:chOff x="10055225" y="4687972"/>
              <a:chExt cx="10058400" cy="15038302"/>
            </a:xfrm>
          </p:grpSpPr>
          <p:sp>
            <p:nvSpPr>
              <p:cNvPr id="68" name="Text Box 23"/>
              <p:cNvSpPr txBox="1">
                <a:spLocks noChangeArrowheads="1"/>
              </p:cNvSpPr>
              <p:nvPr/>
            </p:nvSpPr>
            <p:spPr bwMode="auto">
              <a:xfrm>
                <a:off x="10058400" y="4687972"/>
                <a:ext cx="10055225" cy="1596855"/>
              </a:xfrm>
              <a:prstGeom prst="rect">
                <a:avLst/>
              </a:prstGeom>
              <a:solidFill>
                <a:srgbClr val="F284CC"/>
              </a:solidFill>
              <a:ln>
                <a:noFill/>
              </a:ln>
              <a:effectLst/>
              <a:extLst>
                <a:ext uri="{91240B29-F687-4f45-9708-019B960494DF}">
                  <a14:hiddenLine xmlns:a14="http://schemas.microsoft.com/office/drawing/2010/main" w="9525">
                    <a:solidFill>
                      <a:schemeClr val="tx1"/>
                    </a:solidFill>
                    <a:prstDash val="sysDot"/>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228600" tIns="228600" rIns="228600" bIns="228600" anchor="ctr" anchorCtr="1"/>
              <a:lstStyle>
                <a:lvl1pPr defTabSz="4389438">
                  <a:defRPr>
                    <a:solidFill>
                      <a:schemeClr val="tx1"/>
                    </a:solidFill>
                    <a:latin typeface="Arial" charset="0"/>
                    <a:ea typeface="ＭＳ Ｐゴシック" charset="0"/>
                  </a:defRPr>
                </a:lvl1pPr>
                <a:lvl2pPr defTabSz="4389438">
                  <a:defRPr>
                    <a:solidFill>
                      <a:schemeClr val="tx1"/>
                    </a:solidFill>
                    <a:latin typeface="Arial" charset="0"/>
                    <a:ea typeface="ＭＳ Ｐゴシック" charset="0"/>
                  </a:defRPr>
                </a:lvl2pPr>
                <a:lvl3pPr defTabSz="4389438">
                  <a:defRPr>
                    <a:solidFill>
                      <a:schemeClr val="tx1"/>
                    </a:solidFill>
                    <a:latin typeface="Arial" charset="0"/>
                    <a:ea typeface="ＭＳ Ｐゴシック" charset="0"/>
                  </a:defRPr>
                </a:lvl3pPr>
                <a:lvl4pPr defTabSz="4389438">
                  <a:defRPr>
                    <a:solidFill>
                      <a:schemeClr val="tx1"/>
                    </a:solidFill>
                    <a:latin typeface="Arial" charset="0"/>
                    <a:ea typeface="ＭＳ Ｐゴシック" charset="0"/>
                  </a:defRPr>
                </a:lvl4pPr>
                <a:lvl5pPr defTabSz="4389438">
                  <a:defRPr>
                    <a:solidFill>
                      <a:schemeClr val="tx1"/>
                    </a:solidFill>
                    <a:latin typeface="Arial" charset="0"/>
                    <a:ea typeface="ＭＳ Ｐゴシック" charset="0"/>
                  </a:defRPr>
                </a:lvl5pPr>
                <a:lvl6pPr defTabSz="4389438" fontAlgn="base">
                  <a:spcBef>
                    <a:spcPct val="0"/>
                  </a:spcBef>
                  <a:spcAft>
                    <a:spcPct val="0"/>
                  </a:spcAft>
                  <a:defRPr>
                    <a:solidFill>
                      <a:schemeClr val="tx1"/>
                    </a:solidFill>
                    <a:latin typeface="Arial" charset="0"/>
                    <a:ea typeface="ＭＳ Ｐゴシック" charset="0"/>
                  </a:defRPr>
                </a:lvl6pPr>
                <a:lvl7pPr defTabSz="4389438" fontAlgn="base">
                  <a:spcBef>
                    <a:spcPct val="0"/>
                  </a:spcBef>
                  <a:spcAft>
                    <a:spcPct val="0"/>
                  </a:spcAft>
                  <a:defRPr>
                    <a:solidFill>
                      <a:schemeClr val="tx1"/>
                    </a:solidFill>
                    <a:latin typeface="Arial" charset="0"/>
                    <a:ea typeface="ＭＳ Ｐゴシック" charset="0"/>
                  </a:defRPr>
                </a:lvl7pPr>
                <a:lvl8pPr defTabSz="4389438" fontAlgn="base">
                  <a:spcBef>
                    <a:spcPct val="0"/>
                  </a:spcBef>
                  <a:spcAft>
                    <a:spcPct val="0"/>
                  </a:spcAft>
                  <a:defRPr>
                    <a:solidFill>
                      <a:schemeClr val="tx1"/>
                    </a:solidFill>
                    <a:latin typeface="Arial" charset="0"/>
                    <a:ea typeface="ＭＳ Ｐゴシック" charset="0"/>
                  </a:defRPr>
                </a:lvl8pPr>
                <a:lvl9pPr defTabSz="4389438" fontAlgn="base">
                  <a:spcBef>
                    <a:spcPct val="0"/>
                  </a:spcBef>
                  <a:spcAft>
                    <a:spcPct val="0"/>
                  </a:spcAft>
                  <a:defRPr>
                    <a:solidFill>
                      <a:schemeClr val="tx1"/>
                    </a:solidFill>
                    <a:latin typeface="Arial" charset="0"/>
                    <a:ea typeface="ＭＳ Ｐゴシック" charset="0"/>
                  </a:defRPr>
                </a:lvl9pPr>
              </a:lstStyle>
              <a:p>
                <a:pPr algn="ctr"/>
                <a:r>
                  <a:rPr lang="en-US" sz="4000" dirty="0" smtClean="0">
                    <a:latin typeface="Impact"/>
                    <a:cs typeface="Impact"/>
                  </a:rPr>
                  <a:t>Safeguards</a:t>
                </a:r>
                <a:endParaRPr lang="en-US" sz="4000" dirty="0">
                  <a:latin typeface="Impact"/>
                  <a:cs typeface="Impact"/>
                </a:endParaRPr>
              </a:p>
            </p:txBody>
          </p:sp>
          <p:sp>
            <p:nvSpPr>
              <p:cNvPr id="69" name="Text Box 139"/>
              <p:cNvSpPr txBox="1">
                <a:spLocks noChangeArrowheads="1"/>
              </p:cNvSpPr>
              <p:nvPr/>
            </p:nvSpPr>
            <p:spPr bwMode="auto">
              <a:xfrm>
                <a:off x="10055225" y="6284827"/>
                <a:ext cx="10055225" cy="13441447"/>
              </a:xfrm>
              <a:prstGeom prst="rect">
                <a:avLst/>
              </a:prstGeom>
              <a:solidFill>
                <a:srgbClr val="FFB0E3"/>
              </a:solidFill>
              <a:ln>
                <a:noFill/>
              </a:ln>
              <a:effectLst/>
              <a:extLst>
                <a:ext uri="{91240B29-F687-4f45-9708-019B960494DF}">
                  <a14:hiddenLine xmlns:a14="http://schemas.microsoft.com/office/drawing/2010/main" w="19050">
                    <a:solidFill>
                      <a:schemeClr val="tx1"/>
                    </a:solidFill>
                    <a:prstDash val="dash"/>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228600" tIns="228600" rIns="228600" bIns="228600"/>
              <a:lstStyle/>
              <a:p>
                <a:endParaRPr lang="en-US" sz="3600" dirty="0">
                  <a:latin typeface="Impact"/>
                  <a:cs typeface="Impact"/>
                </a:endParaRPr>
              </a:p>
              <a:p>
                <a:endParaRPr lang="en-US" sz="3600" dirty="0">
                  <a:latin typeface="Impact"/>
                  <a:cs typeface="Impact"/>
                </a:endParaRPr>
              </a:p>
              <a:p>
                <a:endParaRPr lang="en-US" sz="3600" dirty="0">
                  <a:latin typeface="Impact"/>
                  <a:cs typeface="Impact"/>
                </a:endParaRPr>
              </a:p>
            </p:txBody>
          </p:sp>
        </p:grpSp>
        <p:sp>
          <p:nvSpPr>
            <p:cNvPr id="67" name="Content Placeholder 4"/>
            <p:cNvSpPr txBox="1">
              <a:spLocks/>
            </p:cNvSpPr>
            <p:nvPr/>
          </p:nvSpPr>
          <p:spPr>
            <a:xfrm>
              <a:off x="30403800" y="14812169"/>
              <a:ext cx="8229600" cy="8493164"/>
            </a:xfrm>
            <a:prstGeom prst="rect">
              <a:avLst/>
            </a:prstGeom>
          </p:spPr>
          <p:txBody>
            <a:bodyPr>
              <a:noAutofit/>
            </a:bodyPr>
            <a:lstStyle>
              <a:lvl1pPr marL="1097280" indent="-1097280" algn="l" defTabSz="4389120" rtl="0" eaLnBrk="1" latinLnBrk="0" hangingPunct="1">
                <a:spcBef>
                  <a:spcPts val="9600"/>
                </a:spcBef>
                <a:buClr>
                  <a:schemeClr val="accent1"/>
                </a:buClr>
                <a:buSzPct val="75000"/>
                <a:buFont typeface="Wingdings" pitchFamily="2" charset="2"/>
                <a:buChar char="n"/>
                <a:defRPr sz="9600" kern="1200">
                  <a:solidFill>
                    <a:schemeClr val="tx1">
                      <a:lumMod val="65000"/>
                      <a:lumOff val="35000"/>
                    </a:schemeClr>
                  </a:solidFill>
                  <a:latin typeface="+mn-lt"/>
                  <a:ea typeface="+mn-ea"/>
                  <a:cs typeface="+mn-cs"/>
                </a:defRPr>
              </a:lvl1pPr>
              <a:lvl2pPr marL="2194560" indent="-1097280" algn="l" defTabSz="4389120" rtl="0" eaLnBrk="1" latinLnBrk="0" hangingPunct="1">
                <a:spcBef>
                  <a:spcPts val="2880"/>
                </a:spcBef>
                <a:buClr>
                  <a:schemeClr val="accent1">
                    <a:lumMod val="60000"/>
                    <a:lumOff val="40000"/>
                  </a:schemeClr>
                </a:buClr>
                <a:buSzPct val="75000"/>
                <a:buFont typeface="Wingdings" pitchFamily="2" charset="2"/>
                <a:buChar char="n"/>
                <a:defRPr sz="8600" kern="1200">
                  <a:solidFill>
                    <a:schemeClr val="tx1">
                      <a:lumMod val="65000"/>
                      <a:lumOff val="35000"/>
                    </a:schemeClr>
                  </a:solidFill>
                  <a:latin typeface="+mn-lt"/>
                  <a:ea typeface="+mn-ea"/>
                  <a:cs typeface="+mn-cs"/>
                </a:defRPr>
              </a:lvl2pPr>
              <a:lvl3pPr marL="3291840" indent="-1097280" algn="l" defTabSz="4389120" rtl="0" eaLnBrk="1" latinLnBrk="0" hangingPunct="1">
                <a:spcBef>
                  <a:spcPts val="2880"/>
                </a:spcBef>
                <a:buClr>
                  <a:schemeClr val="accent1"/>
                </a:buClr>
                <a:buSzPct val="75000"/>
                <a:buFont typeface="Wingdings" pitchFamily="2" charset="2"/>
                <a:buChar char="n"/>
                <a:defRPr sz="8600" kern="1200">
                  <a:solidFill>
                    <a:schemeClr val="tx1">
                      <a:lumMod val="65000"/>
                      <a:lumOff val="35000"/>
                    </a:schemeClr>
                  </a:solidFill>
                  <a:latin typeface="+mn-lt"/>
                  <a:ea typeface="+mn-ea"/>
                  <a:cs typeface="+mn-cs"/>
                </a:defRPr>
              </a:lvl3pPr>
              <a:lvl4pPr marL="4389120" indent="-1097280" algn="l" defTabSz="4389120" rtl="0" eaLnBrk="1" latinLnBrk="0" hangingPunct="1">
                <a:spcBef>
                  <a:spcPts val="2880"/>
                </a:spcBef>
                <a:buClr>
                  <a:schemeClr val="accent1">
                    <a:lumMod val="60000"/>
                    <a:lumOff val="40000"/>
                  </a:schemeClr>
                </a:buClr>
                <a:buSzPct val="75000"/>
                <a:buFont typeface="Wingdings" pitchFamily="2" charset="2"/>
                <a:buChar char="n"/>
                <a:defRPr sz="8600" kern="1200">
                  <a:solidFill>
                    <a:schemeClr val="tx1">
                      <a:lumMod val="65000"/>
                      <a:lumOff val="35000"/>
                    </a:schemeClr>
                  </a:solidFill>
                  <a:latin typeface="+mn-lt"/>
                  <a:ea typeface="+mn-ea"/>
                  <a:cs typeface="+mn-cs"/>
                </a:defRPr>
              </a:lvl4pPr>
              <a:lvl5pPr marL="5486400" indent="-1097280" algn="l" defTabSz="4389120" rtl="0" eaLnBrk="1" latinLnBrk="0" hangingPunct="1">
                <a:spcBef>
                  <a:spcPts val="2880"/>
                </a:spcBef>
                <a:buClr>
                  <a:schemeClr val="accent1"/>
                </a:buClr>
                <a:buSzPct val="75000"/>
                <a:buFont typeface="Wingdings" pitchFamily="2" charset="2"/>
                <a:buChar char="n"/>
                <a:defRPr sz="8600" kern="1200">
                  <a:solidFill>
                    <a:schemeClr val="tx1">
                      <a:lumMod val="65000"/>
                      <a:lumOff val="35000"/>
                    </a:schemeClr>
                  </a:solidFill>
                  <a:latin typeface="+mn-lt"/>
                  <a:ea typeface="+mn-ea"/>
                  <a:cs typeface="+mn-cs"/>
                </a:defRPr>
              </a:lvl5pPr>
              <a:lvl6pPr marL="6614160" indent="-1097280" algn="l" defTabSz="4389120" rtl="0" eaLnBrk="1" latinLnBrk="0" hangingPunct="1">
                <a:spcBef>
                  <a:spcPct val="20000"/>
                </a:spcBef>
                <a:buClr>
                  <a:schemeClr val="accent1">
                    <a:lumMod val="60000"/>
                    <a:lumOff val="40000"/>
                  </a:schemeClr>
                </a:buClr>
                <a:buSzPct val="75000"/>
                <a:buFont typeface="Wingdings" pitchFamily="2" charset="2"/>
                <a:buChar char=""/>
                <a:defRPr lang="en-US" sz="8600" kern="1200" dirty="0" smtClean="0">
                  <a:solidFill>
                    <a:schemeClr val="tx1">
                      <a:lumMod val="65000"/>
                      <a:lumOff val="35000"/>
                    </a:schemeClr>
                  </a:solidFill>
                  <a:latin typeface="+mn-lt"/>
                  <a:ea typeface="+mn-ea"/>
                  <a:cs typeface="+mn-cs"/>
                </a:defRPr>
              </a:lvl6pPr>
              <a:lvl7pPr marL="7696200" indent="-1097280" algn="l" defTabSz="4389120" rtl="0" eaLnBrk="1" latinLnBrk="0" hangingPunct="1">
                <a:spcBef>
                  <a:spcPct val="20000"/>
                </a:spcBef>
                <a:buClr>
                  <a:schemeClr val="accent1"/>
                </a:buClr>
                <a:buSzPct val="75000"/>
                <a:buFont typeface="Wingdings" pitchFamily="2" charset="2"/>
                <a:buChar char=""/>
                <a:defRPr lang="en-US" sz="8600" kern="1200" baseline="0" dirty="0" smtClean="0">
                  <a:solidFill>
                    <a:schemeClr val="tx1">
                      <a:lumMod val="65000"/>
                      <a:lumOff val="35000"/>
                    </a:schemeClr>
                  </a:solidFill>
                  <a:latin typeface="+mn-lt"/>
                  <a:ea typeface="+mn-ea"/>
                  <a:cs typeface="+mn-cs"/>
                </a:defRPr>
              </a:lvl7pPr>
              <a:lvl8pPr marL="8785862" indent="-1097280" algn="l" defTabSz="4389120" rtl="0" eaLnBrk="1" latinLnBrk="0" hangingPunct="1">
                <a:spcBef>
                  <a:spcPct val="20000"/>
                </a:spcBef>
                <a:buClr>
                  <a:schemeClr val="accent1">
                    <a:lumMod val="60000"/>
                    <a:lumOff val="40000"/>
                  </a:schemeClr>
                </a:buClr>
                <a:buSzPct val="75000"/>
                <a:buFont typeface="Wingdings" pitchFamily="2" charset="2"/>
                <a:buChar char=""/>
                <a:defRPr lang="en-US" sz="8600" kern="1200" baseline="0" dirty="0" smtClean="0">
                  <a:solidFill>
                    <a:schemeClr val="tx1">
                      <a:lumMod val="65000"/>
                      <a:lumOff val="35000"/>
                    </a:schemeClr>
                  </a:solidFill>
                  <a:latin typeface="+mn-lt"/>
                  <a:ea typeface="+mn-ea"/>
                  <a:cs typeface="+mn-cs"/>
                </a:defRPr>
              </a:lvl8pPr>
              <a:lvl9pPr marL="9875520" indent="-1097280" algn="l" defTabSz="4389120" rtl="0" eaLnBrk="1" latinLnBrk="0" hangingPunct="1">
                <a:spcBef>
                  <a:spcPct val="20000"/>
                </a:spcBef>
                <a:buClr>
                  <a:schemeClr val="accent1"/>
                </a:buClr>
                <a:buSzPct val="75000"/>
                <a:buFont typeface="Wingdings" pitchFamily="2" charset="2"/>
                <a:buChar char=""/>
                <a:defRPr lang="en-US" sz="8600" kern="1200" baseline="0" dirty="0">
                  <a:solidFill>
                    <a:schemeClr val="tx1">
                      <a:lumMod val="65000"/>
                      <a:lumOff val="35000"/>
                    </a:schemeClr>
                  </a:solidFill>
                  <a:latin typeface="+mn-lt"/>
                  <a:ea typeface="+mn-ea"/>
                  <a:cs typeface="+mn-cs"/>
                </a:defRPr>
              </a:lvl9pPr>
            </a:lstStyle>
            <a:p>
              <a:pPr>
                <a:spcBef>
                  <a:spcPts val="1800"/>
                </a:spcBef>
              </a:pPr>
              <a:endParaRPr lang="en-US" sz="3600" dirty="0">
                <a:latin typeface="+mj-lt"/>
                <a:cs typeface="Impact"/>
              </a:endParaRPr>
            </a:p>
          </p:txBody>
        </p:sp>
      </p:grpSp>
      <p:sp>
        <p:nvSpPr>
          <p:cNvPr id="13" name="TextBox 12"/>
          <p:cNvSpPr txBox="1"/>
          <p:nvPr/>
        </p:nvSpPr>
        <p:spPr>
          <a:xfrm>
            <a:off x="33528000" y="13639800"/>
            <a:ext cx="8839200" cy="7294306"/>
          </a:xfrm>
          <a:prstGeom prst="rect">
            <a:avLst/>
          </a:prstGeom>
          <a:noFill/>
        </p:spPr>
        <p:txBody>
          <a:bodyPr wrap="square" rtlCol="0">
            <a:spAutoFit/>
          </a:bodyPr>
          <a:lstStyle/>
          <a:p>
            <a:pPr marL="571500" indent="-571500">
              <a:buFont typeface="Arial"/>
              <a:buChar char="•"/>
            </a:pPr>
            <a:r>
              <a:rPr lang="en-US" sz="3600" dirty="0"/>
              <a:t>S</a:t>
            </a:r>
            <a:r>
              <a:rPr lang="en-US" sz="3600" dirty="0" smtClean="0"/>
              <a:t>creening is done for every newborn without parental consent </a:t>
            </a:r>
          </a:p>
          <a:p>
            <a:pPr marL="571500" indent="-571500">
              <a:buFont typeface="Arial"/>
              <a:buChar char="•"/>
            </a:pPr>
            <a:r>
              <a:rPr lang="en-US" sz="3600" dirty="0" smtClean="0"/>
              <a:t>Data is collected by public health agencies</a:t>
            </a:r>
          </a:p>
          <a:p>
            <a:pPr marL="571500" indent="-571500">
              <a:buFont typeface="Arial"/>
              <a:buChar char="•"/>
            </a:pPr>
            <a:r>
              <a:rPr lang="en-US" sz="3600" dirty="0" smtClean="0"/>
              <a:t>Parents would prefer that they be notified every time their child’s data is used for research purposes</a:t>
            </a:r>
          </a:p>
          <a:p>
            <a:pPr marL="571500" indent="-571500">
              <a:buFont typeface="Arial"/>
              <a:buChar char="•"/>
            </a:pPr>
            <a:r>
              <a:rPr lang="en-US" sz="3600" dirty="0" smtClean="0"/>
              <a:t>Physicians must disclose screening results to parents </a:t>
            </a:r>
            <a:endParaRPr lang="en-US" sz="3600" dirty="0"/>
          </a:p>
          <a:p>
            <a:pPr marL="571500" indent="-571500">
              <a:buFont typeface="Arial"/>
              <a:buChar char="•"/>
            </a:pPr>
            <a:r>
              <a:rPr lang="en-US" sz="3600" dirty="0" smtClean="0"/>
              <a:t>Physician and hospital could be liable if screening is not performed or if appropriate follow up actions are not taken</a:t>
            </a:r>
            <a:endParaRPr lang="en-US" sz="3600" dirty="0"/>
          </a:p>
        </p:txBody>
      </p:sp>
      <p:sp>
        <p:nvSpPr>
          <p:cNvPr id="17" name="TextBox 16"/>
          <p:cNvSpPr txBox="1"/>
          <p:nvPr/>
        </p:nvSpPr>
        <p:spPr>
          <a:xfrm>
            <a:off x="33528000" y="22555200"/>
            <a:ext cx="8534400" cy="6740308"/>
          </a:xfrm>
          <a:prstGeom prst="rect">
            <a:avLst/>
          </a:prstGeom>
          <a:noFill/>
        </p:spPr>
        <p:txBody>
          <a:bodyPr wrap="square" rtlCol="0">
            <a:spAutoFit/>
          </a:bodyPr>
          <a:lstStyle/>
          <a:p>
            <a:pPr marL="571500" indent="-571500">
              <a:buFont typeface="Arial"/>
              <a:buChar char="•"/>
            </a:pPr>
            <a:r>
              <a:rPr lang="en-US" sz="3600" dirty="0" smtClean="0"/>
              <a:t>Genetic Information Non-discrimination Act (2008)</a:t>
            </a:r>
          </a:p>
          <a:p>
            <a:pPr marL="2765889" lvl="1" indent="-571500">
              <a:buFont typeface="Arial"/>
              <a:buChar char="•"/>
            </a:pPr>
            <a:r>
              <a:rPr lang="en-US" sz="3600" dirty="0" smtClean="0"/>
              <a:t>Protects individuals from being excluded from health care or employment</a:t>
            </a:r>
          </a:p>
          <a:p>
            <a:pPr marL="571500" indent="-571500">
              <a:buFont typeface="Arial"/>
              <a:buChar char="•"/>
            </a:pPr>
            <a:r>
              <a:rPr lang="en-US" sz="3600" dirty="0" smtClean="0"/>
              <a:t>Health Information Portability and Accountability Act</a:t>
            </a:r>
          </a:p>
          <a:p>
            <a:pPr marL="571500" indent="-571500">
              <a:buFont typeface="Arial"/>
              <a:buChar char="•"/>
            </a:pPr>
            <a:r>
              <a:rPr lang="en-US" sz="3600" dirty="0" smtClean="0"/>
              <a:t>Hospitals involved in program have outlines of appropriate implementation of screening</a:t>
            </a:r>
          </a:p>
          <a:p>
            <a:endParaRPr lang="en-US" sz="3600" dirty="0"/>
          </a:p>
        </p:txBody>
      </p:sp>
      <p:pic>
        <p:nvPicPr>
          <p:cNvPr id="2" name="Picture 1" descr="ACCE_wheel.g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63200" y="22555200"/>
            <a:ext cx="7467600" cy="7404314"/>
          </a:xfrm>
          <a:prstGeom prst="rect">
            <a:avLst/>
          </a:prstGeom>
        </p:spPr>
      </p:pic>
      <p:sp>
        <p:nvSpPr>
          <p:cNvPr id="19" name="TextBox 18"/>
          <p:cNvSpPr txBox="1"/>
          <p:nvPr/>
        </p:nvSpPr>
        <p:spPr>
          <a:xfrm>
            <a:off x="20650200" y="22555200"/>
            <a:ext cx="9982200" cy="7294306"/>
          </a:xfrm>
          <a:prstGeom prst="rect">
            <a:avLst/>
          </a:prstGeom>
          <a:noFill/>
        </p:spPr>
        <p:txBody>
          <a:bodyPr wrap="square" rtlCol="0">
            <a:spAutoFit/>
          </a:bodyPr>
          <a:lstStyle/>
          <a:p>
            <a:r>
              <a:rPr lang="en-US" sz="3600" dirty="0" smtClean="0"/>
              <a:t>Through this Leadership </a:t>
            </a:r>
            <a:r>
              <a:rPr lang="en-US" sz="3600" dirty="0"/>
              <a:t>I</a:t>
            </a:r>
            <a:r>
              <a:rPr lang="en-US" sz="3600" dirty="0" smtClean="0"/>
              <a:t>n </a:t>
            </a:r>
            <a:r>
              <a:rPr lang="en-US" sz="3600" dirty="0"/>
              <a:t>A</a:t>
            </a:r>
            <a:r>
              <a:rPr lang="en-US" sz="3600" dirty="0" smtClean="0"/>
              <a:t>ction placement, I learned that it is vital that we assess the impacts of both the good and potentially harmful effects that programs have on people.  Through our actions as leaders, it is crucial that we remain ethical, and do no harm to the people affected by our programs. </a:t>
            </a:r>
          </a:p>
          <a:p>
            <a:endParaRPr lang="en-US" sz="3600" dirty="0"/>
          </a:p>
          <a:p>
            <a:r>
              <a:rPr lang="en-US" sz="3600" dirty="0" smtClean="0"/>
              <a:t>Through this project, I gained a deeper understanding of program evaluation.  I learned the importance of communication when collaborating on portions of a larger project.  </a:t>
            </a:r>
            <a:endParaRPr lang="en-US" sz="3600" dirty="0"/>
          </a:p>
        </p:txBody>
      </p:sp>
      <p:sp>
        <p:nvSpPr>
          <p:cNvPr id="29" name="TextBox 28"/>
          <p:cNvSpPr txBox="1"/>
          <p:nvPr/>
        </p:nvSpPr>
        <p:spPr>
          <a:xfrm>
            <a:off x="32918400" y="4800600"/>
            <a:ext cx="9982200" cy="923330"/>
          </a:xfrm>
          <a:prstGeom prst="rect">
            <a:avLst/>
          </a:prstGeom>
          <a:noFill/>
        </p:spPr>
        <p:txBody>
          <a:bodyPr wrap="square" rtlCol="0">
            <a:spAutoFit/>
          </a:bodyPr>
          <a:lstStyle/>
          <a:p>
            <a:pPr algn="ctr"/>
            <a:r>
              <a:rPr lang="en-US" sz="5400" dirty="0" smtClean="0"/>
              <a:t>ELSI Results</a:t>
            </a:r>
            <a:endParaRPr lang="en-US" sz="5400" dirty="0"/>
          </a:p>
        </p:txBody>
      </p:sp>
      <p:pic>
        <p:nvPicPr>
          <p:cNvPr id="48" name="Picture 47" descr="logo.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614390" y="457200"/>
            <a:ext cx="6662420" cy="1638300"/>
          </a:xfrm>
          <a:prstGeom prst="rect">
            <a:avLst/>
          </a:prstGeom>
        </p:spPr>
      </p:pic>
    </p:spTree>
  </p:cSld>
  <p:clrMapOvr>
    <a:masterClrMapping/>
  </p:clrMapOvr>
  <p:timing>
    <p:tnLst>
      <p:par>
        <p:cTn xmlns:p14="http://schemas.microsoft.com/office/powerpoint/2010/mai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fd2064a9d6325a1511c5996bf529d6e5e4a58fe"/>
</p:tagLst>
</file>

<file path=ppt/theme/theme1.xml><?xml version="1.0" encoding="utf-8"?>
<a:theme xmlns:a="http://schemas.openxmlformats.org/drawingml/2006/main" name="Advantage">
  <a:themeElements>
    <a:clrScheme name="Advantage">
      <a:dk1>
        <a:sysClr val="windowText" lastClr="000000"/>
      </a:dk1>
      <a:lt1>
        <a:sysClr val="window" lastClr="FFFFFF"/>
      </a:lt1>
      <a:dk2>
        <a:srgbClr val="2B142D"/>
      </a:dk2>
      <a:lt2>
        <a:srgbClr val="C3AFCC"/>
      </a:lt2>
      <a:accent1>
        <a:srgbClr val="663366"/>
      </a:accent1>
      <a:accent2>
        <a:srgbClr val="330F42"/>
      </a:accent2>
      <a:accent3>
        <a:srgbClr val="666699"/>
      </a:accent3>
      <a:accent4>
        <a:srgbClr val="999966"/>
      </a:accent4>
      <a:accent5>
        <a:srgbClr val="F7901E"/>
      </a:accent5>
      <a:accent6>
        <a:srgbClr val="A3A101"/>
      </a:accent6>
      <a:hlink>
        <a:srgbClr val="BC5FBC"/>
      </a:hlink>
      <a:folHlink>
        <a:srgbClr val="9775A7"/>
      </a:folHlink>
    </a:clrScheme>
    <a:fontScheme name="Advantage">
      <a:majorFont>
        <a:latin typeface="Rockwell"/>
        <a:ea typeface=""/>
        <a:cs typeface=""/>
        <a:font script="Jpan" typeface="ＭＳ ゴシック"/>
        <a:font script="Hans" typeface="宋体"/>
        <a:font script="Hant" typeface="新細明體"/>
      </a:majorFont>
      <a:minorFont>
        <a:latin typeface="Rockwell"/>
        <a:ea typeface=""/>
        <a:cs typeface=""/>
        <a:font script="Jpan" typeface="ＭＳ ゴシック"/>
        <a:font script="Hans" typeface="宋体"/>
        <a:font script="Hant" typeface="新細明體"/>
      </a:minorFont>
    </a:fontScheme>
    <a:fmtScheme name="Advantage">
      <a:fillStyleLst>
        <a:solidFill>
          <a:schemeClr val="phClr"/>
        </a:solidFill>
        <a:gradFill rotWithShape="1">
          <a:gsLst>
            <a:gs pos="0">
              <a:schemeClr val="phClr">
                <a:tint val="100000"/>
                <a:shade val="40000"/>
                <a:alpha val="100000"/>
                <a:satMod val="150000"/>
                <a:lumMod val="100000"/>
              </a:schemeClr>
            </a:gs>
            <a:gs pos="100000">
              <a:schemeClr val="phClr">
                <a:tint val="70000"/>
                <a:shade val="100000"/>
                <a:alpha val="100000"/>
                <a:satMod val="200000"/>
                <a:lumMod val="100000"/>
              </a:schemeClr>
            </a:gs>
          </a:gsLst>
          <a:lin ang="6000000" scaled="1"/>
        </a:gradFill>
        <a:gradFill rotWithShape="1">
          <a:gsLst>
            <a:gs pos="0">
              <a:schemeClr val="phClr">
                <a:shade val="40000"/>
                <a:alpha val="100000"/>
                <a:satMod val="150000"/>
                <a:lumMod val="100000"/>
              </a:schemeClr>
            </a:gs>
            <a:gs pos="100000">
              <a:schemeClr val="phClr">
                <a:tint val="70000"/>
                <a:shade val="100000"/>
                <a:alpha val="100000"/>
                <a:satMod val="200000"/>
                <a:lumMod val="100000"/>
              </a:schemeClr>
            </a:gs>
          </a:gsLst>
          <a:lin ang="5400000" scaled="1"/>
        </a:gra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innerShdw blurRad="50800" dist="25400" dir="13500000">
              <a:srgbClr val="FFFFFF">
                <a:alpha val="75000"/>
              </a:srgbClr>
            </a:innerShdw>
            <a:outerShdw blurRad="63500" dist="25400" dir="5400000" rotWithShape="0">
              <a:srgbClr val="808080">
                <a:alpha val="75000"/>
              </a:srgbClr>
            </a:outerShdw>
          </a:effectLst>
        </a:effectStyle>
        <a:effectStyle>
          <a:effectLst/>
          <a:scene3d>
            <a:camera prst="orthographicFront">
              <a:rot lat="0" lon="0" rev="0"/>
            </a:camera>
            <a:lightRig rig="twoPt" dir="tl">
              <a:rot lat="0" lon="0" rev="4500000"/>
            </a:lightRig>
          </a:scene3d>
          <a:sp3d>
            <a:bevelT w="63500" h="50800"/>
          </a:sp3d>
        </a:effectStyle>
      </a:effectStyleLst>
      <a:bgFillStyleLst>
        <a:solidFill>
          <a:schemeClr val="phClr"/>
        </a:solidFill>
        <a:gradFill rotWithShape="1">
          <a:gsLst>
            <a:gs pos="0">
              <a:schemeClr val="phClr">
                <a:tint val="40000"/>
                <a:satMod val="1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Advantage.thmx</Template>
  <TotalTime>19577</TotalTime>
  <Words>498</Words>
  <Application>Microsoft Macintosh PowerPoint</Application>
  <PresentationFormat>Custom</PresentationFormat>
  <Paragraphs>66</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Advantage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nrc22</dc:creator>
  <cp:lastModifiedBy>Emily Reddy</cp:lastModifiedBy>
  <cp:revision>69</cp:revision>
  <dcterms:created xsi:type="dcterms:W3CDTF">2011-03-29T17:41:26Z</dcterms:created>
  <dcterms:modified xsi:type="dcterms:W3CDTF">2015-05-06T18:14:33Z</dcterms:modified>
</cp:coreProperties>
</file>