
<file path=[Content_Types].xml><?xml version="1.0" encoding="utf-8"?>
<Types xmlns="http://schemas.openxmlformats.org/package/2006/content-types">
  <Override PartName="/docProps/core.xml" ContentType="application/vnd.openxmlformats-package.core-properties+xml"/>
  <Default Extension="rels" ContentType="application/vnd.openxmlformats-package.relationships+xml"/>
  <Override PartName="/ppt/slideLayouts/slideLayout6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1.xml" ContentType="application/vnd.openxmlformats-officedocument.presentationml.slideLayout+xml"/>
  <Default Extension="png" ContentType="image/png"/>
  <Override PartName="/ppt/slideLayouts/slideLayout11.xml" ContentType="application/vnd.openxmlformats-officedocument.presentationml.slideLayout+xml"/>
  <Override PartName="/ppt/slideLayouts/slideLayout3.xml" ContentType="application/vnd.openxmlformats-officedocument.presentationml.slideLayout+xml"/>
  <Default Extension="xml" ContentType="application/xml"/>
  <Override PartName="/docProps/app.xml" ContentType="application/vnd.openxmlformats-officedocument.extended-properties+xml"/>
  <Override PartName="/ppt/slideMasters/slideMaster1.xml" ContentType="application/vnd.openxmlformats-officedocument.presentationml.slideMaster+xml"/>
  <Override PartName="/ppt/slideLayouts/slideLayout5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7.xml" ContentType="application/vnd.openxmlformats-officedocument.presentationml.slideLayout+xml"/>
  <Default Extension="pdf" ContentType="application/pdf"/>
  <Default Extension="gif" ContentType="image/gif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2.xml" ContentType="application/vnd.openxmlformats-officedocument.presentationml.slideLayout+xml"/>
  <Default Extension="bin" ContentType="application/vnd.openxmlformats-officedocument.presentationml.printerSettings"/>
  <Override PartName="/ppt/slides/slide1.xml" ContentType="application/vnd.openxmlformats-officedocument.presentationml.slide+xml"/>
  <Default Extension="jpeg" ContentType="image/jpeg"/>
  <Override PartName="/ppt/slideLayouts/slideLayout4.xml" ContentType="application/vnd.openxmlformats-officedocument.presentationml.slideLayout+xml"/>
  <Override PartName="/ppt/tableStyles.xml" ContentType="application/vnd.openxmlformats-officedocument.presentationml.tableStyles+xml"/>
  <Override PartName="/ppt/theme/theme1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saveSubsetFonts="1" autoCompressPictures="0">
  <p:sldMasterIdLst>
    <p:sldMasterId id="2147483648" r:id="rId1"/>
  </p:sldMasterIdLst>
  <p:sldIdLst>
    <p:sldId id="262" r:id="rId2"/>
  </p:sldIdLst>
  <p:sldSz cx="36576000" cy="23774400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6800" kern="1200">
        <a:solidFill>
          <a:schemeClr val="tx1"/>
        </a:solidFill>
        <a:latin typeface="Arial" pitchFamily="-112" charset="0"/>
        <a:ea typeface="+mn-ea"/>
        <a:cs typeface="+mn-cs"/>
      </a:defRPr>
    </a:lvl1pPr>
    <a:lvl2pPr marL="327950" algn="l" rtl="0" fontAlgn="base">
      <a:spcBef>
        <a:spcPct val="0"/>
      </a:spcBef>
      <a:spcAft>
        <a:spcPct val="0"/>
      </a:spcAft>
      <a:defRPr sz="6800" kern="1200">
        <a:solidFill>
          <a:schemeClr val="tx1"/>
        </a:solidFill>
        <a:latin typeface="Arial" pitchFamily="-112" charset="0"/>
        <a:ea typeface="+mn-ea"/>
        <a:cs typeface="+mn-cs"/>
      </a:defRPr>
    </a:lvl2pPr>
    <a:lvl3pPr marL="655899" algn="l" rtl="0" fontAlgn="base">
      <a:spcBef>
        <a:spcPct val="0"/>
      </a:spcBef>
      <a:spcAft>
        <a:spcPct val="0"/>
      </a:spcAft>
      <a:defRPr sz="6800" kern="1200">
        <a:solidFill>
          <a:schemeClr val="tx1"/>
        </a:solidFill>
        <a:latin typeface="Arial" pitchFamily="-112" charset="0"/>
        <a:ea typeface="+mn-ea"/>
        <a:cs typeface="+mn-cs"/>
      </a:defRPr>
    </a:lvl3pPr>
    <a:lvl4pPr marL="983849" algn="l" rtl="0" fontAlgn="base">
      <a:spcBef>
        <a:spcPct val="0"/>
      </a:spcBef>
      <a:spcAft>
        <a:spcPct val="0"/>
      </a:spcAft>
      <a:defRPr sz="6800" kern="1200">
        <a:solidFill>
          <a:schemeClr val="tx1"/>
        </a:solidFill>
        <a:latin typeface="Arial" pitchFamily="-112" charset="0"/>
        <a:ea typeface="+mn-ea"/>
        <a:cs typeface="+mn-cs"/>
      </a:defRPr>
    </a:lvl4pPr>
    <a:lvl5pPr marL="1311798" algn="l" rtl="0" fontAlgn="base">
      <a:spcBef>
        <a:spcPct val="0"/>
      </a:spcBef>
      <a:spcAft>
        <a:spcPct val="0"/>
      </a:spcAft>
      <a:defRPr sz="6800" kern="1200">
        <a:solidFill>
          <a:schemeClr val="tx1"/>
        </a:solidFill>
        <a:latin typeface="Arial" pitchFamily="-112" charset="0"/>
        <a:ea typeface="+mn-ea"/>
        <a:cs typeface="+mn-cs"/>
      </a:defRPr>
    </a:lvl5pPr>
    <a:lvl6pPr marL="1639748" algn="l" defTabSz="327950" rtl="0" eaLnBrk="1" latinLnBrk="0" hangingPunct="1">
      <a:defRPr sz="6800" kern="1200">
        <a:solidFill>
          <a:schemeClr val="tx1"/>
        </a:solidFill>
        <a:latin typeface="Arial" pitchFamily="-112" charset="0"/>
        <a:ea typeface="+mn-ea"/>
        <a:cs typeface="+mn-cs"/>
      </a:defRPr>
    </a:lvl6pPr>
    <a:lvl7pPr marL="1967697" algn="l" defTabSz="327950" rtl="0" eaLnBrk="1" latinLnBrk="0" hangingPunct="1">
      <a:defRPr sz="6800" kern="1200">
        <a:solidFill>
          <a:schemeClr val="tx1"/>
        </a:solidFill>
        <a:latin typeface="Arial" pitchFamily="-112" charset="0"/>
        <a:ea typeface="+mn-ea"/>
        <a:cs typeface="+mn-cs"/>
      </a:defRPr>
    </a:lvl7pPr>
    <a:lvl8pPr marL="2295647" algn="l" defTabSz="327950" rtl="0" eaLnBrk="1" latinLnBrk="0" hangingPunct="1">
      <a:defRPr sz="6800" kern="1200">
        <a:solidFill>
          <a:schemeClr val="tx1"/>
        </a:solidFill>
        <a:latin typeface="Arial" pitchFamily="-112" charset="0"/>
        <a:ea typeface="+mn-ea"/>
        <a:cs typeface="+mn-cs"/>
      </a:defRPr>
    </a:lvl8pPr>
    <a:lvl9pPr marL="2623596" algn="l" defTabSz="327950" rtl="0" eaLnBrk="1" latinLnBrk="0" hangingPunct="1">
      <a:defRPr sz="6800" kern="1200">
        <a:solidFill>
          <a:schemeClr val="tx1"/>
        </a:solidFill>
        <a:latin typeface="Arial" pitchFamily="-112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prnPr scaleToFitPaper="1"/>
  <p:clrMru>
    <a:srgbClr val="8ECB91"/>
    <a:srgbClr val="CDE500"/>
    <a:srgbClr val="FB720A"/>
    <a:srgbClr val="7F86BB"/>
    <a:srgbClr val="FFFFCC"/>
    <a:srgbClr val="CCFF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normalViewPr>
    <p:restoredLeft sz="25072" autoAdjust="0"/>
    <p:restoredTop sz="94660"/>
  </p:normalViewPr>
  <p:slideViewPr>
    <p:cSldViewPr showGuides="1">
      <p:cViewPr varScale="1">
        <p:scale>
          <a:sx n="40" d="100"/>
          <a:sy n="40" d="100"/>
        </p:scale>
        <p:origin x="-152" y="-208"/>
      </p:cViewPr>
      <p:guideLst>
        <p:guide orient="horz" pos="2016"/>
        <p:guide orient="horz" pos="7440"/>
        <p:guide orient="horz" pos="12432"/>
        <p:guide pos="27216"/>
        <p:guide pos="-4416"/>
        <p:guide pos="1728"/>
        <p:guide pos="21120"/>
        <p:guide pos="24672"/>
        <p:guide pos="15504"/>
        <p:guide pos="2448"/>
        <p:guide pos="9504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interSettings" Target="printerSettings/printerSettings1.bin"/><Relationship Id="rId4" Type="http://schemas.openxmlformats.org/officeDocument/2006/relationships/presProps" Target="presProps.xml"/><Relationship Id="rId5" Type="http://schemas.openxmlformats.org/officeDocument/2006/relationships/viewProps" Target="viewProps.xml"/><Relationship Id="rId6" Type="http://schemas.openxmlformats.org/officeDocument/2006/relationships/theme" Target="theme/theme1.xml"/><Relationship Id="rId7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742974" y="7385932"/>
            <a:ext cx="31090054" cy="5095169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485947" y="13471702"/>
            <a:ext cx="25604107" cy="6076597"/>
          </a:xfrm>
        </p:spPr>
        <p:txBody>
          <a:bodyPr/>
          <a:lstStyle>
            <a:lvl1pPr marL="0" indent="0" algn="ctr">
              <a:buNone/>
              <a:defRPr/>
            </a:lvl1pPr>
            <a:lvl2pPr marL="327950" indent="0" algn="ctr">
              <a:buNone/>
              <a:defRPr/>
            </a:lvl2pPr>
            <a:lvl3pPr marL="655899" indent="0" algn="ctr">
              <a:buNone/>
              <a:defRPr/>
            </a:lvl3pPr>
            <a:lvl4pPr marL="983849" indent="0" algn="ctr">
              <a:buNone/>
              <a:defRPr/>
            </a:lvl4pPr>
            <a:lvl5pPr marL="1311798" indent="0" algn="ctr">
              <a:buNone/>
              <a:defRPr/>
            </a:lvl5pPr>
            <a:lvl6pPr marL="1639748" indent="0" algn="ctr">
              <a:buNone/>
              <a:defRPr/>
            </a:lvl6pPr>
            <a:lvl7pPr marL="1967697" indent="0" algn="ctr">
              <a:buNone/>
              <a:defRPr/>
            </a:lvl7pPr>
            <a:lvl8pPr marL="2295647" indent="0" algn="ctr">
              <a:buNone/>
              <a:defRPr/>
            </a:lvl8pPr>
            <a:lvl9pPr marL="2623596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fld id="{49869E54-C5B5-C245-87E7-1D9A0AB7EF79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fld id="{B98F5F5F-B7B9-BD49-82C5-040C22E65407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89250" y="15277484"/>
            <a:ext cx="31090054" cy="4721401"/>
          </a:xfrm>
        </p:spPr>
        <p:txBody>
          <a:bodyPr anchor="t"/>
          <a:lstStyle>
            <a:lvl1pPr algn="l">
              <a:defRPr sz="29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889250" y="10076833"/>
            <a:ext cx="31090054" cy="5200650"/>
          </a:xfrm>
        </p:spPr>
        <p:txBody>
          <a:bodyPr anchor="b"/>
          <a:lstStyle>
            <a:lvl1pPr marL="0" indent="0">
              <a:buNone/>
              <a:defRPr sz="1400"/>
            </a:lvl1pPr>
            <a:lvl2pPr marL="327950" indent="0">
              <a:buNone/>
              <a:defRPr sz="1300"/>
            </a:lvl2pPr>
            <a:lvl3pPr marL="655899" indent="0">
              <a:buNone/>
              <a:defRPr sz="1100"/>
            </a:lvl3pPr>
            <a:lvl4pPr marL="983849" indent="0">
              <a:buNone/>
              <a:defRPr sz="1000"/>
            </a:lvl4pPr>
            <a:lvl5pPr marL="1311798" indent="0">
              <a:buNone/>
              <a:defRPr sz="1000"/>
            </a:lvl5pPr>
            <a:lvl6pPr marL="1639748" indent="0">
              <a:buNone/>
              <a:defRPr sz="1000"/>
            </a:lvl6pPr>
            <a:lvl7pPr marL="1967697" indent="0">
              <a:buNone/>
              <a:defRPr sz="1000"/>
            </a:lvl7pPr>
            <a:lvl8pPr marL="2295647" indent="0">
              <a:buNone/>
              <a:defRPr sz="1000"/>
            </a:lvl8pPr>
            <a:lvl9pPr marL="2623596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fld id="{083727EF-7306-4F48-9E69-E773BEDF932A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829027" y="5546901"/>
            <a:ext cx="16404544" cy="15690233"/>
          </a:xfrm>
        </p:spPr>
        <p:txBody>
          <a:bodyPr/>
          <a:lstStyle>
            <a:lvl1pPr>
              <a:defRPr sz="2000"/>
            </a:lvl1pPr>
            <a:lvl2pPr>
              <a:defRPr sz="1700"/>
            </a:lvl2pPr>
            <a:lvl3pPr>
              <a:defRPr sz="1400"/>
            </a:lvl3pPr>
            <a:lvl4pPr>
              <a:defRPr sz="1300"/>
            </a:lvl4pPr>
            <a:lvl5pPr>
              <a:defRPr sz="1300"/>
            </a:lvl5pPr>
            <a:lvl6pPr>
              <a:defRPr sz="1300"/>
            </a:lvl6pPr>
            <a:lvl7pPr>
              <a:defRPr sz="1300"/>
            </a:lvl7pPr>
            <a:lvl8pPr>
              <a:defRPr sz="1300"/>
            </a:lvl8pPr>
            <a:lvl9pPr>
              <a:defRPr sz="13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8342429" y="5546901"/>
            <a:ext cx="16404545" cy="15690233"/>
          </a:xfrm>
        </p:spPr>
        <p:txBody>
          <a:bodyPr/>
          <a:lstStyle>
            <a:lvl1pPr>
              <a:defRPr sz="2000"/>
            </a:lvl1pPr>
            <a:lvl2pPr>
              <a:defRPr sz="1700"/>
            </a:lvl2pPr>
            <a:lvl3pPr>
              <a:defRPr sz="1400"/>
            </a:lvl3pPr>
            <a:lvl4pPr>
              <a:defRPr sz="1300"/>
            </a:lvl4pPr>
            <a:lvl5pPr>
              <a:defRPr sz="1300"/>
            </a:lvl5pPr>
            <a:lvl6pPr>
              <a:defRPr sz="1300"/>
            </a:lvl6pPr>
            <a:lvl7pPr>
              <a:defRPr sz="1300"/>
            </a:lvl7pPr>
            <a:lvl8pPr>
              <a:defRPr sz="1300"/>
            </a:lvl8pPr>
            <a:lvl9pPr>
              <a:defRPr sz="13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fld id="{D7F77353-8D60-FE47-A0FF-26928FA2108C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829027" y="5322182"/>
            <a:ext cx="16160750" cy="2217385"/>
          </a:xfrm>
        </p:spPr>
        <p:txBody>
          <a:bodyPr anchor="b"/>
          <a:lstStyle>
            <a:lvl1pPr marL="0" indent="0">
              <a:buNone/>
              <a:defRPr sz="1700" b="1"/>
            </a:lvl1pPr>
            <a:lvl2pPr marL="327950" indent="0">
              <a:buNone/>
              <a:defRPr sz="1400" b="1"/>
            </a:lvl2pPr>
            <a:lvl3pPr marL="655899" indent="0">
              <a:buNone/>
              <a:defRPr sz="1300" b="1"/>
            </a:lvl3pPr>
            <a:lvl4pPr marL="983849" indent="0">
              <a:buNone/>
              <a:defRPr sz="1100" b="1"/>
            </a:lvl4pPr>
            <a:lvl5pPr marL="1311798" indent="0">
              <a:buNone/>
              <a:defRPr sz="1100" b="1"/>
            </a:lvl5pPr>
            <a:lvl6pPr marL="1639748" indent="0">
              <a:buNone/>
              <a:defRPr sz="1100" b="1"/>
            </a:lvl6pPr>
            <a:lvl7pPr marL="1967697" indent="0">
              <a:buNone/>
              <a:defRPr sz="1100" b="1"/>
            </a:lvl7pPr>
            <a:lvl8pPr marL="2295647" indent="0">
              <a:buNone/>
              <a:defRPr sz="1100" b="1"/>
            </a:lvl8pPr>
            <a:lvl9pPr marL="2623596" indent="0">
              <a:buNone/>
              <a:defRPr sz="11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829027" y="7539567"/>
            <a:ext cx="16160750" cy="13697568"/>
          </a:xfrm>
        </p:spPr>
        <p:txBody>
          <a:bodyPr/>
          <a:lstStyle>
            <a:lvl1pPr>
              <a:defRPr sz="1700"/>
            </a:lvl1pPr>
            <a:lvl2pPr>
              <a:defRPr sz="1400"/>
            </a:lvl2pPr>
            <a:lvl3pPr>
              <a:defRPr sz="1300"/>
            </a:lvl3pPr>
            <a:lvl4pPr>
              <a:defRPr sz="1100"/>
            </a:lvl4pPr>
            <a:lvl5pPr>
              <a:defRPr sz="1100"/>
            </a:lvl5pPr>
            <a:lvl6pPr>
              <a:defRPr sz="1100"/>
            </a:lvl6pPr>
            <a:lvl7pPr>
              <a:defRPr sz="1100"/>
            </a:lvl7pPr>
            <a:lvl8pPr>
              <a:defRPr sz="1100"/>
            </a:lvl8pPr>
            <a:lvl9pPr>
              <a:defRPr sz="11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18580554" y="5322182"/>
            <a:ext cx="16166420" cy="2217385"/>
          </a:xfrm>
        </p:spPr>
        <p:txBody>
          <a:bodyPr anchor="b"/>
          <a:lstStyle>
            <a:lvl1pPr marL="0" indent="0">
              <a:buNone/>
              <a:defRPr sz="1700" b="1"/>
            </a:lvl1pPr>
            <a:lvl2pPr marL="327950" indent="0">
              <a:buNone/>
              <a:defRPr sz="1400" b="1"/>
            </a:lvl2pPr>
            <a:lvl3pPr marL="655899" indent="0">
              <a:buNone/>
              <a:defRPr sz="1300" b="1"/>
            </a:lvl3pPr>
            <a:lvl4pPr marL="983849" indent="0">
              <a:buNone/>
              <a:defRPr sz="1100" b="1"/>
            </a:lvl4pPr>
            <a:lvl5pPr marL="1311798" indent="0">
              <a:buNone/>
              <a:defRPr sz="1100" b="1"/>
            </a:lvl5pPr>
            <a:lvl6pPr marL="1639748" indent="0">
              <a:buNone/>
              <a:defRPr sz="1100" b="1"/>
            </a:lvl6pPr>
            <a:lvl7pPr marL="1967697" indent="0">
              <a:buNone/>
              <a:defRPr sz="1100" b="1"/>
            </a:lvl7pPr>
            <a:lvl8pPr marL="2295647" indent="0">
              <a:buNone/>
              <a:defRPr sz="1100" b="1"/>
            </a:lvl8pPr>
            <a:lvl9pPr marL="2623596" indent="0">
              <a:buNone/>
              <a:defRPr sz="11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18580554" y="7539567"/>
            <a:ext cx="16166420" cy="13697568"/>
          </a:xfrm>
        </p:spPr>
        <p:txBody>
          <a:bodyPr/>
          <a:lstStyle>
            <a:lvl1pPr>
              <a:defRPr sz="1700"/>
            </a:lvl1pPr>
            <a:lvl2pPr>
              <a:defRPr sz="1400"/>
            </a:lvl2pPr>
            <a:lvl3pPr>
              <a:defRPr sz="1300"/>
            </a:lvl3pPr>
            <a:lvl4pPr>
              <a:defRPr sz="1100"/>
            </a:lvl4pPr>
            <a:lvl5pPr>
              <a:defRPr sz="1100"/>
            </a:lvl5pPr>
            <a:lvl6pPr>
              <a:defRPr sz="1100"/>
            </a:lvl6pPr>
            <a:lvl7pPr>
              <a:defRPr sz="1100"/>
            </a:lvl7pPr>
            <a:lvl8pPr>
              <a:defRPr sz="1100"/>
            </a:lvl8pPr>
            <a:lvl9pPr>
              <a:defRPr sz="11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fld id="{EFEF46BF-7D0F-E544-B6D7-B02BAB1B2429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fld id="{2DBDE466-B155-7446-9970-BF4A3141DA1B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fld id="{0D5BEAEE-26C7-7140-90D9-D078A9515587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9027" y="947032"/>
            <a:ext cx="12033250" cy="4027752"/>
          </a:xfrm>
        </p:spPr>
        <p:txBody>
          <a:bodyPr anchor="b"/>
          <a:lstStyle>
            <a:lvl1pPr algn="l">
              <a:defRPr sz="14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299974" y="947032"/>
            <a:ext cx="20447000" cy="20290102"/>
          </a:xfrm>
        </p:spPr>
        <p:txBody>
          <a:bodyPr/>
          <a:lstStyle>
            <a:lvl1pPr>
              <a:defRPr sz="2300"/>
            </a:lvl1pPr>
            <a:lvl2pPr>
              <a:defRPr sz="2000"/>
            </a:lvl2pPr>
            <a:lvl3pPr>
              <a:defRPr sz="17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829027" y="4974784"/>
            <a:ext cx="12033250" cy="16262350"/>
          </a:xfrm>
        </p:spPr>
        <p:txBody>
          <a:bodyPr/>
          <a:lstStyle>
            <a:lvl1pPr marL="0" indent="0">
              <a:buNone/>
              <a:defRPr sz="1000"/>
            </a:lvl1pPr>
            <a:lvl2pPr marL="327950" indent="0">
              <a:buNone/>
              <a:defRPr sz="900"/>
            </a:lvl2pPr>
            <a:lvl3pPr marL="655899" indent="0">
              <a:buNone/>
              <a:defRPr sz="700"/>
            </a:lvl3pPr>
            <a:lvl4pPr marL="983849" indent="0">
              <a:buNone/>
              <a:defRPr sz="600"/>
            </a:lvl4pPr>
            <a:lvl5pPr marL="1311798" indent="0">
              <a:buNone/>
              <a:defRPr sz="600"/>
            </a:lvl5pPr>
            <a:lvl6pPr marL="1639748" indent="0">
              <a:buNone/>
              <a:defRPr sz="600"/>
            </a:lvl6pPr>
            <a:lvl7pPr marL="1967697" indent="0">
              <a:buNone/>
              <a:defRPr sz="600"/>
            </a:lvl7pPr>
            <a:lvl8pPr marL="2295647" indent="0">
              <a:buNone/>
              <a:defRPr sz="600"/>
            </a:lvl8pPr>
            <a:lvl9pPr marL="2623596" indent="0">
              <a:buNone/>
              <a:defRPr sz="6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fld id="{32B7ADB6-3158-9C41-B178-E7B6CDA8649F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168697" y="16641851"/>
            <a:ext cx="21946054" cy="1965149"/>
          </a:xfrm>
        </p:spPr>
        <p:txBody>
          <a:bodyPr anchor="b"/>
          <a:lstStyle>
            <a:lvl1pPr algn="l">
              <a:defRPr sz="14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7168697" y="2124517"/>
            <a:ext cx="21946054" cy="14263952"/>
          </a:xfrm>
        </p:spPr>
        <p:txBody>
          <a:bodyPr/>
          <a:lstStyle>
            <a:lvl1pPr marL="0" indent="0">
              <a:buNone/>
              <a:defRPr sz="2300"/>
            </a:lvl1pPr>
            <a:lvl2pPr marL="327950" indent="0">
              <a:buNone/>
              <a:defRPr sz="2000"/>
            </a:lvl2pPr>
            <a:lvl3pPr marL="655899" indent="0">
              <a:buNone/>
              <a:defRPr sz="1700"/>
            </a:lvl3pPr>
            <a:lvl4pPr marL="983849" indent="0">
              <a:buNone/>
              <a:defRPr sz="1400"/>
            </a:lvl4pPr>
            <a:lvl5pPr marL="1311798" indent="0">
              <a:buNone/>
              <a:defRPr sz="1400"/>
            </a:lvl5pPr>
            <a:lvl6pPr marL="1639748" indent="0">
              <a:buNone/>
              <a:defRPr sz="1400"/>
            </a:lvl6pPr>
            <a:lvl7pPr marL="1967697" indent="0">
              <a:buNone/>
              <a:defRPr sz="1400"/>
            </a:lvl7pPr>
            <a:lvl8pPr marL="2295647" indent="0">
              <a:buNone/>
              <a:defRPr sz="1400"/>
            </a:lvl8pPr>
            <a:lvl9pPr marL="2623596" indent="0">
              <a:buNone/>
              <a:defRPr sz="14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168697" y="18607000"/>
            <a:ext cx="21946054" cy="2789502"/>
          </a:xfrm>
        </p:spPr>
        <p:txBody>
          <a:bodyPr/>
          <a:lstStyle>
            <a:lvl1pPr marL="0" indent="0">
              <a:buNone/>
              <a:defRPr sz="1000"/>
            </a:lvl1pPr>
            <a:lvl2pPr marL="327950" indent="0">
              <a:buNone/>
              <a:defRPr sz="900"/>
            </a:lvl2pPr>
            <a:lvl3pPr marL="655899" indent="0">
              <a:buNone/>
              <a:defRPr sz="700"/>
            </a:lvl3pPr>
            <a:lvl4pPr marL="983849" indent="0">
              <a:buNone/>
              <a:defRPr sz="600"/>
            </a:lvl4pPr>
            <a:lvl5pPr marL="1311798" indent="0">
              <a:buNone/>
              <a:defRPr sz="600"/>
            </a:lvl5pPr>
            <a:lvl6pPr marL="1639748" indent="0">
              <a:buNone/>
              <a:defRPr sz="600"/>
            </a:lvl6pPr>
            <a:lvl7pPr marL="1967697" indent="0">
              <a:buNone/>
              <a:defRPr sz="600"/>
            </a:lvl7pPr>
            <a:lvl8pPr marL="2295647" indent="0">
              <a:buNone/>
              <a:defRPr sz="600"/>
            </a:lvl8pPr>
            <a:lvl9pPr marL="2623596" indent="0">
              <a:buNone/>
              <a:defRPr sz="6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fld id="{C790E986-24C3-CB48-81B9-C26193E3F929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fld id="{A64235E2-65AC-6944-8716-E21AD525D14C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26518054" y="951618"/>
            <a:ext cx="8228920" cy="20285516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829028" y="951618"/>
            <a:ext cx="24580169" cy="20285516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fld id="{D9581891-1FE7-B544-BC36-565750B5B280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829028" y="951618"/>
            <a:ext cx="32917946" cy="3962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344813" tIns="172407" rIns="344813" bIns="172407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829028" y="5546901"/>
            <a:ext cx="32917946" cy="156902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344813" tIns="172407" rIns="344813" bIns="172407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829028" y="21649884"/>
            <a:ext cx="8533946" cy="165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344813" tIns="172407" rIns="344813" bIns="172407" numCol="1" anchor="t" anchorCtr="0" compatLnSpc="1">
            <a:prstTxWarp prst="textNoShape">
              <a:avLst/>
            </a:prstTxWarp>
          </a:bodyPr>
          <a:lstStyle>
            <a:lvl1pPr defTabSz="3448025">
              <a:defRPr sz="5300"/>
            </a:lvl1pPr>
          </a:lstStyle>
          <a:p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12497028" y="21649884"/>
            <a:ext cx="11581946" cy="165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344813" tIns="172407" rIns="344813" bIns="172407" numCol="1" anchor="t" anchorCtr="0" compatLnSpc="1">
            <a:prstTxWarp prst="textNoShape">
              <a:avLst/>
            </a:prstTxWarp>
          </a:bodyPr>
          <a:lstStyle>
            <a:lvl1pPr algn="ctr" defTabSz="3448025">
              <a:defRPr sz="5300"/>
            </a:lvl1pPr>
          </a:lstStyle>
          <a:p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26213028" y="21649884"/>
            <a:ext cx="8533946" cy="165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344813" tIns="172407" rIns="344813" bIns="172407" numCol="1" anchor="t" anchorCtr="0" compatLnSpc="1">
            <a:prstTxWarp prst="textNoShape">
              <a:avLst/>
            </a:prstTxWarp>
          </a:bodyPr>
          <a:lstStyle>
            <a:lvl1pPr algn="r" defTabSz="3448025">
              <a:defRPr sz="5300"/>
            </a:lvl1pPr>
          </a:lstStyle>
          <a:p>
            <a:fld id="{3F7B7ECE-1032-A54C-8507-3D3793FB1367}" type="slidenum">
              <a:rPr lang="en-US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3448025" rtl="0" fontAlgn="base">
        <a:spcBef>
          <a:spcPct val="0"/>
        </a:spcBef>
        <a:spcAft>
          <a:spcPct val="0"/>
        </a:spcAft>
        <a:defRPr sz="16600">
          <a:solidFill>
            <a:schemeClr val="tx2"/>
          </a:solidFill>
          <a:latin typeface="+mj-lt"/>
          <a:ea typeface="+mj-ea"/>
          <a:cs typeface="+mj-cs"/>
        </a:defRPr>
      </a:lvl1pPr>
      <a:lvl2pPr algn="ctr" defTabSz="3448025" rtl="0" fontAlgn="base">
        <a:spcBef>
          <a:spcPct val="0"/>
        </a:spcBef>
        <a:spcAft>
          <a:spcPct val="0"/>
        </a:spcAft>
        <a:defRPr sz="16600">
          <a:solidFill>
            <a:schemeClr val="tx2"/>
          </a:solidFill>
          <a:latin typeface="Arial" pitchFamily="-112" charset="0"/>
        </a:defRPr>
      </a:lvl2pPr>
      <a:lvl3pPr algn="ctr" defTabSz="3448025" rtl="0" fontAlgn="base">
        <a:spcBef>
          <a:spcPct val="0"/>
        </a:spcBef>
        <a:spcAft>
          <a:spcPct val="0"/>
        </a:spcAft>
        <a:defRPr sz="16600">
          <a:solidFill>
            <a:schemeClr val="tx2"/>
          </a:solidFill>
          <a:latin typeface="Arial" pitchFamily="-112" charset="0"/>
        </a:defRPr>
      </a:lvl3pPr>
      <a:lvl4pPr algn="ctr" defTabSz="3448025" rtl="0" fontAlgn="base">
        <a:spcBef>
          <a:spcPct val="0"/>
        </a:spcBef>
        <a:spcAft>
          <a:spcPct val="0"/>
        </a:spcAft>
        <a:defRPr sz="16600">
          <a:solidFill>
            <a:schemeClr val="tx2"/>
          </a:solidFill>
          <a:latin typeface="Arial" pitchFamily="-112" charset="0"/>
        </a:defRPr>
      </a:lvl4pPr>
      <a:lvl5pPr algn="ctr" defTabSz="3448025" rtl="0" fontAlgn="base">
        <a:spcBef>
          <a:spcPct val="0"/>
        </a:spcBef>
        <a:spcAft>
          <a:spcPct val="0"/>
        </a:spcAft>
        <a:defRPr sz="16600">
          <a:solidFill>
            <a:schemeClr val="tx2"/>
          </a:solidFill>
          <a:latin typeface="Arial" pitchFamily="-112" charset="0"/>
        </a:defRPr>
      </a:lvl5pPr>
      <a:lvl6pPr marL="327950" algn="ctr" defTabSz="3448025" rtl="0" fontAlgn="base">
        <a:spcBef>
          <a:spcPct val="0"/>
        </a:spcBef>
        <a:spcAft>
          <a:spcPct val="0"/>
        </a:spcAft>
        <a:defRPr sz="16600">
          <a:solidFill>
            <a:schemeClr val="tx2"/>
          </a:solidFill>
          <a:latin typeface="Arial" pitchFamily="-112" charset="0"/>
        </a:defRPr>
      </a:lvl6pPr>
      <a:lvl7pPr marL="655899" algn="ctr" defTabSz="3448025" rtl="0" fontAlgn="base">
        <a:spcBef>
          <a:spcPct val="0"/>
        </a:spcBef>
        <a:spcAft>
          <a:spcPct val="0"/>
        </a:spcAft>
        <a:defRPr sz="16600">
          <a:solidFill>
            <a:schemeClr val="tx2"/>
          </a:solidFill>
          <a:latin typeface="Arial" pitchFamily="-112" charset="0"/>
        </a:defRPr>
      </a:lvl7pPr>
      <a:lvl8pPr marL="983849" algn="ctr" defTabSz="3448025" rtl="0" fontAlgn="base">
        <a:spcBef>
          <a:spcPct val="0"/>
        </a:spcBef>
        <a:spcAft>
          <a:spcPct val="0"/>
        </a:spcAft>
        <a:defRPr sz="16600">
          <a:solidFill>
            <a:schemeClr val="tx2"/>
          </a:solidFill>
          <a:latin typeface="Arial" pitchFamily="-112" charset="0"/>
        </a:defRPr>
      </a:lvl8pPr>
      <a:lvl9pPr marL="1311798" algn="ctr" defTabSz="3448025" rtl="0" fontAlgn="base">
        <a:spcBef>
          <a:spcPct val="0"/>
        </a:spcBef>
        <a:spcAft>
          <a:spcPct val="0"/>
        </a:spcAft>
        <a:defRPr sz="16600">
          <a:solidFill>
            <a:schemeClr val="tx2"/>
          </a:solidFill>
          <a:latin typeface="Arial" pitchFamily="-112" charset="0"/>
        </a:defRPr>
      </a:lvl9pPr>
    </p:titleStyle>
    <p:bodyStyle>
      <a:lvl1pPr marL="1293579" indent="-1293579" algn="l" defTabSz="3448025" rtl="0" fontAlgn="base">
        <a:spcBef>
          <a:spcPct val="20000"/>
        </a:spcBef>
        <a:spcAft>
          <a:spcPct val="0"/>
        </a:spcAft>
        <a:buChar char="•"/>
        <a:defRPr sz="12100">
          <a:solidFill>
            <a:schemeClr val="tx1"/>
          </a:solidFill>
          <a:latin typeface="+mn-lt"/>
          <a:ea typeface="+mn-ea"/>
          <a:cs typeface="+mn-cs"/>
        </a:defRPr>
      </a:lvl1pPr>
      <a:lvl2pPr marL="2801236" indent="-1077223" algn="l" defTabSz="3448025" rtl="0" fontAlgn="base">
        <a:spcBef>
          <a:spcPct val="20000"/>
        </a:spcBef>
        <a:spcAft>
          <a:spcPct val="0"/>
        </a:spcAft>
        <a:buChar char="–"/>
        <a:defRPr sz="10500">
          <a:solidFill>
            <a:schemeClr val="tx1"/>
          </a:solidFill>
          <a:latin typeface="+mn-lt"/>
          <a:ea typeface="ＭＳ Ｐゴシック" pitchFamily="-112" charset="-128"/>
        </a:defRPr>
      </a:lvl2pPr>
      <a:lvl3pPr marL="4310032" indent="-862007" algn="l" defTabSz="3448025" rtl="0" fontAlgn="base">
        <a:spcBef>
          <a:spcPct val="20000"/>
        </a:spcBef>
        <a:spcAft>
          <a:spcPct val="0"/>
        </a:spcAft>
        <a:buChar char="•"/>
        <a:defRPr sz="9000">
          <a:solidFill>
            <a:schemeClr val="tx1"/>
          </a:solidFill>
          <a:latin typeface="+mn-lt"/>
          <a:ea typeface="ＭＳ Ｐゴシック" pitchFamily="-112" charset="-128"/>
        </a:defRPr>
      </a:lvl3pPr>
      <a:lvl4pPr marL="6034045" indent="-862007" algn="l" defTabSz="3448025" rtl="0" fontAlgn="base">
        <a:spcBef>
          <a:spcPct val="20000"/>
        </a:spcBef>
        <a:spcAft>
          <a:spcPct val="0"/>
        </a:spcAft>
        <a:buChar char="–"/>
        <a:defRPr sz="7500">
          <a:solidFill>
            <a:schemeClr val="tx1"/>
          </a:solidFill>
          <a:latin typeface="+mn-lt"/>
          <a:ea typeface="ＭＳ Ｐゴシック" pitchFamily="-112" charset="-128"/>
        </a:defRPr>
      </a:lvl4pPr>
      <a:lvl5pPr marL="7758057" indent="-862007" algn="l" defTabSz="3448025" rtl="0" fontAlgn="base">
        <a:spcBef>
          <a:spcPct val="20000"/>
        </a:spcBef>
        <a:spcAft>
          <a:spcPct val="0"/>
        </a:spcAft>
        <a:buChar char="»"/>
        <a:defRPr sz="7500">
          <a:solidFill>
            <a:schemeClr val="tx1"/>
          </a:solidFill>
          <a:latin typeface="+mn-lt"/>
          <a:ea typeface="ＭＳ Ｐゴシック" pitchFamily="-112" charset="-128"/>
        </a:defRPr>
      </a:lvl5pPr>
      <a:lvl6pPr marL="8086007" indent="-862007" algn="l" defTabSz="3448025" rtl="0" fontAlgn="base">
        <a:spcBef>
          <a:spcPct val="20000"/>
        </a:spcBef>
        <a:spcAft>
          <a:spcPct val="0"/>
        </a:spcAft>
        <a:buChar char="»"/>
        <a:defRPr sz="7500">
          <a:solidFill>
            <a:schemeClr val="tx1"/>
          </a:solidFill>
          <a:latin typeface="+mn-lt"/>
          <a:ea typeface="ＭＳ Ｐゴシック" pitchFamily="-112" charset="-128"/>
        </a:defRPr>
      </a:lvl6pPr>
      <a:lvl7pPr marL="8413956" indent="-862007" algn="l" defTabSz="3448025" rtl="0" fontAlgn="base">
        <a:spcBef>
          <a:spcPct val="20000"/>
        </a:spcBef>
        <a:spcAft>
          <a:spcPct val="0"/>
        </a:spcAft>
        <a:buChar char="»"/>
        <a:defRPr sz="7500">
          <a:solidFill>
            <a:schemeClr val="tx1"/>
          </a:solidFill>
          <a:latin typeface="+mn-lt"/>
          <a:ea typeface="ＭＳ Ｐゴシック" pitchFamily="-112" charset="-128"/>
        </a:defRPr>
      </a:lvl7pPr>
      <a:lvl8pPr marL="8741906" indent="-862007" algn="l" defTabSz="3448025" rtl="0" fontAlgn="base">
        <a:spcBef>
          <a:spcPct val="20000"/>
        </a:spcBef>
        <a:spcAft>
          <a:spcPct val="0"/>
        </a:spcAft>
        <a:buChar char="»"/>
        <a:defRPr sz="7500">
          <a:solidFill>
            <a:schemeClr val="tx1"/>
          </a:solidFill>
          <a:latin typeface="+mn-lt"/>
          <a:ea typeface="ＭＳ Ｐゴシック" pitchFamily="-112" charset="-128"/>
        </a:defRPr>
      </a:lvl8pPr>
      <a:lvl9pPr marL="9069855" indent="-862007" algn="l" defTabSz="3448025" rtl="0" fontAlgn="base">
        <a:spcBef>
          <a:spcPct val="20000"/>
        </a:spcBef>
        <a:spcAft>
          <a:spcPct val="0"/>
        </a:spcAft>
        <a:buChar char="»"/>
        <a:defRPr sz="7500">
          <a:solidFill>
            <a:schemeClr val="tx1"/>
          </a:solidFill>
          <a:latin typeface="+mn-lt"/>
          <a:ea typeface="ＭＳ Ｐゴシック" pitchFamily="-112" charset="-128"/>
        </a:defRPr>
      </a:lvl9pPr>
    </p:bodyStyle>
    <p:otherStyle>
      <a:defPPr>
        <a:defRPr lang="en-US"/>
      </a:defPPr>
      <a:lvl1pPr marL="0" algn="l" defTabSz="327950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1pPr>
      <a:lvl2pPr marL="327950" algn="l" defTabSz="327950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2pPr>
      <a:lvl3pPr marL="655899" algn="l" defTabSz="327950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3pPr>
      <a:lvl4pPr marL="983849" algn="l" defTabSz="327950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4pPr>
      <a:lvl5pPr marL="1311798" algn="l" defTabSz="327950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5pPr>
      <a:lvl6pPr marL="1639748" algn="l" defTabSz="327950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6pPr>
      <a:lvl7pPr marL="1967697" algn="l" defTabSz="327950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7pPr>
      <a:lvl8pPr marL="2295647" algn="l" defTabSz="327950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8pPr>
      <a:lvl9pPr marL="2623596" algn="l" defTabSz="327950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1" Type="http://schemas.openxmlformats.org/officeDocument/2006/relationships/image" Target="../media/image101.png"/><Relationship Id="rId12" Type="http://schemas.openxmlformats.org/officeDocument/2006/relationships/image" Target="../media/image8.pdf"/><Relationship Id="rId15" Type="http://schemas.openxmlformats.org/officeDocument/2006/relationships/image" Target="../media/image131.png"/><Relationship Id="rId16" Type="http://schemas.openxmlformats.org/officeDocument/2006/relationships/image" Target="../media/image9.png"/><Relationship Id="rId17" Type="http://schemas.openxmlformats.org/officeDocument/2006/relationships/image" Target="../media/image10.png"/><Relationship Id="rId18" Type="http://schemas.openxmlformats.org/officeDocument/2006/relationships/image" Target="../media/image11.pdf"/><Relationship Id="rId19" Type="http://schemas.openxmlformats.org/officeDocument/2006/relationships/image" Target="../media/image12.png"/><Relationship Id="rId20" Type="http://schemas.openxmlformats.org/officeDocument/2006/relationships/image" Target="../media/image13.pdf"/><Relationship Id="rId21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Relationship Id="rId3" Type="http://schemas.openxmlformats.org/officeDocument/2006/relationships/image" Target="../media/image2.png"/><Relationship Id="rId4" Type="http://schemas.openxmlformats.org/officeDocument/2006/relationships/image" Target="../media/image3.gif"/><Relationship Id="rId5" Type="http://schemas.openxmlformats.org/officeDocument/2006/relationships/image" Target="../media/image4.pdf"/><Relationship Id="rId6" Type="http://schemas.openxmlformats.org/officeDocument/2006/relationships/image" Target="../media/image5.png"/><Relationship Id="rId7" Type="http://schemas.openxmlformats.org/officeDocument/2006/relationships/image" Target="../media/image6.pdf"/><Relationship Id="rId9" Type="http://schemas.openxmlformats.org/officeDocument/2006/relationships/image" Target="../media/image81.png"/><Relationship Id="rId10" Type="http://schemas.openxmlformats.org/officeDocument/2006/relationships/image" Target="../media/image7.pdf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5"/>
          <p:cNvGrpSpPr>
            <a:grpSpLocks/>
          </p:cNvGrpSpPr>
          <p:nvPr/>
        </p:nvGrpSpPr>
        <p:grpSpPr bwMode="auto">
          <a:xfrm>
            <a:off x="10341429" y="2447837"/>
            <a:ext cx="15729857" cy="193763"/>
            <a:chOff x="1511759" y="8662990"/>
            <a:chExt cx="24254104" cy="962020"/>
          </a:xfrm>
        </p:grpSpPr>
        <p:sp>
          <p:nvSpPr>
            <p:cNvPr id="6" name="Rectangle 5"/>
            <p:cNvSpPr/>
            <p:nvPr/>
          </p:nvSpPr>
          <p:spPr>
            <a:xfrm>
              <a:off x="1511759" y="8662990"/>
              <a:ext cx="6042545" cy="962020"/>
            </a:xfrm>
            <a:prstGeom prst="rect">
              <a:avLst/>
            </a:prstGeom>
            <a:solidFill>
              <a:srgbClr val="D0E03D"/>
            </a:soli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3698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/>
            </a:p>
          </p:txBody>
        </p:sp>
        <p:sp>
          <p:nvSpPr>
            <p:cNvPr id="7" name="Rectangle 6"/>
            <p:cNvSpPr/>
            <p:nvPr/>
          </p:nvSpPr>
          <p:spPr>
            <a:xfrm>
              <a:off x="7638228" y="8662990"/>
              <a:ext cx="6042545" cy="962020"/>
            </a:xfrm>
            <a:prstGeom prst="rect">
              <a:avLst/>
            </a:prstGeom>
            <a:solidFill>
              <a:srgbClr val="C34035"/>
            </a:soli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3698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b="1" dirty="0"/>
            </a:p>
          </p:txBody>
        </p:sp>
        <p:sp>
          <p:nvSpPr>
            <p:cNvPr id="8" name="Rectangle 7"/>
            <p:cNvSpPr/>
            <p:nvPr/>
          </p:nvSpPr>
          <p:spPr>
            <a:xfrm>
              <a:off x="13680773" y="8662990"/>
              <a:ext cx="6042545" cy="962020"/>
            </a:xfrm>
            <a:prstGeom prst="rect">
              <a:avLst/>
            </a:prstGeom>
            <a:solidFill>
              <a:srgbClr val="E17735"/>
            </a:soli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3698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/>
            </a:p>
          </p:txBody>
        </p:sp>
        <p:sp>
          <p:nvSpPr>
            <p:cNvPr id="9" name="Rectangle 8"/>
            <p:cNvSpPr/>
            <p:nvPr/>
          </p:nvSpPr>
          <p:spPr>
            <a:xfrm>
              <a:off x="19723318" y="8662990"/>
              <a:ext cx="6042545" cy="962020"/>
            </a:xfrm>
            <a:prstGeom prst="rect">
              <a:avLst/>
            </a:prstGeom>
            <a:solidFill>
              <a:srgbClr val="8389B7"/>
            </a:soli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3698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/>
            </a:p>
          </p:txBody>
        </p:sp>
      </p:grpSp>
      <p:pic>
        <p:nvPicPr>
          <p:cNvPr id="13" name="Picture 12" descr="picturepostlogo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881286" y="550333"/>
            <a:ext cx="6204857" cy="1519164"/>
          </a:xfrm>
          <a:prstGeom prst="rect">
            <a:avLst/>
          </a:prstGeom>
        </p:spPr>
      </p:pic>
      <p:pic>
        <p:nvPicPr>
          <p:cNvPr id="14" name="Picture 13" descr="dew.lo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1000" y="0"/>
            <a:ext cx="4136571" cy="2344193"/>
          </a:xfrm>
          <a:prstGeom prst="rect">
            <a:avLst/>
          </a:prstGeom>
        </p:spPr>
      </p:pic>
      <p:sp>
        <p:nvSpPr>
          <p:cNvPr id="15" name="Rectangle 14"/>
          <p:cNvSpPr/>
          <p:nvPr/>
        </p:nvSpPr>
        <p:spPr>
          <a:xfrm>
            <a:off x="0" y="185910"/>
            <a:ext cx="36576000" cy="2128333"/>
          </a:xfrm>
          <a:prstGeom prst="rect">
            <a:avLst/>
          </a:prstGeom>
        </p:spPr>
        <p:txBody>
          <a:bodyPr wrap="square" lIns="65590" tIns="32795" rIns="65590" bIns="32795">
            <a:spAutoFit/>
          </a:bodyPr>
          <a:lstStyle/>
          <a:p>
            <a:pPr algn="ctr" defTabSz="3448025"/>
            <a:r>
              <a:rPr lang="en-US" sz="8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TradeGothic Light"/>
                <a:cs typeface="TradeGothic Light"/>
              </a:rPr>
              <a:t>Local to Global Citizen Science  </a:t>
            </a:r>
            <a:r>
              <a:rPr lang="en-US" sz="82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/>
            </a:r>
            <a:br>
              <a:rPr lang="en-US" sz="82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</a:br>
            <a:r>
              <a:rPr lang="en-US" sz="5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Cambria"/>
              </a:rPr>
              <a:t>Measuring the Environment through Digital Images</a:t>
            </a:r>
            <a:endParaRPr lang="en-US" sz="5200" dirty="0">
              <a:solidFill>
                <a:schemeClr val="tx1">
                  <a:lumMod val="85000"/>
                  <a:lumOff val="15000"/>
                </a:schemeClr>
              </a:solidFill>
              <a:latin typeface="+mj-lt"/>
              <a:cs typeface="Cambria"/>
            </a:endParaRPr>
          </a:p>
        </p:txBody>
      </p:sp>
      <p:sp>
        <p:nvSpPr>
          <p:cNvPr id="16" name="Rectangle 46"/>
          <p:cNvSpPr>
            <a:spLocks noChangeArrowheads="1"/>
          </p:cNvSpPr>
          <p:nvPr/>
        </p:nvSpPr>
        <p:spPr bwMode="auto">
          <a:xfrm>
            <a:off x="0" y="23049433"/>
            <a:ext cx="36576000" cy="780000"/>
          </a:xfrm>
          <a:prstGeom prst="rect">
            <a:avLst/>
          </a:prstGeom>
          <a:solidFill>
            <a:srgbClr val="7F86BB"/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65590" tIns="32795" rIns="65590" bIns="32795" anchor="ctr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7" name="Rectangle 5"/>
          <p:cNvSpPr>
            <a:spLocks noChangeArrowheads="1"/>
          </p:cNvSpPr>
          <p:nvPr/>
        </p:nvSpPr>
        <p:spPr bwMode="auto">
          <a:xfrm>
            <a:off x="23186572" y="23114001"/>
            <a:ext cx="13171714" cy="6817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lIns="65590" tIns="32795" rIns="65590" bIns="32795">
            <a:prstTxWarp prst="textNoShape">
              <a:avLst/>
            </a:prstTxWarp>
            <a:spAutoFit/>
          </a:bodyPr>
          <a:lstStyle/>
          <a:p>
            <a:pPr algn="r" defTabSz="3448025"/>
            <a:r>
              <a:rPr lang="en-US" sz="2000" dirty="0">
                <a:solidFill>
                  <a:schemeClr val="bg1"/>
                </a:solidFill>
              </a:rPr>
              <a:t>For more information, </a:t>
            </a:r>
            <a:r>
              <a:rPr lang="en-US" sz="2000" dirty="0" smtClean="0">
                <a:solidFill>
                  <a:schemeClr val="bg1"/>
                </a:solidFill>
              </a:rPr>
              <a:t>contact  Annette </a:t>
            </a:r>
            <a:r>
              <a:rPr lang="en-US" sz="2000" dirty="0">
                <a:solidFill>
                  <a:schemeClr val="bg1"/>
                </a:solidFill>
              </a:rPr>
              <a:t>Schloss annette.schloss@unh.edu</a:t>
            </a:r>
            <a:r>
              <a:rPr lang="en-US" sz="2000" dirty="0" smtClean="0">
                <a:solidFill>
                  <a:schemeClr val="bg1"/>
                </a:solidFill>
              </a:rPr>
              <a:t> </a:t>
            </a:r>
          </a:p>
          <a:p>
            <a:pPr algn="r" defTabSz="3448025"/>
            <a:r>
              <a:rPr lang="en-US" sz="2000" dirty="0" smtClean="0">
                <a:solidFill>
                  <a:schemeClr val="bg1"/>
                </a:solidFill>
              </a:rPr>
              <a:t>or </a:t>
            </a:r>
            <a:r>
              <a:rPr lang="en-US" sz="2000" dirty="0">
                <a:solidFill>
                  <a:schemeClr val="bg1"/>
                </a:solidFill>
              </a:rPr>
              <a:t>Jeff </a:t>
            </a:r>
            <a:r>
              <a:rPr lang="en-US" sz="2000" dirty="0" err="1">
                <a:solidFill>
                  <a:schemeClr val="bg1"/>
                </a:solidFill>
              </a:rPr>
              <a:t>Beaudry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jbeaudry@usm.maine.edu</a:t>
            </a:r>
            <a:endParaRPr lang="en-US" sz="2000" dirty="0">
              <a:solidFill>
                <a:schemeClr val="bg1"/>
              </a:solidFill>
            </a:endParaRPr>
          </a:p>
        </p:txBody>
      </p:sp>
      <p:sp>
        <p:nvSpPr>
          <p:cNvPr id="18" name="Rectangle 52"/>
          <p:cNvSpPr>
            <a:spLocks noChangeArrowheads="1"/>
          </p:cNvSpPr>
          <p:nvPr/>
        </p:nvSpPr>
        <p:spPr bwMode="auto">
          <a:xfrm>
            <a:off x="19267714" y="23040866"/>
            <a:ext cx="6355738" cy="727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65590" tIns="32795" rIns="65590" bIns="32795">
            <a:prstTxWarp prst="textNoShape">
              <a:avLst/>
            </a:prstTxWarp>
            <a:spAutoFit/>
          </a:bodyPr>
          <a:lstStyle/>
          <a:p>
            <a:r>
              <a:rPr lang="en-US" sz="4300" dirty="0" smtClean="0">
                <a:solidFill>
                  <a:schemeClr val="bg1"/>
                </a:solidFill>
              </a:rPr>
              <a:t>http://</a:t>
            </a:r>
            <a:r>
              <a:rPr lang="en-US" sz="4300" dirty="0" err="1" smtClean="0">
                <a:solidFill>
                  <a:schemeClr val="bg1"/>
                </a:solidFill>
              </a:rPr>
              <a:t>picturepost.unh.edu</a:t>
            </a:r>
            <a:endParaRPr lang="en-US" sz="4300" dirty="0">
              <a:solidFill>
                <a:schemeClr val="bg1"/>
              </a:solidFill>
            </a:endParaRPr>
          </a:p>
        </p:txBody>
      </p:sp>
      <p:pic>
        <p:nvPicPr>
          <p:cNvPr id="19" name="Picture 18" descr="NASA3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7715" y="21664789"/>
            <a:ext cx="2549071" cy="2109611"/>
          </a:xfrm>
          <a:prstGeom prst="rect">
            <a:avLst/>
          </a:prstGeom>
        </p:spPr>
      </p:pic>
      <p:sp>
        <p:nvSpPr>
          <p:cNvPr id="20" name="Rectangle 5"/>
          <p:cNvSpPr>
            <a:spLocks noChangeArrowheads="1"/>
          </p:cNvSpPr>
          <p:nvPr/>
        </p:nvSpPr>
        <p:spPr bwMode="auto">
          <a:xfrm>
            <a:off x="2177143" y="23114001"/>
            <a:ext cx="5823857" cy="6890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lIns="65590" tIns="32795" rIns="65590" bIns="32795">
            <a:prstTxWarp prst="textNoShape">
              <a:avLst/>
            </a:prstTxWarp>
            <a:spAutoFit/>
          </a:bodyPr>
          <a:lstStyle/>
          <a:p>
            <a:pPr defTabSz="3448025"/>
            <a:r>
              <a:rPr lang="en-US" sz="2000" dirty="0" smtClean="0">
                <a:solidFill>
                  <a:schemeClr val="bg1"/>
                </a:solidFill>
              </a:rPr>
              <a:t>DEW and Picture Post have been developed with support from NASA.</a:t>
            </a:r>
            <a:endParaRPr lang="en-US" sz="2000" dirty="0">
              <a:solidFill>
                <a:schemeClr val="bg1"/>
              </a:solidFill>
            </a:endParaRPr>
          </a:p>
        </p:txBody>
      </p:sp>
      <p:sp>
        <p:nvSpPr>
          <p:cNvPr id="69" name="Rectangle 68"/>
          <p:cNvSpPr/>
          <p:nvPr/>
        </p:nvSpPr>
        <p:spPr>
          <a:xfrm>
            <a:off x="1988774" y="3120949"/>
            <a:ext cx="4923654" cy="511251"/>
          </a:xfrm>
          <a:prstGeom prst="rect">
            <a:avLst/>
          </a:prstGeom>
        </p:spPr>
        <p:txBody>
          <a:bodyPr wrap="square" lIns="65590" tIns="32795" rIns="65590" bIns="32795">
            <a:spAutoFit/>
          </a:bodyPr>
          <a:lstStyle/>
          <a:p>
            <a:r>
              <a:rPr lang="en-US" sz="2900" dirty="0" smtClean="0">
                <a:ln>
                  <a:solidFill>
                    <a:srgbClr val="8ECB91"/>
                  </a:solidFill>
                </a:ln>
                <a:solidFill>
                  <a:srgbClr val="8ECB91"/>
                </a:solidFill>
                <a:latin typeface="Vegur"/>
                <a:cs typeface="Vegur"/>
              </a:rPr>
              <a:t>What is DEW?</a:t>
            </a:r>
            <a:endParaRPr lang="en-US" sz="2900" dirty="0">
              <a:ln>
                <a:solidFill>
                  <a:srgbClr val="8ECB91"/>
                </a:solidFill>
              </a:ln>
              <a:solidFill>
                <a:srgbClr val="8ECB91"/>
              </a:solidFill>
              <a:latin typeface="Vegur"/>
              <a:cs typeface="Vegur"/>
            </a:endParaRPr>
          </a:p>
        </p:txBody>
      </p:sp>
      <p:cxnSp>
        <p:nvCxnSpPr>
          <p:cNvPr id="87" name="Straight Connector 86"/>
          <p:cNvCxnSpPr/>
          <p:nvPr/>
        </p:nvCxnSpPr>
        <p:spPr>
          <a:xfrm rot="5400000">
            <a:off x="8640473" y="12893284"/>
            <a:ext cx="19513903" cy="1134"/>
          </a:xfrm>
          <a:prstGeom prst="line">
            <a:avLst/>
          </a:prstGeom>
          <a:ln>
            <a:solidFill>
              <a:srgbClr val="979BC3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88" name="Straight Connector 87"/>
          <p:cNvCxnSpPr/>
          <p:nvPr/>
        </p:nvCxnSpPr>
        <p:spPr>
          <a:xfrm rot="5400000">
            <a:off x="8422759" y="12893284"/>
            <a:ext cx="19513903" cy="1134"/>
          </a:xfrm>
          <a:prstGeom prst="line">
            <a:avLst/>
          </a:prstGeom>
          <a:ln>
            <a:solidFill>
              <a:srgbClr val="979BC3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8" name="Rectangle 97"/>
          <p:cNvSpPr/>
          <p:nvPr/>
        </p:nvSpPr>
        <p:spPr>
          <a:xfrm>
            <a:off x="816429" y="4072467"/>
            <a:ext cx="6966857" cy="5247135"/>
          </a:xfrm>
          <a:prstGeom prst="rect">
            <a:avLst/>
          </a:prstGeom>
        </p:spPr>
        <p:txBody>
          <a:bodyPr wrap="square" lIns="65590" tIns="32795" rIns="65590" bIns="32795">
            <a:spAutoFit/>
          </a:bodyPr>
          <a:lstStyle/>
          <a:p>
            <a:pPr>
              <a:spcAft>
                <a:spcPts val="717"/>
              </a:spcAft>
              <a:buFont typeface="Arial"/>
              <a:buChar char="•"/>
            </a:pPr>
            <a:r>
              <a:rPr lang="en-US" sz="3200" dirty="0" smtClean="0">
                <a:latin typeface="Vegur"/>
                <a:cs typeface="Vegur"/>
              </a:rPr>
              <a:t>DEW is a web resource for measuring vegetation health.</a:t>
            </a:r>
          </a:p>
          <a:p>
            <a:pPr>
              <a:spcAft>
                <a:spcPts val="717"/>
              </a:spcAft>
              <a:buFont typeface="Arial"/>
              <a:buChar char="•"/>
            </a:pPr>
            <a:r>
              <a:rPr lang="en-US" sz="3200" dirty="0" smtClean="0">
                <a:latin typeface="Vegur"/>
                <a:cs typeface="Vegur"/>
              </a:rPr>
              <a:t>DEW supports environmental science field studies in middle schools, high schools, self-</a:t>
            </a:r>
            <a:r>
              <a:rPr lang="en-US" sz="3200" dirty="0" smtClean="0">
                <a:solidFill>
                  <a:srgbClr val="262626"/>
                </a:solidFill>
                <a:latin typeface="Vegur"/>
                <a:ea typeface="Arial" charset="0"/>
                <a:cs typeface="Vegur"/>
              </a:rPr>
              <a:t>guided</a:t>
            </a:r>
            <a:r>
              <a:rPr lang="en-US" sz="3200" dirty="0" smtClean="0">
                <a:latin typeface="Vegur"/>
                <a:cs typeface="Vegur"/>
              </a:rPr>
              <a:t> education, and citizen science.</a:t>
            </a:r>
          </a:p>
          <a:p>
            <a:pPr marL="36439" lvl="2">
              <a:buFont typeface="Arial"/>
              <a:buChar char="•"/>
            </a:pPr>
            <a:r>
              <a:rPr lang="en-US" sz="3200" dirty="0" smtClean="0">
                <a:latin typeface="Vegur"/>
                <a:cs typeface="Vegur"/>
              </a:rPr>
              <a:t>Challenges </a:t>
            </a:r>
          </a:p>
          <a:p>
            <a:pPr marL="36439" lvl="2">
              <a:buFont typeface="Arial"/>
              <a:buChar char="•"/>
            </a:pPr>
            <a:r>
              <a:rPr lang="en-US" sz="3200" dirty="0" smtClean="0">
                <a:latin typeface="Vegur"/>
                <a:cs typeface="Vegur"/>
              </a:rPr>
              <a:t>Investigations</a:t>
            </a:r>
          </a:p>
          <a:p>
            <a:pPr marL="36439" lvl="2">
              <a:buFont typeface="Arial"/>
              <a:buChar char="•"/>
            </a:pPr>
            <a:r>
              <a:rPr lang="en-US" sz="3200" dirty="0" smtClean="0">
                <a:latin typeface="Vegur"/>
                <a:cs typeface="Vegur"/>
              </a:rPr>
              <a:t>Software</a:t>
            </a:r>
          </a:p>
          <a:p>
            <a:pPr marL="36439" lvl="2">
              <a:buFont typeface="Arial"/>
              <a:buChar char="•"/>
            </a:pPr>
            <a:r>
              <a:rPr lang="en-US" sz="3200" dirty="0" smtClean="0">
                <a:latin typeface="Vegur"/>
                <a:cs typeface="Vegur"/>
              </a:rPr>
              <a:t>Tools</a:t>
            </a:r>
            <a:endParaRPr lang="en-US" sz="3200" dirty="0">
              <a:latin typeface="Vegur"/>
              <a:cs typeface="Vegur"/>
            </a:endParaRPr>
          </a:p>
        </p:txBody>
      </p:sp>
      <p:pic>
        <p:nvPicPr>
          <p:cNvPr id="99" name="Picture 98" descr="DEWbook1.pdf"/>
          <p:cNvPicPr>
            <a:picLocks noChangeAspect="1"/>
          </p:cNvPicPr>
          <p:nvPr/>
        </p:nvPicPr>
        <mc:AlternateContent>
          <mc:Choice xmlns:ma="http://schemas.microsoft.com/office/mac/drawingml/2008/main" Requires="ma">
            <p:blipFill>
              <a:blip r:embed="rId5"/>
              <a:stretch>
                <a:fillRect/>
              </a:stretch>
            </p:blipFill>
          </mc:Choice>
          <mc:Fallback>
            <p:blipFill>
              <a:blip r:embed="rId6"/>
              <a:stretch>
                <a:fillRect/>
              </a:stretch>
            </p:blipFill>
          </mc:Fallback>
        </mc:AlternateContent>
        <p:spPr>
          <a:xfrm>
            <a:off x="9266945" y="16950267"/>
            <a:ext cx="7388198" cy="5448300"/>
          </a:xfrm>
          <a:prstGeom prst="rect">
            <a:avLst/>
          </a:prstGeom>
          <a:ln w="28575" cmpd="sng">
            <a:solidFill>
              <a:srgbClr val="8ECB91"/>
            </a:solidFill>
          </a:ln>
        </p:spPr>
      </p:pic>
      <p:grpSp>
        <p:nvGrpSpPr>
          <p:cNvPr id="55" name="Group 54"/>
          <p:cNvGrpSpPr/>
          <p:nvPr/>
        </p:nvGrpSpPr>
        <p:grpSpPr>
          <a:xfrm>
            <a:off x="8599714" y="3632201"/>
            <a:ext cx="8599714" cy="12382499"/>
            <a:chOff x="1600200" y="13221204"/>
            <a:chExt cx="7315200" cy="12915396"/>
          </a:xfrm>
        </p:grpSpPr>
        <p:pic>
          <p:nvPicPr>
            <p:cNvPr id="51" name="Picture 50" descr="Challenges - Digital Earth Watch.pdf"/>
            <p:cNvPicPr>
              <a:picLocks noChangeAspect="1"/>
            </p:cNvPicPr>
            <p:nvPr/>
          </p:nvPicPr>
          <mc:AlternateContent xmlns:ma="http://schemas.microsoft.com/office/mac/drawingml/2008/main">
            <mc:Choice Requires="ma">
              <p:blipFill>
                <a:blip r:embed="rId7"/>
                <a:srcRect l="2941" t="18565" r="2941" b="7576"/>
                <a:stretch>
                  <a:fillRect/>
                </a:stretch>
              </p:blipFill>
            </mc:Choice>
            <mc:Fallback xmlns:ma="http://schemas.microsoft.com/office/mac/drawingml/2008/main" xmlns=""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>
              <p:blipFill>
                <a:blip r:embed="rId9"/>
                <a:srcRect l="2941" t="18565" r="2941" b="7576"/>
                <a:stretch>
                  <a:fillRect/>
                </a:stretch>
              </p:blipFill>
            </mc:Fallback>
          </mc:AlternateContent>
          <p:spPr>
            <a:xfrm>
              <a:off x="1600200" y="13221204"/>
              <a:ext cx="7315200" cy="7428996"/>
            </a:xfrm>
            <a:prstGeom prst="rect">
              <a:avLst/>
            </a:prstGeom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</p:spPr>
        </p:pic>
        <p:pic>
          <p:nvPicPr>
            <p:cNvPr id="52" name="Picture 51" descr="Challenges - Digital Earth Watch.pdf"/>
            <p:cNvPicPr>
              <a:picLocks noChangeAspect="1"/>
            </p:cNvPicPr>
            <p:nvPr/>
          </p:nvPicPr>
          <mc:AlternateContent xmlns:ma="http://schemas.microsoft.com/office/mac/drawingml/2008/main">
            <mc:Choice Requires="ma">
              <p:blipFill>
                <a:blip r:embed="rId10"/>
                <a:srcRect l="2941" t="2273" r="2941" b="41667"/>
                <a:stretch>
                  <a:fillRect/>
                </a:stretch>
              </p:blipFill>
            </mc:Choice>
            <mc:Fallback xmlns:ma="http://schemas.microsoft.com/office/mac/drawingml/2008/main" xmlns=""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>
              <p:blipFill>
                <a:blip r:embed="rId11"/>
                <a:srcRect l="2941" t="2273" r="2941" b="41667"/>
                <a:stretch>
                  <a:fillRect/>
                </a:stretch>
              </p:blipFill>
            </mc:Fallback>
          </mc:AlternateContent>
          <p:spPr>
            <a:xfrm>
              <a:off x="1600200" y="20497800"/>
              <a:ext cx="7315200" cy="5638800"/>
            </a:xfrm>
            <a:prstGeom prst="rect">
              <a:avLst/>
            </a:prstGeom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</p:spPr>
        </p:pic>
      </p:grpSp>
      <p:sp>
        <p:nvSpPr>
          <p:cNvPr id="53" name="Rectangle 52"/>
          <p:cNvSpPr/>
          <p:nvPr/>
        </p:nvSpPr>
        <p:spPr>
          <a:xfrm>
            <a:off x="1088572" y="9795933"/>
            <a:ext cx="5803344" cy="600165"/>
          </a:xfrm>
          <a:prstGeom prst="rect">
            <a:avLst/>
          </a:prstGeom>
        </p:spPr>
        <p:txBody>
          <a:bodyPr wrap="none" lIns="65590" tIns="32795" rIns="65590" bIns="32795">
            <a:spAutoFit/>
          </a:bodyPr>
          <a:lstStyle/>
          <a:p>
            <a:r>
              <a:rPr lang="en-US" sz="3400" dirty="0" smtClean="0">
                <a:ln>
                  <a:solidFill>
                    <a:srgbClr val="8ECB91"/>
                  </a:solidFill>
                </a:ln>
                <a:solidFill>
                  <a:srgbClr val="8ECB91"/>
                </a:solidFill>
                <a:latin typeface="Vegur"/>
                <a:cs typeface="Vegur"/>
              </a:rPr>
              <a:t>Plants are like "green canaries” </a:t>
            </a:r>
            <a:endParaRPr lang="en-US" sz="3400" dirty="0">
              <a:ln>
                <a:solidFill>
                  <a:srgbClr val="8ECB91"/>
                </a:solidFill>
              </a:ln>
              <a:solidFill>
                <a:srgbClr val="8ECB91"/>
              </a:solidFill>
              <a:latin typeface="Vegur"/>
              <a:cs typeface="Vegur"/>
            </a:endParaRPr>
          </a:p>
        </p:txBody>
      </p:sp>
      <p:sp>
        <p:nvSpPr>
          <p:cNvPr id="54" name="Rectangle 53"/>
          <p:cNvSpPr/>
          <p:nvPr/>
        </p:nvSpPr>
        <p:spPr>
          <a:xfrm>
            <a:off x="10289927" y="16234833"/>
            <a:ext cx="4803513" cy="600165"/>
          </a:xfrm>
          <a:prstGeom prst="rect">
            <a:avLst/>
          </a:prstGeom>
        </p:spPr>
        <p:txBody>
          <a:bodyPr wrap="none" lIns="65590" tIns="32795" rIns="65590" bIns="32795">
            <a:spAutoFit/>
          </a:bodyPr>
          <a:lstStyle/>
          <a:p>
            <a:r>
              <a:rPr lang="en-US" sz="3400" dirty="0" smtClean="0">
                <a:ln>
                  <a:solidFill>
                    <a:srgbClr val="8ECB91"/>
                  </a:solidFill>
                </a:ln>
                <a:solidFill>
                  <a:srgbClr val="8ECB91"/>
                </a:solidFill>
                <a:latin typeface="Vegur"/>
                <a:cs typeface="Vegur"/>
              </a:rPr>
              <a:t>E-BOOK – All About DEW </a:t>
            </a:r>
            <a:endParaRPr lang="en-US" sz="3400" dirty="0">
              <a:ln>
                <a:solidFill>
                  <a:srgbClr val="8ECB91"/>
                </a:solidFill>
              </a:ln>
              <a:solidFill>
                <a:srgbClr val="8ECB91"/>
              </a:solidFill>
              <a:latin typeface="Vegur"/>
              <a:cs typeface="Vegur"/>
            </a:endParaRPr>
          </a:p>
        </p:txBody>
      </p:sp>
      <p:sp>
        <p:nvSpPr>
          <p:cNvPr id="61" name="Rectangle 60"/>
          <p:cNvSpPr/>
          <p:nvPr/>
        </p:nvSpPr>
        <p:spPr bwMode="auto">
          <a:xfrm>
            <a:off x="18505714" y="3136900"/>
            <a:ext cx="5334000" cy="6328833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65590" tIns="32795" rIns="65590" bIns="32795" numCol="1" rtlCol="0" anchor="t" anchorCtr="0" compatLnSpc="1">
            <a:prstTxWarp prst="textNoShape">
              <a:avLst/>
            </a:prstTxWarp>
          </a:bodyPr>
          <a:lstStyle/>
          <a:p>
            <a:pPr defTabSz="3448025"/>
            <a:endParaRPr lang="en-US" dirty="0"/>
          </a:p>
        </p:txBody>
      </p:sp>
      <p:sp>
        <p:nvSpPr>
          <p:cNvPr id="62" name="Rectangle 61"/>
          <p:cNvSpPr/>
          <p:nvPr/>
        </p:nvSpPr>
        <p:spPr bwMode="auto">
          <a:xfrm>
            <a:off x="18560143" y="10126133"/>
            <a:ext cx="4789714" cy="1926167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65590" tIns="32795" rIns="65590" bIns="32795" numCol="1" rtlCol="0" anchor="t" anchorCtr="0" compatLnSpc="1">
            <a:prstTxWarp prst="textNoShape">
              <a:avLst/>
            </a:prstTxWarp>
          </a:bodyPr>
          <a:lstStyle/>
          <a:p>
            <a:pPr defTabSz="3448025"/>
            <a:endParaRPr lang="en-US" dirty="0"/>
          </a:p>
        </p:txBody>
      </p:sp>
      <p:sp>
        <p:nvSpPr>
          <p:cNvPr id="34" name="Rectangle 52"/>
          <p:cNvSpPr>
            <a:spLocks noChangeArrowheads="1"/>
          </p:cNvSpPr>
          <p:nvPr/>
        </p:nvSpPr>
        <p:spPr bwMode="auto">
          <a:xfrm>
            <a:off x="8708572" y="23040866"/>
            <a:ext cx="8959966" cy="727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65590" tIns="32795" rIns="65590" bIns="32795">
            <a:prstTxWarp prst="textNoShape">
              <a:avLst/>
            </a:prstTxWarp>
            <a:spAutoFit/>
          </a:bodyPr>
          <a:lstStyle/>
          <a:p>
            <a:r>
              <a:rPr lang="en-US" sz="4300" dirty="0" smtClean="0">
                <a:solidFill>
                  <a:schemeClr val="bg1"/>
                </a:solidFill>
              </a:rPr>
              <a:t>http://</a:t>
            </a:r>
            <a:r>
              <a:rPr lang="en-US" sz="4300" dirty="0" err="1" smtClean="0">
                <a:solidFill>
                  <a:schemeClr val="bg1"/>
                </a:solidFill>
              </a:rPr>
              <a:t>dew.globalsystemsscience.org</a:t>
            </a:r>
            <a:endParaRPr lang="en-US" sz="4300" dirty="0">
              <a:solidFill>
                <a:schemeClr val="bg1"/>
              </a:solidFill>
            </a:endParaRPr>
          </a:p>
        </p:txBody>
      </p:sp>
      <p:sp>
        <p:nvSpPr>
          <p:cNvPr id="36" name="Rectangle 35"/>
          <p:cNvSpPr/>
          <p:nvPr/>
        </p:nvSpPr>
        <p:spPr>
          <a:xfrm>
            <a:off x="489857" y="16900436"/>
            <a:ext cx="7716396" cy="600165"/>
          </a:xfrm>
          <a:prstGeom prst="rect">
            <a:avLst/>
          </a:prstGeom>
        </p:spPr>
        <p:txBody>
          <a:bodyPr wrap="none" lIns="65590" tIns="32795" rIns="65590" bIns="32795">
            <a:spAutoFit/>
          </a:bodyPr>
          <a:lstStyle/>
          <a:p>
            <a:r>
              <a:rPr lang="en-US" sz="3400" dirty="0" smtClean="0">
                <a:ln>
                  <a:solidFill>
                    <a:srgbClr val="8ECB91"/>
                  </a:solidFill>
                </a:ln>
                <a:solidFill>
                  <a:srgbClr val="8ECB91"/>
                </a:solidFill>
                <a:latin typeface="Vegur"/>
                <a:cs typeface="Vegur"/>
              </a:rPr>
              <a:t>DEW Concepts for Digital Image Analysis</a:t>
            </a:r>
            <a:endParaRPr lang="en-US" sz="3400" dirty="0">
              <a:ln>
                <a:solidFill>
                  <a:srgbClr val="8ECB91"/>
                </a:solidFill>
              </a:ln>
              <a:solidFill>
                <a:srgbClr val="8ECB91"/>
              </a:solidFill>
              <a:latin typeface="Vegur"/>
              <a:cs typeface="Vegur"/>
            </a:endParaRPr>
          </a:p>
        </p:txBody>
      </p:sp>
      <p:grpSp>
        <p:nvGrpSpPr>
          <p:cNvPr id="58" name="Group 57"/>
          <p:cNvGrpSpPr/>
          <p:nvPr/>
        </p:nvGrpSpPr>
        <p:grpSpPr>
          <a:xfrm>
            <a:off x="18614571" y="3081867"/>
            <a:ext cx="16655143" cy="19867033"/>
            <a:chOff x="26593800" y="4267200"/>
            <a:chExt cx="23317200" cy="27508200"/>
          </a:xfrm>
        </p:grpSpPr>
        <p:pic>
          <p:nvPicPr>
            <p:cNvPr id="56" name="Picture 55" descr="DEW Mackworth Poster.pdf"/>
            <p:cNvPicPr>
              <a:picLocks noChangeAspect="1"/>
            </p:cNvPicPr>
            <p:nvPr/>
          </p:nvPicPr>
          <mc:AlternateContent xmlns:ma="http://schemas.microsoft.com/office/mac/drawingml/2008/main">
            <mc:Choice Requires="ma">
              <p:blipFill>
                <a:blip r:embed="rId12"/>
                <a:srcRect t="9481" b="2315"/>
                <a:stretch>
                  <a:fillRect/>
                </a:stretch>
              </p:blipFill>
            </mc:Choice>
            <mc:Fallback xmlns:p="http://schemas.openxmlformats.org/presentationml/2006/main" xmlns:mv="urn:schemas-microsoft-com:mac:vml" xmlns:mc="http://schemas.openxmlformats.org/markup-compatibility/2006" xmlns:r="http://schemas.openxmlformats.org/officeDocument/2006/relationships" xmlns:a="http://schemas.openxmlformats.org/drawingml/2006/main" xmlns="" xmlns:ma="http://schemas.microsoft.com/office/mac/drawingml/2008/main">
              <p:blipFill>
                <a:blip r:embed="rId15"/>
                <a:srcRect t="9481" b="2315"/>
                <a:stretch>
                  <a:fillRect/>
                </a:stretch>
              </p:blipFill>
            </mc:Fallback>
          </mc:AlternateContent>
          <p:spPr>
            <a:xfrm>
              <a:off x="27279600" y="4267200"/>
              <a:ext cx="22631400" cy="27412949"/>
            </a:xfrm>
            <a:prstGeom prst="rect">
              <a:avLst/>
            </a:prstGeom>
          </p:spPr>
        </p:pic>
        <p:sp>
          <p:nvSpPr>
            <p:cNvPr id="57" name="Rectangle 56"/>
            <p:cNvSpPr/>
            <p:nvPr/>
          </p:nvSpPr>
          <p:spPr bwMode="auto">
            <a:xfrm>
              <a:off x="26593800" y="29032200"/>
              <a:ext cx="2514600" cy="2743200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defTabSz="3448025"/>
              <a:endParaRPr lang="en-US" dirty="0"/>
            </a:p>
          </p:txBody>
        </p:sp>
      </p:grpSp>
      <p:sp>
        <p:nvSpPr>
          <p:cNvPr id="39" name="Rectangle 38"/>
          <p:cNvSpPr/>
          <p:nvPr/>
        </p:nvSpPr>
        <p:spPr bwMode="auto">
          <a:xfrm>
            <a:off x="23077714" y="2751667"/>
            <a:ext cx="762000" cy="6769100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65590" tIns="32795" rIns="65590" bIns="32795" numCol="1" rtlCol="0" anchor="t" anchorCtr="0" compatLnSpc="1">
            <a:prstTxWarp prst="textNoShape">
              <a:avLst/>
            </a:prstTxWarp>
          </a:bodyPr>
          <a:lstStyle/>
          <a:p>
            <a:pPr defTabSz="3448025"/>
            <a:endParaRPr lang="en-US" dirty="0"/>
          </a:p>
        </p:txBody>
      </p:sp>
      <p:sp>
        <p:nvSpPr>
          <p:cNvPr id="37" name="TextBox 36"/>
          <p:cNvSpPr txBox="1"/>
          <p:nvPr/>
        </p:nvSpPr>
        <p:spPr>
          <a:xfrm>
            <a:off x="25037143" y="3053018"/>
            <a:ext cx="8817429" cy="1851335"/>
          </a:xfrm>
          <a:prstGeom prst="rect">
            <a:avLst/>
          </a:prstGeom>
          <a:solidFill>
            <a:schemeClr val="bg1"/>
          </a:solidFill>
        </p:spPr>
        <p:txBody>
          <a:bodyPr wrap="square" lIns="65590" tIns="32795" rIns="65590" bIns="32795" rtlCol="0">
            <a:spAutoFit/>
          </a:bodyPr>
          <a:lstStyle/>
          <a:p>
            <a:r>
              <a:rPr lang="en-US" sz="2900" dirty="0" smtClean="0">
                <a:solidFill>
                  <a:srgbClr val="8ECB91"/>
                </a:solidFill>
              </a:rPr>
              <a:t>Examination of </a:t>
            </a:r>
            <a:r>
              <a:rPr lang="en-US" sz="2900" dirty="0" err="1" smtClean="0">
                <a:solidFill>
                  <a:srgbClr val="8ECB91"/>
                </a:solidFill>
              </a:rPr>
              <a:t>Mackworth</a:t>
            </a:r>
            <a:r>
              <a:rPr lang="en-US" sz="2900" dirty="0" smtClean="0">
                <a:solidFill>
                  <a:srgbClr val="8ECB91"/>
                </a:solidFill>
              </a:rPr>
              <a:t> Island with Picture Post</a:t>
            </a:r>
          </a:p>
          <a:p>
            <a:pPr>
              <a:buFont typeface="Arial"/>
              <a:buChar char="•"/>
            </a:pPr>
            <a:r>
              <a:rPr lang="en-US" sz="2900" dirty="0" smtClean="0">
                <a:solidFill>
                  <a:srgbClr val="8ECB91"/>
                </a:solidFill>
              </a:rPr>
              <a:t>Where: Casco Bay in Portland, ME</a:t>
            </a:r>
          </a:p>
          <a:p>
            <a:pPr>
              <a:buFont typeface="Arial"/>
              <a:buChar char="•"/>
            </a:pPr>
            <a:r>
              <a:rPr lang="en-US" sz="2900" dirty="0" smtClean="0">
                <a:solidFill>
                  <a:srgbClr val="8ECB91"/>
                </a:solidFill>
              </a:rPr>
              <a:t>Event: Patriot’s Day Storm April 15-17, 2007</a:t>
            </a:r>
          </a:p>
          <a:p>
            <a:pPr>
              <a:buFont typeface="Arial"/>
              <a:buChar char="•"/>
            </a:pPr>
            <a:r>
              <a:rPr lang="en-US" sz="2900" dirty="0" smtClean="0">
                <a:solidFill>
                  <a:srgbClr val="8ECB91"/>
                </a:solidFill>
              </a:rPr>
              <a:t>Why: To Monitor the Recovery of Destroyed Trees</a:t>
            </a:r>
            <a:endParaRPr lang="en-US" sz="2900" dirty="0">
              <a:solidFill>
                <a:srgbClr val="8ECB91"/>
              </a:solidFill>
            </a:endParaRPr>
          </a:p>
        </p:txBody>
      </p:sp>
      <p:pic>
        <p:nvPicPr>
          <p:cNvPr id="59" name="Picture 26" descr="picturepost.inside.pdf"/>
          <p:cNvPicPr>
            <a:picLocks noChangeAspect="1"/>
          </p:cNvPicPr>
          <p:nvPr/>
        </p:nvPicPr>
        <p:blipFill>
          <a:blip r:embed="rId16"/>
          <a:srcRect t="40754" r="75510" b="4370"/>
          <a:stretch>
            <a:fillRect/>
          </a:stretch>
        </p:blipFill>
        <p:spPr bwMode="auto">
          <a:xfrm>
            <a:off x="18560143" y="2971800"/>
            <a:ext cx="4680857" cy="64389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</p:pic>
      <p:pic>
        <p:nvPicPr>
          <p:cNvPr id="60" name="Picture 28" descr="picturepost.inside.pdf"/>
          <p:cNvPicPr>
            <a:picLocks noChangeAspect="1"/>
          </p:cNvPicPr>
          <p:nvPr/>
        </p:nvPicPr>
        <p:blipFill>
          <a:blip r:embed="rId17"/>
          <a:srcRect l="25496" t="35527" r="48398" b="39030"/>
          <a:stretch>
            <a:fillRect/>
          </a:stretch>
        </p:blipFill>
        <p:spPr bwMode="auto">
          <a:xfrm>
            <a:off x="18560143" y="9021732"/>
            <a:ext cx="4789714" cy="2865468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</p:pic>
      <p:sp>
        <p:nvSpPr>
          <p:cNvPr id="40" name="TextBox 39"/>
          <p:cNvSpPr txBox="1"/>
          <p:nvPr/>
        </p:nvSpPr>
        <p:spPr>
          <a:xfrm>
            <a:off x="33716017" y="7646409"/>
            <a:ext cx="192983" cy="333425"/>
          </a:xfrm>
          <a:prstGeom prst="rect">
            <a:avLst/>
          </a:prstGeom>
          <a:noFill/>
        </p:spPr>
        <p:txBody>
          <a:bodyPr wrap="none" lIns="65590" tIns="32795" rIns="65590" bIns="32795" rtlCol="0">
            <a:spAutoFit/>
          </a:bodyPr>
          <a:lstStyle/>
          <a:p>
            <a:r>
              <a:rPr lang="en-US" sz="1700" dirty="0" smtClean="0"/>
              <a:t>,</a:t>
            </a:r>
            <a:endParaRPr lang="en-US" sz="1700" dirty="0"/>
          </a:p>
        </p:txBody>
      </p:sp>
      <p:sp>
        <p:nvSpPr>
          <p:cNvPr id="41" name="Rectangle 40"/>
          <p:cNvSpPr/>
          <p:nvPr/>
        </p:nvSpPr>
        <p:spPr>
          <a:xfrm>
            <a:off x="10860632" y="3081867"/>
            <a:ext cx="4923654" cy="511251"/>
          </a:xfrm>
          <a:prstGeom prst="rect">
            <a:avLst/>
          </a:prstGeom>
        </p:spPr>
        <p:txBody>
          <a:bodyPr wrap="square" lIns="65590" tIns="32795" rIns="65590" bIns="32795">
            <a:spAutoFit/>
          </a:bodyPr>
          <a:lstStyle/>
          <a:p>
            <a:pPr algn="ctr"/>
            <a:r>
              <a:rPr lang="en-US" sz="2900" dirty="0" smtClean="0">
                <a:ln>
                  <a:solidFill>
                    <a:srgbClr val="8ECB91"/>
                  </a:solidFill>
                </a:ln>
                <a:solidFill>
                  <a:srgbClr val="8ECB91"/>
                </a:solidFill>
                <a:latin typeface="Vegur"/>
                <a:cs typeface="Vegur"/>
              </a:rPr>
              <a:t>DEW Website</a:t>
            </a:r>
            <a:endParaRPr lang="en-US" sz="2900" dirty="0">
              <a:ln>
                <a:solidFill>
                  <a:srgbClr val="8ECB91"/>
                </a:solidFill>
              </a:ln>
              <a:solidFill>
                <a:srgbClr val="8ECB91"/>
              </a:solidFill>
              <a:latin typeface="Vegur"/>
              <a:cs typeface="Vegur"/>
            </a:endParaRPr>
          </a:p>
        </p:txBody>
      </p:sp>
      <p:sp>
        <p:nvSpPr>
          <p:cNvPr id="42" name="Rectangle 41"/>
          <p:cNvSpPr/>
          <p:nvPr/>
        </p:nvSpPr>
        <p:spPr bwMode="auto">
          <a:xfrm>
            <a:off x="8599714" y="3632200"/>
            <a:ext cx="8763000" cy="12492567"/>
          </a:xfrm>
          <a:prstGeom prst="rect">
            <a:avLst/>
          </a:prstGeom>
          <a:noFill/>
          <a:ln w="12700" cap="flat" cmpd="sng" algn="ctr">
            <a:solidFill>
              <a:srgbClr val="8ECB9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65590" tIns="32795" rIns="65590" bIns="32795" numCol="1" rtlCol="0" anchor="t" anchorCtr="0" compatLnSpc="1">
            <a:prstTxWarp prst="textNoShape">
              <a:avLst/>
            </a:prstTxWarp>
          </a:bodyPr>
          <a:lstStyle/>
          <a:p>
            <a:pPr defTabSz="3448025"/>
            <a:endParaRPr lang="en-US" dirty="0"/>
          </a:p>
        </p:txBody>
      </p:sp>
      <p:pic>
        <p:nvPicPr>
          <p:cNvPr id="43" name="Picture 42" descr="DEW-chart.pdf"/>
          <p:cNvPicPr>
            <a:picLocks noChangeAspect="1"/>
          </p:cNvPicPr>
          <p:nvPr/>
        </p:nvPicPr>
        <mc:AlternateContent>
          <mc:Choice xmlns:ma="http://schemas.microsoft.com/office/mac/drawingml/2008/main" Requires="ma">
            <p:blipFill>
              <a:blip r:embed="rId18"/>
              <a:stretch>
                <a:fillRect/>
              </a:stretch>
            </p:blipFill>
          </mc:Choice>
          <mc:Fallback>
            <p:blipFill>
              <a:blip r:embed="rId19"/>
              <a:stretch>
                <a:fillRect/>
              </a:stretch>
            </p:blipFill>
          </mc:Fallback>
        </mc:AlternateContent>
        <p:spPr>
          <a:xfrm>
            <a:off x="38878" y="17830800"/>
            <a:ext cx="8397551" cy="3302000"/>
          </a:xfrm>
          <a:prstGeom prst="rect">
            <a:avLst/>
          </a:prstGeom>
        </p:spPr>
      </p:pic>
      <p:pic>
        <p:nvPicPr>
          <p:cNvPr id="46" name="Picture 45" descr="DEW-keyconcepts.pdf"/>
          <p:cNvPicPr>
            <a:picLocks noChangeAspect="1"/>
          </p:cNvPicPr>
          <p:nvPr/>
        </p:nvPicPr>
        <mc:AlternateContent>
          <mc:Choice xmlns:ma="http://schemas.microsoft.com/office/mac/drawingml/2008/main" Requires="ma">
            <p:blipFill>
              <a:blip r:embed="rId20"/>
              <a:srcRect l="5498" r="3093"/>
              <a:stretch>
                <a:fillRect/>
              </a:stretch>
            </p:blipFill>
          </mc:Choice>
          <mc:Fallback>
            <p:blipFill>
              <a:blip r:embed="rId21"/>
              <a:srcRect l="5498" r="3093"/>
              <a:stretch>
                <a:fillRect/>
              </a:stretch>
            </p:blipFill>
          </mc:Fallback>
        </mc:AlternateContent>
        <p:spPr>
          <a:xfrm>
            <a:off x="272143" y="10621434"/>
            <a:ext cx="7686773" cy="566843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80695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9500" b="0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Arial" pitchFamily="-112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80695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9500" b="0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Arial" pitchFamily="-112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1079</TotalTime>
  <Words>148</Words>
  <Application>Microsoft Macintosh PowerPoint</Application>
  <PresentationFormat>Custom</PresentationFormat>
  <Paragraphs>22</Paragraphs>
  <Slides>1</Slides>
  <Notes>0</Notes>
  <HiddenSlides>0</HiddenSlides>
  <MMClips>0</MMClips>
  <ScaleCrop>false</ScaleCrop>
  <HeadingPairs>
    <vt:vector size="4" baseType="variant">
      <vt:variant>
        <vt:lpstr>Design Template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Default Design</vt:lpstr>
      <vt:lpstr>Slide 1</vt:lpstr>
    </vt:vector>
  </TitlesOfParts>
  <Company>UMass Boston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  -  Slide 1</dc:title>
  <dc:creator>pollard</dc:creator>
  <cp:keywords/>
  <cp:lastModifiedBy>Annette Schloss</cp:lastModifiedBy>
  <cp:revision>155</cp:revision>
  <cp:lastPrinted>2012-05-16T19:17:38Z</cp:lastPrinted>
  <dcterms:created xsi:type="dcterms:W3CDTF">2015-05-19T18:00:34Z</dcterms:created>
  <dcterms:modified xsi:type="dcterms:W3CDTF">2015-05-19T18:07:11Z</dcterms:modified>
</cp:coreProperties>
</file>