
<file path=[Content_Types].xml><?xml version="1.0" encoding="utf-8"?>
<Types xmlns="http://schemas.openxmlformats.org/package/2006/content-types">
  <Default Extension="xml" ContentType="application/xml"/>
  <Default Extension="bin" ContentType="application/vnd.openxmlformats-officedocument.presentationml.printerSettings"/>
  <Default Extension="png" ContentType="image/png"/>
  <Default Extension="jpg" ContentType="image/jpeg"/>
  <Default Extension="emf" ContentType="image/x-emf"/>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3"/>
  </p:notesMasterIdLst>
  <p:sldIdLst>
    <p:sldId id="263" r:id="rId2"/>
  </p:sldIdLst>
  <p:sldSz cx="43891200" cy="32918400"/>
  <p:notesSz cx="6858000" cy="9144000"/>
  <p:defaultTextStyle>
    <a:defPPr>
      <a:defRPr lang="en-US"/>
    </a:defPPr>
    <a:lvl1pPr marL="0" algn="l" defTabSz="4389028" rtl="0" eaLnBrk="1" latinLnBrk="0" hangingPunct="1">
      <a:defRPr sz="8700" kern="1200">
        <a:solidFill>
          <a:schemeClr val="tx1"/>
        </a:solidFill>
        <a:latin typeface="+mn-lt"/>
        <a:ea typeface="+mn-ea"/>
        <a:cs typeface="+mn-cs"/>
      </a:defRPr>
    </a:lvl1pPr>
    <a:lvl2pPr marL="2194514" algn="l" defTabSz="4389028" rtl="0" eaLnBrk="1" latinLnBrk="0" hangingPunct="1">
      <a:defRPr sz="8700" kern="1200">
        <a:solidFill>
          <a:schemeClr val="tx1"/>
        </a:solidFill>
        <a:latin typeface="+mn-lt"/>
        <a:ea typeface="+mn-ea"/>
        <a:cs typeface="+mn-cs"/>
      </a:defRPr>
    </a:lvl2pPr>
    <a:lvl3pPr marL="4389028" algn="l" defTabSz="4389028" rtl="0" eaLnBrk="1" latinLnBrk="0" hangingPunct="1">
      <a:defRPr sz="8700" kern="1200">
        <a:solidFill>
          <a:schemeClr val="tx1"/>
        </a:solidFill>
        <a:latin typeface="+mn-lt"/>
        <a:ea typeface="+mn-ea"/>
        <a:cs typeface="+mn-cs"/>
      </a:defRPr>
    </a:lvl3pPr>
    <a:lvl4pPr marL="6583543" algn="l" defTabSz="4389028" rtl="0" eaLnBrk="1" latinLnBrk="0" hangingPunct="1">
      <a:defRPr sz="8700" kern="1200">
        <a:solidFill>
          <a:schemeClr val="tx1"/>
        </a:solidFill>
        <a:latin typeface="+mn-lt"/>
        <a:ea typeface="+mn-ea"/>
        <a:cs typeface="+mn-cs"/>
      </a:defRPr>
    </a:lvl4pPr>
    <a:lvl5pPr marL="8778057" algn="l" defTabSz="4389028" rtl="0" eaLnBrk="1" latinLnBrk="0" hangingPunct="1">
      <a:defRPr sz="8700" kern="1200">
        <a:solidFill>
          <a:schemeClr val="tx1"/>
        </a:solidFill>
        <a:latin typeface="+mn-lt"/>
        <a:ea typeface="+mn-ea"/>
        <a:cs typeface="+mn-cs"/>
      </a:defRPr>
    </a:lvl5pPr>
    <a:lvl6pPr marL="10972571" algn="l" defTabSz="4389028" rtl="0" eaLnBrk="1" latinLnBrk="0" hangingPunct="1">
      <a:defRPr sz="8700" kern="1200">
        <a:solidFill>
          <a:schemeClr val="tx1"/>
        </a:solidFill>
        <a:latin typeface="+mn-lt"/>
        <a:ea typeface="+mn-ea"/>
        <a:cs typeface="+mn-cs"/>
      </a:defRPr>
    </a:lvl6pPr>
    <a:lvl7pPr marL="13167085" algn="l" defTabSz="4389028" rtl="0" eaLnBrk="1" latinLnBrk="0" hangingPunct="1">
      <a:defRPr sz="8700" kern="1200">
        <a:solidFill>
          <a:schemeClr val="tx1"/>
        </a:solidFill>
        <a:latin typeface="+mn-lt"/>
        <a:ea typeface="+mn-ea"/>
        <a:cs typeface="+mn-cs"/>
      </a:defRPr>
    </a:lvl7pPr>
    <a:lvl8pPr marL="15361599" algn="l" defTabSz="4389028" rtl="0" eaLnBrk="1" latinLnBrk="0" hangingPunct="1">
      <a:defRPr sz="8700" kern="1200">
        <a:solidFill>
          <a:schemeClr val="tx1"/>
        </a:solidFill>
        <a:latin typeface="+mn-lt"/>
        <a:ea typeface="+mn-ea"/>
        <a:cs typeface="+mn-cs"/>
      </a:defRPr>
    </a:lvl8pPr>
    <a:lvl9pPr marL="17556115" algn="l" defTabSz="4389028" rtl="0" eaLnBrk="1" latinLnBrk="0" hangingPunct="1">
      <a:defRPr sz="87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6912">
          <p15:clr>
            <a:srgbClr val="A4A3A4"/>
          </p15:clr>
        </p15:guide>
        <p15:guide id="2" pos="10368">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FF"/>
    <a:srgbClr val="C9F1FF"/>
    <a:srgbClr val="93E2FF"/>
    <a:srgbClr val="D9D9D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0867" autoAdjust="0"/>
    <p:restoredTop sz="86593" autoAdjust="0"/>
  </p:normalViewPr>
  <p:slideViewPr>
    <p:cSldViewPr snapToGrid="0">
      <p:cViewPr>
        <p:scale>
          <a:sx n="50" d="100"/>
          <a:sy n="50" d="100"/>
        </p:scale>
        <p:origin x="2592" y="4704"/>
      </p:cViewPr>
      <p:guideLst>
        <p:guide orient="horz" pos="10368"/>
        <p:guide pos="13824"/>
      </p:guideLst>
    </p:cSldViewPr>
  </p:slideViewPr>
  <p:notesTextViewPr>
    <p:cViewPr>
      <p:scale>
        <a:sx n="1" d="1"/>
        <a:sy n="1" d="1"/>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4" Type="http://schemas.openxmlformats.org/officeDocument/2006/relationships/printerSettings" Target="printerSettings/printerSettings1.bin"/><Relationship Id="rId5" Type="http://schemas.openxmlformats.org/officeDocument/2006/relationships/presProps" Target="presProps.xml"/><Relationship Id="rId6" Type="http://schemas.openxmlformats.org/officeDocument/2006/relationships/viewProps" Target="viewProps.xml"/><Relationship Id="rId7" Type="http://schemas.openxmlformats.org/officeDocument/2006/relationships/theme" Target="theme/theme1.xml"/><Relationship Id="rId8"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charts/_rels/chart1.xml.rels><?xml version="1.0" encoding="UTF-8" standalone="yes"?>
<Relationships xmlns="http://schemas.openxmlformats.org/package/2006/relationships"><Relationship Id="rId1" Type="http://schemas.openxmlformats.org/officeDocument/2006/relationships/oleObject" Target="Macintosh%20HD:Users:LeaNshuti:Desktop:Dansyl%20labed%20polymer%20data:LN3_5%20in%20MES%20buffer%20pH6.xlsb"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Macintosh%20HD:Users:LeaNshuti:Desktop:Dansyl%20labed%20polymer%20data:LN3_5%20in%20MES%20buffer%20pH6.xlsb"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NO%20NAME:LN3_5%20in%20MOPs%20pH7%20with%20Zn2+%20at%2025C.csv" TargetMode="External"/></Relationships>
</file>

<file path=ppt/charts/_rels/chart4.xml.rels><?xml version="1.0" encoding="UTF-8" standalone="yes"?>
<Relationships xmlns="http://schemas.openxmlformats.org/package/2006/relationships"><Relationship Id="rId1" Type="http://schemas.openxmlformats.org/officeDocument/2006/relationships/oleObject" Target="LEAH:LN3-5%20with%2010uM%20copper%20titrated%20with%20BIPY%20.csv"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0653069247401343"/>
          <c:y val="0.0310262529832935"/>
          <c:w val="0.912420710627031"/>
          <c:h val="0.954653937947494"/>
        </c:manualLayout>
      </c:layout>
      <c:scatterChart>
        <c:scatterStyle val="lineMarker"/>
        <c:varyColors val="0"/>
        <c:ser>
          <c:idx val="0"/>
          <c:order val="0"/>
          <c:tx>
            <c:strRef>
              <c:f>'[LN3-5 temp studies in MES pH6 #2.xlsb]Sheet1'!$B$1</c:f>
              <c:strCache>
                <c:ptCount val="1"/>
                <c:pt idx="0">
                  <c:v>25</c:v>
                </c:pt>
              </c:strCache>
            </c:strRef>
          </c:tx>
          <c:spPr>
            <a:ln w="12700"/>
          </c:spPr>
          <c:marker>
            <c:symbol val="none"/>
          </c:marker>
          <c:xVal>
            <c:numRef>
              <c:f>'[LN3-5 temp studies in MES pH6 #2.xlsb]Sheet1'!$A$2:$A$180</c:f>
              <c:numCache>
                <c:formatCode>General</c:formatCode>
                <c:ptCount val="179"/>
                <c:pt idx="0">
                  <c:v>411.0700073</c:v>
                </c:pt>
                <c:pt idx="1">
                  <c:v>412.0</c:v>
                </c:pt>
                <c:pt idx="2">
                  <c:v>413.0700073</c:v>
                </c:pt>
                <c:pt idx="3">
                  <c:v>414.0</c:v>
                </c:pt>
                <c:pt idx="4">
                  <c:v>415.0700073</c:v>
                </c:pt>
                <c:pt idx="5">
                  <c:v>416.0</c:v>
                </c:pt>
                <c:pt idx="6">
                  <c:v>417.0700073</c:v>
                </c:pt>
                <c:pt idx="7">
                  <c:v>418.0</c:v>
                </c:pt>
                <c:pt idx="8">
                  <c:v>419.0700073</c:v>
                </c:pt>
                <c:pt idx="9">
                  <c:v>420.0</c:v>
                </c:pt>
                <c:pt idx="10">
                  <c:v>421.0599976</c:v>
                </c:pt>
                <c:pt idx="11">
                  <c:v>421.9599915</c:v>
                </c:pt>
                <c:pt idx="12">
                  <c:v>423.0299988</c:v>
                </c:pt>
                <c:pt idx="13">
                  <c:v>423.9299927</c:v>
                </c:pt>
                <c:pt idx="14">
                  <c:v>425.0</c:v>
                </c:pt>
                <c:pt idx="15">
                  <c:v>426.0599976</c:v>
                </c:pt>
                <c:pt idx="16">
                  <c:v>426.9599915</c:v>
                </c:pt>
                <c:pt idx="17">
                  <c:v>428.0299988</c:v>
                </c:pt>
                <c:pt idx="18">
                  <c:v>428.9299927</c:v>
                </c:pt>
                <c:pt idx="19">
                  <c:v>430.0</c:v>
                </c:pt>
                <c:pt idx="20">
                  <c:v>431.0599976</c:v>
                </c:pt>
                <c:pt idx="21">
                  <c:v>431.9599915</c:v>
                </c:pt>
                <c:pt idx="22">
                  <c:v>433.0299988</c:v>
                </c:pt>
                <c:pt idx="23">
                  <c:v>433.9299927</c:v>
                </c:pt>
                <c:pt idx="24">
                  <c:v>435.0</c:v>
                </c:pt>
                <c:pt idx="25">
                  <c:v>436.0599976</c:v>
                </c:pt>
                <c:pt idx="26">
                  <c:v>436.9599915</c:v>
                </c:pt>
                <c:pt idx="27">
                  <c:v>438.0299988</c:v>
                </c:pt>
                <c:pt idx="28">
                  <c:v>438.9299927</c:v>
                </c:pt>
                <c:pt idx="29">
                  <c:v>440.0</c:v>
                </c:pt>
                <c:pt idx="30">
                  <c:v>441.0599976</c:v>
                </c:pt>
                <c:pt idx="31">
                  <c:v>441.9599915</c:v>
                </c:pt>
                <c:pt idx="32">
                  <c:v>443.0299988</c:v>
                </c:pt>
                <c:pt idx="33">
                  <c:v>443.9299927</c:v>
                </c:pt>
                <c:pt idx="34">
                  <c:v>445.0</c:v>
                </c:pt>
                <c:pt idx="35">
                  <c:v>446.0599976</c:v>
                </c:pt>
                <c:pt idx="36">
                  <c:v>446.9599915</c:v>
                </c:pt>
                <c:pt idx="37">
                  <c:v>448.0299988</c:v>
                </c:pt>
                <c:pt idx="38">
                  <c:v>448.9299927</c:v>
                </c:pt>
                <c:pt idx="39">
                  <c:v>450.0</c:v>
                </c:pt>
                <c:pt idx="40">
                  <c:v>451.0599976</c:v>
                </c:pt>
                <c:pt idx="41">
                  <c:v>451.9599915</c:v>
                </c:pt>
                <c:pt idx="42">
                  <c:v>453.0299988</c:v>
                </c:pt>
                <c:pt idx="43">
                  <c:v>453.9299927</c:v>
                </c:pt>
                <c:pt idx="44">
                  <c:v>455.0</c:v>
                </c:pt>
                <c:pt idx="45">
                  <c:v>456.0599976</c:v>
                </c:pt>
                <c:pt idx="46">
                  <c:v>456.9599915</c:v>
                </c:pt>
                <c:pt idx="47">
                  <c:v>458.0299988</c:v>
                </c:pt>
                <c:pt idx="48">
                  <c:v>458.9299927</c:v>
                </c:pt>
                <c:pt idx="49">
                  <c:v>460.0</c:v>
                </c:pt>
                <c:pt idx="50">
                  <c:v>461.0599976</c:v>
                </c:pt>
                <c:pt idx="51">
                  <c:v>461.9599915</c:v>
                </c:pt>
                <c:pt idx="52">
                  <c:v>463.0299988</c:v>
                </c:pt>
                <c:pt idx="53">
                  <c:v>463.9299927</c:v>
                </c:pt>
                <c:pt idx="54">
                  <c:v>465.0</c:v>
                </c:pt>
                <c:pt idx="55">
                  <c:v>466.0599976</c:v>
                </c:pt>
                <c:pt idx="56">
                  <c:v>466.9599915</c:v>
                </c:pt>
                <c:pt idx="57">
                  <c:v>468.0299988</c:v>
                </c:pt>
                <c:pt idx="58">
                  <c:v>468.9299927</c:v>
                </c:pt>
                <c:pt idx="59">
                  <c:v>470.0</c:v>
                </c:pt>
                <c:pt idx="60">
                  <c:v>471.0599976</c:v>
                </c:pt>
                <c:pt idx="61">
                  <c:v>471.9599915</c:v>
                </c:pt>
                <c:pt idx="62">
                  <c:v>473.0299988</c:v>
                </c:pt>
                <c:pt idx="63">
                  <c:v>473.9299927</c:v>
                </c:pt>
                <c:pt idx="64">
                  <c:v>475.0</c:v>
                </c:pt>
                <c:pt idx="65">
                  <c:v>476.0599976</c:v>
                </c:pt>
                <c:pt idx="66">
                  <c:v>476.9599915</c:v>
                </c:pt>
                <c:pt idx="67">
                  <c:v>478.0299988</c:v>
                </c:pt>
                <c:pt idx="68">
                  <c:v>478.9299927</c:v>
                </c:pt>
                <c:pt idx="69">
                  <c:v>480.0</c:v>
                </c:pt>
                <c:pt idx="70">
                  <c:v>481.0599976</c:v>
                </c:pt>
                <c:pt idx="71">
                  <c:v>481.9599915</c:v>
                </c:pt>
                <c:pt idx="72">
                  <c:v>483.0299988</c:v>
                </c:pt>
                <c:pt idx="73">
                  <c:v>483.9299927</c:v>
                </c:pt>
                <c:pt idx="74">
                  <c:v>485.0</c:v>
                </c:pt>
                <c:pt idx="75">
                  <c:v>486.0599976</c:v>
                </c:pt>
                <c:pt idx="76">
                  <c:v>486.9599915</c:v>
                </c:pt>
                <c:pt idx="77">
                  <c:v>488.0299988</c:v>
                </c:pt>
                <c:pt idx="78">
                  <c:v>488.9299927</c:v>
                </c:pt>
                <c:pt idx="79">
                  <c:v>490.0</c:v>
                </c:pt>
                <c:pt idx="80">
                  <c:v>491.0400085</c:v>
                </c:pt>
                <c:pt idx="81">
                  <c:v>491.9400024</c:v>
                </c:pt>
                <c:pt idx="82">
                  <c:v>492.9800109999996</c:v>
                </c:pt>
                <c:pt idx="83">
                  <c:v>494.019989</c:v>
                </c:pt>
                <c:pt idx="84">
                  <c:v>495.0700073</c:v>
                </c:pt>
                <c:pt idx="85">
                  <c:v>495.9700012</c:v>
                </c:pt>
                <c:pt idx="86">
                  <c:v>497.0100097999999</c:v>
                </c:pt>
                <c:pt idx="87">
                  <c:v>498.0499878</c:v>
                </c:pt>
                <c:pt idx="88">
                  <c:v>498.9500121999999</c:v>
                </c:pt>
                <c:pt idx="89">
                  <c:v>500.0</c:v>
                </c:pt>
                <c:pt idx="90">
                  <c:v>501.0400085</c:v>
                </c:pt>
                <c:pt idx="91">
                  <c:v>501.9400024</c:v>
                </c:pt>
                <c:pt idx="92">
                  <c:v>502.9800109999996</c:v>
                </c:pt>
                <c:pt idx="93">
                  <c:v>504.019989</c:v>
                </c:pt>
                <c:pt idx="94">
                  <c:v>505.0700073</c:v>
                </c:pt>
                <c:pt idx="95">
                  <c:v>505.9700012</c:v>
                </c:pt>
                <c:pt idx="96">
                  <c:v>507.0100097999999</c:v>
                </c:pt>
                <c:pt idx="97">
                  <c:v>508.0499878</c:v>
                </c:pt>
                <c:pt idx="98">
                  <c:v>508.9500121999999</c:v>
                </c:pt>
                <c:pt idx="99">
                  <c:v>510.0</c:v>
                </c:pt>
                <c:pt idx="100">
                  <c:v>511.0400085</c:v>
                </c:pt>
                <c:pt idx="101">
                  <c:v>511.9400024</c:v>
                </c:pt>
                <c:pt idx="102">
                  <c:v>512.9799805</c:v>
                </c:pt>
                <c:pt idx="103">
                  <c:v>514.0200194999999</c:v>
                </c:pt>
                <c:pt idx="104">
                  <c:v>515.0700073</c:v>
                </c:pt>
                <c:pt idx="105">
                  <c:v>515.9699707</c:v>
                </c:pt>
                <c:pt idx="106">
                  <c:v>517.0100097999996</c:v>
                </c:pt>
                <c:pt idx="107">
                  <c:v>518.0499877999999</c:v>
                </c:pt>
                <c:pt idx="108">
                  <c:v>518.9500121999992</c:v>
                </c:pt>
                <c:pt idx="109">
                  <c:v>520.0</c:v>
                </c:pt>
                <c:pt idx="110">
                  <c:v>521.039978</c:v>
                </c:pt>
                <c:pt idx="111">
                  <c:v>521.9400023999996</c:v>
                </c:pt>
                <c:pt idx="112">
                  <c:v>522.9799805</c:v>
                </c:pt>
                <c:pt idx="113">
                  <c:v>524.0200194999999</c:v>
                </c:pt>
                <c:pt idx="114">
                  <c:v>525.0700073</c:v>
                </c:pt>
                <c:pt idx="115">
                  <c:v>525.9699707</c:v>
                </c:pt>
                <c:pt idx="116">
                  <c:v>527.0100097999996</c:v>
                </c:pt>
                <c:pt idx="117">
                  <c:v>528.0499877999999</c:v>
                </c:pt>
                <c:pt idx="118">
                  <c:v>528.9500121999992</c:v>
                </c:pt>
                <c:pt idx="119">
                  <c:v>530.0</c:v>
                </c:pt>
                <c:pt idx="120">
                  <c:v>531.039978</c:v>
                </c:pt>
                <c:pt idx="121">
                  <c:v>531.9400023999996</c:v>
                </c:pt>
                <c:pt idx="122">
                  <c:v>532.9799805</c:v>
                </c:pt>
                <c:pt idx="123">
                  <c:v>534.0200194999999</c:v>
                </c:pt>
                <c:pt idx="124">
                  <c:v>535.0700073</c:v>
                </c:pt>
                <c:pt idx="125">
                  <c:v>535.9699707</c:v>
                </c:pt>
                <c:pt idx="126">
                  <c:v>537.0100097999996</c:v>
                </c:pt>
                <c:pt idx="127">
                  <c:v>538.0499877999999</c:v>
                </c:pt>
                <c:pt idx="128">
                  <c:v>538.9500121999992</c:v>
                </c:pt>
                <c:pt idx="129">
                  <c:v>540.0</c:v>
                </c:pt>
                <c:pt idx="130">
                  <c:v>541.039978</c:v>
                </c:pt>
                <c:pt idx="131">
                  <c:v>541.9400023999996</c:v>
                </c:pt>
                <c:pt idx="132">
                  <c:v>542.9799805</c:v>
                </c:pt>
                <c:pt idx="133">
                  <c:v>544.0200194999999</c:v>
                </c:pt>
                <c:pt idx="134">
                  <c:v>545.0700073</c:v>
                </c:pt>
                <c:pt idx="135">
                  <c:v>545.9699707</c:v>
                </c:pt>
                <c:pt idx="136">
                  <c:v>547.0100097999996</c:v>
                </c:pt>
                <c:pt idx="137">
                  <c:v>548.0499877999999</c:v>
                </c:pt>
                <c:pt idx="138">
                  <c:v>548.9500121999992</c:v>
                </c:pt>
                <c:pt idx="139">
                  <c:v>550.0</c:v>
                </c:pt>
                <c:pt idx="140">
                  <c:v>551.039978</c:v>
                </c:pt>
                <c:pt idx="141">
                  <c:v>551.9400023999996</c:v>
                </c:pt>
                <c:pt idx="142">
                  <c:v>552.9799805</c:v>
                </c:pt>
                <c:pt idx="143">
                  <c:v>554.0200194999999</c:v>
                </c:pt>
                <c:pt idx="144">
                  <c:v>555.0700073</c:v>
                </c:pt>
                <c:pt idx="145">
                  <c:v>555.9699707</c:v>
                </c:pt>
                <c:pt idx="146">
                  <c:v>557.0100097999996</c:v>
                </c:pt>
                <c:pt idx="147">
                  <c:v>558.0499877999999</c:v>
                </c:pt>
                <c:pt idx="148">
                  <c:v>558.9500121999992</c:v>
                </c:pt>
                <c:pt idx="149">
                  <c:v>560.0</c:v>
                </c:pt>
                <c:pt idx="150">
                  <c:v>561.0200194999999</c:v>
                </c:pt>
                <c:pt idx="151">
                  <c:v>562.0499877999999</c:v>
                </c:pt>
                <c:pt idx="152">
                  <c:v>562.9400023999996</c:v>
                </c:pt>
                <c:pt idx="153">
                  <c:v>563.9699707</c:v>
                </c:pt>
                <c:pt idx="154">
                  <c:v>565.0</c:v>
                </c:pt>
                <c:pt idx="155">
                  <c:v>566.0200194999999</c:v>
                </c:pt>
                <c:pt idx="156">
                  <c:v>567.0499877999999</c:v>
                </c:pt>
                <c:pt idx="157">
                  <c:v>567.9400023999996</c:v>
                </c:pt>
                <c:pt idx="158">
                  <c:v>568.9699707</c:v>
                </c:pt>
                <c:pt idx="159">
                  <c:v>570.0</c:v>
                </c:pt>
                <c:pt idx="160">
                  <c:v>571.0200194999999</c:v>
                </c:pt>
                <c:pt idx="161">
                  <c:v>572.0499877999999</c:v>
                </c:pt>
                <c:pt idx="162">
                  <c:v>572.9400023999996</c:v>
                </c:pt>
                <c:pt idx="163">
                  <c:v>573.9699707</c:v>
                </c:pt>
                <c:pt idx="164">
                  <c:v>575.0</c:v>
                </c:pt>
                <c:pt idx="165">
                  <c:v>576.0200194999999</c:v>
                </c:pt>
                <c:pt idx="166">
                  <c:v>577.0499877999999</c:v>
                </c:pt>
                <c:pt idx="167">
                  <c:v>577.9400023999996</c:v>
                </c:pt>
                <c:pt idx="168">
                  <c:v>578.9699707</c:v>
                </c:pt>
                <c:pt idx="169">
                  <c:v>580.0</c:v>
                </c:pt>
                <c:pt idx="170">
                  <c:v>581.0200194999999</c:v>
                </c:pt>
                <c:pt idx="171">
                  <c:v>582.0499877999999</c:v>
                </c:pt>
                <c:pt idx="172">
                  <c:v>582.9400023999996</c:v>
                </c:pt>
                <c:pt idx="173">
                  <c:v>583.9699707</c:v>
                </c:pt>
                <c:pt idx="174">
                  <c:v>585.0</c:v>
                </c:pt>
                <c:pt idx="175">
                  <c:v>586.0200194999999</c:v>
                </c:pt>
                <c:pt idx="176">
                  <c:v>587.0499877999999</c:v>
                </c:pt>
                <c:pt idx="177">
                  <c:v>587.9400023999996</c:v>
                </c:pt>
                <c:pt idx="178">
                  <c:v>588.9699707</c:v>
                </c:pt>
              </c:numCache>
            </c:numRef>
          </c:xVal>
          <c:yVal>
            <c:numRef>
              <c:f>'[LN3-5 temp studies in MES pH6 #2.xlsb]Sheet1'!$B$2:$B$180</c:f>
              <c:numCache>
                <c:formatCode>General</c:formatCode>
                <c:ptCount val="179"/>
                <c:pt idx="0">
                  <c:v>0.8573701978</c:v>
                </c:pt>
                <c:pt idx="1">
                  <c:v>0.8557728529</c:v>
                </c:pt>
                <c:pt idx="2">
                  <c:v>0.8153197765</c:v>
                </c:pt>
                <c:pt idx="3">
                  <c:v>0.814317584</c:v>
                </c:pt>
                <c:pt idx="4">
                  <c:v>0.8204168081</c:v>
                </c:pt>
                <c:pt idx="5">
                  <c:v>0.8418095112</c:v>
                </c:pt>
                <c:pt idx="6">
                  <c:v>0.8054327965</c:v>
                </c:pt>
                <c:pt idx="7">
                  <c:v>0.8863581419</c:v>
                </c:pt>
                <c:pt idx="8">
                  <c:v>0.9665229321</c:v>
                </c:pt>
                <c:pt idx="9">
                  <c:v>0.999414444</c:v>
                </c:pt>
                <c:pt idx="10">
                  <c:v>1.052094936</c:v>
                </c:pt>
                <c:pt idx="11">
                  <c:v>1.057738781</c:v>
                </c:pt>
                <c:pt idx="12">
                  <c:v>1.054418564</c:v>
                </c:pt>
                <c:pt idx="13">
                  <c:v>1.064801931</c:v>
                </c:pt>
                <c:pt idx="14">
                  <c:v>1.067388296</c:v>
                </c:pt>
                <c:pt idx="15">
                  <c:v>1.040927649</c:v>
                </c:pt>
                <c:pt idx="16">
                  <c:v>1.039581776</c:v>
                </c:pt>
                <c:pt idx="17">
                  <c:v>1.113301039</c:v>
                </c:pt>
                <c:pt idx="18">
                  <c:v>1.131258965</c:v>
                </c:pt>
                <c:pt idx="19">
                  <c:v>1.144438982</c:v>
                </c:pt>
                <c:pt idx="20">
                  <c:v>1.13408494</c:v>
                </c:pt>
                <c:pt idx="21">
                  <c:v>1.144082785</c:v>
                </c:pt>
                <c:pt idx="22">
                  <c:v>1.121378422</c:v>
                </c:pt>
                <c:pt idx="23">
                  <c:v>1.134327412</c:v>
                </c:pt>
                <c:pt idx="24">
                  <c:v>1.127407551</c:v>
                </c:pt>
                <c:pt idx="25">
                  <c:v>1.167080402</c:v>
                </c:pt>
                <c:pt idx="26">
                  <c:v>1.152808189</c:v>
                </c:pt>
                <c:pt idx="27">
                  <c:v>1.202480316</c:v>
                </c:pt>
                <c:pt idx="28">
                  <c:v>1.248065472</c:v>
                </c:pt>
                <c:pt idx="29">
                  <c:v>1.303017139</c:v>
                </c:pt>
                <c:pt idx="30">
                  <c:v>1.38847971</c:v>
                </c:pt>
                <c:pt idx="31">
                  <c:v>1.390958309</c:v>
                </c:pt>
                <c:pt idx="32">
                  <c:v>1.447762012</c:v>
                </c:pt>
                <c:pt idx="33">
                  <c:v>1.521951675</c:v>
                </c:pt>
                <c:pt idx="34">
                  <c:v>1.60097599</c:v>
                </c:pt>
                <c:pt idx="35">
                  <c:v>1.658885479</c:v>
                </c:pt>
                <c:pt idx="36">
                  <c:v>1.760653496</c:v>
                </c:pt>
                <c:pt idx="37">
                  <c:v>1.886924744</c:v>
                </c:pt>
                <c:pt idx="38">
                  <c:v>2.041306496</c:v>
                </c:pt>
                <c:pt idx="39">
                  <c:v>2.204478741</c:v>
                </c:pt>
                <c:pt idx="40">
                  <c:v>2.349760532</c:v>
                </c:pt>
                <c:pt idx="41">
                  <c:v>2.457607269</c:v>
                </c:pt>
                <c:pt idx="42">
                  <c:v>2.631862163999997</c:v>
                </c:pt>
                <c:pt idx="43">
                  <c:v>2.824581623</c:v>
                </c:pt>
                <c:pt idx="44">
                  <c:v>2.986062527</c:v>
                </c:pt>
                <c:pt idx="45">
                  <c:v>3.175089836</c:v>
                </c:pt>
                <c:pt idx="46">
                  <c:v>3.394407511</c:v>
                </c:pt>
                <c:pt idx="47">
                  <c:v>3.605157852</c:v>
                </c:pt>
                <c:pt idx="48">
                  <c:v>3.809193611</c:v>
                </c:pt>
                <c:pt idx="49">
                  <c:v>4.069864272999996</c:v>
                </c:pt>
                <c:pt idx="50">
                  <c:v>4.254817008999994</c:v>
                </c:pt>
                <c:pt idx="51">
                  <c:v>4.437274933</c:v>
                </c:pt>
                <c:pt idx="52">
                  <c:v>4.725627899</c:v>
                </c:pt>
                <c:pt idx="53">
                  <c:v>4.961923599</c:v>
                </c:pt>
                <c:pt idx="54">
                  <c:v>5.220834731999995</c:v>
                </c:pt>
                <c:pt idx="55">
                  <c:v>5.479014397</c:v>
                </c:pt>
                <c:pt idx="56">
                  <c:v>5.689465523</c:v>
                </c:pt>
                <c:pt idx="57">
                  <c:v>5.932339668</c:v>
                </c:pt>
                <c:pt idx="58">
                  <c:v>6.236356735</c:v>
                </c:pt>
                <c:pt idx="59">
                  <c:v>6.496202469</c:v>
                </c:pt>
                <c:pt idx="60">
                  <c:v>6.781208038</c:v>
                </c:pt>
                <c:pt idx="61">
                  <c:v>7.052755832999995</c:v>
                </c:pt>
                <c:pt idx="62">
                  <c:v>7.322689055999996</c:v>
                </c:pt>
                <c:pt idx="63">
                  <c:v>7.579174995</c:v>
                </c:pt>
                <c:pt idx="64">
                  <c:v>7.903869629</c:v>
                </c:pt>
                <c:pt idx="65">
                  <c:v>8.20119381</c:v>
                </c:pt>
                <c:pt idx="66">
                  <c:v>8.516252518000003</c:v>
                </c:pt>
                <c:pt idx="67">
                  <c:v>8.830368041999998</c:v>
                </c:pt>
                <c:pt idx="68">
                  <c:v>9.176259041</c:v>
                </c:pt>
                <c:pt idx="69">
                  <c:v>9.535534859</c:v>
                </c:pt>
                <c:pt idx="70">
                  <c:v>9.849637985</c:v>
                </c:pt>
                <c:pt idx="71">
                  <c:v>10.15442467</c:v>
                </c:pt>
                <c:pt idx="72">
                  <c:v>10.46919537</c:v>
                </c:pt>
                <c:pt idx="73">
                  <c:v>10.83211708</c:v>
                </c:pt>
                <c:pt idx="74">
                  <c:v>11.20119667</c:v>
                </c:pt>
                <c:pt idx="75">
                  <c:v>11.53419685</c:v>
                </c:pt>
                <c:pt idx="76">
                  <c:v>11.88396454</c:v>
                </c:pt>
                <c:pt idx="77">
                  <c:v>12.24139786</c:v>
                </c:pt>
                <c:pt idx="78">
                  <c:v>12.62603664</c:v>
                </c:pt>
                <c:pt idx="79">
                  <c:v>13.0038538</c:v>
                </c:pt>
                <c:pt idx="80">
                  <c:v>13.42168903</c:v>
                </c:pt>
                <c:pt idx="81">
                  <c:v>13.76653671</c:v>
                </c:pt>
                <c:pt idx="82">
                  <c:v>14.12852859</c:v>
                </c:pt>
                <c:pt idx="83">
                  <c:v>14.46256828</c:v>
                </c:pt>
                <c:pt idx="84">
                  <c:v>14.7763176</c:v>
                </c:pt>
                <c:pt idx="85">
                  <c:v>15.10177612</c:v>
                </c:pt>
                <c:pt idx="86">
                  <c:v>15.44249344</c:v>
                </c:pt>
                <c:pt idx="87">
                  <c:v>15.78708935</c:v>
                </c:pt>
                <c:pt idx="88">
                  <c:v>16.15629578</c:v>
                </c:pt>
                <c:pt idx="89">
                  <c:v>16.45754051</c:v>
                </c:pt>
                <c:pt idx="90">
                  <c:v>16.79980087</c:v>
                </c:pt>
                <c:pt idx="91">
                  <c:v>17.09510612</c:v>
                </c:pt>
                <c:pt idx="92">
                  <c:v>17.39051819000001</c:v>
                </c:pt>
                <c:pt idx="93">
                  <c:v>17.69227409</c:v>
                </c:pt>
                <c:pt idx="94">
                  <c:v>18.01795197</c:v>
                </c:pt>
                <c:pt idx="95">
                  <c:v>18.3078537</c:v>
                </c:pt>
                <c:pt idx="96">
                  <c:v>18.57709885</c:v>
                </c:pt>
                <c:pt idx="97">
                  <c:v>18.84602737</c:v>
                </c:pt>
                <c:pt idx="98">
                  <c:v>19.14845657</c:v>
                </c:pt>
                <c:pt idx="99">
                  <c:v>19.41143417</c:v>
                </c:pt>
                <c:pt idx="100">
                  <c:v>19.71999741</c:v>
                </c:pt>
                <c:pt idx="101">
                  <c:v>19.96860886</c:v>
                </c:pt>
                <c:pt idx="102">
                  <c:v>20.24295807</c:v>
                </c:pt>
                <c:pt idx="103">
                  <c:v>20.44672775</c:v>
                </c:pt>
                <c:pt idx="104">
                  <c:v>20.66051483</c:v>
                </c:pt>
                <c:pt idx="105">
                  <c:v>20.85427475</c:v>
                </c:pt>
                <c:pt idx="106">
                  <c:v>21.06183624</c:v>
                </c:pt>
                <c:pt idx="107">
                  <c:v>21.26819992</c:v>
                </c:pt>
                <c:pt idx="108">
                  <c:v>21.49010085999999</c:v>
                </c:pt>
                <c:pt idx="109">
                  <c:v>21.66242980999999</c:v>
                </c:pt>
                <c:pt idx="110">
                  <c:v>21.85995483</c:v>
                </c:pt>
                <c:pt idx="111">
                  <c:v>22.021698</c:v>
                </c:pt>
                <c:pt idx="112">
                  <c:v>22.2199173</c:v>
                </c:pt>
                <c:pt idx="113">
                  <c:v>22.36450195</c:v>
                </c:pt>
                <c:pt idx="114">
                  <c:v>22.52401352</c:v>
                </c:pt>
                <c:pt idx="115">
                  <c:v>22.64799881</c:v>
                </c:pt>
                <c:pt idx="116">
                  <c:v>22.79610062</c:v>
                </c:pt>
                <c:pt idx="117">
                  <c:v>22.89588928</c:v>
                </c:pt>
                <c:pt idx="118">
                  <c:v>22.98801612999998</c:v>
                </c:pt>
                <c:pt idx="119">
                  <c:v>23.06899643</c:v>
                </c:pt>
                <c:pt idx="120">
                  <c:v>23.12584877</c:v>
                </c:pt>
                <c:pt idx="121">
                  <c:v>23.1629982</c:v>
                </c:pt>
                <c:pt idx="122">
                  <c:v>23.24611854999999</c:v>
                </c:pt>
                <c:pt idx="123">
                  <c:v>23.26533126999998</c:v>
                </c:pt>
                <c:pt idx="124">
                  <c:v>23.2844162</c:v>
                </c:pt>
                <c:pt idx="125">
                  <c:v>23.29083443</c:v>
                </c:pt>
                <c:pt idx="126">
                  <c:v>23.25666428</c:v>
                </c:pt>
                <c:pt idx="127">
                  <c:v>23.19309235</c:v>
                </c:pt>
                <c:pt idx="128">
                  <c:v>23.14436722</c:v>
                </c:pt>
                <c:pt idx="129">
                  <c:v>23.09657478</c:v>
                </c:pt>
                <c:pt idx="130">
                  <c:v>23.06008911</c:v>
                </c:pt>
                <c:pt idx="131">
                  <c:v>22.975317</c:v>
                </c:pt>
                <c:pt idx="132">
                  <c:v>22.90644836</c:v>
                </c:pt>
                <c:pt idx="133">
                  <c:v>22.78821564</c:v>
                </c:pt>
                <c:pt idx="134">
                  <c:v>22.69557571</c:v>
                </c:pt>
                <c:pt idx="135">
                  <c:v>22.59612465</c:v>
                </c:pt>
                <c:pt idx="136">
                  <c:v>22.47453308</c:v>
                </c:pt>
                <c:pt idx="137">
                  <c:v>22.39312363</c:v>
                </c:pt>
                <c:pt idx="138">
                  <c:v>22.31917572</c:v>
                </c:pt>
                <c:pt idx="139">
                  <c:v>22.17476654</c:v>
                </c:pt>
                <c:pt idx="140">
                  <c:v>22.0197258</c:v>
                </c:pt>
                <c:pt idx="141">
                  <c:v>21.86655807</c:v>
                </c:pt>
                <c:pt idx="142">
                  <c:v>21.69023514</c:v>
                </c:pt>
                <c:pt idx="143">
                  <c:v>21.60712624</c:v>
                </c:pt>
                <c:pt idx="144">
                  <c:v>21.49817276</c:v>
                </c:pt>
                <c:pt idx="145">
                  <c:v>21.32855606</c:v>
                </c:pt>
                <c:pt idx="146">
                  <c:v>21.18967247</c:v>
                </c:pt>
                <c:pt idx="147">
                  <c:v>20.98763275</c:v>
                </c:pt>
                <c:pt idx="148">
                  <c:v>20.80990601</c:v>
                </c:pt>
                <c:pt idx="149">
                  <c:v>20.63661194000001</c:v>
                </c:pt>
                <c:pt idx="150">
                  <c:v>20.46678734</c:v>
                </c:pt>
                <c:pt idx="151">
                  <c:v>20.30984116</c:v>
                </c:pt>
                <c:pt idx="152">
                  <c:v>20.15813065</c:v>
                </c:pt>
                <c:pt idx="153">
                  <c:v>19.94509315</c:v>
                </c:pt>
                <c:pt idx="154">
                  <c:v>19.75039673</c:v>
                </c:pt>
                <c:pt idx="155">
                  <c:v>19.56651687999996</c:v>
                </c:pt>
                <c:pt idx="156">
                  <c:v>19.44445418999999</c:v>
                </c:pt>
                <c:pt idx="157">
                  <c:v>19.26699829</c:v>
                </c:pt>
                <c:pt idx="158">
                  <c:v>19.02623749</c:v>
                </c:pt>
                <c:pt idx="159">
                  <c:v>18.82733154</c:v>
                </c:pt>
                <c:pt idx="160">
                  <c:v>18.61253738</c:v>
                </c:pt>
                <c:pt idx="161">
                  <c:v>18.36193275</c:v>
                </c:pt>
                <c:pt idx="162">
                  <c:v>18.09100914</c:v>
                </c:pt>
                <c:pt idx="163">
                  <c:v>17.84799767000001</c:v>
                </c:pt>
                <c:pt idx="164">
                  <c:v>17.63283729999999</c:v>
                </c:pt>
                <c:pt idx="165">
                  <c:v>17.43285179</c:v>
                </c:pt>
                <c:pt idx="166">
                  <c:v>17.14516068</c:v>
                </c:pt>
                <c:pt idx="167">
                  <c:v>16.87578392</c:v>
                </c:pt>
                <c:pt idx="168">
                  <c:v>16.62222862</c:v>
                </c:pt>
                <c:pt idx="169">
                  <c:v>16.28964232999996</c:v>
                </c:pt>
                <c:pt idx="170">
                  <c:v>16.05674171</c:v>
                </c:pt>
                <c:pt idx="171">
                  <c:v>15.79334354</c:v>
                </c:pt>
                <c:pt idx="172">
                  <c:v>15.54182625</c:v>
                </c:pt>
                <c:pt idx="173">
                  <c:v>15.3015337</c:v>
                </c:pt>
                <c:pt idx="174">
                  <c:v>15.10531712</c:v>
                </c:pt>
                <c:pt idx="175">
                  <c:v>14.88775539</c:v>
                </c:pt>
                <c:pt idx="176">
                  <c:v>14.68634701</c:v>
                </c:pt>
                <c:pt idx="177">
                  <c:v>14.48302078</c:v>
                </c:pt>
                <c:pt idx="178">
                  <c:v>14.32596684</c:v>
                </c:pt>
              </c:numCache>
            </c:numRef>
          </c:yVal>
          <c:smooth val="0"/>
        </c:ser>
        <c:ser>
          <c:idx val="1"/>
          <c:order val="1"/>
          <c:tx>
            <c:strRef>
              <c:f>'[LN3-5 temp studies in MES pH6 #2.xlsb]Sheet1'!$C$1</c:f>
              <c:strCache>
                <c:ptCount val="1"/>
                <c:pt idx="0">
                  <c:v>26</c:v>
                </c:pt>
              </c:strCache>
            </c:strRef>
          </c:tx>
          <c:spPr>
            <a:ln w="28575" cmpd="sng"/>
          </c:spPr>
          <c:marker>
            <c:symbol val="none"/>
          </c:marker>
          <c:xVal>
            <c:numRef>
              <c:f>'[LN3-5 temp studies in MES pH6 #2.xlsb]Sheet1'!$A$2:$A$180</c:f>
              <c:numCache>
                <c:formatCode>General</c:formatCode>
                <c:ptCount val="179"/>
                <c:pt idx="0">
                  <c:v>411.0700073</c:v>
                </c:pt>
                <c:pt idx="1">
                  <c:v>412.0</c:v>
                </c:pt>
                <c:pt idx="2">
                  <c:v>413.0700073</c:v>
                </c:pt>
                <c:pt idx="3">
                  <c:v>414.0</c:v>
                </c:pt>
                <c:pt idx="4">
                  <c:v>415.0700073</c:v>
                </c:pt>
                <c:pt idx="5">
                  <c:v>416.0</c:v>
                </c:pt>
                <c:pt idx="6">
                  <c:v>417.0700073</c:v>
                </c:pt>
                <c:pt idx="7">
                  <c:v>418.0</c:v>
                </c:pt>
                <c:pt idx="8">
                  <c:v>419.0700073</c:v>
                </c:pt>
                <c:pt idx="9">
                  <c:v>420.0</c:v>
                </c:pt>
                <c:pt idx="10">
                  <c:v>421.0599976</c:v>
                </c:pt>
                <c:pt idx="11">
                  <c:v>421.9599915</c:v>
                </c:pt>
                <c:pt idx="12">
                  <c:v>423.0299988</c:v>
                </c:pt>
                <c:pt idx="13">
                  <c:v>423.9299927</c:v>
                </c:pt>
                <c:pt idx="14">
                  <c:v>425.0</c:v>
                </c:pt>
                <c:pt idx="15">
                  <c:v>426.0599976</c:v>
                </c:pt>
                <c:pt idx="16">
                  <c:v>426.9599915</c:v>
                </c:pt>
                <c:pt idx="17">
                  <c:v>428.0299988</c:v>
                </c:pt>
                <c:pt idx="18">
                  <c:v>428.9299927</c:v>
                </c:pt>
                <c:pt idx="19">
                  <c:v>430.0</c:v>
                </c:pt>
                <c:pt idx="20">
                  <c:v>431.0599976</c:v>
                </c:pt>
                <c:pt idx="21">
                  <c:v>431.9599915</c:v>
                </c:pt>
                <c:pt idx="22">
                  <c:v>433.0299988</c:v>
                </c:pt>
                <c:pt idx="23">
                  <c:v>433.9299927</c:v>
                </c:pt>
                <c:pt idx="24">
                  <c:v>435.0</c:v>
                </c:pt>
                <c:pt idx="25">
                  <c:v>436.0599976</c:v>
                </c:pt>
                <c:pt idx="26">
                  <c:v>436.9599915</c:v>
                </c:pt>
                <c:pt idx="27">
                  <c:v>438.0299988</c:v>
                </c:pt>
                <c:pt idx="28">
                  <c:v>438.9299927</c:v>
                </c:pt>
                <c:pt idx="29">
                  <c:v>440.0</c:v>
                </c:pt>
                <c:pt idx="30">
                  <c:v>441.0599976</c:v>
                </c:pt>
                <c:pt idx="31">
                  <c:v>441.9599915</c:v>
                </c:pt>
                <c:pt idx="32">
                  <c:v>443.0299988</c:v>
                </c:pt>
                <c:pt idx="33">
                  <c:v>443.9299927</c:v>
                </c:pt>
                <c:pt idx="34">
                  <c:v>445.0</c:v>
                </c:pt>
                <c:pt idx="35">
                  <c:v>446.0599976</c:v>
                </c:pt>
                <c:pt idx="36">
                  <c:v>446.9599915</c:v>
                </c:pt>
                <c:pt idx="37">
                  <c:v>448.0299988</c:v>
                </c:pt>
                <c:pt idx="38">
                  <c:v>448.9299927</c:v>
                </c:pt>
                <c:pt idx="39">
                  <c:v>450.0</c:v>
                </c:pt>
                <c:pt idx="40">
                  <c:v>451.0599976</c:v>
                </c:pt>
                <c:pt idx="41">
                  <c:v>451.9599915</c:v>
                </c:pt>
                <c:pt idx="42">
                  <c:v>453.0299988</c:v>
                </c:pt>
                <c:pt idx="43">
                  <c:v>453.9299927</c:v>
                </c:pt>
                <c:pt idx="44">
                  <c:v>455.0</c:v>
                </c:pt>
                <c:pt idx="45">
                  <c:v>456.0599976</c:v>
                </c:pt>
                <c:pt idx="46">
                  <c:v>456.9599915</c:v>
                </c:pt>
                <c:pt idx="47">
                  <c:v>458.0299988</c:v>
                </c:pt>
                <c:pt idx="48">
                  <c:v>458.9299927</c:v>
                </c:pt>
                <c:pt idx="49">
                  <c:v>460.0</c:v>
                </c:pt>
                <c:pt idx="50">
                  <c:v>461.0599976</c:v>
                </c:pt>
                <c:pt idx="51">
                  <c:v>461.9599915</c:v>
                </c:pt>
                <c:pt idx="52">
                  <c:v>463.0299988</c:v>
                </c:pt>
                <c:pt idx="53">
                  <c:v>463.9299927</c:v>
                </c:pt>
                <c:pt idx="54">
                  <c:v>465.0</c:v>
                </c:pt>
                <c:pt idx="55">
                  <c:v>466.0599976</c:v>
                </c:pt>
                <c:pt idx="56">
                  <c:v>466.9599915</c:v>
                </c:pt>
                <c:pt idx="57">
                  <c:v>468.0299988</c:v>
                </c:pt>
                <c:pt idx="58">
                  <c:v>468.9299927</c:v>
                </c:pt>
                <c:pt idx="59">
                  <c:v>470.0</c:v>
                </c:pt>
                <c:pt idx="60">
                  <c:v>471.0599976</c:v>
                </c:pt>
                <c:pt idx="61">
                  <c:v>471.9599915</c:v>
                </c:pt>
                <c:pt idx="62">
                  <c:v>473.0299988</c:v>
                </c:pt>
                <c:pt idx="63">
                  <c:v>473.9299927</c:v>
                </c:pt>
                <c:pt idx="64">
                  <c:v>475.0</c:v>
                </c:pt>
                <c:pt idx="65">
                  <c:v>476.0599976</c:v>
                </c:pt>
                <c:pt idx="66">
                  <c:v>476.9599915</c:v>
                </c:pt>
                <c:pt idx="67">
                  <c:v>478.0299988</c:v>
                </c:pt>
                <c:pt idx="68">
                  <c:v>478.9299927</c:v>
                </c:pt>
                <c:pt idx="69">
                  <c:v>480.0</c:v>
                </c:pt>
                <c:pt idx="70">
                  <c:v>481.0599976</c:v>
                </c:pt>
                <c:pt idx="71">
                  <c:v>481.9599915</c:v>
                </c:pt>
                <c:pt idx="72">
                  <c:v>483.0299988</c:v>
                </c:pt>
                <c:pt idx="73">
                  <c:v>483.9299927</c:v>
                </c:pt>
                <c:pt idx="74">
                  <c:v>485.0</c:v>
                </c:pt>
                <c:pt idx="75">
                  <c:v>486.0599976</c:v>
                </c:pt>
                <c:pt idx="76">
                  <c:v>486.9599915</c:v>
                </c:pt>
                <c:pt idx="77">
                  <c:v>488.0299988</c:v>
                </c:pt>
                <c:pt idx="78">
                  <c:v>488.9299927</c:v>
                </c:pt>
                <c:pt idx="79">
                  <c:v>490.0</c:v>
                </c:pt>
                <c:pt idx="80">
                  <c:v>491.0400085</c:v>
                </c:pt>
                <c:pt idx="81">
                  <c:v>491.9400024</c:v>
                </c:pt>
                <c:pt idx="82">
                  <c:v>492.9800109999996</c:v>
                </c:pt>
                <c:pt idx="83">
                  <c:v>494.019989</c:v>
                </c:pt>
                <c:pt idx="84">
                  <c:v>495.0700073</c:v>
                </c:pt>
                <c:pt idx="85">
                  <c:v>495.9700012</c:v>
                </c:pt>
                <c:pt idx="86">
                  <c:v>497.0100097999999</c:v>
                </c:pt>
                <c:pt idx="87">
                  <c:v>498.0499878</c:v>
                </c:pt>
                <c:pt idx="88">
                  <c:v>498.9500121999999</c:v>
                </c:pt>
                <c:pt idx="89">
                  <c:v>500.0</c:v>
                </c:pt>
                <c:pt idx="90">
                  <c:v>501.0400085</c:v>
                </c:pt>
                <c:pt idx="91">
                  <c:v>501.9400024</c:v>
                </c:pt>
                <c:pt idx="92">
                  <c:v>502.9800109999996</c:v>
                </c:pt>
                <c:pt idx="93">
                  <c:v>504.019989</c:v>
                </c:pt>
                <c:pt idx="94">
                  <c:v>505.0700073</c:v>
                </c:pt>
                <c:pt idx="95">
                  <c:v>505.9700012</c:v>
                </c:pt>
                <c:pt idx="96">
                  <c:v>507.0100097999999</c:v>
                </c:pt>
                <c:pt idx="97">
                  <c:v>508.0499878</c:v>
                </c:pt>
                <c:pt idx="98">
                  <c:v>508.9500121999999</c:v>
                </c:pt>
                <c:pt idx="99">
                  <c:v>510.0</c:v>
                </c:pt>
                <c:pt idx="100">
                  <c:v>511.0400085</c:v>
                </c:pt>
                <c:pt idx="101">
                  <c:v>511.9400024</c:v>
                </c:pt>
                <c:pt idx="102">
                  <c:v>512.9799805</c:v>
                </c:pt>
                <c:pt idx="103">
                  <c:v>514.0200194999999</c:v>
                </c:pt>
                <c:pt idx="104">
                  <c:v>515.0700073</c:v>
                </c:pt>
                <c:pt idx="105">
                  <c:v>515.9699707</c:v>
                </c:pt>
                <c:pt idx="106">
                  <c:v>517.0100097999996</c:v>
                </c:pt>
                <c:pt idx="107">
                  <c:v>518.0499877999999</c:v>
                </c:pt>
                <c:pt idx="108">
                  <c:v>518.9500121999992</c:v>
                </c:pt>
                <c:pt idx="109">
                  <c:v>520.0</c:v>
                </c:pt>
                <c:pt idx="110">
                  <c:v>521.039978</c:v>
                </c:pt>
                <c:pt idx="111">
                  <c:v>521.9400023999996</c:v>
                </c:pt>
                <c:pt idx="112">
                  <c:v>522.9799805</c:v>
                </c:pt>
                <c:pt idx="113">
                  <c:v>524.0200194999999</c:v>
                </c:pt>
                <c:pt idx="114">
                  <c:v>525.0700073</c:v>
                </c:pt>
                <c:pt idx="115">
                  <c:v>525.9699707</c:v>
                </c:pt>
                <c:pt idx="116">
                  <c:v>527.0100097999996</c:v>
                </c:pt>
                <c:pt idx="117">
                  <c:v>528.0499877999999</c:v>
                </c:pt>
                <c:pt idx="118">
                  <c:v>528.9500121999992</c:v>
                </c:pt>
                <c:pt idx="119">
                  <c:v>530.0</c:v>
                </c:pt>
                <c:pt idx="120">
                  <c:v>531.039978</c:v>
                </c:pt>
                <c:pt idx="121">
                  <c:v>531.9400023999996</c:v>
                </c:pt>
                <c:pt idx="122">
                  <c:v>532.9799805</c:v>
                </c:pt>
                <c:pt idx="123">
                  <c:v>534.0200194999999</c:v>
                </c:pt>
                <c:pt idx="124">
                  <c:v>535.0700073</c:v>
                </c:pt>
                <c:pt idx="125">
                  <c:v>535.9699707</c:v>
                </c:pt>
                <c:pt idx="126">
                  <c:v>537.0100097999996</c:v>
                </c:pt>
                <c:pt idx="127">
                  <c:v>538.0499877999999</c:v>
                </c:pt>
                <c:pt idx="128">
                  <c:v>538.9500121999992</c:v>
                </c:pt>
                <c:pt idx="129">
                  <c:v>540.0</c:v>
                </c:pt>
                <c:pt idx="130">
                  <c:v>541.039978</c:v>
                </c:pt>
                <c:pt idx="131">
                  <c:v>541.9400023999996</c:v>
                </c:pt>
                <c:pt idx="132">
                  <c:v>542.9799805</c:v>
                </c:pt>
                <c:pt idx="133">
                  <c:v>544.0200194999999</c:v>
                </c:pt>
                <c:pt idx="134">
                  <c:v>545.0700073</c:v>
                </c:pt>
                <c:pt idx="135">
                  <c:v>545.9699707</c:v>
                </c:pt>
                <c:pt idx="136">
                  <c:v>547.0100097999996</c:v>
                </c:pt>
                <c:pt idx="137">
                  <c:v>548.0499877999999</c:v>
                </c:pt>
                <c:pt idx="138">
                  <c:v>548.9500121999992</c:v>
                </c:pt>
                <c:pt idx="139">
                  <c:v>550.0</c:v>
                </c:pt>
                <c:pt idx="140">
                  <c:v>551.039978</c:v>
                </c:pt>
                <c:pt idx="141">
                  <c:v>551.9400023999996</c:v>
                </c:pt>
                <c:pt idx="142">
                  <c:v>552.9799805</c:v>
                </c:pt>
                <c:pt idx="143">
                  <c:v>554.0200194999999</c:v>
                </c:pt>
                <c:pt idx="144">
                  <c:v>555.0700073</c:v>
                </c:pt>
                <c:pt idx="145">
                  <c:v>555.9699707</c:v>
                </c:pt>
                <c:pt idx="146">
                  <c:v>557.0100097999996</c:v>
                </c:pt>
                <c:pt idx="147">
                  <c:v>558.0499877999999</c:v>
                </c:pt>
                <c:pt idx="148">
                  <c:v>558.9500121999992</c:v>
                </c:pt>
                <c:pt idx="149">
                  <c:v>560.0</c:v>
                </c:pt>
                <c:pt idx="150">
                  <c:v>561.0200194999999</c:v>
                </c:pt>
                <c:pt idx="151">
                  <c:v>562.0499877999999</c:v>
                </c:pt>
                <c:pt idx="152">
                  <c:v>562.9400023999996</c:v>
                </c:pt>
                <c:pt idx="153">
                  <c:v>563.9699707</c:v>
                </c:pt>
                <c:pt idx="154">
                  <c:v>565.0</c:v>
                </c:pt>
                <c:pt idx="155">
                  <c:v>566.0200194999999</c:v>
                </c:pt>
                <c:pt idx="156">
                  <c:v>567.0499877999999</c:v>
                </c:pt>
                <c:pt idx="157">
                  <c:v>567.9400023999996</c:v>
                </c:pt>
                <c:pt idx="158">
                  <c:v>568.9699707</c:v>
                </c:pt>
                <c:pt idx="159">
                  <c:v>570.0</c:v>
                </c:pt>
                <c:pt idx="160">
                  <c:v>571.0200194999999</c:v>
                </c:pt>
                <c:pt idx="161">
                  <c:v>572.0499877999999</c:v>
                </c:pt>
                <c:pt idx="162">
                  <c:v>572.9400023999996</c:v>
                </c:pt>
                <c:pt idx="163">
                  <c:v>573.9699707</c:v>
                </c:pt>
                <c:pt idx="164">
                  <c:v>575.0</c:v>
                </c:pt>
                <c:pt idx="165">
                  <c:v>576.0200194999999</c:v>
                </c:pt>
                <c:pt idx="166">
                  <c:v>577.0499877999999</c:v>
                </c:pt>
                <c:pt idx="167">
                  <c:v>577.9400023999996</c:v>
                </c:pt>
                <c:pt idx="168">
                  <c:v>578.9699707</c:v>
                </c:pt>
                <c:pt idx="169">
                  <c:v>580.0</c:v>
                </c:pt>
                <c:pt idx="170">
                  <c:v>581.0200194999999</c:v>
                </c:pt>
                <c:pt idx="171">
                  <c:v>582.0499877999999</c:v>
                </c:pt>
                <c:pt idx="172">
                  <c:v>582.9400023999996</c:v>
                </c:pt>
                <c:pt idx="173">
                  <c:v>583.9699707</c:v>
                </c:pt>
                <c:pt idx="174">
                  <c:v>585.0</c:v>
                </c:pt>
                <c:pt idx="175">
                  <c:v>586.0200194999999</c:v>
                </c:pt>
                <c:pt idx="176">
                  <c:v>587.0499877999999</c:v>
                </c:pt>
                <c:pt idx="177">
                  <c:v>587.9400023999996</c:v>
                </c:pt>
                <c:pt idx="178">
                  <c:v>588.9699707</c:v>
                </c:pt>
              </c:numCache>
            </c:numRef>
          </c:xVal>
          <c:yVal>
            <c:numRef>
              <c:f>'[LN3-5 temp studies in MES pH6 #2.xlsb]Sheet1'!$C$2:$C$180</c:f>
              <c:numCache>
                <c:formatCode>General</c:formatCode>
                <c:ptCount val="179"/>
                <c:pt idx="0">
                  <c:v>0.7786974907</c:v>
                </c:pt>
                <c:pt idx="1">
                  <c:v>0.7796928883</c:v>
                </c:pt>
                <c:pt idx="2">
                  <c:v>0.7907501459</c:v>
                </c:pt>
                <c:pt idx="3">
                  <c:v>0.7682446241</c:v>
                </c:pt>
                <c:pt idx="4">
                  <c:v>0.8197647333</c:v>
                </c:pt>
                <c:pt idx="5">
                  <c:v>0.8328402042</c:v>
                </c:pt>
                <c:pt idx="6">
                  <c:v>0.7837606668</c:v>
                </c:pt>
                <c:pt idx="7">
                  <c:v>0.8018586636</c:v>
                </c:pt>
                <c:pt idx="8">
                  <c:v>0.8800621033</c:v>
                </c:pt>
                <c:pt idx="9">
                  <c:v>0.8851480484</c:v>
                </c:pt>
                <c:pt idx="10">
                  <c:v>0.9209530354</c:v>
                </c:pt>
                <c:pt idx="11">
                  <c:v>0.9024522305</c:v>
                </c:pt>
                <c:pt idx="12">
                  <c:v>0.8848538399</c:v>
                </c:pt>
                <c:pt idx="13">
                  <c:v>0.886505127</c:v>
                </c:pt>
                <c:pt idx="14">
                  <c:v>0.8958034515</c:v>
                </c:pt>
                <c:pt idx="15">
                  <c:v>0.9172353745</c:v>
                </c:pt>
                <c:pt idx="16">
                  <c:v>0.9778068066</c:v>
                </c:pt>
                <c:pt idx="17">
                  <c:v>1.027476311</c:v>
                </c:pt>
                <c:pt idx="18">
                  <c:v>1.056409836</c:v>
                </c:pt>
                <c:pt idx="19">
                  <c:v>1.039712906</c:v>
                </c:pt>
                <c:pt idx="20">
                  <c:v>1.085893631</c:v>
                </c:pt>
                <c:pt idx="21">
                  <c:v>1.118056774</c:v>
                </c:pt>
                <c:pt idx="22">
                  <c:v>1.120007038</c:v>
                </c:pt>
                <c:pt idx="23">
                  <c:v>1.166571617</c:v>
                </c:pt>
                <c:pt idx="24">
                  <c:v>1.227638721</c:v>
                </c:pt>
                <c:pt idx="25">
                  <c:v>1.202697754</c:v>
                </c:pt>
                <c:pt idx="26">
                  <c:v>1.237751961</c:v>
                </c:pt>
                <c:pt idx="27">
                  <c:v>1.263318062</c:v>
                </c:pt>
                <c:pt idx="28">
                  <c:v>1.336366653</c:v>
                </c:pt>
                <c:pt idx="29">
                  <c:v>1.415836810999999</c:v>
                </c:pt>
                <c:pt idx="30">
                  <c:v>1.498819351</c:v>
                </c:pt>
                <c:pt idx="31">
                  <c:v>1.547608852</c:v>
                </c:pt>
                <c:pt idx="32">
                  <c:v>1.641810417</c:v>
                </c:pt>
                <c:pt idx="33">
                  <c:v>1.708143234</c:v>
                </c:pt>
                <c:pt idx="34">
                  <c:v>1.785170555</c:v>
                </c:pt>
                <c:pt idx="35">
                  <c:v>1.878794193</c:v>
                </c:pt>
                <c:pt idx="36">
                  <c:v>1.992182255</c:v>
                </c:pt>
                <c:pt idx="37">
                  <c:v>2.11862421</c:v>
                </c:pt>
                <c:pt idx="38">
                  <c:v>2.234392643</c:v>
                </c:pt>
                <c:pt idx="39">
                  <c:v>2.374315262</c:v>
                </c:pt>
                <c:pt idx="40">
                  <c:v>2.533924103</c:v>
                </c:pt>
                <c:pt idx="41">
                  <c:v>2.669248581</c:v>
                </c:pt>
                <c:pt idx="42">
                  <c:v>2.852358340999999</c:v>
                </c:pt>
                <c:pt idx="43">
                  <c:v>3.029112816</c:v>
                </c:pt>
                <c:pt idx="44">
                  <c:v>3.169918776</c:v>
                </c:pt>
                <c:pt idx="45">
                  <c:v>3.357534885</c:v>
                </c:pt>
                <c:pt idx="46">
                  <c:v>3.546066523</c:v>
                </c:pt>
                <c:pt idx="47">
                  <c:v>3.72557044</c:v>
                </c:pt>
                <c:pt idx="48">
                  <c:v>3.945265055</c:v>
                </c:pt>
                <c:pt idx="49">
                  <c:v>4.216176033</c:v>
                </c:pt>
                <c:pt idx="50">
                  <c:v>4.466372966999999</c:v>
                </c:pt>
                <c:pt idx="51">
                  <c:v>4.694429397999995</c:v>
                </c:pt>
                <c:pt idx="52">
                  <c:v>4.968346596</c:v>
                </c:pt>
                <c:pt idx="53">
                  <c:v>5.213721275</c:v>
                </c:pt>
                <c:pt idx="54">
                  <c:v>5.453923225</c:v>
                </c:pt>
                <c:pt idx="55">
                  <c:v>5.724433898999995</c:v>
                </c:pt>
                <c:pt idx="56">
                  <c:v>5.974673271</c:v>
                </c:pt>
                <c:pt idx="57">
                  <c:v>6.259315491</c:v>
                </c:pt>
                <c:pt idx="58">
                  <c:v>6.561567306999999</c:v>
                </c:pt>
                <c:pt idx="59">
                  <c:v>6.834379196</c:v>
                </c:pt>
                <c:pt idx="60">
                  <c:v>7.128043175</c:v>
                </c:pt>
                <c:pt idx="61">
                  <c:v>7.432237148</c:v>
                </c:pt>
                <c:pt idx="62">
                  <c:v>7.725850105</c:v>
                </c:pt>
                <c:pt idx="63">
                  <c:v>7.989651203</c:v>
                </c:pt>
                <c:pt idx="64">
                  <c:v>8.328418732</c:v>
                </c:pt>
                <c:pt idx="65">
                  <c:v>8.648110389999992</c:v>
                </c:pt>
                <c:pt idx="66">
                  <c:v>8.984390259</c:v>
                </c:pt>
                <c:pt idx="67">
                  <c:v>9.327920914000001</c:v>
                </c:pt>
                <c:pt idx="68">
                  <c:v>9.612404823</c:v>
                </c:pt>
                <c:pt idx="69">
                  <c:v>9.947180748</c:v>
                </c:pt>
                <c:pt idx="70">
                  <c:v>10.20641422</c:v>
                </c:pt>
                <c:pt idx="71">
                  <c:v>10.52847481</c:v>
                </c:pt>
                <c:pt idx="72">
                  <c:v>10.85088062</c:v>
                </c:pt>
                <c:pt idx="73">
                  <c:v>11.20046329</c:v>
                </c:pt>
                <c:pt idx="74">
                  <c:v>11.53704453</c:v>
                </c:pt>
                <c:pt idx="75">
                  <c:v>11.91492271</c:v>
                </c:pt>
                <c:pt idx="76">
                  <c:v>12.29448128</c:v>
                </c:pt>
                <c:pt idx="77">
                  <c:v>12.68145275</c:v>
                </c:pt>
                <c:pt idx="78">
                  <c:v>13.09275818</c:v>
                </c:pt>
                <c:pt idx="79">
                  <c:v>13.49345016</c:v>
                </c:pt>
                <c:pt idx="80">
                  <c:v>13.94810104</c:v>
                </c:pt>
                <c:pt idx="81">
                  <c:v>14.30242538</c:v>
                </c:pt>
                <c:pt idx="82">
                  <c:v>14.75527763</c:v>
                </c:pt>
                <c:pt idx="83">
                  <c:v>15.18739128</c:v>
                </c:pt>
                <c:pt idx="84">
                  <c:v>15.61349201</c:v>
                </c:pt>
                <c:pt idx="85">
                  <c:v>16.01040649</c:v>
                </c:pt>
                <c:pt idx="86">
                  <c:v>16.41036606</c:v>
                </c:pt>
                <c:pt idx="87">
                  <c:v>16.76807021999999</c:v>
                </c:pt>
                <c:pt idx="88">
                  <c:v>17.12936974</c:v>
                </c:pt>
                <c:pt idx="89">
                  <c:v>17.42925262</c:v>
                </c:pt>
                <c:pt idx="90">
                  <c:v>17.68135261999999</c:v>
                </c:pt>
                <c:pt idx="91">
                  <c:v>17.96545792</c:v>
                </c:pt>
                <c:pt idx="92">
                  <c:v>18.22059822</c:v>
                </c:pt>
                <c:pt idx="93">
                  <c:v>18.53918457</c:v>
                </c:pt>
                <c:pt idx="94">
                  <c:v>18.89170456</c:v>
                </c:pt>
                <c:pt idx="95">
                  <c:v>19.16313934</c:v>
                </c:pt>
                <c:pt idx="96">
                  <c:v>19.43725586</c:v>
                </c:pt>
                <c:pt idx="97">
                  <c:v>19.676548</c:v>
                </c:pt>
                <c:pt idx="98">
                  <c:v>19.94182205</c:v>
                </c:pt>
                <c:pt idx="99">
                  <c:v>20.19914246</c:v>
                </c:pt>
                <c:pt idx="100">
                  <c:v>20.49658203</c:v>
                </c:pt>
                <c:pt idx="101">
                  <c:v>20.75157547</c:v>
                </c:pt>
                <c:pt idx="102">
                  <c:v>21.02766799999999</c:v>
                </c:pt>
                <c:pt idx="103">
                  <c:v>21.26715851000001</c:v>
                </c:pt>
                <c:pt idx="104">
                  <c:v>21.49728012</c:v>
                </c:pt>
                <c:pt idx="105">
                  <c:v>21.70214843999999</c:v>
                </c:pt>
                <c:pt idx="106">
                  <c:v>21.92097091999999</c:v>
                </c:pt>
                <c:pt idx="107">
                  <c:v>22.11288834</c:v>
                </c:pt>
                <c:pt idx="108">
                  <c:v>22.28198623999999</c:v>
                </c:pt>
                <c:pt idx="109">
                  <c:v>22.45710754</c:v>
                </c:pt>
                <c:pt idx="110">
                  <c:v>22.62939453</c:v>
                </c:pt>
                <c:pt idx="111">
                  <c:v>22.77501678</c:v>
                </c:pt>
                <c:pt idx="112">
                  <c:v>22.91578674</c:v>
                </c:pt>
                <c:pt idx="113">
                  <c:v>23.06489944</c:v>
                </c:pt>
                <c:pt idx="114">
                  <c:v>23.17991829</c:v>
                </c:pt>
                <c:pt idx="115">
                  <c:v>23.29123306</c:v>
                </c:pt>
                <c:pt idx="116">
                  <c:v>23.35506821</c:v>
                </c:pt>
                <c:pt idx="117">
                  <c:v>23.36243439</c:v>
                </c:pt>
                <c:pt idx="118">
                  <c:v>23.4412632</c:v>
                </c:pt>
                <c:pt idx="119">
                  <c:v>23.46410561</c:v>
                </c:pt>
                <c:pt idx="120">
                  <c:v>23.61188698</c:v>
                </c:pt>
                <c:pt idx="121">
                  <c:v>23.66706276</c:v>
                </c:pt>
                <c:pt idx="122">
                  <c:v>23.71368027</c:v>
                </c:pt>
                <c:pt idx="123">
                  <c:v>23.74308205</c:v>
                </c:pt>
                <c:pt idx="124">
                  <c:v>23.71323395</c:v>
                </c:pt>
                <c:pt idx="125">
                  <c:v>23.73160744</c:v>
                </c:pt>
                <c:pt idx="126">
                  <c:v>23.70024109</c:v>
                </c:pt>
                <c:pt idx="127">
                  <c:v>23.67048645</c:v>
                </c:pt>
                <c:pt idx="128">
                  <c:v>23.63794708</c:v>
                </c:pt>
                <c:pt idx="129">
                  <c:v>23.64275932</c:v>
                </c:pt>
                <c:pt idx="130">
                  <c:v>23.60132979999999</c:v>
                </c:pt>
                <c:pt idx="131">
                  <c:v>23.50421524</c:v>
                </c:pt>
                <c:pt idx="132">
                  <c:v>23.43806267</c:v>
                </c:pt>
                <c:pt idx="133">
                  <c:v>23.40294266</c:v>
                </c:pt>
                <c:pt idx="134">
                  <c:v>23.30262756</c:v>
                </c:pt>
                <c:pt idx="135">
                  <c:v>23.1946373</c:v>
                </c:pt>
                <c:pt idx="136">
                  <c:v>23.03230286</c:v>
                </c:pt>
                <c:pt idx="137">
                  <c:v>22.92336273</c:v>
                </c:pt>
                <c:pt idx="138">
                  <c:v>22.8102684</c:v>
                </c:pt>
                <c:pt idx="139">
                  <c:v>22.69229507</c:v>
                </c:pt>
                <c:pt idx="140">
                  <c:v>22.59367752</c:v>
                </c:pt>
                <c:pt idx="141">
                  <c:v>22.44680214</c:v>
                </c:pt>
                <c:pt idx="142">
                  <c:v>22.33904266</c:v>
                </c:pt>
                <c:pt idx="143">
                  <c:v>22.15332603</c:v>
                </c:pt>
                <c:pt idx="144">
                  <c:v>21.95757294</c:v>
                </c:pt>
                <c:pt idx="145">
                  <c:v>21.78586578000001</c:v>
                </c:pt>
                <c:pt idx="146">
                  <c:v>21.56612778</c:v>
                </c:pt>
                <c:pt idx="147">
                  <c:v>21.39029694</c:v>
                </c:pt>
                <c:pt idx="148">
                  <c:v>21.1817131</c:v>
                </c:pt>
                <c:pt idx="149">
                  <c:v>20.94075966</c:v>
                </c:pt>
                <c:pt idx="150">
                  <c:v>20.77387428</c:v>
                </c:pt>
                <c:pt idx="151">
                  <c:v>20.61407089</c:v>
                </c:pt>
                <c:pt idx="152">
                  <c:v>20.41158676</c:v>
                </c:pt>
                <c:pt idx="153">
                  <c:v>20.20254898</c:v>
                </c:pt>
                <c:pt idx="154">
                  <c:v>19.97597504000001</c:v>
                </c:pt>
                <c:pt idx="155">
                  <c:v>19.78521728999996</c:v>
                </c:pt>
                <c:pt idx="156">
                  <c:v>19.55739403</c:v>
                </c:pt>
                <c:pt idx="157">
                  <c:v>19.35122489999999</c:v>
                </c:pt>
                <c:pt idx="158">
                  <c:v>19.10169983</c:v>
                </c:pt>
                <c:pt idx="159">
                  <c:v>18.92040252999998</c:v>
                </c:pt>
                <c:pt idx="160">
                  <c:v>18.69394112000001</c:v>
                </c:pt>
                <c:pt idx="161">
                  <c:v>18.46053313999999</c:v>
                </c:pt>
                <c:pt idx="162">
                  <c:v>18.1940155</c:v>
                </c:pt>
                <c:pt idx="163">
                  <c:v>17.95419502</c:v>
                </c:pt>
                <c:pt idx="164">
                  <c:v>17.73022652</c:v>
                </c:pt>
                <c:pt idx="165">
                  <c:v>17.47710419</c:v>
                </c:pt>
                <c:pt idx="166">
                  <c:v>17.24126816</c:v>
                </c:pt>
                <c:pt idx="167">
                  <c:v>17.00936889999999</c:v>
                </c:pt>
                <c:pt idx="168">
                  <c:v>16.75462914</c:v>
                </c:pt>
                <c:pt idx="169">
                  <c:v>16.5202961</c:v>
                </c:pt>
                <c:pt idx="170">
                  <c:v>16.26367188</c:v>
                </c:pt>
                <c:pt idx="171">
                  <c:v>16.03570366</c:v>
                </c:pt>
                <c:pt idx="172">
                  <c:v>15.79929733</c:v>
                </c:pt>
                <c:pt idx="173">
                  <c:v>15.56755733</c:v>
                </c:pt>
                <c:pt idx="174">
                  <c:v>15.32931232</c:v>
                </c:pt>
                <c:pt idx="175">
                  <c:v>15.0576725</c:v>
                </c:pt>
                <c:pt idx="176">
                  <c:v>14.79442596</c:v>
                </c:pt>
                <c:pt idx="177">
                  <c:v>14.59877968</c:v>
                </c:pt>
                <c:pt idx="178">
                  <c:v>14.36096954</c:v>
                </c:pt>
              </c:numCache>
            </c:numRef>
          </c:yVal>
          <c:smooth val="0"/>
        </c:ser>
        <c:ser>
          <c:idx val="2"/>
          <c:order val="2"/>
          <c:tx>
            <c:strRef>
              <c:f>'[LN3-5 temp studies in MES pH6 #2.xlsb]Sheet1'!$D$1</c:f>
              <c:strCache>
                <c:ptCount val="1"/>
                <c:pt idx="0">
                  <c:v>27</c:v>
                </c:pt>
              </c:strCache>
            </c:strRef>
          </c:tx>
          <c:spPr>
            <a:ln w="28575" cmpd="sng"/>
          </c:spPr>
          <c:marker>
            <c:symbol val="none"/>
          </c:marker>
          <c:xVal>
            <c:numRef>
              <c:f>'[LN3-5 temp studies in MES pH6 #2.xlsb]Sheet1'!$A$2:$A$180</c:f>
              <c:numCache>
                <c:formatCode>General</c:formatCode>
                <c:ptCount val="179"/>
                <c:pt idx="0">
                  <c:v>411.0700073</c:v>
                </c:pt>
                <c:pt idx="1">
                  <c:v>412.0</c:v>
                </c:pt>
                <c:pt idx="2">
                  <c:v>413.0700073</c:v>
                </c:pt>
                <c:pt idx="3">
                  <c:v>414.0</c:v>
                </c:pt>
                <c:pt idx="4">
                  <c:v>415.0700073</c:v>
                </c:pt>
                <c:pt idx="5">
                  <c:v>416.0</c:v>
                </c:pt>
                <c:pt idx="6">
                  <c:v>417.0700073</c:v>
                </c:pt>
                <c:pt idx="7">
                  <c:v>418.0</c:v>
                </c:pt>
                <c:pt idx="8">
                  <c:v>419.0700073</c:v>
                </c:pt>
                <c:pt idx="9">
                  <c:v>420.0</c:v>
                </c:pt>
                <c:pt idx="10">
                  <c:v>421.0599976</c:v>
                </c:pt>
                <c:pt idx="11">
                  <c:v>421.9599915</c:v>
                </c:pt>
                <c:pt idx="12">
                  <c:v>423.0299988</c:v>
                </c:pt>
                <c:pt idx="13">
                  <c:v>423.9299927</c:v>
                </c:pt>
                <c:pt idx="14">
                  <c:v>425.0</c:v>
                </c:pt>
                <c:pt idx="15">
                  <c:v>426.0599976</c:v>
                </c:pt>
                <c:pt idx="16">
                  <c:v>426.9599915</c:v>
                </c:pt>
                <c:pt idx="17">
                  <c:v>428.0299988</c:v>
                </c:pt>
                <c:pt idx="18">
                  <c:v>428.9299927</c:v>
                </c:pt>
                <c:pt idx="19">
                  <c:v>430.0</c:v>
                </c:pt>
                <c:pt idx="20">
                  <c:v>431.0599976</c:v>
                </c:pt>
                <c:pt idx="21">
                  <c:v>431.9599915</c:v>
                </c:pt>
                <c:pt idx="22">
                  <c:v>433.0299988</c:v>
                </c:pt>
                <c:pt idx="23">
                  <c:v>433.9299927</c:v>
                </c:pt>
                <c:pt idx="24">
                  <c:v>435.0</c:v>
                </c:pt>
                <c:pt idx="25">
                  <c:v>436.0599976</c:v>
                </c:pt>
                <c:pt idx="26">
                  <c:v>436.9599915</c:v>
                </c:pt>
                <c:pt idx="27">
                  <c:v>438.0299988</c:v>
                </c:pt>
                <c:pt idx="28">
                  <c:v>438.9299927</c:v>
                </c:pt>
                <c:pt idx="29">
                  <c:v>440.0</c:v>
                </c:pt>
                <c:pt idx="30">
                  <c:v>441.0599976</c:v>
                </c:pt>
                <c:pt idx="31">
                  <c:v>441.9599915</c:v>
                </c:pt>
                <c:pt idx="32">
                  <c:v>443.0299988</c:v>
                </c:pt>
                <c:pt idx="33">
                  <c:v>443.9299927</c:v>
                </c:pt>
                <c:pt idx="34">
                  <c:v>445.0</c:v>
                </c:pt>
                <c:pt idx="35">
                  <c:v>446.0599976</c:v>
                </c:pt>
                <c:pt idx="36">
                  <c:v>446.9599915</c:v>
                </c:pt>
                <c:pt idx="37">
                  <c:v>448.0299988</c:v>
                </c:pt>
                <c:pt idx="38">
                  <c:v>448.9299927</c:v>
                </c:pt>
                <c:pt idx="39">
                  <c:v>450.0</c:v>
                </c:pt>
                <c:pt idx="40">
                  <c:v>451.0599976</c:v>
                </c:pt>
                <c:pt idx="41">
                  <c:v>451.9599915</c:v>
                </c:pt>
                <c:pt idx="42">
                  <c:v>453.0299988</c:v>
                </c:pt>
                <c:pt idx="43">
                  <c:v>453.9299927</c:v>
                </c:pt>
                <c:pt idx="44">
                  <c:v>455.0</c:v>
                </c:pt>
                <c:pt idx="45">
                  <c:v>456.0599976</c:v>
                </c:pt>
                <c:pt idx="46">
                  <c:v>456.9599915</c:v>
                </c:pt>
                <c:pt idx="47">
                  <c:v>458.0299988</c:v>
                </c:pt>
                <c:pt idx="48">
                  <c:v>458.9299927</c:v>
                </c:pt>
                <c:pt idx="49">
                  <c:v>460.0</c:v>
                </c:pt>
                <c:pt idx="50">
                  <c:v>461.0599976</c:v>
                </c:pt>
                <c:pt idx="51">
                  <c:v>461.9599915</c:v>
                </c:pt>
                <c:pt idx="52">
                  <c:v>463.0299988</c:v>
                </c:pt>
                <c:pt idx="53">
                  <c:v>463.9299927</c:v>
                </c:pt>
                <c:pt idx="54">
                  <c:v>465.0</c:v>
                </c:pt>
                <c:pt idx="55">
                  <c:v>466.0599976</c:v>
                </c:pt>
                <c:pt idx="56">
                  <c:v>466.9599915</c:v>
                </c:pt>
                <c:pt idx="57">
                  <c:v>468.0299988</c:v>
                </c:pt>
                <c:pt idx="58">
                  <c:v>468.9299927</c:v>
                </c:pt>
                <c:pt idx="59">
                  <c:v>470.0</c:v>
                </c:pt>
                <c:pt idx="60">
                  <c:v>471.0599976</c:v>
                </c:pt>
                <c:pt idx="61">
                  <c:v>471.9599915</c:v>
                </c:pt>
                <c:pt idx="62">
                  <c:v>473.0299988</c:v>
                </c:pt>
                <c:pt idx="63">
                  <c:v>473.9299927</c:v>
                </c:pt>
                <c:pt idx="64">
                  <c:v>475.0</c:v>
                </c:pt>
                <c:pt idx="65">
                  <c:v>476.0599976</c:v>
                </c:pt>
                <c:pt idx="66">
                  <c:v>476.9599915</c:v>
                </c:pt>
                <c:pt idx="67">
                  <c:v>478.0299988</c:v>
                </c:pt>
                <c:pt idx="68">
                  <c:v>478.9299927</c:v>
                </c:pt>
                <c:pt idx="69">
                  <c:v>480.0</c:v>
                </c:pt>
                <c:pt idx="70">
                  <c:v>481.0599976</c:v>
                </c:pt>
                <c:pt idx="71">
                  <c:v>481.9599915</c:v>
                </c:pt>
                <c:pt idx="72">
                  <c:v>483.0299988</c:v>
                </c:pt>
                <c:pt idx="73">
                  <c:v>483.9299927</c:v>
                </c:pt>
                <c:pt idx="74">
                  <c:v>485.0</c:v>
                </c:pt>
                <c:pt idx="75">
                  <c:v>486.0599976</c:v>
                </c:pt>
                <c:pt idx="76">
                  <c:v>486.9599915</c:v>
                </c:pt>
                <c:pt idx="77">
                  <c:v>488.0299988</c:v>
                </c:pt>
                <c:pt idx="78">
                  <c:v>488.9299927</c:v>
                </c:pt>
                <c:pt idx="79">
                  <c:v>490.0</c:v>
                </c:pt>
                <c:pt idx="80">
                  <c:v>491.0400085</c:v>
                </c:pt>
                <c:pt idx="81">
                  <c:v>491.9400024</c:v>
                </c:pt>
                <c:pt idx="82">
                  <c:v>492.9800109999996</c:v>
                </c:pt>
                <c:pt idx="83">
                  <c:v>494.019989</c:v>
                </c:pt>
                <c:pt idx="84">
                  <c:v>495.0700073</c:v>
                </c:pt>
                <c:pt idx="85">
                  <c:v>495.9700012</c:v>
                </c:pt>
                <c:pt idx="86">
                  <c:v>497.0100097999999</c:v>
                </c:pt>
                <c:pt idx="87">
                  <c:v>498.0499878</c:v>
                </c:pt>
                <c:pt idx="88">
                  <c:v>498.9500121999999</c:v>
                </c:pt>
                <c:pt idx="89">
                  <c:v>500.0</c:v>
                </c:pt>
                <c:pt idx="90">
                  <c:v>501.0400085</c:v>
                </c:pt>
                <c:pt idx="91">
                  <c:v>501.9400024</c:v>
                </c:pt>
                <c:pt idx="92">
                  <c:v>502.9800109999996</c:v>
                </c:pt>
                <c:pt idx="93">
                  <c:v>504.019989</c:v>
                </c:pt>
                <c:pt idx="94">
                  <c:v>505.0700073</c:v>
                </c:pt>
                <c:pt idx="95">
                  <c:v>505.9700012</c:v>
                </c:pt>
                <c:pt idx="96">
                  <c:v>507.0100097999999</c:v>
                </c:pt>
                <c:pt idx="97">
                  <c:v>508.0499878</c:v>
                </c:pt>
                <c:pt idx="98">
                  <c:v>508.9500121999999</c:v>
                </c:pt>
                <c:pt idx="99">
                  <c:v>510.0</c:v>
                </c:pt>
                <c:pt idx="100">
                  <c:v>511.0400085</c:v>
                </c:pt>
                <c:pt idx="101">
                  <c:v>511.9400024</c:v>
                </c:pt>
                <c:pt idx="102">
                  <c:v>512.9799805</c:v>
                </c:pt>
                <c:pt idx="103">
                  <c:v>514.0200194999999</c:v>
                </c:pt>
                <c:pt idx="104">
                  <c:v>515.0700073</c:v>
                </c:pt>
                <c:pt idx="105">
                  <c:v>515.9699707</c:v>
                </c:pt>
                <c:pt idx="106">
                  <c:v>517.0100097999996</c:v>
                </c:pt>
                <c:pt idx="107">
                  <c:v>518.0499877999999</c:v>
                </c:pt>
                <c:pt idx="108">
                  <c:v>518.9500121999992</c:v>
                </c:pt>
                <c:pt idx="109">
                  <c:v>520.0</c:v>
                </c:pt>
                <c:pt idx="110">
                  <c:v>521.039978</c:v>
                </c:pt>
                <c:pt idx="111">
                  <c:v>521.9400023999996</c:v>
                </c:pt>
                <c:pt idx="112">
                  <c:v>522.9799805</c:v>
                </c:pt>
                <c:pt idx="113">
                  <c:v>524.0200194999999</c:v>
                </c:pt>
                <c:pt idx="114">
                  <c:v>525.0700073</c:v>
                </c:pt>
                <c:pt idx="115">
                  <c:v>525.9699707</c:v>
                </c:pt>
                <c:pt idx="116">
                  <c:v>527.0100097999996</c:v>
                </c:pt>
                <c:pt idx="117">
                  <c:v>528.0499877999999</c:v>
                </c:pt>
                <c:pt idx="118">
                  <c:v>528.9500121999992</c:v>
                </c:pt>
                <c:pt idx="119">
                  <c:v>530.0</c:v>
                </c:pt>
                <c:pt idx="120">
                  <c:v>531.039978</c:v>
                </c:pt>
                <c:pt idx="121">
                  <c:v>531.9400023999996</c:v>
                </c:pt>
                <c:pt idx="122">
                  <c:v>532.9799805</c:v>
                </c:pt>
                <c:pt idx="123">
                  <c:v>534.0200194999999</c:v>
                </c:pt>
                <c:pt idx="124">
                  <c:v>535.0700073</c:v>
                </c:pt>
                <c:pt idx="125">
                  <c:v>535.9699707</c:v>
                </c:pt>
                <c:pt idx="126">
                  <c:v>537.0100097999996</c:v>
                </c:pt>
                <c:pt idx="127">
                  <c:v>538.0499877999999</c:v>
                </c:pt>
                <c:pt idx="128">
                  <c:v>538.9500121999992</c:v>
                </c:pt>
                <c:pt idx="129">
                  <c:v>540.0</c:v>
                </c:pt>
                <c:pt idx="130">
                  <c:v>541.039978</c:v>
                </c:pt>
                <c:pt idx="131">
                  <c:v>541.9400023999996</c:v>
                </c:pt>
                <c:pt idx="132">
                  <c:v>542.9799805</c:v>
                </c:pt>
                <c:pt idx="133">
                  <c:v>544.0200194999999</c:v>
                </c:pt>
                <c:pt idx="134">
                  <c:v>545.0700073</c:v>
                </c:pt>
                <c:pt idx="135">
                  <c:v>545.9699707</c:v>
                </c:pt>
                <c:pt idx="136">
                  <c:v>547.0100097999996</c:v>
                </c:pt>
                <c:pt idx="137">
                  <c:v>548.0499877999999</c:v>
                </c:pt>
                <c:pt idx="138">
                  <c:v>548.9500121999992</c:v>
                </c:pt>
                <c:pt idx="139">
                  <c:v>550.0</c:v>
                </c:pt>
                <c:pt idx="140">
                  <c:v>551.039978</c:v>
                </c:pt>
                <c:pt idx="141">
                  <c:v>551.9400023999996</c:v>
                </c:pt>
                <c:pt idx="142">
                  <c:v>552.9799805</c:v>
                </c:pt>
                <c:pt idx="143">
                  <c:v>554.0200194999999</c:v>
                </c:pt>
                <c:pt idx="144">
                  <c:v>555.0700073</c:v>
                </c:pt>
                <c:pt idx="145">
                  <c:v>555.9699707</c:v>
                </c:pt>
                <c:pt idx="146">
                  <c:v>557.0100097999996</c:v>
                </c:pt>
                <c:pt idx="147">
                  <c:v>558.0499877999999</c:v>
                </c:pt>
                <c:pt idx="148">
                  <c:v>558.9500121999992</c:v>
                </c:pt>
                <c:pt idx="149">
                  <c:v>560.0</c:v>
                </c:pt>
                <c:pt idx="150">
                  <c:v>561.0200194999999</c:v>
                </c:pt>
                <c:pt idx="151">
                  <c:v>562.0499877999999</c:v>
                </c:pt>
                <c:pt idx="152">
                  <c:v>562.9400023999996</c:v>
                </c:pt>
                <c:pt idx="153">
                  <c:v>563.9699707</c:v>
                </c:pt>
                <c:pt idx="154">
                  <c:v>565.0</c:v>
                </c:pt>
                <c:pt idx="155">
                  <c:v>566.0200194999999</c:v>
                </c:pt>
                <c:pt idx="156">
                  <c:v>567.0499877999999</c:v>
                </c:pt>
                <c:pt idx="157">
                  <c:v>567.9400023999996</c:v>
                </c:pt>
                <c:pt idx="158">
                  <c:v>568.9699707</c:v>
                </c:pt>
                <c:pt idx="159">
                  <c:v>570.0</c:v>
                </c:pt>
                <c:pt idx="160">
                  <c:v>571.0200194999999</c:v>
                </c:pt>
                <c:pt idx="161">
                  <c:v>572.0499877999999</c:v>
                </c:pt>
                <c:pt idx="162">
                  <c:v>572.9400023999996</c:v>
                </c:pt>
                <c:pt idx="163">
                  <c:v>573.9699707</c:v>
                </c:pt>
                <c:pt idx="164">
                  <c:v>575.0</c:v>
                </c:pt>
                <c:pt idx="165">
                  <c:v>576.0200194999999</c:v>
                </c:pt>
                <c:pt idx="166">
                  <c:v>577.0499877999999</c:v>
                </c:pt>
                <c:pt idx="167">
                  <c:v>577.9400023999996</c:v>
                </c:pt>
                <c:pt idx="168">
                  <c:v>578.9699707</c:v>
                </c:pt>
                <c:pt idx="169">
                  <c:v>580.0</c:v>
                </c:pt>
                <c:pt idx="170">
                  <c:v>581.0200194999999</c:v>
                </c:pt>
                <c:pt idx="171">
                  <c:v>582.0499877999999</c:v>
                </c:pt>
                <c:pt idx="172">
                  <c:v>582.9400023999996</c:v>
                </c:pt>
                <c:pt idx="173">
                  <c:v>583.9699707</c:v>
                </c:pt>
                <c:pt idx="174">
                  <c:v>585.0</c:v>
                </c:pt>
                <c:pt idx="175">
                  <c:v>586.0200194999999</c:v>
                </c:pt>
                <c:pt idx="176">
                  <c:v>587.0499877999999</c:v>
                </c:pt>
                <c:pt idx="177">
                  <c:v>587.9400023999996</c:v>
                </c:pt>
                <c:pt idx="178">
                  <c:v>588.9699707</c:v>
                </c:pt>
              </c:numCache>
            </c:numRef>
          </c:xVal>
          <c:yVal>
            <c:numRef>
              <c:f>'[LN3-5 temp studies in MES pH6 #2.xlsb]Sheet1'!$D$2:$D$180</c:f>
              <c:numCache>
                <c:formatCode>General</c:formatCode>
                <c:ptCount val="179"/>
                <c:pt idx="0">
                  <c:v>0.6366844773</c:v>
                </c:pt>
                <c:pt idx="1">
                  <c:v>0.6319460869</c:v>
                </c:pt>
                <c:pt idx="2">
                  <c:v>0.6251205206</c:v>
                </c:pt>
                <c:pt idx="3">
                  <c:v>0.6417683363</c:v>
                </c:pt>
                <c:pt idx="4">
                  <c:v>0.6232477427</c:v>
                </c:pt>
                <c:pt idx="5">
                  <c:v>0.6287250519</c:v>
                </c:pt>
                <c:pt idx="6">
                  <c:v>0.5538959503</c:v>
                </c:pt>
                <c:pt idx="7">
                  <c:v>0.6018887758</c:v>
                </c:pt>
                <c:pt idx="8">
                  <c:v>0.6616165638</c:v>
                </c:pt>
                <c:pt idx="9">
                  <c:v>0.6888489723</c:v>
                </c:pt>
                <c:pt idx="10">
                  <c:v>0.7193505764</c:v>
                </c:pt>
                <c:pt idx="11">
                  <c:v>0.7431435585</c:v>
                </c:pt>
                <c:pt idx="12">
                  <c:v>0.7592718601</c:v>
                </c:pt>
                <c:pt idx="13">
                  <c:v>0.7824611664</c:v>
                </c:pt>
                <c:pt idx="14">
                  <c:v>0.7691340446</c:v>
                </c:pt>
                <c:pt idx="15">
                  <c:v>0.7945568562</c:v>
                </c:pt>
                <c:pt idx="16">
                  <c:v>0.8219335079</c:v>
                </c:pt>
                <c:pt idx="17">
                  <c:v>0.8812501431</c:v>
                </c:pt>
                <c:pt idx="18">
                  <c:v>0.9466967583</c:v>
                </c:pt>
                <c:pt idx="19">
                  <c:v>0.9469146729</c:v>
                </c:pt>
                <c:pt idx="20">
                  <c:v>0.9643950462</c:v>
                </c:pt>
                <c:pt idx="21">
                  <c:v>0.9823408127</c:v>
                </c:pt>
                <c:pt idx="22">
                  <c:v>0.9990358353</c:v>
                </c:pt>
                <c:pt idx="23">
                  <c:v>1.045536041</c:v>
                </c:pt>
                <c:pt idx="24">
                  <c:v>1.095200062</c:v>
                </c:pt>
                <c:pt idx="25">
                  <c:v>1.144099712</c:v>
                </c:pt>
                <c:pt idx="26">
                  <c:v>1.173920155</c:v>
                </c:pt>
                <c:pt idx="27">
                  <c:v>1.263109207</c:v>
                </c:pt>
                <c:pt idx="28">
                  <c:v>1.326924324</c:v>
                </c:pt>
                <c:pt idx="29">
                  <c:v>1.466622353</c:v>
                </c:pt>
                <c:pt idx="30">
                  <c:v>1.56583786</c:v>
                </c:pt>
                <c:pt idx="31">
                  <c:v>1.64103651</c:v>
                </c:pt>
                <c:pt idx="32">
                  <c:v>1.747572899</c:v>
                </c:pt>
                <c:pt idx="33">
                  <c:v>1.876019001</c:v>
                </c:pt>
                <c:pt idx="34">
                  <c:v>1.988016605</c:v>
                </c:pt>
                <c:pt idx="35">
                  <c:v>2.095488548</c:v>
                </c:pt>
                <c:pt idx="36">
                  <c:v>2.235467433999998</c:v>
                </c:pt>
                <c:pt idx="37">
                  <c:v>2.406382561</c:v>
                </c:pt>
                <c:pt idx="38">
                  <c:v>2.57908535</c:v>
                </c:pt>
                <c:pt idx="39">
                  <c:v>2.739630461</c:v>
                </c:pt>
                <c:pt idx="40">
                  <c:v>2.930566788</c:v>
                </c:pt>
                <c:pt idx="41">
                  <c:v>3.118164539</c:v>
                </c:pt>
                <c:pt idx="42">
                  <c:v>3.326073408</c:v>
                </c:pt>
                <c:pt idx="43">
                  <c:v>3.560014963</c:v>
                </c:pt>
                <c:pt idx="44">
                  <c:v>3.747422695</c:v>
                </c:pt>
                <c:pt idx="45">
                  <c:v>3.987832546</c:v>
                </c:pt>
                <c:pt idx="46">
                  <c:v>4.217393875</c:v>
                </c:pt>
                <c:pt idx="47">
                  <c:v>4.455118655999996</c:v>
                </c:pt>
                <c:pt idx="48">
                  <c:v>4.723742485</c:v>
                </c:pt>
                <c:pt idx="49">
                  <c:v>5.026620864999999</c:v>
                </c:pt>
                <c:pt idx="50">
                  <c:v>5.260122775999998</c:v>
                </c:pt>
                <c:pt idx="51">
                  <c:v>5.509642601</c:v>
                </c:pt>
                <c:pt idx="52">
                  <c:v>5.755628109</c:v>
                </c:pt>
                <c:pt idx="53">
                  <c:v>6.009037970999999</c:v>
                </c:pt>
                <c:pt idx="54">
                  <c:v>6.292145251999995</c:v>
                </c:pt>
                <c:pt idx="55">
                  <c:v>6.605393409999999</c:v>
                </c:pt>
                <c:pt idx="56">
                  <c:v>6.854583262999992</c:v>
                </c:pt>
                <c:pt idx="57">
                  <c:v>7.170506953999996</c:v>
                </c:pt>
                <c:pt idx="58">
                  <c:v>7.511193752</c:v>
                </c:pt>
                <c:pt idx="59">
                  <c:v>7.831473351</c:v>
                </c:pt>
                <c:pt idx="60">
                  <c:v>8.153652191</c:v>
                </c:pt>
                <c:pt idx="61">
                  <c:v>8.487272263</c:v>
                </c:pt>
                <c:pt idx="62">
                  <c:v>8.828257561</c:v>
                </c:pt>
                <c:pt idx="63">
                  <c:v>9.182190895</c:v>
                </c:pt>
                <c:pt idx="64">
                  <c:v>9.546782494</c:v>
                </c:pt>
                <c:pt idx="65">
                  <c:v>9.876581192</c:v>
                </c:pt>
                <c:pt idx="66">
                  <c:v>10.19148445</c:v>
                </c:pt>
                <c:pt idx="67">
                  <c:v>10.527318</c:v>
                </c:pt>
                <c:pt idx="68">
                  <c:v>10.85752869</c:v>
                </c:pt>
                <c:pt idx="69">
                  <c:v>11.21839905</c:v>
                </c:pt>
                <c:pt idx="70">
                  <c:v>11.52075577</c:v>
                </c:pt>
                <c:pt idx="71">
                  <c:v>11.82459259</c:v>
                </c:pt>
                <c:pt idx="72">
                  <c:v>12.09456158</c:v>
                </c:pt>
                <c:pt idx="73">
                  <c:v>12.43840027</c:v>
                </c:pt>
                <c:pt idx="74">
                  <c:v>12.74068069</c:v>
                </c:pt>
                <c:pt idx="75">
                  <c:v>13.04433632</c:v>
                </c:pt>
                <c:pt idx="76">
                  <c:v>13.43037224</c:v>
                </c:pt>
                <c:pt idx="77">
                  <c:v>13.77365494</c:v>
                </c:pt>
                <c:pt idx="78">
                  <c:v>14.1225605</c:v>
                </c:pt>
                <c:pt idx="79">
                  <c:v>14.55966949</c:v>
                </c:pt>
                <c:pt idx="80">
                  <c:v>14.95811749</c:v>
                </c:pt>
                <c:pt idx="81">
                  <c:v>15.35232258</c:v>
                </c:pt>
                <c:pt idx="82">
                  <c:v>15.77635574</c:v>
                </c:pt>
                <c:pt idx="83">
                  <c:v>16.16491698999999</c:v>
                </c:pt>
                <c:pt idx="84">
                  <c:v>16.5677681</c:v>
                </c:pt>
                <c:pt idx="85">
                  <c:v>16.91402434999999</c:v>
                </c:pt>
                <c:pt idx="86">
                  <c:v>17.32250977</c:v>
                </c:pt>
                <c:pt idx="87">
                  <c:v>17.65651131</c:v>
                </c:pt>
                <c:pt idx="88">
                  <c:v>18.00436401</c:v>
                </c:pt>
                <c:pt idx="89">
                  <c:v>18.35085678</c:v>
                </c:pt>
                <c:pt idx="90">
                  <c:v>18.69499588</c:v>
                </c:pt>
                <c:pt idx="91">
                  <c:v>18.99148178</c:v>
                </c:pt>
                <c:pt idx="92">
                  <c:v>19.27404022</c:v>
                </c:pt>
                <c:pt idx="93">
                  <c:v>19.55173683</c:v>
                </c:pt>
                <c:pt idx="94">
                  <c:v>19.83786392</c:v>
                </c:pt>
                <c:pt idx="95">
                  <c:v>20.13706207</c:v>
                </c:pt>
                <c:pt idx="96">
                  <c:v>20.41687584</c:v>
                </c:pt>
                <c:pt idx="97">
                  <c:v>20.68797684</c:v>
                </c:pt>
                <c:pt idx="98">
                  <c:v>20.95931244</c:v>
                </c:pt>
                <c:pt idx="99">
                  <c:v>21.18353652999998</c:v>
                </c:pt>
                <c:pt idx="100">
                  <c:v>21.46666335999999</c:v>
                </c:pt>
                <c:pt idx="101">
                  <c:v>21.73560715</c:v>
                </c:pt>
                <c:pt idx="102">
                  <c:v>21.94372559</c:v>
                </c:pt>
                <c:pt idx="103">
                  <c:v>22.14175797</c:v>
                </c:pt>
                <c:pt idx="104">
                  <c:v>22.30933762</c:v>
                </c:pt>
                <c:pt idx="105">
                  <c:v>22.48378372</c:v>
                </c:pt>
                <c:pt idx="106">
                  <c:v>22.70034026999998</c:v>
                </c:pt>
                <c:pt idx="107">
                  <c:v>22.90585709</c:v>
                </c:pt>
                <c:pt idx="108">
                  <c:v>23.13411903</c:v>
                </c:pt>
                <c:pt idx="109">
                  <c:v>23.22945023</c:v>
                </c:pt>
                <c:pt idx="110">
                  <c:v>23.39414215</c:v>
                </c:pt>
                <c:pt idx="111">
                  <c:v>23.53027153</c:v>
                </c:pt>
                <c:pt idx="112">
                  <c:v>23.68253707999999</c:v>
                </c:pt>
                <c:pt idx="113">
                  <c:v>23.79739761</c:v>
                </c:pt>
                <c:pt idx="114">
                  <c:v>23.867239</c:v>
                </c:pt>
                <c:pt idx="115">
                  <c:v>23.96538544</c:v>
                </c:pt>
                <c:pt idx="116">
                  <c:v>24.0846405</c:v>
                </c:pt>
                <c:pt idx="117">
                  <c:v>24.17570877</c:v>
                </c:pt>
                <c:pt idx="118">
                  <c:v>24.32296371</c:v>
                </c:pt>
                <c:pt idx="119">
                  <c:v>24.32983398</c:v>
                </c:pt>
                <c:pt idx="120">
                  <c:v>24.34830856</c:v>
                </c:pt>
                <c:pt idx="121">
                  <c:v>24.39374541999999</c:v>
                </c:pt>
                <c:pt idx="122">
                  <c:v>24.41229057</c:v>
                </c:pt>
                <c:pt idx="123">
                  <c:v>24.38182831</c:v>
                </c:pt>
                <c:pt idx="124">
                  <c:v>24.32667351</c:v>
                </c:pt>
                <c:pt idx="125">
                  <c:v>24.28449631</c:v>
                </c:pt>
                <c:pt idx="126">
                  <c:v>24.22875595</c:v>
                </c:pt>
                <c:pt idx="127">
                  <c:v>24.21123505</c:v>
                </c:pt>
                <c:pt idx="128">
                  <c:v>24.15184402</c:v>
                </c:pt>
                <c:pt idx="129">
                  <c:v>24.07120132</c:v>
                </c:pt>
                <c:pt idx="130">
                  <c:v>23.9410038</c:v>
                </c:pt>
                <c:pt idx="131">
                  <c:v>23.81735992</c:v>
                </c:pt>
                <c:pt idx="132">
                  <c:v>23.75519943</c:v>
                </c:pt>
                <c:pt idx="133">
                  <c:v>23.63649368</c:v>
                </c:pt>
                <c:pt idx="134">
                  <c:v>23.51637268</c:v>
                </c:pt>
                <c:pt idx="135">
                  <c:v>23.36644745</c:v>
                </c:pt>
                <c:pt idx="136">
                  <c:v>23.18913651</c:v>
                </c:pt>
                <c:pt idx="137">
                  <c:v>23.10369873</c:v>
                </c:pt>
                <c:pt idx="138">
                  <c:v>22.96920776</c:v>
                </c:pt>
                <c:pt idx="139">
                  <c:v>22.80127525</c:v>
                </c:pt>
                <c:pt idx="140">
                  <c:v>22.68458939</c:v>
                </c:pt>
                <c:pt idx="141">
                  <c:v>22.50104523</c:v>
                </c:pt>
                <c:pt idx="142">
                  <c:v>22.39122963</c:v>
                </c:pt>
                <c:pt idx="143">
                  <c:v>22.27578926</c:v>
                </c:pt>
                <c:pt idx="144">
                  <c:v>22.09519577</c:v>
                </c:pt>
                <c:pt idx="145">
                  <c:v>21.90421867</c:v>
                </c:pt>
                <c:pt idx="146">
                  <c:v>21.71842766</c:v>
                </c:pt>
                <c:pt idx="147">
                  <c:v>21.5666008</c:v>
                </c:pt>
                <c:pt idx="148">
                  <c:v>21.34571838</c:v>
                </c:pt>
                <c:pt idx="149">
                  <c:v>21.1643734</c:v>
                </c:pt>
                <c:pt idx="150">
                  <c:v>20.97821808</c:v>
                </c:pt>
                <c:pt idx="151">
                  <c:v>20.7845974</c:v>
                </c:pt>
                <c:pt idx="152">
                  <c:v>20.62285423</c:v>
                </c:pt>
                <c:pt idx="153">
                  <c:v>20.40628815000001</c:v>
                </c:pt>
                <c:pt idx="154">
                  <c:v>20.18099213</c:v>
                </c:pt>
                <c:pt idx="155">
                  <c:v>19.91064262</c:v>
                </c:pt>
                <c:pt idx="156">
                  <c:v>19.65813637</c:v>
                </c:pt>
                <c:pt idx="157">
                  <c:v>19.42326164</c:v>
                </c:pt>
                <c:pt idx="158">
                  <c:v>19.14686203</c:v>
                </c:pt>
                <c:pt idx="159">
                  <c:v>18.8969593</c:v>
                </c:pt>
                <c:pt idx="160">
                  <c:v>18.62761116</c:v>
                </c:pt>
                <c:pt idx="161">
                  <c:v>18.35263252</c:v>
                </c:pt>
                <c:pt idx="162">
                  <c:v>18.12959671</c:v>
                </c:pt>
                <c:pt idx="163">
                  <c:v>17.89356041</c:v>
                </c:pt>
                <c:pt idx="164">
                  <c:v>17.68038177</c:v>
                </c:pt>
                <c:pt idx="165">
                  <c:v>17.39420128</c:v>
                </c:pt>
                <c:pt idx="166">
                  <c:v>17.08589172</c:v>
                </c:pt>
                <c:pt idx="167">
                  <c:v>16.79608536</c:v>
                </c:pt>
                <c:pt idx="168">
                  <c:v>16.53808593999999</c:v>
                </c:pt>
                <c:pt idx="169">
                  <c:v>16.28364563</c:v>
                </c:pt>
                <c:pt idx="170">
                  <c:v>16.01329422</c:v>
                </c:pt>
                <c:pt idx="171">
                  <c:v>15.8242588</c:v>
                </c:pt>
                <c:pt idx="172">
                  <c:v>15.6426363</c:v>
                </c:pt>
                <c:pt idx="173">
                  <c:v>15.37741947</c:v>
                </c:pt>
                <c:pt idx="174">
                  <c:v>15.16862488</c:v>
                </c:pt>
                <c:pt idx="175">
                  <c:v>14.89311028</c:v>
                </c:pt>
                <c:pt idx="176">
                  <c:v>14.71240997</c:v>
                </c:pt>
                <c:pt idx="177">
                  <c:v>14.50681973</c:v>
                </c:pt>
                <c:pt idx="178">
                  <c:v>14.33249187</c:v>
                </c:pt>
              </c:numCache>
            </c:numRef>
          </c:yVal>
          <c:smooth val="0"/>
        </c:ser>
        <c:ser>
          <c:idx val="3"/>
          <c:order val="3"/>
          <c:tx>
            <c:strRef>
              <c:f>'[LN3-5 temp studies in MES pH6 #2.xlsb]Sheet1'!$E$1</c:f>
              <c:strCache>
                <c:ptCount val="1"/>
                <c:pt idx="0">
                  <c:v>29</c:v>
                </c:pt>
              </c:strCache>
            </c:strRef>
          </c:tx>
          <c:spPr>
            <a:ln w="28575" cmpd="sng"/>
          </c:spPr>
          <c:marker>
            <c:symbol val="none"/>
          </c:marker>
          <c:xVal>
            <c:numRef>
              <c:f>'[LN3-5 temp studies in MES pH6 #2.xlsb]Sheet1'!$A$2:$A$180</c:f>
              <c:numCache>
                <c:formatCode>General</c:formatCode>
                <c:ptCount val="179"/>
                <c:pt idx="0">
                  <c:v>411.0700073</c:v>
                </c:pt>
                <c:pt idx="1">
                  <c:v>412.0</c:v>
                </c:pt>
                <c:pt idx="2">
                  <c:v>413.0700073</c:v>
                </c:pt>
                <c:pt idx="3">
                  <c:v>414.0</c:v>
                </c:pt>
                <c:pt idx="4">
                  <c:v>415.0700073</c:v>
                </c:pt>
                <c:pt idx="5">
                  <c:v>416.0</c:v>
                </c:pt>
                <c:pt idx="6">
                  <c:v>417.0700073</c:v>
                </c:pt>
                <c:pt idx="7">
                  <c:v>418.0</c:v>
                </c:pt>
                <c:pt idx="8">
                  <c:v>419.0700073</c:v>
                </c:pt>
                <c:pt idx="9">
                  <c:v>420.0</c:v>
                </c:pt>
                <c:pt idx="10">
                  <c:v>421.0599976</c:v>
                </c:pt>
                <c:pt idx="11">
                  <c:v>421.9599915</c:v>
                </c:pt>
                <c:pt idx="12">
                  <c:v>423.0299988</c:v>
                </c:pt>
                <c:pt idx="13">
                  <c:v>423.9299927</c:v>
                </c:pt>
                <c:pt idx="14">
                  <c:v>425.0</c:v>
                </c:pt>
                <c:pt idx="15">
                  <c:v>426.0599976</c:v>
                </c:pt>
                <c:pt idx="16">
                  <c:v>426.9599915</c:v>
                </c:pt>
                <c:pt idx="17">
                  <c:v>428.0299988</c:v>
                </c:pt>
                <c:pt idx="18">
                  <c:v>428.9299927</c:v>
                </c:pt>
                <c:pt idx="19">
                  <c:v>430.0</c:v>
                </c:pt>
                <c:pt idx="20">
                  <c:v>431.0599976</c:v>
                </c:pt>
                <c:pt idx="21">
                  <c:v>431.9599915</c:v>
                </c:pt>
                <c:pt idx="22">
                  <c:v>433.0299988</c:v>
                </c:pt>
                <c:pt idx="23">
                  <c:v>433.9299927</c:v>
                </c:pt>
                <c:pt idx="24">
                  <c:v>435.0</c:v>
                </c:pt>
                <c:pt idx="25">
                  <c:v>436.0599976</c:v>
                </c:pt>
                <c:pt idx="26">
                  <c:v>436.9599915</c:v>
                </c:pt>
                <c:pt idx="27">
                  <c:v>438.0299988</c:v>
                </c:pt>
                <c:pt idx="28">
                  <c:v>438.9299927</c:v>
                </c:pt>
                <c:pt idx="29">
                  <c:v>440.0</c:v>
                </c:pt>
                <c:pt idx="30">
                  <c:v>441.0599976</c:v>
                </c:pt>
                <c:pt idx="31">
                  <c:v>441.9599915</c:v>
                </c:pt>
                <c:pt idx="32">
                  <c:v>443.0299988</c:v>
                </c:pt>
                <c:pt idx="33">
                  <c:v>443.9299927</c:v>
                </c:pt>
                <c:pt idx="34">
                  <c:v>445.0</c:v>
                </c:pt>
                <c:pt idx="35">
                  <c:v>446.0599976</c:v>
                </c:pt>
                <c:pt idx="36">
                  <c:v>446.9599915</c:v>
                </c:pt>
                <c:pt idx="37">
                  <c:v>448.0299988</c:v>
                </c:pt>
                <c:pt idx="38">
                  <c:v>448.9299927</c:v>
                </c:pt>
                <c:pt idx="39">
                  <c:v>450.0</c:v>
                </c:pt>
                <c:pt idx="40">
                  <c:v>451.0599976</c:v>
                </c:pt>
                <c:pt idx="41">
                  <c:v>451.9599915</c:v>
                </c:pt>
                <c:pt idx="42">
                  <c:v>453.0299988</c:v>
                </c:pt>
                <c:pt idx="43">
                  <c:v>453.9299927</c:v>
                </c:pt>
                <c:pt idx="44">
                  <c:v>455.0</c:v>
                </c:pt>
                <c:pt idx="45">
                  <c:v>456.0599976</c:v>
                </c:pt>
                <c:pt idx="46">
                  <c:v>456.9599915</c:v>
                </c:pt>
                <c:pt idx="47">
                  <c:v>458.0299988</c:v>
                </c:pt>
                <c:pt idx="48">
                  <c:v>458.9299927</c:v>
                </c:pt>
                <c:pt idx="49">
                  <c:v>460.0</c:v>
                </c:pt>
                <c:pt idx="50">
                  <c:v>461.0599976</c:v>
                </c:pt>
                <c:pt idx="51">
                  <c:v>461.9599915</c:v>
                </c:pt>
                <c:pt idx="52">
                  <c:v>463.0299988</c:v>
                </c:pt>
                <c:pt idx="53">
                  <c:v>463.9299927</c:v>
                </c:pt>
                <c:pt idx="54">
                  <c:v>465.0</c:v>
                </c:pt>
                <c:pt idx="55">
                  <c:v>466.0599976</c:v>
                </c:pt>
                <c:pt idx="56">
                  <c:v>466.9599915</c:v>
                </c:pt>
                <c:pt idx="57">
                  <c:v>468.0299988</c:v>
                </c:pt>
                <c:pt idx="58">
                  <c:v>468.9299927</c:v>
                </c:pt>
                <c:pt idx="59">
                  <c:v>470.0</c:v>
                </c:pt>
                <c:pt idx="60">
                  <c:v>471.0599976</c:v>
                </c:pt>
                <c:pt idx="61">
                  <c:v>471.9599915</c:v>
                </c:pt>
                <c:pt idx="62">
                  <c:v>473.0299988</c:v>
                </c:pt>
                <c:pt idx="63">
                  <c:v>473.9299927</c:v>
                </c:pt>
                <c:pt idx="64">
                  <c:v>475.0</c:v>
                </c:pt>
                <c:pt idx="65">
                  <c:v>476.0599976</c:v>
                </c:pt>
                <c:pt idx="66">
                  <c:v>476.9599915</c:v>
                </c:pt>
                <c:pt idx="67">
                  <c:v>478.0299988</c:v>
                </c:pt>
                <c:pt idx="68">
                  <c:v>478.9299927</c:v>
                </c:pt>
                <c:pt idx="69">
                  <c:v>480.0</c:v>
                </c:pt>
                <c:pt idx="70">
                  <c:v>481.0599976</c:v>
                </c:pt>
                <c:pt idx="71">
                  <c:v>481.9599915</c:v>
                </c:pt>
                <c:pt idx="72">
                  <c:v>483.0299988</c:v>
                </c:pt>
                <c:pt idx="73">
                  <c:v>483.9299927</c:v>
                </c:pt>
                <c:pt idx="74">
                  <c:v>485.0</c:v>
                </c:pt>
                <c:pt idx="75">
                  <c:v>486.0599976</c:v>
                </c:pt>
                <c:pt idx="76">
                  <c:v>486.9599915</c:v>
                </c:pt>
                <c:pt idx="77">
                  <c:v>488.0299988</c:v>
                </c:pt>
                <c:pt idx="78">
                  <c:v>488.9299927</c:v>
                </c:pt>
                <c:pt idx="79">
                  <c:v>490.0</c:v>
                </c:pt>
                <c:pt idx="80">
                  <c:v>491.0400085</c:v>
                </c:pt>
                <c:pt idx="81">
                  <c:v>491.9400024</c:v>
                </c:pt>
                <c:pt idx="82">
                  <c:v>492.9800109999996</c:v>
                </c:pt>
                <c:pt idx="83">
                  <c:v>494.019989</c:v>
                </c:pt>
                <c:pt idx="84">
                  <c:v>495.0700073</c:v>
                </c:pt>
                <c:pt idx="85">
                  <c:v>495.9700012</c:v>
                </c:pt>
                <c:pt idx="86">
                  <c:v>497.0100097999999</c:v>
                </c:pt>
                <c:pt idx="87">
                  <c:v>498.0499878</c:v>
                </c:pt>
                <c:pt idx="88">
                  <c:v>498.9500121999999</c:v>
                </c:pt>
                <c:pt idx="89">
                  <c:v>500.0</c:v>
                </c:pt>
                <c:pt idx="90">
                  <c:v>501.0400085</c:v>
                </c:pt>
                <c:pt idx="91">
                  <c:v>501.9400024</c:v>
                </c:pt>
                <c:pt idx="92">
                  <c:v>502.9800109999996</c:v>
                </c:pt>
                <c:pt idx="93">
                  <c:v>504.019989</c:v>
                </c:pt>
                <c:pt idx="94">
                  <c:v>505.0700073</c:v>
                </c:pt>
                <c:pt idx="95">
                  <c:v>505.9700012</c:v>
                </c:pt>
                <c:pt idx="96">
                  <c:v>507.0100097999999</c:v>
                </c:pt>
                <c:pt idx="97">
                  <c:v>508.0499878</c:v>
                </c:pt>
                <c:pt idx="98">
                  <c:v>508.9500121999999</c:v>
                </c:pt>
                <c:pt idx="99">
                  <c:v>510.0</c:v>
                </c:pt>
                <c:pt idx="100">
                  <c:v>511.0400085</c:v>
                </c:pt>
                <c:pt idx="101">
                  <c:v>511.9400024</c:v>
                </c:pt>
                <c:pt idx="102">
                  <c:v>512.9799805</c:v>
                </c:pt>
                <c:pt idx="103">
                  <c:v>514.0200194999999</c:v>
                </c:pt>
                <c:pt idx="104">
                  <c:v>515.0700073</c:v>
                </c:pt>
                <c:pt idx="105">
                  <c:v>515.9699707</c:v>
                </c:pt>
                <c:pt idx="106">
                  <c:v>517.0100097999996</c:v>
                </c:pt>
                <c:pt idx="107">
                  <c:v>518.0499877999999</c:v>
                </c:pt>
                <c:pt idx="108">
                  <c:v>518.9500121999992</c:v>
                </c:pt>
                <c:pt idx="109">
                  <c:v>520.0</c:v>
                </c:pt>
                <c:pt idx="110">
                  <c:v>521.039978</c:v>
                </c:pt>
                <c:pt idx="111">
                  <c:v>521.9400023999996</c:v>
                </c:pt>
                <c:pt idx="112">
                  <c:v>522.9799805</c:v>
                </c:pt>
                <c:pt idx="113">
                  <c:v>524.0200194999999</c:v>
                </c:pt>
                <c:pt idx="114">
                  <c:v>525.0700073</c:v>
                </c:pt>
                <c:pt idx="115">
                  <c:v>525.9699707</c:v>
                </c:pt>
                <c:pt idx="116">
                  <c:v>527.0100097999996</c:v>
                </c:pt>
                <c:pt idx="117">
                  <c:v>528.0499877999999</c:v>
                </c:pt>
                <c:pt idx="118">
                  <c:v>528.9500121999992</c:v>
                </c:pt>
                <c:pt idx="119">
                  <c:v>530.0</c:v>
                </c:pt>
                <c:pt idx="120">
                  <c:v>531.039978</c:v>
                </c:pt>
                <c:pt idx="121">
                  <c:v>531.9400023999996</c:v>
                </c:pt>
                <c:pt idx="122">
                  <c:v>532.9799805</c:v>
                </c:pt>
                <c:pt idx="123">
                  <c:v>534.0200194999999</c:v>
                </c:pt>
                <c:pt idx="124">
                  <c:v>535.0700073</c:v>
                </c:pt>
                <c:pt idx="125">
                  <c:v>535.9699707</c:v>
                </c:pt>
                <c:pt idx="126">
                  <c:v>537.0100097999996</c:v>
                </c:pt>
                <c:pt idx="127">
                  <c:v>538.0499877999999</c:v>
                </c:pt>
                <c:pt idx="128">
                  <c:v>538.9500121999992</c:v>
                </c:pt>
                <c:pt idx="129">
                  <c:v>540.0</c:v>
                </c:pt>
                <c:pt idx="130">
                  <c:v>541.039978</c:v>
                </c:pt>
                <c:pt idx="131">
                  <c:v>541.9400023999996</c:v>
                </c:pt>
                <c:pt idx="132">
                  <c:v>542.9799805</c:v>
                </c:pt>
                <c:pt idx="133">
                  <c:v>544.0200194999999</c:v>
                </c:pt>
                <c:pt idx="134">
                  <c:v>545.0700073</c:v>
                </c:pt>
                <c:pt idx="135">
                  <c:v>545.9699707</c:v>
                </c:pt>
                <c:pt idx="136">
                  <c:v>547.0100097999996</c:v>
                </c:pt>
                <c:pt idx="137">
                  <c:v>548.0499877999999</c:v>
                </c:pt>
                <c:pt idx="138">
                  <c:v>548.9500121999992</c:v>
                </c:pt>
                <c:pt idx="139">
                  <c:v>550.0</c:v>
                </c:pt>
                <c:pt idx="140">
                  <c:v>551.039978</c:v>
                </c:pt>
                <c:pt idx="141">
                  <c:v>551.9400023999996</c:v>
                </c:pt>
                <c:pt idx="142">
                  <c:v>552.9799805</c:v>
                </c:pt>
                <c:pt idx="143">
                  <c:v>554.0200194999999</c:v>
                </c:pt>
                <c:pt idx="144">
                  <c:v>555.0700073</c:v>
                </c:pt>
                <c:pt idx="145">
                  <c:v>555.9699707</c:v>
                </c:pt>
                <c:pt idx="146">
                  <c:v>557.0100097999996</c:v>
                </c:pt>
                <c:pt idx="147">
                  <c:v>558.0499877999999</c:v>
                </c:pt>
                <c:pt idx="148">
                  <c:v>558.9500121999992</c:v>
                </c:pt>
                <c:pt idx="149">
                  <c:v>560.0</c:v>
                </c:pt>
                <c:pt idx="150">
                  <c:v>561.0200194999999</c:v>
                </c:pt>
                <c:pt idx="151">
                  <c:v>562.0499877999999</c:v>
                </c:pt>
                <c:pt idx="152">
                  <c:v>562.9400023999996</c:v>
                </c:pt>
                <c:pt idx="153">
                  <c:v>563.9699707</c:v>
                </c:pt>
                <c:pt idx="154">
                  <c:v>565.0</c:v>
                </c:pt>
                <c:pt idx="155">
                  <c:v>566.0200194999999</c:v>
                </c:pt>
                <c:pt idx="156">
                  <c:v>567.0499877999999</c:v>
                </c:pt>
                <c:pt idx="157">
                  <c:v>567.9400023999996</c:v>
                </c:pt>
                <c:pt idx="158">
                  <c:v>568.9699707</c:v>
                </c:pt>
                <c:pt idx="159">
                  <c:v>570.0</c:v>
                </c:pt>
                <c:pt idx="160">
                  <c:v>571.0200194999999</c:v>
                </c:pt>
                <c:pt idx="161">
                  <c:v>572.0499877999999</c:v>
                </c:pt>
                <c:pt idx="162">
                  <c:v>572.9400023999996</c:v>
                </c:pt>
                <c:pt idx="163">
                  <c:v>573.9699707</c:v>
                </c:pt>
                <c:pt idx="164">
                  <c:v>575.0</c:v>
                </c:pt>
                <c:pt idx="165">
                  <c:v>576.0200194999999</c:v>
                </c:pt>
                <c:pt idx="166">
                  <c:v>577.0499877999999</c:v>
                </c:pt>
                <c:pt idx="167">
                  <c:v>577.9400023999996</c:v>
                </c:pt>
                <c:pt idx="168">
                  <c:v>578.9699707</c:v>
                </c:pt>
                <c:pt idx="169">
                  <c:v>580.0</c:v>
                </c:pt>
                <c:pt idx="170">
                  <c:v>581.0200194999999</c:v>
                </c:pt>
                <c:pt idx="171">
                  <c:v>582.0499877999999</c:v>
                </c:pt>
                <c:pt idx="172">
                  <c:v>582.9400023999996</c:v>
                </c:pt>
                <c:pt idx="173">
                  <c:v>583.9699707</c:v>
                </c:pt>
                <c:pt idx="174">
                  <c:v>585.0</c:v>
                </c:pt>
                <c:pt idx="175">
                  <c:v>586.0200194999999</c:v>
                </c:pt>
                <c:pt idx="176">
                  <c:v>587.0499877999999</c:v>
                </c:pt>
                <c:pt idx="177">
                  <c:v>587.9400023999996</c:v>
                </c:pt>
                <c:pt idx="178">
                  <c:v>588.9699707</c:v>
                </c:pt>
              </c:numCache>
            </c:numRef>
          </c:xVal>
          <c:yVal>
            <c:numRef>
              <c:f>'[LN3-5 temp studies in MES pH6 #2.xlsb]Sheet1'!$E$2:$E$180</c:f>
              <c:numCache>
                <c:formatCode>General</c:formatCode>
                <c:ptCount val="179"/>
                <c:pt idx="0">
                  <c:v>0.3210954666</c:v>
                </c:pt>
                <c:pt idx="1">
                  <c:v>0.3356170654</c:v>
                </c:pt>
                <c:pt idx="2">
                  <c:v>0.331777215</c:v>
                </c:pt>
                <c:pt idx="3">
                  <c:v>0.3150696754</c:v>
                </c:pt>
                <c:pt idx="4">
                  <c:v>0.3114407063</c:v>
                </c:pt>
                <c:pt idx="5">
                  <c:v>0.3051785231</c:v>
                </c:pt>
                <c:pt idx="6">
                  <c:v>0.2816543579</c:v>
                </c:pt>
                <c:pt idx="7">
                  <c:v>0.3205900192</c:v>
                </c:pt>
                <c:pt idx="8">
                  <c:v>0.4358239174</c:v>
                </c:pt>
                <c:pt idx="9">
                  <c:v>0.4892010689</c:v>
                </c:pt>
                <c:pt idx="10">
                  <c:v>0.6351914406</c:v>
                </c:pt>
                <c:pt idx="11">
                  <c:v>0.7324109077</c:v>
                </c:pt>
                <c:pt idx="12">
                  <c:v>0.8060624599</c:v>
                </c:pt>
                <c:pt idx="13">
                  <c:v>0.9292831421</c:v>
                </c:pt>
                <c:pt idx="14">
                  <c:v>1.011178255</c:v>
                </c:pt>
                <c:pt idx="15">
                  <c:v>1.0748806</c:v>
                </c:pt>
                <c:pt idx="16">
                  <c:v>1.144226551</c:v>
                </c:pt>
                <c:pt idx="17">
                  <c:v>1.29611969</c:v>
                </c:pt>
                <c:pt idx="18">
                  <c:v>1.411391257999996</c:v>
                </c:pt>
                <c:pt idx="19">
                  <c:v>1.461135626</c:v>
                </c:pt>
                <c:pt idx="20">
                  <c:v>1.592276812</c:v>
                </c:pt>
                <c:pt idx="21">
                  <c:v>1.726727962</c:v>
                </c:pt>
                <c:pt idx="22">
                  <c:v>1.806012154</c:v>
                </c:pt>
                <c:pt idx="23">
                  <c:v>1.901009321</c:v>
                </c:pt>
                <c:pt idx="24">
                  <c:v>2.017761707</c:v>
                </c:pt>
                <c:pt idx="25">
                  <c:v>2.097704887</c:v>
                </c:pt>
                <c:pt idx="26">
                  <c:v>2.202989578</c:v>
                </c:pt>
                <c:pt idx="27">
                  <c:v>2.376909732999999</c:v>
                </c:pt>
                <c:pt idx="28">
                  <c:v>2.597904205</c:v>
                </c:pt>
                <c:pt idx="29">
                  <c:v>2.786003113</c:v>
                </c:pt>
                <c:pt idx="30">
                  <c:v>3.028149605</c:v>
                </c:pt>
                <c:pt idx="31">
                  <c:v>3.221910238</c:v>
                </c:pt>
                <c:pt idx="32">
                  <c:v>3.484558105</c:v>
                </c:pt>
                <c:pt idx="33">
                  <c:v>3.720806122</c:v>
                </c:pt>
                <c:pt idx="34">
                  <c:v>3.944983959</c:v>
                </c:pt>
                <c:pt idx="35">
                  <c:v>4.172088622999999</c:v>
                </c:pt>
                <c:pt idx="36">
                  <c:v>4.460703373</c:v>
                </c:pt>
                <c:pt idx="37">
                  <c:v>4.820224761999999</c:v>
                </c:pt>
                <c:pt idx="38">
                  <c:v>5.189770699</c:v>
                </c:pt>
                <c:pt idx="39">
                  <c:v>5.557437896999994</c:v>
                </c:pt>
                <c:pt idx="40">
                  <c:v>5.916090965</c:v>
                </c:pt>
                <c:pt idx="41">
                  <c:v>6.253307343</c:v>
                </c:pt>
                <c:pt idx="42">
                  <c:v>6.646766186</c:v>
                </c:pt>
                <c:pt idx="43">
                  <c:v>7.003924846999993</c:v>
                </c:pt>
                <c:pt idx="44">
                  <c:v>7.393149375999997</c:v>
                </c:pt>
                <c:pt idx="45">
                  <c:v>7.824811458999992</c:v>
                </c:pt>
                <c:pt idx="46">
                  <c:v>8.23938942</c:v>
                </c:pt>
                <c:pt idx="47">
                  <c:v>8.644308089999992</c:v>
                </c:pt>
                <c:pt idx="48">
                  <c:v>9.088518142999998</c:v>
                </c:pt>
                <c:pt idx="49">
                  <c:v>9.568542480000001</c:v>
                </c:pt>
                <c:pt idx="50">
                  <c:v>9.979065895</c:v>
                </c:pt>
                <c:pt idx="51">
                  <c:v>10.39378166</c:v>
                </c:pt>
                <c:pt idx="52">
                  <c:v>10.86488438</c:v>
                </c:pt>
                <c:pt idx="53">
                  <c:v>11.36296082</c:v>
                </c:pt>
                <c:pt idx="54">
                  <c:v>11.85705566</c:v>
                </c:pt>
                <c:pt idx="55">
                  <c:v>12.40166187</c:v>
                </c:pt>
                <c:pt idx="56">
                  <c:v>12.91462612</c:v>
                </c:pt>
                <c:pt idx="57">
                  <c:v>13.42054844</c:v>
                </c:pt>
                <c:pt idx="58">
                  <c:v>13.99100876</c:v>
                </c:pt>
                <c:pt idx="59">
                  <c:v>14.5111599</c:v>
                </c:pt>
                <c:pt idx="60">
                  <c:v>15.03605461</c:v>
                </c:pt>
                <c:pt idx="61">
                  <c:v>15.53453827</c:v>
                </c:pt>
                <c:pt idx="62">
                  <c:v>16.01781082</c:v>
                </c:pt>
                <c:pt idx="63">
                  <c:v>16.49792671000001</c:v>
                </c:pt>
                <c:pt idx="64">
                  <c:v>16.99830055</c:v>
                </c:pt>
                <c:pt idx="65">
                  <c:v>17.51416779</c:v>
                </c:pt>
                <c:pt idx="66">
                  <c:v>18.00305939</c:v>
                </c:pt>
                <c:pt idx="67">
                  <c:v>18.41543961</c:v>
                </c:pt>
                <c:pt idx="68">
                  <c:v>18.83349991</c:v>
                </c:pt>
                <c:pt idx="69">
                  <c:v>19.27507973</c:v>
                </c:pt>
                <c:pt idx="70">
                  <c:v>19.69837952</c:v>
                </c:pt>
                <c:pt idx="71">
                  <c:v>20.15087509</c:v>
                </c:pt>
                <c:pt idx="72">
                  <c:v>20.57553864</c:v>
                </c:pt>
                <c:pt idx="73">
                  <c:v>21.10889053</c:v>
                </c:pt>
                <c:pt idx="74">
                  <c:v>21.59223175</c:v>
                </c:pt>
                <c:pt idx="75">
                  <c:v>22.12485504</c:v>
                </c:pt>
                <c:pt idx="76">
                  <c:v>22.61888885</c:v>
                </c:pt>
                <c:pt idx="77">
                  <c:v>23.13183594</c:v>
                </c:pt>
                <c:pt idx="78">
                  <c:v>23.58782958999999</c:v>
                </c:pt>
                <c:pt idx="79">
                  <c:v>24.05265045000001</c:v>
                </c:pt>
                <c:pt idx="80">
                  <c:v>24.54121779999999</c:v>
                </c:pt>
                <c:pt idx="81">
                  <c:v>24.98705673</c:v>
                </c:pt>
                <c:pt idx="82">
                  <c:v>25.46033286999996</c:v>
                </c:pt>
                <c:pt idx="83">
                  <c:v>25.86207962</c:v>
                </c:pt>
                <c:pt idx="84">
                  <c:v>26.22123909</c:v>
                </c:pt>
                <c:pt idx="85">
                  <c:v>26.59930611</c:v>
                </c:pt>
                <c:pt idx="86">
                  <c:v>26.94188118</c:v>
                </c:pt>
                <c:pt idx="87">
                  <c:v>27.2471962</c:v>
                </c:pt>
                <c:pt idx="88">
                  <c:v>27.48445129</c:v>
                </c:pt>
                <c:pt idx="89">
                  <c:v>27.72193336</c:v>
                </c:pt>
                <c:pt idx="90">
                  <c:v>27.94890976</c:v>
                </c:pt>
                <c:pt idx="91">
                  <c:v>28.19517708</c:v>
                </c:pt>
                <c:pt idx="92">
                  <c:v>28.40594292</c:v>
                </c:pt>
                <c:pt idx="93">
                  <c:v>28.60508919</c:v>
                </c:pt>
                <c:pt idx="94">
                  <c:v>28.80492401</c:v>
                </c:pt>
                <c:pt idx="95">
                  <c:v>28.99948502000001</c:v>
                </c:pt>
                <c:pt idx="96">
                  <c:v>29.15697479</c:v>
                </c:pt>
                <c:pt idx="97">
                  <c:v>29.36792755</c:v>
                </c:pt>
                <c:pt idx="98">
                  <c:v>29.54587555000001</c:v>
                </c:pt>
                <c:pt idx="99">
                  <c:v>29.72130966</c:v>
                </c:pt>
                <c:pt idx="100">
                  <c:v>29.87821579</c:v>
                </c:pt>
                <c:pt idx="101">
                  <c:v>30.09652328</c:v>
                </c:pt>
                <c:pt idx="102">
                  <c:v>30.24187469</c:v>
                </c:pt>
                <c:pt idx="103">
                  <c:v>30.32845879</c:v>
                </c:pt>
                <c:pt idx="104">
                  <c:v>30.44844626999996</c:v>
                </c:pt>
                <c:pt idx="105">
                  <c:v>30.50272369</c:v>
                </c:pt>
                <c:pt idx="106">
                  <c:v>30.6222229</c:v>
                </c:pt>
                <c:pt idx="107">
                  <c:v>30.73400879</c:v>
                </c:pt>
                <c:pt idx="108">
                  <c:v>30.77812004</c:v>
                </c:pt>
                <c:pt idx="109">
                  <c:v>30.80700684</c:v>
                </c:pt>
                <c:pt idx="110">
                  <c:v>30.81885147</c:v>
                </c:pt>
                <c:pt idx="111">
                  <c:v>30.85825157</c:v>
                </c:pt>
                <c:pt idx="112">
                  <c:v>30.84244347</c:v>
                </c:pt>
                <c:pt idx="113">
                  <c:v>30.83777618</c:v>
                </c:pt>
                <c:pt idx="114">
                  <c:v>30.76773643</c:v>
                </c:pt>
                <c:pt idx="115">
                  <c:v>30.66278648</c:v>
                </c:pt>
                <c:pt idx="116">
                  <c:v>30.64574622999998</c:v>
                </c:pt>
                <c:pt idx="117">
                  <c:v>30.53857803</c:v>
                </c:pt>
                <c:pt idx="118">
                  <c:v>30.49732399</c:v>
                </c:pt>
                <c:pt idx="119">
                  <c:v>30.40008354</c:v>
                </c:pt>
                <c:pt idx="120">
                  <c:v>30.30604934999999</c:v>
                </c:pt>
                <c:pt idx="121">
                  <c:v>30.20075226</c:v>
                </c:pt>
                <c:pt idx="122">
                  <c:v>30.08000755</c:v>
                </c:pt>
                <c:pt idx="123">
                  <c:v>29.99916458</c:v>
                </c:pt>
                <c:pt idx="124">
                  <c:v>29.85183907</c:v>
                </c:pt>
                <c:pt idx="125">
                  <c:v>29.7192688</c:v>
                </c:pt>
                <c:pt idx="126">
                  <c:v>29.61715317000001</c:v>
                </c:pt>
                <c:pt idx="127">
                  <c:v>29.43202019</c:v>
                </c:pt>
                <c:pt idx="128">
                  <c:v>29.30591965</c:v>
                </c:pt>
                <c:pt idx="129">
                  <c:v>29.10178757</c:v>
                </c:pt>
                <c:pt idx="130">
                  <c:v>28.87960815</c:v>
                </c:pt>
                <c:pt idx="131">
                  <c:v>28.69301987</c:v>
                </c:pt>
                <c:pt idx="132">
                  <c:v>28.480196</c:v>
                </c:pt>
                <c:pt idx="133">
                  <c:v>28.25663567</c:v>
                </c:pt>
                <c:pt idx="134">
                  <c:v>27.98272704999996</c:v>
                </c:pt>
                <c:pt idx="135">
                  <c:v>27.73204231</c:v>
                </c:pt>
                <c:pt idx="136">
                  <c:v>27.51768112</c:v>
                </c:pt>
                <c:pt idx="137">
                  <c:v>27.27441788</c:v>
                </c:pt>
                <c:pt idx="138">
                  <c:v>27.06165886</c:v>
                </c:pt>
                <c:pt idx="139">
                  <c:v>26.78592682</c:v>
                </c:pt>
                <c:pt idx="140">
                  <c:v>26.56712341</c:v>
                </c:pt>
                <c:pt idx="141">
                  <c:v>26.28147697</c:v>
                </c:pt>
                <c:pt idx="142">
                  <c:v>26.05619431</c:v>
                </c:pt>
                <c:pt idx="143">
                  <c:v>25.81306076</c:v>
                </c:pt>
                <c:pt idx="144">
                  <c:v>25.52823256999998</c:v>
                </c:pt>
                <c:pt idx="145">
                  <c:v>25.32600211999999</c:v>
                </c:pt>
                <c:pt idx="146">
                  <c:v>25.07938765999999</c:v>
                </c:pt>
                <c:pt idx="147">
                  <c:v>24.79776764</c:v>
                </c:pt>
                <c:pt idx="148">
                  <c:v>24.50196075</c:v>
                </c:pt>
                <c:pt idx="149">
                  <c:v>24.19528770000001</c:v>
                </c:pt>
                <c:pt idx="150">
                  <c:v>23.88833999999999</c:v>
                </c:pt>
                <c:pt idx="151">
                  <c:v>23.54233932</c:v>
                </c:pt>
                <c:pt idx="152">
                  <c:v>23.26319122</c:v>
                </c:pt>
                <c:pt idx="153">
                  <c:v>22.92012404999999</c:v>
                </c:pt>
                <c:pt idx="154">
                  <c:v>22.59426117</c:v>
                </c:pt>
                <c:pt idx="155">
                  <c:v>22.28702545000001</c:v>
                </c:pt>
                <c:pt idx="156">
                  <c:v>21.97481728</c:v>
                </c:pt>
                <c:pt idx="157">
                  <c:v>21.73273086999998</c:v>
                </c:pt>
                <c:pt idx="158">
                  <c:v>21.43445015</c:v>
                </c:pt>
                <c:pt idx="159">
                  <c:v>21.12768936000001</c:v>
                </c:pt>
                <c:pt idx="160">
                  <c:v>20.8314209</c:v>
                </c:pt>
                <c:pt idx="161">
                  <c:v>20.52151299</c:v>
                </c:pt>
                <c:pt idx="162">
                  <c:v>20.20550346</c:v>
                </c:pt>
                <c:pt idx="163">
                  <c:v>19.91728401</c:v>
                </c:pt>
                <c:pt idx="164">
                  <c:v>19.65471268</c:v>
                </c:pt>
                <c:pt idx="165">
                  <c:v>19.36307335</c:v>
                </c:pt>
                <c:pt idx="166">
                  <c:v>19.04953383999999</c:v>
                </c:pt>
                <c:pt idx="167">
                  <c:v>18.80098915</c:v>
                </c:pt>
                <c:pt idx="168">
                  <c:v>18.49531555</c:v>
                </c:pt>
                <c:pt idx="169">
                  <c:v>18.16268349</c:v>
                </c:pt>
                <c:pt idx="170">
                  <c:v>17.84090424</c:v>
                </c:pt>
                <c:pt idx="171">
                  <c:v>17.52455521</c:v>
                </c:pt>
                <c:pt idx="172">
                  <c:v>17.22729873999999</c:v>
                </c:pt>
                <c:pt idx="173">
                  <c:v>16.91183472000001</c:v>
                </c:pt>
                <c:pt idx="174">
                  <c:v>16.66662979</c:v>
                </c:pt>
                <c:pt idx="175">
                  <c:v>16.34955406</c:v>
                </c:pt>
                <c:pt idx="176">
                  <c:v>16.1067009</c:v>
                </c:pt>
                <c:pt idx="177">
                  <c:v>15.88517857</c:v>
                </c:pt>
                <c:pt idx="178">
                  <c:v>15.63472748</c:v>
                </c:pt>
              </c:numCache>
            </c:numRef>
          </c:yVal>
          <c:smooth val="0"/>
        </c:ser>
        <c:ser>
          <c:idx val="4"/>
          <c:order val="4"/>
          <c:tx>
            <c:strRef>
              <c:f>'[LN3-5 temp studies in MES pH6 #2.xlsb]Sheet1'!$F$1</c:f>
              <c:strCache>
                <c:ptCount val="1"/>
                <c:pt idx="0">
                  <c:v>31</c:v>
                </c:pt>
              </c:strCache>
            </c:strRef>
          </c:tx>
          <c:spPr>
            <a:ln w="28575" cmpd="sng"/>
          </c:spPr>
          <c:marker>
            <c:symbol val="none"/>
          </c:marker>
          <c:xVal>
            <c:numRef>
              <c:f>'[LN3-5 temp studies in MES pH6 #2.xlsb]Sheet1'!$A$2:$A$180</c:f>
              <c:numCache>
                <c:formatCode>General</c:formatCode>
                <c:ptCount val="179"/>
                <c:pt idx="0">
                  <c:v>411.0700073</c:v>
                </c:pt>
                <c:pt idx="1">
                  <c:v>412.0</c:v>
                </c:pt>
                <c:pt idx="2">
                  <c:v>413.0700073</c:v>
                </c:pt>
                <c:pt idx="3">
                  <c:v>414.0</c:v>
                </c:pt>
                <c:pt idx="4">
                  <c:v>415.0700073</c:v>
                </c:pt>
                <c:pt idx="5">
                  <c:v>416.0</c:v>
                </c:pt>
                <c:pt idx="6">
                  <c:v>417.0700073</c:v>
                </c:pt>
                <c:pt idx="7">
                  <c:v>418.0</c:v>
                </c:pt>
                <c:pt idx="8">
                  <c:v>419.0700073</c:v>
                </c:pt>
                <c:pt idx="9">
                  <c:v>420.0</c:v>
                </c:pt>
                <c:pt idx="10">
                  <c:v>421.0599976</c:v>
                </c:pt>
                <c:pt idx="11">
                  <c:v>421.9599915</c:v>
                </c:pt>
                <c:pt idx="12">
                  <c:v>423.0299988</c:v>
                </c:pt>
                <c:pt idx="13">
                  <c:v>423.9299927</c:v>
                </c:pt>
                <c:pt idx="14">
                  <c:v>425.0</c:v>
                </c:pt>
                <c:pt idx="15">
                  <c:v>426.0599976</c:v>
                </c:pt>
                <c:pt idx="16">
                  <c:v>426.9599915</c:v>
                </c:pt>
                <c:pt idx="17">
                  <c:v>428.0299988</c:v>
                </c:pt>
                <c:pt idx="18">
                  <c:v>428.9299927</c:v>
                </c:pt>
                <c:pt idx="19">
                  <c:v>430.0</c:v>
                </c:pt>
                <c:pt idx="20">
                  <c:v>431.0599976</c:v>
                </c:pt>
                <c:pt idx="21">
                  <c:v>431.9599915</c:v>
                </c:pt>
                <c:pt idx="22">
                  <c:v>433.0299988</c:v>
                </c:pt>
                <c:pt idx="23">
                  <c:v>433.9299927</c:v>
                </c:pt>
                <c:pt idx="24">
                  <c:v>435.0</c:v>
                </c:pt>
                <c:pt idx="25">
                  <c:v>436.0599976</c:v>
                </c:pt>
                <c:pt idx="26">
                  <c:v>436.9599915</c:v>
                </c:pt>
                <c:pt idx="27">
                  <c:v>438.0299988</c:v>
                </c:pt>
                <c:pt idx="28">
                  <c:v>438.9299927</c:v>
                </c:pt>
                <c:pt idx="29">
                  <c:v>440.0</c:v>
                </c:pt>
                <c:pt idx="30">
                  <c:v>441.0599976</c:v>
                </c:pt>
                <c:pt idx="31">
                  <c:v>441.9599915</c:v>
                </c:pt>
                <c:pt idx="32">
                  <c:v>443.0299988</c:v>
                </c:pt>
                <c:pt idx="33">
                  <c:v>443.9299927</c:v>
                </c:pt>
                <c:pt idx="34">
                  <c:v>445.0</c:v>
                </c:pt>
                <c:pt idx="35">
                  <c:v>446.0599976</c:v>
                </c:pt>
                <c:pt idx="36">
                  <c:v>446.9599915</c:v>
                </c:pt>
                <c:pt idx="37">
                  <c:v>448.0299988</c:v>
                </c:pt>
                <c:pt idx="38">
                  <c:v>448.9299927</c:v>
                </c:pt>
                <c:pt idx="39">
                  <c:v>450.0</c:v>
                </c:pt>
                <c:pt idx="40">
                  <c:v>451.0599976</c:v>
                </c:pt>
                <c:pt idx="41">
                  <c:v>451.9599915</c:v>
                </c:pt>
                <c:pt idx="42">
                  <c:v>453.0299988</c:v>
                </c:pt>
                <c:pt idx="43">
                  <c:v>453.9299927</c:v>
                </c:pt>
                <c:pt idx="44">
                  <c:v>455.0</c:v>
                </c:pt>
                <c:pt idx="45">
                  <c:v>456.0599976</c:v>
                </c:pt>
                <c:pt idx="46">
                  <c:v>456.9599915</c:v>
                </c:pt>
                <c:pt idx="47">
                  <c:v>458.0299988</c:v>
                </c:pt>
                <c:pt idx="48">
                  <c:v>458.9299927</c:v>
                </c:pt>
                <c:pt idx="49">
                  <c:v>460.0</c:v>
                </c:pt>
                <c:pt idx="50">
                  <c:v>461.0599976</c:v>
                </c:pt>
                <c:pt idx="51">
                  <c:v>461.9599915</c:v>
                </c:pt>
                <c:pt idx="52">
                  <c:v>463.0299988</c:v>
                </c:pt>
                <c:pt idx="53">
                  <c:v>463.9299927</c:v>
                </c:pt>
                <c:pt idx="54">
                  <c:v>465.0</c:v>
                </c:pt>
                <c:pt idx="55">
                  <c:v>466.0599976</c:v>
                </c:pt>
                <c:pt idx="56">
                  <c:v>466.9599915</c:v>
                </c:pt>
                <c:pt idx="57">
                  <c:v>468.0299988</c:v>
                </c:pt>
                <c:pt idx="58">
                  <c:v>468.9299927</c:v>
                </c:pt>
                <c:pt idx="59">
                  <c:v>470.0</c:v>
                </c:pt>
                <c:pt idx="60">
                  <c:v>471.0599976</c:v>
                </c:pt>
                <c:pt idx="61">
                  <c:v>471.9599915</c:v>
                </c:pt>
                <c:pt idx="62">
                  <c:v>473.0299988</c:v>
                </c:pt>
                <c:pt idx="63">
                  <c:v>473.9299927</c:v>
                </c:pt>
                <c:pt idx="64">
                  <c:v>475.0</c:v>
                </c:pt>
                <c:pt idx="65">
                  <c:v>476.0599976</c:v>
                </c:pt>
                <c:pt idx="66">
                  <c:v>476.9599915</c:v>
                </c:pt>
                <c:pt idx="67">
                  <c:v>478.0299988</c:v>
                </c:pt>
                <c:pt idx="68">
                  <c:v>478.9299927</c:v>
                </c:pt>
                <c:pt idx="69">
                  <c:v>480.0</c:v>
                </c:pt>
                <c:pt idx="70">
                  <c:v>481.0599976</c:v>
                </c:pt>
                <c:pt idx="71">
                  <c:v>481.9599915</c:v>
                </c:pt>
                <c:pt idx="72">
                  <c:v>483.0299988</c:v>
                </c:pt>
                <c:pt idx="73">
                  <c:v>483.9299927</c:v>
                </c:pt>
                <c:pt idx="74">
                  <c:v>485.0</c:v>
                </c:pt>
                <c:pt idx="75">
                  <c:v>486.0599976</c:v>
                </c:pt>
                <c:pt idx="76">
                  <c:v>486.9599915</c:v>
                </c:pt>
                <c:pt idx="77">
                  <c:v>488.0299988</c:v>
                </c:pt>
                <c:pt idx="78">
                  <c:v>488.9299927</c:v>
                </c:pt>
                <c:pt idx="79">
                  <c:v>490.0</c:v>
                </c:pt>
                <c:pt idx="80">
                  <c:v>491.0400085</c:v>
                </c:pt>
                <c:pt idx="81">
                  <c:v>491.9400024</c:v>
                </c:pt>
                <c:pt idx="82">
                  <c:v>492.9800109999996</c:v>
                </c:pt>
                <c:pt idx="83">
                  <c:v>494.019989</c:v>
                </c:pt>
                <c:pt idx="84">
                  <c:v>495.0700073</c:v>
                </c:pt>
                <c:pt idx="85">
                  <c:v>495.9700012</c:v>
                </c:pt>
                <c:pt idx="86">
                  <c:v>497.0100097999999</c:v>
                </c:pt>
                <c:pt idx="87">
                  <c:v>498.0499878</c:v>
                </c:pt>
                <c:pt idx="88">
                  <c:v>498.9500121999999</c:v>
                </c:pt>
                <c:pt idx="89">
                  <c:v>500.0</c:v>
                </c:pt>
                <c:pt idx="90">
                  <c:v>501.0400085</c:v>
                </c:pt>
                <c:pt idx="91">
                  <c:v>501.9400024</c:v>
                </c:pt>
                <c:pt idx="92">
                  <c:v>502.9800109999996</c:v>
                </c:pt>
                <c:pt idx="93">
                  <c:v>504.019989</c:v>
                </c:pt>
                <c:pt idx="94">
                  <c:v>505.0700073</c:v>
                </c:pt>
                <c:pt idx="95">
                  <c:v>505.9700012</c:v>
                </c:pt>
                <c:pt idx="96">
                  <c:v>507.0100097999999</c:v>
                </c:pt>
                <c:pt idx="97">
                  <c:v>508.0499878</c:v>
                </c:pt>
                <c:pt idx="98">
                  <c:v>508.9500121999999</c:v>
                </c:pt>
                <c:pt idx="99">
                  <c:v>510.0</c:v>
                </c:pt>
                <c:pt idx="100">
                  <c:v>511.0400085</c:v>
                </c:pt>
                <c:pt idx="101">
                  <c:v>511.9400024</c:v>
                </c:pt>
                <c:pt idx="102">
                  <c:v>512.9799805</c:v>
                </c:pt>
                <c:pt idx="103">
                  <c:v>514.0200194999999</c:v>
                </c:pt>
                <c:pt idx="104">
                  <c:v>515.0700073</c:v>
                </c:pt>
                <c:pt idx="105">
                  <c:v>515.9699707</c:v>
                </c:pt>
                <c:pt idx="106">
                  <c:v>517.0100097999996</c:v>
                </c:pt>
                <c:pt idx="107">
                  <c:v>518.0499877999999</c:v>
                </c:pt>
                <c:pt idx="108">
                  <c:v>518.9500121999992</c:v>
                </c:pt>
                <c:pt idx="109">
                  <c:v>520.0</c:v>
                </c:pt>
                <c:pt idx="110">
                  <c:v>521.039978</c:v>
                </c:pt>
                <c:pt idx="111">
                  <c:v>521.9400023999996</c:v>
                </c:pt>
                <c:pt idx="112">
                  <c:v>522.9799805</c:v>
                </c:pt>
                <c:pt idx="113">
                  <c:v>524.0200194999999</c:v>
                </c:pt>
                <c:pt idx="114">
                  <c:v>525.0700073</c:v>
                </c:pt>
                <c:pt idx="115">
                  <c:v>525.9699707</c:v>
                </c:pt>
                <c:pt idx="116">
                  <c:v>527.0100097999996</c:v>
                </c:pt>
                <c:pt idx="117">
                  <c:v>528.0499877999999</c:v>
                </c:pt>
                <c:pt idx="118">
                  <c:v>528.9500121999992</c:v>
                </c:pt>
                <c:pt idx="119">
                  <c:v>530.0</c:v>
                </c:pt>
                <c:pt idx="120">
                  <c:v>531.039978</c:v>
                </c:pt>
                <c:pt idx="121">
                  <c:v>531.9400023999996</c:v>
                </c:pt>
                <c:pt idx="122">
                  <c:v>532.9799805</c:v>
                </c:pt>
                <c:pt idx="123">
                  <c:v>534.0200194999999</c:v>
                </c:pt>
                <c:pt idx="124">
                  <c:v>535.0700073</c:v>
                </c:pt>
                <c:pt idx="125">
                  <c:v>535.9699707</c:v>
                </c:pt>
                <c:pt idx="126">
                  <c:v>537.0100097999996</c:v>
                </c:pt>
                <c:pt idx="127">
                  <c:v>538.0499877999999</c:v>
                </c:pt>
                <c:pt idx="128">
                  <c:v>538.9500121999992</c:v>
                </c:pt>
                <c:pt idx="129">
                  <c:v>540.0</c:v>
                </c:pt>
                <c:pt idx="130">
                  <c:v>541.039978</c:v>
                </c:pt>
                <c:pt idx="131">
                  <c:v>541.9400023999996</c:v>
                </c:pt>
                <c:pt idx="132">
                  <c:v>542.9799805</c:v>
                </c:pt>
                <c:pt idx="133">
                  <c:v>544.0200194999999</c:v>
                </c:pt>
                <c:pt idx="134">
                  <c:v>545.0700073</c:v>
                </c:pt>
                <c:pt idx="135">
                  <c:v>545.9699707</c:v>
                </c:pt>
                <c:pt idx="136">
                  <c:v>547.0100097999996</c:v>
                </c:pt>
                <c:pt idx="137">
                  <c:v>548.0499877999999</c:v>
                </c:pt>
                <c:pt idx="138">
                  <c:v>548.9500121999992</c:v>
                </c:pt>
                <c:pt idx="139">
                  <c:v>550.0</c:v>
                </c:pt>
                <c:pt idx="140">
                  <c:v>551.039978</c:v>
                </c:pt>
                <c:pt idx="141">
                  <c:v>551.9400023999996</c:v>
                </c:pt>
                <c:pt idx="142">
                  <c:v>552.9799805</c:v>
                </c:pt>
                <c:pt idx="143">
                  <c:v>554.0200194999999</c:v>
                </c:pt>
                <c:pt idx="144">
                  <c:v>555.0700073</c:v>
                </c:pt>
                <c:pt idx="145">
                  <c:v>555.9699707</c:v>
                </c:pt>
                <c:pt idx="146">
                  <c:v>557.0100097999996</c:v>
                </c:pt>
                <c:pt idx="147">
                  <c:v>558.0499877999999</c:v>
                </c:pt>
                <c:pt idx="148">
                  <c:v>558.9500121999992</c:v>
                </c:pt>
                <c:pt idx="149">
                  <c:v>560.0</c:v>
                </c:pt>
                <c:pt idx="150">
                  <c:v>561.0200194999999</c:v>
                </c:pt>
                <c:pt idx="151">
                  <c:v>562.0499877999999</c:v>
                </c:pt>
                <c:pt idx="152">
                  <c:v>562.9400023999996</c:v>
                </c:pt>
                <c:pt idx="153">
                  <c:v>563.9699707</c:v>
                </c:pt>
                <c:pt idx="154">
                  <c:v>565.0</c:v>
                </c:pt>
                <c:pt idx="155">
                  <c:v>566.0200194999999</c:v>
                </c:pt>
                <c:pt idx="156">
                  <c:v>567.0499877999999</c:v>
                </c:pt>
                <c:pt idx="157">
                  <c:v>567.9400023999996</c:v>
                </c:pt>
                <c:pt idx="158">
                  <c:v>568.9699707</c:v>
                </c:pt>
                <c:pt idx="159">
                  <c:v>570.0</c:v>
                </c:pt>
                <c:pt idx="160">
                  <c:v>571.0200194999999</c:v>
                </c:pt>
                <c:pt idx="161">
                  <c:v>572.0499877999999</c:v>
                </c:pt>
                <c:pt idx="162">
                  <c:v>572.9400023999996</c:v>
                </c:pt>
                <c:pt idx="163">
                  <c:v>573.9699707</c:v>
                </c:pt>
                <c:pt idx="164">
                  <c:v>575.0</c:v>
                </c:pt>
                <c:pt idx="165">
                  <c:v>576.0200194999999</c:v>
                </c:pt>
                <c:pt idx="166">
                  <c:v>577.0499877999999</c:v>
                </c:pt>
                <c:pt idx="167">
                  <c:v>577.9400023999996</c:v>
                </c:pt>
                <c:pt idx="168">
                  <c:v>578.9699707</c:v>
                </c:pt>
                <c:pt idx="169">
                  <c:v>580.0</c:v>
                </c:pt>
                <c:pt idx="170">
                  <c:v>581.0200194999999</c:v>
                </c:pt>
                <c:pt idx="171">
                  <c:v>582.0499877999999</c:v>
                </c:pt>
                <c:pt idx="172">
                  <c:v>582.9400023999996</c:v>
                </c:pt>
                <c:pt idx="173">
                  <c:v>583.9699707</c:v>
                </c:pt>
                <c:pt idx="174">
                  <c:v>585.0</c:v>
                </c:pt>
                <c:pt idx="175">
                  <c:v>586.0200194999999</c:v>
                </c:pt>
                <c:pt idx="176">
                  <c:v>587.0499877999999</c:v>
                </c:pt>
                <c:pt idx="177">
                  <c:v>587.9400023999996</c:v>
                </c:pt>
                <c:pt idx="178">
                  <c:v>588.9699707</c:v>
                </c:pt>
              </c:numCache>
            </c:numRef>
          </c:xVal>
          <c:yVal>
            <c:numRef>
              <c:f>'[LN3-5 temp studies in MES pH6 #2.xlsb]Sheet1'!$F$2:$F$180</c:f>
              <c:numCache>
                <c:formatCode>General</c:formatCode>
                <c:ptCount val="179"/>
                <c:pt idx="0">
                  <c:v>0.2832602262</c:v>
                </c:pt>
                <c:pt idx="1">
                  <c:v>0.3431112766</c:v>
                </c:pt>
                <c:pt idx="2">
                  <c:v>0.3547176123</c:v>
                </c:pt>
                <c:pt idx="3">
                  <c:v>0.4096232653</c:v>
                </c:pt>
                <c:pt idx="4">
                  <c:v>0.4555606842</c:v>
                </c:pt>
                <c:pt idx="5">
                  <c:v>0.4723479748</c:v>
                </c:pt>
                <c:pt idx="6">
                  <c:v>0.4981964827</c:v>
                </c:pt>
                <c:pt idx="7">
                  <c:v>0.5779020786</c:v>
                </c:pt>
                <c:pt idx="8">
                  <c:v>0.7083351612</c:v>
                </c:pt>
                <c:pt idx="9">
                  <c:v>0.7689723969</c:v>
                </c:pt>
                <c:pt idx="10">
                  <c:v>0.8692686558</c:v>
                </c:pt>
                <c:pt idx="11">
                  <c:v>0.9722442627</c:v>
                </c:pt>
                <c:pt idx="12">
                  <c:v>1.081614255999999</c:v>
                </c:pt>
                <c:pt idx="13">
                  <c:v>1.243728876</c:v>
                </c:pt>
                <c:pt idx="14">
                  <c:v>1.374766827</c:v>
                </c:pt>
                <c:pt idx="15">
                  <c:v>1.509306669</c:v>
                </c:pt>
                <c:pt idx="16">
                  <c:v>1.649340868</c:v>
                </c:pt>
                <c:pt idx="17">
                  <c:v>1.842104435</c:v>
                </c:pt>
                <c:pt idx="18">
                  <c:v>2.046324253000001</c:v>
                </c:pt>
                <c:pt idx="19">
                  <c:v>2.229519367</c:v>
                </c:pt>
                <c:pt idx="20">
                  <c:v>2.467337608</c:v>
                </c:pt>
                <c:pt idx="21">
                  <c:v>2.69230032</c:v>
                </c:pt>
                <c:pt idx="22">
                  <c:v>2.937413931</c:v>
                </c:pt>
                <c:pt idx="23">
                  <c:v>3.161108494</c:v>
                </c:pt>
                <c:pt idx="24">
                  <c:v>3.405426741</c:v>
                </c:pt>
                <c:pt idx="25">
                  <c:v>3.633516073</c:v>
                </c:pt>
                <c:pt idx="26">
                  <c:v>3.856920958</c:v>
                </c:pt>
                <c:pt idx="27">
                  <c:v>4.126559257999993</c:v>
                </c:pt>
                <c:pt idx="28">
                  <c:v>4.453805446999999</c:v>
                </c:pt>
                <c:pt idx="29">
                  <c:v>4.81412553799999</c:v>
                </c:pt>
                <c:pt idx="30">
                  <c:v>5.163720607999996</c:v>
                </c:pt>
                <c:pt idx="31">
                  <c:v>5.487345218999999</c:v>
                </c:pt>
                <c:pt idx="32">
                  <c:v>5.859376431</c:v>
                </c:pt>
                <c:pt idx="33">
                  <c:v>6.284015178999994</c:v>
                </c:pt>
                <c:pt idx="34">
                  <c:v>6.70509243</c:v>
                </c:pt>
                <c:pt idx="35">
                  <c:v>7.163818835999994</c:v>
                </c:pt>
                <c:pt idx="36">
                  <c:v>7.641416549999993</c:v>
                </c:pt>
                <c:pt idx="37">
                  <c:v>8.124113082999994</c:v>
                </c:pt>
                <c:pt idx="38">
                  <c:v>8.679946899</c:v>
                </c:pt>
                <c:pt idx="39">
                  <c:v>9.246427536</c:v>
                </c:pt>
                <c:pt idx="40">
                  <c:v>9.826930046</c:v>
                </c:pt>
                <c:pt idx="41">
                  <c:v>10.39048958</c:v>
                </c:pt>
                <c:pt idx="42">
                  <c:v>11.00061035</c:v>
                </c:pt>
                <c:pt idx="43">
                  <c:v>11.61731148</c:v>
                </c:pt>
                <c:pt idx="44">
                  <c:v>12.20065498</c:v>
                </c:pt>
                <c:pt idx="45">
                  <c:v>12.81072044</c:v>
                </c:pt>
                <c:pt idx="46">
                  <c:v>13.47055435</c:v>
                </c:pt>
                <c:pt idx="47">
                  <c:v>14.17088318</c:v>
                </c:pt>
                <c:pt idx="48">
                  <c:v>14.89745903</c:v>
                </c:pt>
                <c:pt idx="49">
                  <c:v>15.64091396</c:v>
                </c:pt>
                <c:pt idx="50">
                  <c:v>16.37080574000001</c:v>
                </c:pt>
                <c:pt idx="51">
                  <c:v>17.09861755</c:v>
                </c:pt>
                <c:pt idx="52">
                  <c:v>17.78388976999999</c:v>
                </c:pt>
                <c:pt idx="53">
                  <c:v>18.51320648</c:v>
                </c:pt>
                <c:pt idx="54">
                  <c:v>19.27882195</c:v>
                </c:pt>
                <c:pt idx="55">
                  <c:v>20.05722427</c:v>
                </c:pt>
                <c:pt idx="56">
                  <c:v>20.79823303</c:v>
                </c:pt>
                <c:pt idx="57">
                  <c:v>21.55369568</c:v>
                </c:pt>
                <c:pt idx="58">
                  <c:v>22.27422714</c:v>
                </c:pt>
                <c:pt idx="59">
                  <c:v>22.99632072</c:v>
                </c:pt>
                <c:pt idx="60">
                  <c:v>23.7756176</c:v>
                </c:pt>
                <c:pt idx="61">
                  <c:v>24.45087051</c:v>
                </c:pt>
                <c:pt idx="62">
                  <c:v>25.12194823999999</c:v>
                </c:pt>
                <c:pt idx="63">
                  <c:v>25.78709412</c:v>
                </c:pt>
                <c:pt idx="64">
                  <c:v>26.49015427</c:v>
                </c:pt>
                <c:pt idx="65">
                  <c:v>27.16591263</c:v>
                </c:pt>
                <c:pt idx="66">
                  <c:v>27.75730896</c:v>
                </c:pt>
                <c:pt idx="67">
                  <c:v>28.41239548</c:v>
                </c:pt>
                <c:pt idx="68">
                  <c:v>29.01451111</c:v>
                </c:pt>
                <c:pt idx="69">
                  <c:v>29.67749786</c:v>
                </c:pt>
                <c:pt idx="70">
                  <c:v>30.24277306</c:v>
                </c:pt>
                <c:pt idx="71">
                  <c:v>30.81641769000001</c:v>
                </c:pt>
                <c:pt idx="72">
                  <c:v>31.35217667</c:v>
                </c:pt>
                <c:pt idx="73">
                  <c:v>31.96258353999996</c:v>
                </c:pt>
                <c:pt idx="74">
                  <c:v>32.54880524</c:v>
                </c:pt>
                <c:pt idx="75">
                  <c:v>33.11326599</c:v>
                </c:pt>
                <c:pt idx="76">
                  <c:v>33.74071503</c:v>
                </c:pt>
                <c:pt idx="77">
                  <c:v>34.23464203</c:v>
                </c:pt>
                <c:pt idx="78">
                  <c:v>34.7915802</c:v>
                </c:pt>
                <c:pt idx="79">
                  <c:v>35.32741547</c:v>
                </c:pt>
                <c:pt idx="80">
                  <c:v>35.8516922</c:v>
                </c:pt>
                <c:pt idx="81">
                  <c:v>36.37081909</c:v>
                </c:pt>
                <c:pt idx="82">
                  <c:v>36.8884964</c:v>
                </c:pt>
                <c:pt idx="83">
                  <c:v>37.33492661</c:v>
                </c:pt>
                <c:pt idx="84">
                  <c:v>37.75537872</c:v>
                </c:pt>
                <c:pt idx="85">
                  <c:v>38.12084961</c:v>
                </c:pt>
                <c:pt idx="86">
                  <c:v>38.55477905</c:v>
                </c:pt>
                <c:pt idx="87">
                  <c:v>38.85479735999996</c:v>
                </c:pt>
                <c:pt idx="88">
                  <c:v>39.21431732</c:v>
                </c:pt>
                <c:pt idx="89">
                  <c:v>39.54734802</c:v>
                </c:pt>
                <c:pt idx="90">
                  <c:v>39.78006744</c:v>
                </c:pt>
                <c:pt idx="91">
                  <c:v>40.01860809</c:v>
                </c:pt>
                <c:pt idx="92">
                  <c:v>40.19483948</c:v>
                </c:pt>
                <c:pt idx="93">
                  <c:v>40.41691589</c:v>
                </c:pt>
                <c:pt idx="94">
                  <c:v>40.58618164</c:v>
                </c:pt>
                <c:pt idx="95">
                  <c:v>40.75788115999995</c:v>
                </c:pt>
                <c:pt idx="96">
                  <c:v>40.92079544</c:v>
                </c:pt>
                <c:pt idx="97">
                  <c:v>41.03142165999999</c:v>
                </c:pt>
                <c:pt idx="98">
                  <c:v>41.12547684</c:v>
                </c:pt>
                <c:pt idx="99">
                  <c:v>41.18351746</c:v>
                </c:pt>
                <c:pt idx="100">
                  <c:v>41.28944778</c:v>
                </c:pt>
                <c:pt idx="101">
                  <c:v>41.32756805</c:v>
                </c:pt>
                <c:pt idx="102">
                  <c:v>41.32852173</c:v>
                </c:pt>
                <c:pt idx="103">
                  <c:v>41.36090088</c:v>
                </c:pt>
                <c:pt idx="104">
                  <c:v>41.32003021</c:v>
                </c:pt>
                <c:pt idx="105">
                  <c:v>41.26900482</c:v>
                </c:pt>
                <c:pt idx="106">
                  <c:v>41.23044968</c:v>
                </c:pt>
                <c:pt idx="107">
                  <c:v>41.20258331</c:v>
                </c:pt>
                <c:pt idx="108">
                  <c:v>41.21899414</c:v>
                </c:pt>
                <c:pt idx="109">
                  <c:v>41.13924789</c:v>
                </c:pt>
                <c:pt idx="110">
                  <c:v>41.13129807</c:v>
                </c:pt>
                <c:pt idx="111">
                  <c:v>40.94322586</c:v>
                </c:pt>
                <c:pt idx="112">
                  <c:v>40.78787231</c:v>
                </c:pt>
                <c:pt idx="113">
                  <c:v>40.64904404</c:v>
                </c:pt>
                <c:pt idx="114">
                  <c:v>40.47600555</c:v>
                </c:pt>
                <c:pt idx="115">
                  <c:v>40.33023834</c:v>
                </c:pt>
                <c:pt idx="116">
                  <c:v>40.06197357</c:v>
                </c:pt>
                <c:pt idx="117">
                  <c:v>39.82136154</c:v>
                </c:pt>
                <c:pt idx="118">
                  <c:v>39.57537079</c:v>
                </c:pt>
                <c:pt idx="119">
                  <c:v>39.27861786</c:v>
                </c:pt>
                <c:pt idx="120">
                  <c:v>38.98077393</c:v>
                </c:pt>
                <c:pt idx="121">
                  <c:v>38.69906235000001</c:v>
                </c:pt>
                <c:pt idx="122">
                  <c:v>38.35993958</c:v>
                </c:pt>
                <c:pt idx="123">
                  <c:v>38.0680275</c:v>
                </c:pt>
                <c:pt idx="124">
                  <c:v>37.7564621</c:v>
                </c:pt>
                <c:pt idx="125">
                  <c:v>37.49320984</c:v>
                </c:pt>
                <c:pt idx="126">
                  <c:v>37.11740112</c:v>
                </c:pt>
                <c:pt idx="127">
                  <c:v>36.80995941</c:v>
                </c:pt>
                <c:pt idx="128">
                  <c:v>36.49769211</c:v>
                </c:pt>
                <c:pt idx="129">
                  <c:v>36.13670731</c:v>
                </c:pt>
                <c:pt idx="130">
                  <c:v>35.79691315</c:v>
                </c:pt>
                <c:pt idx="131">
                  <c:v>35.46723175</c:v>
                </c:pt>
                <c:pt idx="132">
                  <c:v>35.09960938</c:v>
                </c:pt>
                <c:pt idx="133">
                  <c:v>34.69618225</c:v>
                </c:pt>
                <c:pt idx="134">
                  <c:v>34.33050155999998</c:v>
                </c:pt>
                <c:pt idx="135">
                  <c:v>33.94351196</c:v>
                </c:pt>
                <c:pt idx="136">
                  <c:v>33.49688721</c:v>
                </c:pt>
                <c:pt idx="137">
                  <c:v>33.13022995</c:v>
                </c:pt>
                <c:pt idx="138">
                  <c:v>32.7071991</c:v>
                </c:pt>
                <c:pt idx="139">
                  <c:v>32.28678131</c:v>
                </c:pt>
                <c:pt idx="140">
                  <c:v>31.87216949</c:v>
                </c:pt>
                <c:pt idx="141">
                  <c:v>31.47031784</c:v>
                </c:pt>
                <c:pt idx="142">
                  <c:v>31.11560059</c:v>
                </c:pt>
                <c:pt idx="143">
                  <c:v>30.74103546</c:v>
                </c:pt>
                <c:pt idx="144">
                  <c:v>30.3821106</c:v>
                </c:pt>
                <c:pt idx="145">
                  <c:v>30.06794357</c:v>
                </c:pt>
                <c:pt idx="146">
                  <c:v>29.72841262999998</c:v>
                </c:pt>
                <c:pt idx="147">
                  <c:v>29.38683701</c:v>
                </c:pt>
                <c:pt idx="148">
                  <c:v>28.9758873</c:v>
                </c:pt>
                <c:pt idx="149">
                  <c:v>28.53218651</c:v>
                </c:pt>
                <c:pt idx="150">
                  <c:v>28.13251113999999</c:v>
                </c:pt>
                <c:pt idx="151">
                  <c:v>27.74117661</c:v>
                </c:pt>
                <c:pt idx="152">
                  <c:v>27.38135147</c:v>
                </c:pt>
                <c:pt idx="153">
                  <c:v>27.00475311</c:v>
                </c:pt>
                <c:pt idx="154">
                  <c:v>26.55930328</c:v>
                </c:pt>
                <c:pt idx="155">
                  <c:v>26.12051201</c:v>
                </c:pt>
                <c:pt idx="156">
                  <c:v>25.6815052</c:v>
                </c:pt>
                <c:pt idx="157">
                  <c:v>25.24346924</c:v>
                </c:pt>
                <c:pt idx="158">
                  <c:v>24.76331328999999</c:v>
                </c:pt>
                <c:pt idx="159">
                  <c:v>24.3754158</c:v>
                </c:pt>
                <c:pt idx="160">
                  <c:v>23.95079422</c:v>
                </c:pt>
                <c:pt idx="161">
                  <c:v>23.47034073</c:v>
                </c:pt>
                <c:pt idx="162">
                  <c:v>23.0522728</c:v>
                </c:pt>
                <c:pt idx="163">
                  <c:v>22.65207672</c:v>
                </c:pt>
                <c:pt idx="164">
                  <c:v>22.29976463</c:v>
                </c:pt>
                <c:pt idx="165">
                  <c:v>21.92106819</c:v>
                </c:pt>
                <c:pt idx="166">
                  <c:v>21.49030685</c:v>
                </c:pt>
                <c:pt idx="167">
                  <c:v>21.12627792</c:v>
                </c:pt>
                <c:pt idx="168">
                  <c:v>20.71652794</c:v>
                </c:pt>
                <c:pt idx="169">
                  <c:v>20.30148124999999</c:v>
                </c:pt>
                <c:pt idx="170">
                  <c:v>19.85866547</c:v>
                </c:pt>
                <c:pt idx="171">
                  <c:v>19.41730309</c:v>
                </c:pt>
                <c:pt idx="172">
                  <c:v>19.06498337</c:v>
                </c:pt>
                <c:pt idx="173">
                  <c:v>18.70245743</c:v>
                </c:pt>
                <c:pt idx="174">
                  <c:v>18.34118270999999</c:v>
                </c:pt>
                <c:pt idx="175">
                  <c:v>17.99543952999996</c:v>
                </c:pt>
                <c:pt idx="176">
                  <c:v>17.62751579</c:v>
                </c:pt>
                <c:pt idx="177">
                  <c:v>17.31297493</c:v>
                </c:pt>
                <c:pt idx="178">
                  <c:v>16.99017333999999</c:v>
                </c:pt>
              </c:numCache>
            </c:numRef>
          </c:yVal>
          <c:smooth val="0"/>
        </c:ser>
        <c:ser>
          <c:idx val="5"/>
          <c:order val="5"/>
          <c:tx>
            <c:strRef>
              <c:f>'[LN3-5 temp studies in MES pH6 #2.xlsb]Sheet1'!$G$1</c:f>
              <c:strCache>
                <c:ptCount val="1"/>
                <c:pt idx="0">
                  <c:v>33</c:v>
                </c:pt>
              </c:strCache>
            </c:strRef>
          </c:tx>
          <c:spPr>
            <a:ln w="28575" cmpd="sng"/>
          </c:spPr>
          <c:marker>
            <c:symbol val="none"/>
          </c:marker>
          <c:xVal>
            <c:numRef>
              <c:f>'[LN3-5 temp studies in MES pH6 #2.xlsb]Sheet1'!$A$2:$A$180</c:f>
              <c:numCache>
                <c:formatCode>General</c:formatCode>
                <c:ptCount val="179"/>
                <c:pt idx="0">
                  <c:v>411.0700073</c:v>
                </c:pt>
                <c:pt idx="1">
                  <c:v>412.0</c:v>
                </c:pt>
                <c:pt idx="2">
                  <c:v>413.0700073</c:v>
                </c:pt>
                <c:pt idx="3">
                  <c:v>414.0</c:v>
                </c:pt>
                <c:pt idx="4">
                  <c:v>415.0700073</c:v>
                </c:pt>
                <c:pt idx="5">
                  <c:v>416.0</c:v>
                </c:pt>
                <c:pt idx="6">
                  <c:v>417.0700073</c:v>
                </c:pt>
                <c:pt idx="7">
                  <c:v>418.0</c:v>
                </c:pt>
                <c:pt idx="8">
                  <c:v>419.0700073</c:v>
                </c:pt>
                <c:pt idx="9">
                  <c:v>420.0</c:v>
                </c:pt>
                <c:pt idx="10">
                  <c:v>421.0599976</c:v>
                </c:pt>
                <c:pt idx="11">
                  <c:v>421.9599915</c:v>
                </c:pt>
                <c:pt idx="12">
                  <c:v>423.0299988</c:v>
                </c:pt>
                <c:pt idx="13">
                  <c:v>423.9299927</c:v>
                </c:pt>
                <c:pt idx="14">
                  <c:v>425.0</c:v>
                </c:pt>
                <c:pt idx="15">
                  <c:v>426.0599976</c:v>
                </c:pt>
                <c:pt idx="16">
                  <c:v>426.9599915</c:v>
                </c:pt>
                <c:pt idx="17">
                  <c:v>428.0299988</c:v>
                </c:pt>
                <c:pt idx="18">
                  <c:v>428.9299927</c:v>
                </c:pt>
                <c:pt idx="19">
                  <c:v>430.0</c:v>
                </c:pt>
                <c:pt idx="20">
                  <c:v>431.0599976</c:v>
                </c:pt>
                <c:pt idx="21">
                  <c:v>431.9599915</c:v>
                </c:pt>
                <c:pt idx="22">
                  <c:v>433.0299988</c:v>
                </c:pt>
                <c:pt idx="23">
                  <c:v>433.9299927</c:v>
                </c:pt>
                <c:pt idx="24">
                  <c:v>435.0</c:v>
                </c:pt>
                <c:pt idx="25">
                  <c:v>436.0599976</c:v>
                </c:pt>
                <c:pt idx="26">
                  <c:v>436.9599915</c:v>
                </c:pt>
                <c:pt idx="27">
                  <c:v>438.0299988</c:v>
                </c:pt>
                <c:pt idx="28">
                  <c:v>438.9299927</c:v>
                </c:pt>
                <c:pt idx="29">
                  <c:v>440.0</c:v>
                </c:pt>
                <c:pt idx="30">
                  <c:v>441.0599976</c:v>
                </c:pt>
                <c:pt idx="31">
                  <c:v>441.9599915</c:v>
                </c:pt>
                <c:pt idx="32">
                  <c:v>443.0299988</c:v>
                </c:pt>
                <c:pt idx="33">
                  <c:v>443.9299927</c:v>
                </c:pt>
                <c:pt idx="34">
                  <c:v>445.0</c:v>
                </c:pt>
                <c:pt idx="35">
                  <c:v>446.0599976</c:v>
                </c:pt>
                <c:pt idx="36">
                  <c:v>446.9599915</c:v>
                </c:pt>
                <c:pt idx="37">
                  <c:v>448.0299988</c:v>
                </c:pt>
                <c:pt idx="38">
                  <c:v>448.9299927</c:v>
                </c:pt>
                <c:pt idx="39">
                  <c:v>450.0</c:v>
                </c:pt>
                <c:pt idx="40">
                  <c:v>451.0599976</c:v>
                </c:pt>
                <c:pt idx="41">
                  <c:v>451.9599915</c:v>
                </c:pt>
                <c:pt idx="42">
                  <c:v>453.0299988</c:v>
                </c:pt>
                <c:pt idx="43">
                  <c:v>453.9299927</c:v>
                </c:pt>
                <c:pt idx="44">
                  <c:v>455.0</c:v>
                </c:pt>
                <c:pt idx="45">
                  <c:v>456.0599976</c:v>
                </c:pt>
                <c:pt idx="46">
                  <c:v>456.9599915</c:v>
                </c:pt>
                <c:pt idx="47">
                  <c:v>458.0299988</c:v>
                </c:pt>
                <c:pt idx="48">
                  <c:v>458.9299927</c:v>
                </c:pt>
                <c:pt idx="49">
                  <c:v>460.0</c:v>
                </c:pt>
                <c:pt idx="50">
                  <c:v>461.0599976</c:v>
                </c:pt>
                <c:pt idx="51">
                  <c:v>461.9599915</c:v>
                </c:pt>
                <c:pt idx="52">
                  <c:v>463.0299988</c:v>
                </c:pt>
                <c:pt idx="53">
                  <c:v>463.9299927</c:v>
                </c:pt>
                <c:pt idx="54">
                  <c:v>465.0</c:v>
                </c:pt>
                <c:pt idx="55">
                  <c:v>466.0599976</c:v>
                </c:pt>
                <c:pt idx="56">
                  <c:v>466.9599915</c:v>
                </c:pt>
                <c:pt idx="57">
                  <c:v>468.0299988</c:v>
                </c:pt>
                <c:pt idx="58">
                  <c:v>468.9299927</c:v>
                </c:pt>
                <c:pt idx="59">
                  <c:v>470.0</c:v>
                </c:pt>
                <c:pt idx="60">
                  <c:v>471.0599976</c:v>
                </c:pt>
                <c:pt idx="61">
                  <c:v>471.9599915</c:v>
                </c:pt>
                <c:pt idx="62">
                  <c:v>473.0299988</c:v>
                </c:pt>
                <c:pt idx="63">
                  <c:v>473.9299927</c:v>
                </c:pt>
                <c:pt idx="64">
                  <c:v>475.0</c:v>
                </c:pt>
                <c:pt idx="65">
                  <c:v>476.0599976</c:v>
                </c:pt>
                <c:pt idx="66">
                  <c:v>476.9599915</c:v>
                </c:pt>
                <c:pt idx="67">
                  <c:v>478.0299988</c:v>
                </c:pt>
                <c:pt idx="68">
                  <c:v>478.9299927</c:v>
                </c:pt>
                <c:pt idx="69">
                  <c:v>480.0</c:v>
                </c:pt>
                <c:pt idx="70">
                  <c:v>481.0599976</c:v>
                </c:pt>
                <c:pt idx="71">
                  <c:v>481.9599915</c:v>
                </c:pt>
                <c:pt idx="72">
                  <c:v>483.0299988</c:v>
                </c:pt>
                <c:pt idx="73">
                  <c:v>483.9299927</c:v>
                </c:pt>
                <c:pt idx="74">
                  <c:v>485.0</c:v>
                </c:pt>
                <c:pt idx="75">
                  <c:v>486.0599976</c:v>
                </c:pt>
                <c:pt idx="76">
                  <c:v>486.9599915</c:v>
                </c:pt>
                <c:pt idx="77">
                  <c:v>488.0299988</c:v>
                </c:pt>
                <c:pt idx="78">
                  <c:v>488.9299927</c:v>
                </c:pt>
                <c:pt idx="79">
                  <c:v>490.0</c:v>
                </c:pt>
                <c:pt idx="80">
                  <c:v>491.0400085</c:v>
                </c:pt>
                <c:pt idx="81">
                  <c:v>491.9400024</c:v>
                </c:pt>
                <c:pt idx="82">
                  <c:v>492.9800109999996</c:v>
                </c:pt>
                <c:pt idx="83">
                  <c:v>494.019989</c:v>
                </c:pt>
                <c:pt idx="84">
                  <c:v>495.0700073</c:v>
                </c:pt>
                <c:pt idx="85">
                  <c:v>495.9700012</c:v>
                </c:pt>
                <c:pt idx="86">
                  <c:v>497.0100097999999</c:v>
                </c:pt>
                <c:pt idx="87">
                  <c:v>498.0499878</c:v>
                </c:pt>
                <c:pt idx="88">
                  <c:v>498.9500121999999</c:v>
                </c:pt>
                <c:pt idx="89">
                  <c:v>500.0</c:v>
                </c:pt>
                <c:pt idx="90">
                  <c:v>501.0400085</c:v>
                </c:pt>
                <c:pt idx="91">
                  <c:v>501.9400024</c:v>
                </c:pt>
                <c:pt idx="92">
                  <c:v>502.9800109999996</c:v>
                </c:pt>
                <c:pt idx="93">
                  <c:v>504.019989</c:v>
                </c:pt>
                <c:pt idx="94">
                  <c:v>505.0700073</c:v>
                </c:pt>
                <c:pt idx="95">
                  <c:v>505.9700012</c:v>
                </c:pt>
                <c:pt idx="96">
                  <c:v>507.0100097999999</c:v>
                </c:pt>
                <c:pt idx="97">
                  <c:v>508.0499878</c:v>
                </c:pt>
                <c:pt idx="98">
                  <c:v>508.9500121999999</c:v>
                </c:pt>
                <c:pt idx="99">
                  <c:v>510.0</c:v>
                </c:pt>
                <c:pt idx="100">
                  <c:v>511.0400085</c:v>
                </c:pt>
                <c:pt idx="101">
                  <c:v>511.9400024</c:v>
                </c:pt>
                <c:pt idx="102">
                  <c:v>512.9799805</c:v>
                </c:pt>
                <c:pt idx="103">
                  <c:v>514.0200194999999</c:v>
                </c:pt>
                <c:pt idx="104">
                  <c:v>515.0700073</c:v>
                </c:pt>
                <c:pt idx="105">
                  <c:v>515.9699707</c:v>
                </c:pt>
                <c:pt idx="106">
                  <c:v>517.0100097999996</c:v>
                </c:pt>
                <c:pt idx="107">
                  <c:v>518.0499877999999</c:v>
                </c:pt>
                <c:pt idx="108">
                  <c:v>518.9500121999992</c:v>
                </c:pt>
                <c:pt idx="109">
                  <c:v>520.0</c:v>
                </c:pt>
                <c:pt idx="110">
                  <c:v>521.039978</c:v>
                </c:pt>
                <c:pt idx="111">
                  <c:v>521.9400023999996</c:v>
                </c:pt>
                <c:pt idx="112">
                  <c:v>522.9799805</c:v>
                </c:pt>
                <c:pt idx="113">
                  <c:v>524.0200194999999</c:v>
                </c:pt>
                <c:pt idx="114">
                  <c:v>525.0700073</c:v>
                </c:pt>
                <c:pt idx="115">
                  <c:v>525.9699707</c:v>
                </c:pt>
                <c:pt idx="116">
                  <c:v>527.0100097999996</c:v>
                </c:pt>
                <c:pt idx="117">
                  <c:v>528.0499877999999</c:v>
                </c:pt>
                <c:pt idx="118">
                  <c:v>528.9500121999992</c:v>
                </c:pt>
                <c:pt idx="119">
                  <c:v>530.0</c:v>
                </c:pt>
                <c:pt idx="120">
                  <c:v>531.039978</c:v>
                </c:pt>
                <c:pt idx="121">
                  <c:v>531.9400023999996</c:v>
                </c:pt>
                <c:pt idx="122">
                  <c:v>532.9799805</c:v>
                </c:pt>
                <c:pt idx="123">
                  <c:v>534.0200194999999</c:v>
                </c:pt>
                <c:pt idx="124">
                  <c:v>535.0700073</c:v>
                </c:pt>
                <c:pt idx="125">
                  <c:v>535.9699707</c:v>
                </c:pt>
                <c:pt idx="126">
                  <c:v>537.0100097999996</c:v>
                </c:pt>
                <c:pt idx="127">
                  <c:v>538.0499877999999</c:v>
                </c:pt>
                <c:pt idx="128">
                  <c:v>538.9500121999992</c:v>
                </c:pt>
                <c:pt idx="129">
                  <c:v>540.0</c:v>
                </c:pt>
                <c:pt idx="130">
                  <c:v>541.039978</c:v>
                </c:pt>
                <c:pt idx="131">
                  <c:v>541.9400023999996</c:v>
                </c:pt>
                <c:pt idx="132">
                  <c:v>542.9799805</c:v>
                </c:pt>
                <c:pt idx="133">
                  <c:v>544.0200194999999</c:v>
                </c:pt>
                <c:pt idx="134">
                  <c:v>545.0700073</c:v>
                </c:pt>
                <c:pt idx="135">
                  <c:v>545.9699707</c:v>
                </c:pt>
                <c:pt idx="136">
                  <c:v>547.0100097999996</c:v>
                </c:pt>
                <c:pt idx="137">
                  <c:v>548.0499877999999</c:v>
                </c:pt>
                <c:pt idx="138">
                  <c:v>548.9500121999992</c:v>
                </c:pt>
                <c:pt idx="139">
                  <c:v>550.0</c:v>
                </c:pt>
                <c:pt idx="140">
                  <c:v>551.039978</c:v>
                </c:pt>
                <c:pt idx="141">
                  <c:v>551.9400023999996</c:v>
                </c:pt>
                <c:pt idx="142">
                  <c:v>552.9799805</c:v>
                </c:pt>
                <c:pt idx="143">
                  <c:v>554.0200194999999</c:v>
                </c:pt>
                <c:pt idx="144">
                  <c:v>555.0700073</c:v>
                </c:pt>
                <c:pt idx="145">
                  <c:v>555.9699707</c:v>
                </c:pt>
                <c:pt idx="146">
                  <c:v>557.0100097999996</c:v>
                </c:pt>
                <c:pt idx="147">
                  <c:v>558.0499877999999</c:v>
                </c:pt>
                <c:pt idx="148">
                  <c:v>558.9500121999992</c:v>
                </c:pt>
                <c:pt idx="149">
                  <c:v>560.0</c:v>
                </c:pt>
                <c:pt idx="150">
                  <c:v>561.0200194999999</c:v>
                </c:pt>
                <c:pt idx="151">
                  <c:v>562.0499877999999</c:v>
                </c:pt>
                <c:pt idx="152">
                  <c:v>562.9400023999996</c:v>
                </c:pt>
                <c:pt idx="153">
                  <c:v>563.9699707</c:v>
                </c:pt>
                <c:pt idx="154">
                  <c:v>565.0</c:v>
                </c:pt>
                <c:pt idx="155">
                  <c:v>566.0200194999999</c:v>
                </c:pt>
                <c:pt idx="156">
                  <c:v>567.0499877999999</c:v>
                </c:pt>
                <c:pt idx="157">
                  <c:v>567.9400023999996</c:v>
                </c:pt>
                <c:pt idx="158">
                  <c:v>568.9699707</c:v>
                </c:pt>
                <c:pt idx="159">
                  <c:v>570.0</c:v>
                </c:pt>
                <c:pt idx="160">
                  <c:v>571.0200194999999</c:v>
                </c:pt>
                <c:pt idx="161">
                  <c:v>572.0499877999999</c:v>
                </c:pt>
                <c:pt idx="162">
                  <c:v>572.9400023999996</c:v>
                </c:pt>
                <c:pt idx="163">
                  <c:v>573.9699707</c:v>
                </c:pt>
                <c:pt idx="164">
                  <c:v>575.0</c:v>
                </c:pt>
                <c:pt idx="165">
                  <c:v>576.0200194999999</c:v>
                </c:pt>
                <c:pt idx="166">
                  <c:v>577.0499877999999</c:v>
                </c:pt>
                <c:pt idx="167">
                  <c:v>577.9400023999996</c:v>
                </c:pt>
                <c:pt idx="168">
                  <c:v>578.9699707</c:v>
                </c:pt>
                <c:pt idx="169">
                  <c:v>580.0</c:v>
                </c:pt>
                <c:pt idx="170">
                  <c:v>581.0200194999999</c:v>
                </c:pt>
                <c:pt idx="171">
                  <c:v>582.0499877999999</c:v>
                </c:pt>
                <c:pt idx="172">
                  <c:v>582.9400023999996</c:v>
                </c:pt>
                <c:pt idx="173">
                  <c:v>583.9699707</c:v>
                </c:pt>
                <c:pt idx="174">
                  <c:v>585.0</c:v>
                </c:pt>
                <c:pt idx="175">
                  <c:v>586.0200194999999</c:v>
                </c:pt>
                <c:pt idx="176">
                  <c:v>587.0499877999999</c:v>
                </c:pt>
                <c:pt idx="177">
                  <c:v>587.9400023999996</c:v>
                </c:pt>
                <c:pt idx="178">
                  <c:v>588.9699707</c:v>
                </c:pt>
              </c:numCache>
            </c:numRef>
          </c:xVal>
          <c:yVal>
            <c:numRef>
              <c:f>'[LN3-5 temp studies in MES pH6 #2.xlsb]Sheet1'!$G$2:$G$180</c:f>
              <c:numCache>
                <c:formatCode>General</c:formatCode>
                <c:ptCount val="179"/>
                <c:pt idx="0">
                  <c:v>-0.0400544405</c:v>
                </c:pt>
                <c:pt idx="1">
                  <c:v>0.03352153301</c:v>
                </c:pt>
                <c:pt idx="2">
                  <c:v>0.0811984539</c:v>
                </c:pt>
                <c:pt idx="3">
                  <c:v>0.1335995197</c:v>
                </c:pt>
                <c:pt idx="4">
                  <c:v>0.2041277885</c:v>
                </c:pt>
                <c:pt idx="5">
                  <c:v>0.2697513103</c:v>
                </c:pt>
                <c:pt idx="6">
                  <c:v>0.3288712502</c:v>
                </c:pt>
                <c:pt idx="7">
                  <c:v>0.4320168495</c:v>
                </c:pt>
                <c:pt idx="8">
                  <c:v>0.5640296936</c:v>
                </c:pt>
                <c:pt idx="9">
                  <c:v>0.669011116</c:v>
                </c:pt>
                <c:pt idx="10">
                  <c:v>0.8158371449</c:v>
                </c:pt>
                <c:pt idx="11">
                  <c:v>0.9818286896</c:v>
                </c:pt>
                <c:pt idx="12">
                  <c:v>1.165515661</c:v>
                </c:pt>
                <c:pt idx="13">
                  <c:v>1.416432381</c:v>
                </c:pt>
                <c:pt idx="14">
                  <c:v>1.635080576</c:v>
                </c:pt>
                <c:pt idx="15">
                  <c:v>1.86978817</c:v>
                </c:pt>
                <c:pt idx="16">
                  <c:v>2.165868759</c:v>
                </c:pt>
                <c:pt idx="17">
                  <c:v>2.442218303999998</c:v>
                </c:pt>
                <c:pt idx="18">
                  <c:v>2.699441909999999</c:v>
                </c:pt>
                <c:pt idx="19">
                  <c:v>2.962964058</c:v>
                </c:pt>
                <c:pt idx="20">
                  <c:v>3.26513958</c:v>
                </c:pt>
                <c:pt idx="21">
                  <c:v>3.589571714</c:v>
                </c:pt>
                <c:pt idx="22">
                  <c:v>3.934041022999999</c:v>
                </c:pt>
                <c:pt idx="23">
                  <c:v>4.272480964999999</c:v>
                </c:pt>
                <c:pt idx="24">
                  <c:v>4.614295958999993</c:v>
                </c:pt>
                <c:pt idx="25">
                  <c:v>4.976790905</c:v>
                </c:pt>
                <c:pt idx="26">
                  <c:v>5.379179955</c:v>
                </c:pt>
                <c:pt idx="27">
                  <c:v>5.859508513999999</c:v>
                </c:pt>
                <c:pt idx="28">
                  <c:v>6.334984778999991</c:v>
                </c:pt>
                <c:pt idx="29">
                  <c:v>6.852802276999992</c:v>
                </c:pt>
                <c:pt idx="30">
                  <c:v>7.421107292</c:v>
                </c:pt>
                <c:pt idx="31">
                  <c:v>7.989987849999996</c:v>
                </c:pt>
                <c:pt idx="32">
                  <c:v>8.600543976000002</c:v>
                </c:pt>
                <c:pt idx="33">
                  <c:v>9.263202667</c:v>
                </c:pt>
                <c:pt idx="34">
                  <c:v>9.908366203000001</c:v>
                </c:pt>
                <c:pt idx="35">
                  <c:v>10.53820419</c:v>
                </c:pt>
                <c:pt idx="36">
                  <c:v>11.22577858</c:v>
                </c:pt>
                <c:pt idx="37">
                  <c:v>11.95872307</c:v>
                </c:pt>
                <c:pt idx="38">
                  <c:v>12.76111889</c:v>
                </c:pt>
                <c:pt idx="39">
                  <c:v>13.49053288</c:v>
                </c:pt>
                <c:pt idx="40">
                  <c:v>14.32389832</c:v>
                </c:pt>
                <c:pt idx="41">
                  <c:v>15.12797356</c:v>
                </c:pt>
                <c:pt idx="42">
                  <c:v>15.98606873</c:v>
                </c:pt>
                <c:pt idx="43">
                  <c:v>16.83662796</c:v>
                </c:pt>
                <c:pt idx="44">
                  <c:v>17.70275307</c:v>
                </c:pt>
                <c:pt idx="45">
                  <c:v>18.60895538</c:v>
                </c:pt>
                <c:pt idx="46">
                  <c:v>19.60785294</c:v>
                </c:pt>
                <c:pt idx="47">
                  <c:v>20.57643127</c:v>
                </c:pt>
                <c:pt idx="48">
                  <c:v>21.58765221</c:v>
                </c:pt>
                <c:pt idx="49">
                  <c:v>22.66164207</c:v>
                </c:pt>
                <c:pt idx="50">
                  <c:v>23.7174263</c:v>
                </c:pt>
                <c:pt idx="51">
                  <c:v>24.75388718</c:v>
                </c:pt>
                <c:pt idx="52">
                  <c:v>25.83553123</c:v>
                </c:pt>
                <c:pt idx="53">
                  <c:v>26.83929825</c:v>
                </c:pt>
                <c:pt idx="54">
                  <c:v>27.79164886</c:v>
                </c:pt>
                <c:pt idx="55">
                  <c:v>28.76366425</c:v>
                </c:pt>
                <c:pt idx="56">
                  <c:v>29.73176575</c:v>
                </c:pt>
                <c:pt idx="57">
                  <c:v>30.8046608</c:v>
                </c:pt>
                <c:pt idx="58">
                  <c:v>31.8515892</c:v>
                </c:pt>
                <c:pt idx="59">
                  <c:v>32.88236237</c:v>
                </c:pt>
                <c:pt idx="60">
                  <c:v>33.86859131</c:v>
                </c:pt>
                <c:pt idx="61">
                  <c:v>34.76835632</c:v>
                </c:pt>
                <c:pt idx="62">
                  <c:v>35.76239777</c:v>
                </c:pt>
                <c:pt idx="63">
                  <c:v>36.64740753</c:v>
                </c:pt>
                <c:pt idx="64">
                  <c:v>37.59806061</c:v>
                </c:pt>
                <c:pt idx="65">
                  <c:v>38.49129868</c:v>
                </c:pt>
                <c:pt idx="66">
                  <c:v>39.36532211</c:v>
                </c:pt>
                <c:pt idx="67">
                  <c:v>40.19443893</c:v>
                </c:pt>
                <c:pt idx="68">
                  <c:v>41.02595139</c:v>
                </c:pt>
                <c:pt idx="69">
                  <c:v>41.79563522</c:v>
                </c:pt>
                <c:pt idx="70">
                  <c:v>42.62758636</c:v>
                </c:pt>
                <c:pt idx="71">
                  <c:v>43.4369545</c:v>
                </c:pt>
                <c:pt idx="72">
                  <c:v>44.20401382</c:v>
                </c:pt>
                <c:pt idx="73">
                  <c:v>44.92086411</c:v>
                </c:pt>
                <c:pt idx="74">
                  <c:v>45.65219116</c:v>
                </c:pt>
                <c:pt idx="75">
                  <c:v>46.34497833000001</c:v>
                </c:pt>
                <c:pt idx="76">
                  <c:v>47.0433197</c:v>
                </c:pt>
                <c:pt idx="77">
                  <c:v>47.7280426</c:v>
                </c:pt>
                <c:pt idx="78">
                  <c:v>48.48144531</c:v>
                </c:pt>
                <c:pt idx="79">
                  <c:v>49.19648743</c:v>
                </c:pt>
                <c:pt idx="80">
                  <c:v>49.80716324</c:v>
                </c:pt>
                <c:pt idx="81">
                  <c:v>50.40944672</c:v>
                </c:pt>
                <c:pt idx="82">
                  <c:v>50.94558716</c:v>
                </c:pt>
                <c:pt idx="83">
                  <c:v>51.43897247</c:v>
                </c:pt>
                <c:pt idx="84">
                  <c:v>51.88352965999998</c:v>
                </c:pt>
                <c:pt idx="85">
                  <c:v>52.24026489</c:v>
                </c:pt>
                <c:pt idx="86">
                  <c:v>52.56975937</c:v>
                </c:pt>
                <c:pt idx="87">
                  <c:v>52.86071777</c:v>
                </c:pt>
                <c:pt idx="88">
                  <c:v>53.05922699</c:v>
                </c:pt>
                <c:pt idx="89">
                  <c:v>53.2008667</c:v>
                </c:pt>
                <c:pt idx="90">
                  <c:v>53.36564636</c:v>
                </c:pt>
                <c:pt idx="91">
                  <c:v>53.45124053999999</c:v>
                </c:pt>
                <c:pt idx="92">
                  <c:v>53.63895035</c:v>
                </c:pt>
                <c:pt idx="93">
                  <c:v>53.76689148</c:v>
                </c:pt>
                <c:pt idx="94">
                  <c:v>53.8986969</c:v>
                </c:pt>
                <c:pt idx="95">
                  <c:v>53.96223831</c:v>
                </c:pt>
                <c:pt idx="96">
                  <c:v>54.04757309</c:v>
                </c:pt>
                <c:pt idx="97">
                  <c:v>54.00559235</c:v>
                </c:pt>
                <c:pt idx="98">
                  <c:v>54.04117966</c:v>
                </c:pt>
                <c:pt idx="99">
                  <c:v>54.07210541</c:v>
                </c:pt>
                <c:pt idx="100">
                  <c:v>54.07739258</c:v>
                </c:pt>
                <c:pt idx="101">
                  <c:v>54.02674103</c:v>
                </c:pt>
                <c:pt idx="102">
                  <c:v>54.00983429</c:v>
                </c:pt>
                <c:pt idx="103">
                  <c:v>53.97623062</c:v>
                </c:pt>
                <c:pt idx="104">
                  <c:v>53.84391022</c:v>
                </c:pt>
                <c:pt idx="105">
                  <c:v>53.69117737</c:v>
                </c:pt>
                <c:pt idx="106">
                  <c:v>53.55766677999996</c:v>
                </c:pt>
                <c:pt idx="107">
                  <c:v>53.35193634</c:v>
                </c:pt>
                <c:pt idx="108">
                  <c:v>53.1607666</c:v>
                </c:pt>
                <c:pt idx="109">
                  <c:v>52.92651367</c:v>
                </c:pt>
                <c:pt idx="110">
                  <c:v>52.6618042</c:v>
                </c:pt>
                <c:pt idx="111">
                  <c:v>52.41194915999996</c:v>
                </c:pt>
                <c:pt idx="112">
                  <c:v>52.14679337</c:v>
                </c:pt>
                <c:pt idx="113">
                  <c:v>51.87893677</c:v>
                </c:pt>
                <c:pt idx="114">
                  <c:v>51.66113281</c:v>
                </c:pt>
                <c:pt idx="115">
                  <c:v>51.24224472</c:v>
                </c:pt>
                <c:pt idx="116">
                  <c:v>50.77267456</c:v>
                </c:pt>
                <c:pt idx="117">
                  <c:v>50.28627014</c:v>
                </c:pt>
                <c:pt idx="118">
                  <c:v>49.85871887</c:v>
                </c:pt>
                <c:pt idx="119">
                  <c:v>49.34205627</c:v>
                </c:pt>
                <c:pt idx="120">
                  <c:v>48.93247986</c:v>
                </c:pt>
                <c:pt idx="121">
                  <c:v>48.43862915</c:v>
                </c:pt>
                <c:pt idx="122">
                  <c:v>47.86287689</c:v>
                </c:pt>
                <c:pt idx="123">
                  <c:v>47.41262436</c:v>
                </c:pt>
                <c:pt idx="124">
                  <c:v>46.92907715</c:v>
                </c:pt>
                <c:pt idx="125">
                  <c:v>46.45282364</c:v>
                </c:pt>
                <c:pt idx="126">
                  <c:v>45.90930939</c:v>
                </c:pt>
                <c:pt idx="127">
                  <c:v>45.43466948999995</c:v>
                </c:pt>
                <c:pt idx="128">
                  <c:v>44.93252182</c:v>
                </c:pt>
                <c:pt idx="129">
                  <c:v>44.32997513</c:v>
                </c:pt>
                <c:pt idx="130">
                  <c:v>43.83054352</c:v>
                </c:pt>
                <c:pt idx="131">
                  <c:v>43.31926345999997</c:v>
                </c:pt>
                <c:pt idx="132">
                  <c:v>42.84528350999998</c:v>
                </c:pt>
                <c:pt idx="133">
                  <c:v>42.35446547999996</c:v>
                </c:pt>
                <c:pt idx="134">
                  <c:v>41.81274033</c:v>
                </c:pt>
                <c:pt idx="135">
                  <c:v>41.29310226</c:v>
                </c:pt>
                <c:pt idx="136">
                  <c:v>40.72462082</c:v>
                </c:pt>
                <c:pt idx="137">
                  <c:v>40.07154846</c:v>
                </c:pt>
                <c:pt idx="138">
                  <c:v>39.52415848</c:v>
                </c:pt>
                <c:pt idx="139">
                  <c:v>38.99219513</c:v>
                </c:pt>
                <c:pt idx="140">
                  <c:v>38.49066544</c:v>
                </c:pt>
                <c:pt idx="141">
                  <c:v>37.912323</c:v>
                </c:pt>
                <c:pt idx="142">
                  <c:v>37.26168823</c:v>
                </c:pt>
                <c:pt idx="143">
                  <c:v>36.69572067</c:v>
                </c:pt>
                <c:pt idx="144">
                  <c:v>36.08576202</c:v>
                </c:pt>
                <c:pt idx="145">
                  <c:v>35.54481506</c:v>
                </c:pt>
                <c:pt idx="146">
                  <c:v>34.98235703</c:v>
                </c:pt>
                <c:pt idx="147">
                  <c:v>34.4706459</c:v>
                </c:pt>
                <c:pt idx="148">
                  <c:v>33.8984642</c:v>
                </c:pt>
                <c:pt idx="149">
                  <c:v>33.37734222</c:v>
                </c:pt>
                <c:pt idx="150">
                  <c:v>32.82424164</c:v>
                </c:pt>
                <c:pt idx="151">
                  <c:v>32.24863434</c:v>
                </c:pt>
                <c:pt idx="152">
                  <c:v>31.73917961</c:v>
                </c:pt>
                <c:pt idx="153">
                  <c:v>31.1751709</c:v>
                </c:pt>
                <c:pt idx="154">
                  <c:v>30.63678741</c:v>
                </c:pt>
                <c:pt idx="155">
                  <c:v>30.12176895</c:v>
                </c:pt>
                <c:pt idx="156">
                  <c:v>29.58616257</c:v>
                </c:pt>
                <c:pt idx="157">
                  <c:v>29.02721024</c:v>
                </c:pt>
                <c:pt idx="158">
                  <c:v>28.51492882000001</c:v>
                </c:pt>
                <c:pt idx="159">
                  <c:v>27.95933150999999</c:v>
                </c:pt>
                <c:pt idx="160">
                  <c:v>27.44742966</c:v>
                </c:pt>
                <c:pt idx="161">
                  <c:v>26.92993546</c:v>
                </c:pt>
                <c:pt idx="162">
                  <c:v>26.40951157</c:v>
                </c:pt>
                <c:pt idx="163">
                  <c:v>25.85672569</c:v>
                </c:pt>
                <c:pt idx="164">
                  <c:v>25.29942131</c:v>
                </c:pt>
                <c:pt idx="165">
                  <c:v>24.82330132</c:v>
                </c:pt>
                <c:pt idx="166">
                  <c:v>24.28261566</c:v>
                </c:pt>
                <c:pt idx="167">
                  <c:v>23.79528427</c:v>
                </c:pt>
                <c:pt idx="168">
                  <c:v>23.32335281</c:v>
                </c:pt>
                <c:pt idx="169">
                  <c:v>22.85684586</c:v>
                </c:pt>
                <c:pt idx="170">
                  <c:v>22.37790489</c:v>
                </c:pt>
                <c:pt idx="171">
                  <c:v>22.02929878</c:v>
                </c:pt>
                <c:pt idx="172">
                  <c:v>21.57712936</c:v>
                </c:pt>
                <c:pt idx="173">
                  <c:v>21.13818932</c:v>
                </c:pt>
                <c:pt idx="174">
                  <c:v>20.71174239999999</c:v>
                </c:pt>
                <c:pt idx="175">
                  <c:v>20.31864929</c:v>
                </c:pt>
                <c:pt idx="176">
                  <c:v>19.96151161</c:v>
                </c:pt>
                <c:pt idx="177">
                  <c:v>19.57241058</c:v>
                </c:pt>
                <c:pt idx="178">
                  <c:v>19.1955986</c:v>
                </c:pt>
              </c:numCache>
            </c:numRef>
          </c:yVal>
          <c:smooth val="0"/>
        </c:ser>
        <c:ser>
          <c:idx val="6"/>
          <c:order val="6"/>
          <c:tx>
            <c:strRef>
              <c:f>'[LN3-5 temp studies in MES pH6 #2.xlsb]Sheet1'!$H$1</c:f>
              <c:strCache>
                <c:ptCount val="1"/>
                <c:pt idx="0">
                  <c:v>35</c:v>
                </c:pt>
              </c:strCache>
            </c:strRef>
          </c:tx>
          <c:spPr>
            <a:ln w="28575" cmpd="sng"/>
          </c:spPr>
          <c:marker>
            <c:symbol val="none"/>
          </c:marker>
          <c:xVal>
            <c:numRef>
              <c:f>'[LN3-5 temp studies in MES pH6 #2.xlsb]Sheet1'!$A$2:$A$180</c:f>
              <c:numCache>
                <c:formatCode>General</c:formatCode>
                <c:ptCount val="179"/>
                <c:pt idx="0">
                  <c:v>411.0700073</c:v>
                </c:pt>
                <c:pt idx="1">
                  <c:v>412.0</c:v>
                </c:pt>
                <c:pt idx="2">
                  <c:v>413.0700073</c:v>
                </c:pt>
                <c:pt idx="3">
                  <c:v>414.0</c:v>
                </c:pt>
                <c:pt idx="4">
                  <c:v>415.0700073</c:v>
                </c:pt>
                <c:pt idx="5">
                  <c:v>416.0</c:v>
                </c:pt>
                <c:pt idx="6">
                  <c:v>417.0700073</c:v>
                </c:pt>
                <c:pt idx="7">
                  <c:v>418.0</c:v>
                </c:pt>
                <c:pt idx="8">
                  <c:v>419.0700073</c:v>
                </c:pt>
                <c:pt idx="9">
                  <c:v>420.0</c:v>
                </c:pt>
                <c:pt idx="10">
                  <c:v>421.0599976</c:v>
                </c:pt>
                <c:pt idx="11">
                  <c:v>421.9599915</c:v>
                </c:pt>
                <c:pt idx="12">
                  <c:v>423.0299988</c:v>
                </c:pt>
                <c:pt idx="13">
                  <c:v>423.9299927</c:v>
                </c:pt>
                <c:pt idx="14">
                  <c:v>425.0</c:v>
                </c:pt>
                <c:pt idx="15">
                  <c:v>426.0599976</c:v>
                </c:pt>
                <c:pt idx="16">
                  <c:v>426.9599915</c:v>
                </c:pt>
                <c:pt idx="17">
                  <c:v>428.0299988</c:v>
                </c:pt>
                <c:pt idx="18">
                  <c:v>428.9299927</c:v>
                </c:pt>
                <c:pt idx="19">
                  <c:v>430.0</c:v>
                </c:pt>
                <c:pt idx="20">
                  <c:v>431.0599976</c:v>
                </c:pt>
                <c:pt idx="21">
                  <c:v>431.9599915</c:v>
                </c:pt>
                <c:pt idx="22">
                  <c:v>433.0299988</c:v>
                </c:pt>
                <c:pt idx="23">
                  <c:v>433.9299927</c:v>
                </c:pt>
                <c:pt idx="24">
                  <c:v>435.0</c:v>
                </c:pt>
                <c:pt idx="25">
                  <c:v>436.0599976</c:v>
                </c:pt>
                <c:pt idx="26">
                  <c:v>436.9599915</c:v>
                </c:pt>
                <c:pt idx="27">
                  <c:v>438.0299988</c:v>
                </c:pt>
                <c:pt idx="28">
                  <c:v>438.9299927</c:v>
                </c:pt>
                <c:pt idx="29">
                  <c:v>440.0</c:v>
                </c:pt>
                <c:pt idx="30">
                  <c:v>441.0599976</c:v>
                </c:pt>
                <c:pt idx="31">
                  <c:v>441.9599915</c:v>
                </c:pt>
                <c:pt idx="32">
                  <c:v>443.0299988</c:v>
                </c:pt>
                <c:pt idx="33">
                  <c:v>443.9299927</c:v>
                </c:pt>
                <c:pt idx="34">
                  <c:v>445.0</c:v>
                </c:pt>
                <c:pt idx="35">
                  <c:v>446.0599976</c:v>
                </c:pt>
                <c:pt idx="36">
                  <c:v>446.9599915</c:v>
                </c:pt>
                <c:pt idx="37">
                  <c:v>448.0299988</c:v>
                </c:pt>
                <c:pt idx="38">
                  <c:v>448.9299927</c:v>
                </c:pt>
                <c:pt idx="39">
                  <c:v>450.0</c:v>
                </c:pt>
                <c:pt idx="40">
                  <c:v>451.0599976</c:v>
                </c:pt>
                <c:pt idx="41">
                  <c:v>451.9599915</c:v>
                </c:pt>
                <c:pt idx="42">
                  <c:v>453.0299988</c:v>
                </c:pt>
                <c:pt idx="43">
                  <c:v>453.9299927</c:v>
                </c:pt>
                <c:pt idx="44">
                  <c:v>455.0</c:v>
                </c:pt>
                <c:pt idx="45">
                  <c:v>456.0599976</c:v>
                </c:pt>
                <c:pt idx="46">
                  <c:v>456.9599915</c:v>
                </c:pt>
                <c:pt idx="47">
                  <c:v>458.0299988</c:v>
                </c:pt>
                <c:pt idx="48">
                  <c:v>458.9299927</c:v>
                </c:pt>
                <c:pt idx="49">
                  <c:v>460.0</c:v>
                </c:pt>
                <c:pt idx="50">
                  <c:v>461.0599976</c:v>
                </c:pt>
                <c:pt idx="51">
                  <c:v>461.9599915</c:v>
                </c:pt>
                <c:pt idx="52">
                  <c:v>463.0299988</c:v>
                </c:pt>
                <c:pt idx="53">
                  <c:v>463.9299927</c:v>
                </c:pt>
                <c:pt idx="54">
                  <c:v>465.0</c:v>
                </c:pt>
                <c:pt idx="55">
                  <c:v>466.0599976</c:v>
                </c:pt>
                <c:pt idx="56">
                  <c:v>466.9599915</c:v>
                </c:pt>
                <c:pt idx="57">
                  <c:v>468.0299988</c:v>
                </c:pt>
                <c:pt idx="58">
                  <c:v>468.9299927</c:v>
                </c:pt>
                <c:pt idx="59">
                  <c:v>470.0</c:v>
                </c:pt>
                <c:pt idx="60">
                  <c:v>471.0599976</c:v>
                </c:pt>
                <c:pt idx="61">
                  <c:v>471.9599915</c:v>
                </c:pt>
                <c:pt idx="62">
                  <c:v>473.0299988</c:v>
                </c:pt>
                <c:pt idx="63">
                  <c:v>473.9299927</c:v>
                </c:pt>
                <c:pt idx="64">
                  <c:v>475.0</c:v>
                </c:pt>
                <c:pt idx="65">
                  <c:v>476.0599976</c:v>
                </c:pt>
                <c:pt idx="66">
                  <c:v>476.9599915</c:v>
                </c:pt>
                <c:pt idx="67">
                  <c:v>478.0299988</c:v>
                </c:pt>
                <c:pt idx="68">
                  <c:v>478.9299927</c:v>
                </c:pt>
                <c:pt idx="69">
                  <c:v>480.0</c:v>
                </c:pt>
                <c:pt idx="70">
                  <c:v>481.0599976</c:v>
                </c:pt>
                <c:pt idx="71">
                  <c:v>481.9599915</c:v>
                </c:pt>
                <c:pt idx="72">
                  <c:v>483.0299988</c:v>
                </c:pt>
                <c:pt idx="73">
                  <c:v>483.9299927</c:v>
                </c:pt>
                <c:pt idx="74">
                  <c:v>485.0</c:v>
                </c:pt>
                <c:pt idx="75">
                  <c:v>486.0599976</c:v>
                </c:pt>
                <c:pt idx="76">
                  <c:v>486.9599915</c:v>
                </c:pt>
                <c:pt idx="77">
                  <c:v>488.0299988</c:v>
                </c:pt>
                <c:pt idx="78">
                  <c:v>488.9299927</c:v>
                </c:pt>
                <c:pt idx="79">
                  <c:v>490.0</c:v>
                </c:pt>
                <c:pt idx="80">
                  <c:v>491.0400085</c:v>
                </c:pt>
                <c:pt idx="81">
                  <c:v>491.9400024</c:v>
                </c:pt>
                <c:pt idx="82">
                  <c:v>492.9800109999996</c:v>
                </c:pt>
                <c:pt idx="83">
                  <c:v>494.019989</c:v>
                </c:pt>
                <c:pt idx="84">
                  <c:v>495.0700073</c:v>
                </c:pt>
                <c:pt idx="85">
                  <c:v>495.9700012</c:v>
                </c:pt>
                <c:pt idx="86">
                  <c:v>497.0100097999999</c:v>
                </c:pt>
                <c:pt idx="87">
                  <c:v>498.0499878</c:v>
                </c:pt>
                <c:pt idx="88">
                  <c:v>498.9500121999999</c:v>
                </c:pt>
                <c:pt idx="89">
                  <c:v>500.0</c:v>
                </c:pt>
                <c:pt idx="90">
                  <c:v>501.0400085</c:v>
                </c:pt>
                <c:pt idx="91">
                  <c:v>501.9400024</c:v>
                </c:pt>
                <c:pt idx="92">
                  <c:v>502.9800109999996</c:v>
                </c:pt>
                <c:pt idx="93">
                  <c:v>504.019989</c:v>
                </c:pt>
                <c:pt idx="94">
                  <c:v>505.0700073</c:v>
                </c:pt>
                <c:pt idx="95">
                  <c:v>505.9700012</c:v>
                </c:pt>
                <c:pt idx="96">
                  <c:v>507.0100097999999</c:v>
                </c:pt>
                <c:pt idx="97">
                  <c:v>508.0499878</c:v>
                </c:pt>
                <c:pt idx="98">
                  <c:v>508.9500121999999</c:v>
                </c:pt>
                <c:pt idx="99">
                  <c:v>510.0</c:v>
                </c:pt>
                <c:pt idx="100">
                  <c:v>511.0400085</c:v>
                </c:pt>
                <c:pt idx="101">
                  <c:v>511.9400024</c:v>
                </c:pt>
                <c:pt idx="102">
                  <c:v>512.9799805</c:v>
                </c:pt>
                <c:pt idx="103">
                  <c:v>514.0200194999999</c:v>
                </c:pt>
                <c:pt idx="104">
                  <c:v>515.0700073</c:v>
                </c:pt>
                <c:pt idx="105">
                  <c:v>515.9699707</c:v>
                </c:pt>
                <c:pt idx="106">
                  <c:v>517.0100097999996</c:v>
                </c:pt>
                <c:pt idx="107">
                  <c:v>518.0499877999999</c:v>
                </c:pt>
                <c:pt idx="108">
                  <c:v>518.9500121999992</c:v>
                </c:pt>
                <c:pt idx="109">
                  <c:v>520.0</c:v>
                </c:pt>
                <c:pt idx="110">
                  <c:v>521.039978</c:v>
                </c:pt>
                <c:pt idx="111">
                  <c:v>521.9400023999996</c:v>
                </c:pt>
                <c:pt idx="112">
                  <c:v>522.9799805</c:v>
                </c:pt>
                <c:pt idx="113">
                  <c:v>524.0200194999999</c:v>
                </c:pt>
                <c:pt idx="114">
                  <c:v>525.0700073</c:v>
                </c:pt>
                <c:pt idx="115">
                  <c:v>525.9699707</c:v>
                </c:pt>
                <c:pt idx="116">
                  <c:v>527.0100097999996</c:v>
                </c:pt>
                <c:pt idx="117">
                  <c:v>528.0499877999999</c:v>
                </c:pt>
                <c:pt idx="118">
                  <c:v>528.9500121999992</c:v>
                </c:pt>
                <c:pt idx="119">
                  <c:v>530.0</c:v>
                </c:pt>
                <c:pt idx="120">
                  <c:v>531.039978</c:v>
                </c:pt>
                <c:pt idx="121">
                  <c:v>531.9400023999996</c:v>
                </c:pt>
                <c:pt idx="122">
                  <c:v>532.9799805</c:v>
                </c:pt>
                <c:pt idx="123">
                  <c:v>534.0200194999999</c:v>
                </c:pt>
                <c:pt idx="124">
                  <c:v>535.0700073</c:v>
                </c:pt>
                <c:pt idx="125">
                  <c:v>535.9699707</c:v>
                </c:pt>
                <c:pt idx="126">
                  <c:v>537.0100097999996</c:v>
                </c:pt>
                <c:pt idx="127">
                  <c:v>538.0499877999999</c:v>
                </c:pt>
                <c:pt idx="128">
                  <c:v>538.9500121999992</c:v>
                </c:pt>
                <c:pt idx="129">
                  <c:v>540.0</c:v>
                </c:pt>
                <c:pt idx="130">
                  <c:v>541.039978</c:v>
                </c:pt>
                <c:pt idx="131">
                  <c:v>541.9400023999996</c:v>
                </c:pt>
                <c:pt idx="132">
                  <c:v>542.9799805</c:v>
                </c:pt>
                <c:pt idx="133">
                  <c:v>544.0200194999999</c:v>
                </c:pt>
                <c:pt idx="134">
                  <c:v>545.0700073</c:v>
                </c:pt>
                <c:pt idx="135">
                  <c:v>545.9699707</c:v>
                </c:pt>
                <c:pt idx="136">
                  <c:v>547.0100097999996</c:v>
                </c:pt>
                <c:pt idx="137">
                  <c:v>548.0499877999999</c:v>
                </c:pt>
                <c:pt idx="138">
                  <c:v>548.9500121999992</c:v>
                </c:pt>
                <c:pt idx="139">
                  <c:v>550.0</c:v>
                </c:pt>
                <c:pt idx="140">
                  <c:v>551.039978</c:v>
                </c:pt>
                <c:pt idx="141">
                  <c:v>551.9400023999996</c:v>
                </c:pt>
                <c:pt idx="142">
                  <c:v>552.9799805</c:v>
                </c:pt>
                <c:pt idx="143">
                  <c:v>554.0200194999999</c:v>
                </c:pt>
                <c:pt idx="144">
                  <c:v>555.0700073</c:v>
                </c:pt>
                <c:pt idx="145">
                  <c:v>555.9699707</c:v>
                </c:pt>
                <c:pt idx="146">
                  <c:v>557.0100097999996</c:v>
                </c:pt>
                <c:pt idx="147">
                  <c:v>558.0499877999999</c:v>
                </c:pt>
                <c:pt idx="148">
                  <c:v>558.9500121999992</c:v>
                </c:pt>
                <c:pt idx="149">
                  <c:v>560.0</c:v>
                </c:pt>
                <c:pt idx="150">
                  <c:v>561.0200194999999</c:v>
                </c:pt>
                <c:pt idx="151">
                  <c:v>562.0499877999999</c:v>
                </c:pt>
                <c:pt idx="152">
                  <c:v>562.9400023999996</c:v>
                </c:pt>
                <c:pt idx="153">
                  <c:v>563.9699707</c:v>
                </c:pt>
                <c:pt idx="154">
                  <c:v>565.0</c:v>
                </c:pt>
                <c:pt idx="155">
                  <c:v>566.0200194999999</c:v>
                </c:pt>
                <c:pt idx="156">
                  <c:v>567.0499877999999</c:v>
                </c:pt>
                <c:pt idx="157">
                  <c:v>567.9400023999996</c:v>
                </c:pt>
                <c:pt idx="158">
                  <c:v>568.9699707</c:v>
                </c:pt>
                <c:pt idx="159">
                  <c:v>570.0</c:v>
                </c:pt>
                <c:pt idx="160">
                  <c:v>571.0200194999999</c:v>
                </c:pt>
                <c:pt idx="161">
                  <c:v>572.0499877999999</c:v>
                </c:pt>
                <c:pt idx="162">
                  <c:v>572.9400023999996</c:v>
                </c:pt>
                <c:pt idx="163">
                  <c:v>573.9699707</c:v>
                </c:pt>
                <c:pt idx="164">
                  <c:v>575.0</c:v>
                </c:pt>
                <c:pt idx="165">
                  <c:v>576.0200194999999</c:v>
                </c:pt>
                <c:pt idx="166">
                  <c:v>577.0499877999999</c:v>
                </c:pt>
                <c:pt idx="167">
                  <c:v>577.9400023999996</c:v>
                </c:pt>
                <c:pt idx="168">
                  <c:v>578.9699707</c:v>
                </c:pt>
                <c:pt idx="169">
                  <c:v>580.0</c:v>
                </c:pt>
                <c:pt idx="170">
                  <c:v>581.0200194999999</c:v>
                </c:pt>
                <c:pt idx="171">
                  <c:v>582.0499877999999</c:v>
                </c:pt>
                <c:pt idx="172">
                  <c:v>582.9400023999996</c:v>
                </c:pt>
                <c:pt idx="173">
                  <c:v>583.9699707</c:v>
                </c:pt>
                <c:pt idx="174">
                  <c:v>585.0</c:v>
                </c:pt>
                <c:pt idx="175">
                  <c:v>586.0200194999999</c:v>
                </c:pt>
                <c:pt idx="176">
                  <c:v>587.0499877999999</c:v>
                </c:pt>
                <c:pt idx="177">
                  <c:v>587.9400023999996</c:v>
                </c:pt>
                <c:pt idx="178">
                  <c:v>588.9699707</c:v>
                </c:pt>
              </c:numCache>
            </c:numRef>
          </c:xVal>
          <c:yVal>
            <c:numRef>
              <c:f>'[LN3-5 temp studies in MES pH6 #2.xlsb]Sheet1'!$H$2:$H$180</c:f>
              <c:numCache>
                <c:formatCode>General</c:formatCode>
                <c:ptCount val="179"/>
                <c:pt idx="0">
                  <c:v>-0.5832822323</c:v>
                </c:pt>
                <c:pt idx="1">
                  <c:v>-0.4767148495</c:v>
                </c:pt>
                <c:pt idx="2">
                  <c:v>-0.3571568727</c:v>
                </c:pt>
                <c:pt idx="3">
                  <c:v>-0.2725327015</c:v>
                </c:pt>
                <c:pt idx="4">
                  <c:v>-0.1460251808</c:v>
                </c:pt>
                <c:pt idx="5">
                  <c:v>-0.02077078819</c:v>
                </c:pt>
                <c:pt idx="6">
                  <c:v>0.09622263908</c:v>
                </c:pt>
                <c:pt idx="7">
                  <c:v>0.2928214073</c:v>
                </c:pt>
                <c:pt idx="8">
                  <c:v>0.4977545738</c:v>
                </c:pt>
                <c:pt idx="9">
                  <c:v>0.6875789165</c:v>
                </c:pt>
                <c:pt idx="10">
                  <c:v>0.9118218422</c:v>
                </c:pt>
                <c:pt idx="11">
                  <c:v>1.110287189</c:v>
                </c:pt>
                <c:pt idx="12">
                  <c:v>1.321213484</c:v>
                </c:pt>
                <c:pt idx="13">
                  <c:v>1.577804923</c:v>
                </c:pt>
                <c:pt idx="14">
                  <c:v>1.828892708</c:v>
                </c:pt>
                <c:pt idx="15">
                  <c:v>2.095068216</c:v>
                </c:pt>
                <c:pt idx="16">
                  <c:v>2.412922382</c:v>
                </c:pt>
                <c:pt idx="17">
                  <c:v>2.771605968</c:v>
                </c:pt>
                <c:pt idx="18">
                  <c:v>3.136240958999999</c:v>
                </c:pt>
                <c:pt idx="19">
                  <c:v>3.423668385</c:v>
                </c:pt>
                <c:pt idx="20">
                  <c:v>3.816622257</c:v>
                </c:pt>
                <c:pt idx="21">
                  <c:v>4.178524016999995</c:v>
                </c:pt>
                <c:pt idx="22">
                  <c:v>4.554251194</c:v>
                </c:pt>
                <c:pt idx="23">
                  <c:v>4.961866855999999</c:v>
                </c:pt>
                <c:pt idx="24">
                  <c:v>5.394192218999994</c:v>
                </c:pt>
                <c:pt idx="25">
                  <c:v>5.807694435</c:v>
                </c:pt>
                <c:pt idx="26">
                  <c:v>6.324619292999999</c:v>
                </c:pt>
                <c:pt idx="27">
                  <c:v>6.870115756999993</c:v>
                </c:pt>
                <c:pt idx="28">
                  <c:v>7.394061089</c:v>
                </c:pt>
                <c:pt idx="29">
                  <c:v>7.999836445</c:v>
                </c:pt>
                <c:pt idx="30">
                  <c:v>8.637320518</c:v>
                </c:pt>
                <c:pt idx="31">
                  <c:v>9.284061431999998</c:v>
                </c:pt>
                <c:pt idx="32">
                  <c:v>10.0733614</c:v>
                </c:pt>
                <c:pt idx="33">
                  <c:v>10.88358402</c:v>
                </c:pt>
                <c:pt idx="34">
                  <c:v>11.7124548</c:v>
                </c:pt>
                <c:pt idx="35">
                  <c:v>12.5492506</c:v>
                </c:pt>
                <c:pt idx="36">
                  <c:v>13.4394207</c:v>
                </c:pt>
                <c:pt idx="37">
                  <c:v>14.41692638</c:v>
                </c:pt>
                <c:pt idx="38">
                  <c:v>15.45449257</c:v>
                </c:pt>
                <c:pt idx="39">
                  <c:v>16.48398209</c:v>
                </c:pt>
                <c:pt idx="40">
                  <c:v>17.48978615</c:v>
                </c:pt>
                <c:pt idx="41">
                  <c:v>18.43587303</c:v>
                </c:pt>
                <c:pt idx="42">
                  <c:v>19.53984833000001</c:v>
                </c:pt>
                <c:pt idx="43">
                  <c:v>20.65367126</c:v>
                </c:pt>
                <c:pt idx="44">
                  <c:v>21.75456047</c:v>
                </c:pt>
                <c:pt idx="45">
                  <c:v>22.92461014</c:v>
                </c:pt>
                <c:pt idx="46">
                  <c:v>24.06342506</c:v>
                </c:pt>
                <c:pt idx="47">
                  <c:v>25.27913283999999</c:v>
                </c:pt>
                <c:pt idx="48">
                  <c:v>26.47088432</c:v>
                </c:pt>
                <c:pt idx="49">
                  <c:v>27.67922211</c:v>
                </c:pt>
                <c:pt idx="50">
                  <c:v>28.92781067</c:v>
                </c:pt>
                <c:pt idx="51">
                  <c:v>30.20135689</c:v>
                </c:pt>
                <c:pt idx="52">
                  <c:v>31.47075080999999</c:v>
                </c:pt>
                <c:pt idx="53">
                  <c:v>32.72898102</c:v>
                </c:pt>
                <c:pt idx="54">
                  <c:v>34.03677368</c:v>
                </c:pt>
                <c:pt idx="55">
                  <c:v>35.25374222</c:v>
                </c:pt>
                <c:pt idx="56">
                  <c:v>36.36384201</c:v>
                </c:pt>
                <c:pt idx="57">
                  <c:v>37.54466628999998</c:v>
                </c:pt>
                <c:pt idx="58">
                  <c:v>38.79225159</c:v>
                </c:pt>
                <c:pt idx="59">
                  <c:v>39.94538116</c:v>
                </c:pt>
                <c:pt idx="60">
                  <c:v>41.15823746</c:v>
                </c:pt>
                <c:pt idx="61">
                  <c:v>42.27952576</c:v>
                </c:pt>
                <c:pt idx="62">
                  <c:v>43.35413361</c:v>
                </c:pt>
                <c:pt idx="63">
                  <c:v>44.42103958</c:v>
                </c:pt>
                <c:pt idx="64">
                  <c:v>45.48940658999998</c:v>
                </c:pt>
                <c:pt idx="65">
                  <c:v>46.54517746</c:v>
                </c:pt>
                <c:pt idx="66">
                  <c:v>47.53012085</c:v>
                </c:pt>
                <c:pt idx="67">
                  <c:v>48.55167389</c:v>
                </c:pt>
                <c:pt idx="68">
                  <c:v>49.51501846</c:v>
                </c:pt>
                <c:pt idx="69">
                  <c:v>50.52381516</c:v>
                </c:pt>
                <c:pt idx="70">
                  <c:v>51.43572235000001</c:v>
                </c:pt>
                <c:pt idx="71">
                  <c:v>52.42131805000001</c:v>
                </c:pt>
                <c:pt idx="72">
                  <c:v>53.39998245</c:v>
                </c:pt>
                <c:pt idx="73">
                  <c:v>54.2424202</c:v>
                </c:pt>
                <c:pt idx="74">
                  <c:v>55.09017181</c:v>
                </c:pt>
                <c:pt idx="75">
                  <c:v>55.88218307</c:v>
                </c:pt>
                <c:pt idx="76">
                  <c:v>56.72055817</c:v>
                </c:pt>
                <c:pt idx="77">
                  <c:v>57.4827919</c:v>
                </c:pt>
                <c:pt idx="78">
                  <c:v>58.13330078</c:v>
                </c:pt>
                <c:pt idx="79">
                  <c:v>58.88595581</c:v>
                </c:pt>
                <c:pt idx="80">
                  <c:v>59.56637955</c:v>
                </c:pt>
                <c:pt idx="81">
                  <c:v>60.14173889</c:v>
                </c:pt>
                <c:pt idx="82">
                  <c:v>60.76208115</c:v>
                </c:pt>
                <c:pt idx="83">
                  <c:v>61.2846756</c:v>
                </c:pt>
                <c:pt idx="84">
                  <c:v>61.68945313</c:v>
                </c:pt>
                <c:pt idx="85">
                  <c:v>62.09866333</c:v>
                </c:pt>
                <c:pt idx="86">
                  <c:v>62.44553757</c:v>
                </c:pt>
                <c:pt idx="87">
                  <c:v>62.79486084</c:v>
                </c:pt>
                <c:pt idx="88">
                  <c:v>63.07316971</c:v>
                </c:pt>
                <c:pt idx="89">
                  <c:v>63.33306122</c:v>
                </c:pt>
                <c:pt idx="90">
                  <c:v>63.45920944</c:v>
                </c:pt>
                <c:pt idx="91">
                  <c:v>63.53166199</c:v>
                </c:pt>
                <c:pt idx="92">
                  <c:v>63.66959763</c:v>
                </c:pt>
                <c:pt idx="93">
                  <c:v>63.82122803</c:v>
                </c:pt>
                <c:pt idx="94">
                  <c:v>63.87477875</c:v>
                </c:pt>
                <c:pt idx="95">
                  <c:v>63.91199875</c:v>
                </c:pt>
                <c:pt idx="96">
                  <c:v>63.97365189</c:v>
                </c:pt>
                <c:pt idx="97">
                  <c:v>63.93397141</c:v>
                </c:pt>
                <c:pt idx="98">
                  <c:v>63.98000716999999</c:v>
                </c:pt>
                <c:pt idx="99">
                  <c:v>63.95913315</c:v>
                </c:pt>
                <c:pt idx="100">
                  <c:v>63.82676315</c:v>
                </c:pt>
                <c:pt idx="101">
                  <c:v>63.74385071</c:v>
                </c:pt>
                <c:pt idx="102">
                  <c:v>63.59924316</c:v>
                </c:pt>
                <c:pt idx="103">
                  <c:v>63.44517136</c:v>
                </c:pt>
                <c:pt idx="104">
                  <c:v>63.23423767</c:v>
                </c:pt>
                <c:pt idx="105">
                  <c:v>63.00231934</c:v>
                </c:pt>
                <c:pt idx="106">
                  <c:v>62.69870758</c:v>
                </c:pt>
                <c:pt idx="107">
                  <c:v>62.49489975</c:v>
                </c:pt>
                <c:pt idx="108">
                  <c:v>62.20499802</c:v>
                </c:pt>
                <c:pt idx="109">
                  <c:v>61.88634872</c:v>
                </c:pt>
                <c:pt idx="110">
                  <c:v>61.43409347999998</c:v>
                </c:pt>
                <c:pt idx="111">
                  <c:v>60.99770355</c:v>
                </c:pt>
                <c:pt idx="112">
                  <c:v>60.48975372</c:v>
                </c:pt>
                <c:pt idx="113">
                  <c:v>60.06867981</c:v>
                </c:pt>
                <c:pt idx="114">
                  <c:v>59.66403198</c:v>
                </c:pt>
                <c:pt idx="115">
                  <c:v>59.21299362</c:v>
                </c:pt>
                <c:pt idx="116">
                  <c:v>58.64513397</c:v>
                </c:pt>
                <c:pt idx="117">
                  <c:v>58.07269669</c:v>
                </c:pt>
                <c:pt idx="118">
                  <c:v>57.5255661</c:v>
                </c:pt>
                <c:pt idx="119">
                  <c:v>56.9287796</c:v>
                </c:pt>
                <c:pt idx="120">
                  <c:v>56.37251663</c:v>
                </c:pt>
                <c:pt idx="121">
                  <c:v>55.73609543</c:v>
                </c:pt>
                <c:pt idx="122">
                  <c:v>55.0775528</c:v>
                </c:pt>
                <c:pt idx="123">
                  <c:v>54.3557663</c:v>
                </c:pt>
                <c:pt idx="124">
                  <c:v>53.69048309</c:v>
                </c:pt>
                <c:pt idx="125">
                  <c:v>53.01388167999995</c:v>
                </c:pt>
                <c:pt idx="126">
                  <c:v>52.30641174</c:v>
                </c:pt>
                <c:pt idx="127">
                  <c:v>51.67356873</c:v>
                </c:pt>
                <c:pt idx="128">
                  <c:v>51.04064177999998</c:v>
                </c:pt>
                <c:pt idx="129">
                  <c:v>50.42819977</c:v>
                </c:pt>
                <c:pt idx="130">
                  <c:v>49.73506546</c:v>
                </c:pt>
                <c:pt idx="131">
                  <c:v>49.05235672</c:v>
                </c:pt>
                <c:pt idx="132">
                  <c:v>48.3140564</c:v>
                </c:pt>
                <c:pt idx="133">
                  <c:v>47.66410065</c:v>
                </c:pt>
                <c:pt idx="134">
                  <c:v>46.98652267</c:v>
                </c:pt>
                <c:pt idx="135">
                  <c:v>46.38066864</c:v>
                </c:pt>
                <c:pt idx="136">
                  <c:v>45.6883812</c:v>
                </c:pt>
                <c:pt idx="137">
                  <c:v>45.05741882</c:v>
                </c:pt>
                <c:pt idx="138">
                  <c:v>44.32304764</c:v>
                </c:pt>
                <c:pt idx="139">
                  <c:v>43.64822388</c:v>
                </c:pt>
                <c:pt idx="140">
                  <c:v>43.03723907</c:v>
                </c:pt>
                <c:pt idx="141">
                  <c:v>42.33241653</c:v>
                </c:pt>
                <c:pt idx="142">
                  <c:v>41.6434021</c:v>
                </c:pt>
                <c:pt idx="143">
                  <c:v>40.95991898</c:v>
                </c:pt>
                <c:pt idx="144">
                  <c:v>40.30996323</c:v>
                </c:pt>
                <c:pt idx="145">
                  <c:v>39.56417084</c:v>
                </c:pt>
                <c:pt idx="146">
                  <c:v>38.97409821</c:v>
                </c:pt>
                <c:pt idx="147">
                  <c:v>38.34959793</c:v>
                </c:pt>
                <c:pt idx="148">
                  <c:v>37.73033524</c:v>
                </c:pt>
                <c:pt idx="149">
                  <c:v>37.11872101</c:v>
                </c:pt>
                <c:pt idx="150">
                  <c:v>36.4587822</c:v>
                </c:pt>
                <c:pt idx="151">
                  <c:v>35.78707504</c:v>
                </c:pt>
                <c:pt idx="152">
                  <c:v>35.1920166</c:v>
                </c:pt>
                <c:pt idx="153">
                  <c:v>34.54003143</c:v>
                </c:pt>
                <c:pt idx="154">
                  <c:v>33.88696289</c:v>
                </c:pt>
                <c:pt idx="155">
                  <c:v>33.27017212</c:v>
                </c:pt>
                <c:pt idx="156">
                  <c:v>32.71258926</c:v>
                </c:pt>
                <c:pt idx="157">
                  <c:v>32.14266968</c:v>
                </c:pt>
                <c:pt idx="158">
                  <c:v>31.51300049</c:v>
                </c:pt>
                <c:pt idx="159">
                  <c:v>30.92328261999999</c:v>
                </c:pt>
                <c:pt idx="160">
                  <c:v>30.24666214</c:v>
                </c:pt>
                <c:pt idx="161">
                  <c:v>29.65010261999999</c:v>
                </c:pt>
                <c:pt idx="162">
                  <c:v>28.997612</c:v>
                </c:pt>
                <c:pt idx="163">
                  <c:v>28.38044739</c:v>
                </c:pt>
                <c:pt idx="164">
                  <c:v>27.77464676</c:v>
                </c:pt>
                <c:pt idx="165">
                  <c:v>27.16585922000001</c:v>
                </c:pt>
                <c:pt idx="166">
                  <c:v>26.59640884</c:v>
                </c:pt>
                <c:pt idx="167">
                  <c:v>25.97240829</c:v>
                </c:pt>
                <c:pt idx="168">
                  <c:v>25.45747374999999</c:v>
                </c:pt>
                <c:pt idx="169">
                  <c:v>24.89070511</c:v>
                </c:pt>
                <c:pt idx="170">
                  <c:v>24.32077026</c:v>
                </c:pt>
                <c:pt idx="171">
                  <c:v>23.77027893</c:v>
                </c:pt>
                <c:pt idx="172">
                  <c:v>23.26182938</c:v>
                </c:pt>
                <c:pt idx="173">
                  <c:v>22.7948761</c:v>
                </c:pt>
                <c:pt idx="174">
                  <c:v>22.35061836</c:v>
                </c:pt>
                <c:pt idx="175">
                  <c:v>21.84833145</c:v>
                </c:pt>
                <c:pt idx="176">
                  <c:v>21.44212341</c:v>
                </c:pt>
                <c:pt idx="177">
                  <c:v>21.04317093</c:v>
                </c:pt>
                <c:pt idx="178">
                  <c:v>20.68983459</c:v>
                </c:pt>
              </c:numCache>
            </c:numRef>
          </c:yVal>
          <c:smooth val="0"/>
        </c:ser>
        <c:ser>
          <c:idx val="7"/>
          <c:order val="7"/>
          <c:tx>
            <c:strRef>
              <c:f>'[LN3-5 temp studies in MES pH6 #2.xlsb]Sheet1'!$I$1</c:f>
              <c:strCache>
                <c:ptCount val="1"/>
                <c:pt idx="0">
                  <c:v>37</c:v>
                </c:pt>
              </c:strCache>
            </c:strRef>
          </c:tx>
          <c:spPr>
            <a:ln w="28575" cmpd="sng">
              <a:solidFill>
                <a:srgbClr val="008000"/>
              </a:solidFill>
            </a:ln>
          </c:spPr>
          <c:marker>
            <c:symbol val="none"/>
          </c:marker>
          <c:xVal>
            <c:numRef>
              <c:f>'[LN3-5 temp studies in MES pH6 #2.xlsb]Sheet1'!$A$2:$A$180</c:f>
              <c:numCache>
                <c:formatCode>General</c:formatCode>
                <c:ptCount val="179"/>
                <c:pt idx="0">
                  <c:v>411.0700073</c:v>
                </c:pt>
                <c:pt idx="1">
                  <c:v>412.0</c:v>
                </c:pt>
                <c:pt idx="2">
                  <c:v>413.0700073</c:v>
                </c:pt>
                <c:pt idx="3">
                  <c:v>414.0</c:v>
                </c:pt>
                <c:pt idx="4">
                  <c:v>415.0700073</c:v>
                </c:pt>
                <c:pt idx="5">
                  <c:v>416.0</c:v>
                </c:pt>
                <c:pt idx="6">
                  <c:v>417.0700073</c:v>
                </c:pt>
                <c:pt idx="7">
                  <c:v>418.0</c:v>
                </c:pt>
                <c:pt idx="8">
                  <c:v>419.0700073</c:v>
                </c:pt>
                <c:pt idx="9">
                  <c:v>420.0</c:v>
                </c:pt>
                <c:pt idx="10">
                  <c:v>421.0599976</c:v>
                </c:pt>
                <c:pt idx="11">
                  <c:v>421.9599915</c:v>
                </c:pt>
                <c:pt idx="12">
                  <c:v>423.0299988</c:v>
                </c:pt>
                <c:pt idx="13">
                  <c:v>423.9299927</c:v>
                </c:pt>
                <c:pt idx="14">
                  <c:v>425.0</c:v>
                </c:pt>
                <c:pt idx="15">
                  <c:v>426.0599976</c:v>
                </c:pt>
                <c:pt idx="16">
                  <c:v>426.9599915</c:v>
                </c:pt>
                <c:pt idx="17">
                  <c:v>428.0299988</c:v>
                </c:pt>
                <c:pt idx="18">
                  <c:v>428.9299927</c:v>
                </c:pt>
                <c:pt idx="19">
                  <c:v>430.0</c:v>
                </c:pt>
                <c:pt idx="20">
                  <c:v>431.0599976</c:v>
                </c:pt>
                <c:pt idx="21">
                  <c:v>431.9599915</c:v>
                </c:pt>
                <c:pt idx="22">
                  <c:v>433.0299988</c:v>
                </c:pt>
                <c:pt idx="23">
                  <c:v>433.9299927</c:v>
                </c:pt>
                <c:pt idx="24">
                  <c:v>435.0</c:v>
                </c:pt>
                <c:pt idx="25">
                  <c:v>436.0599976</c:v>
                </c:pt>
                <c:pt idx="26">
                  <c:v>436.9599915</c:v>
                </c:pt>
                <c:pt idx="27">
                  <c:v>438.0299988</c:v>
                </c:pt>
                <c:pt idx="28">
                  <c:v>438.9299927</c:v>
                </c:pt>
                <c:pt idx="29">
                  <c:v>440.0</c:v>
                </c:pt>
                <c:pt idx="30">
                  <c:v>441.0599976</c:v>
                </c:pt>
                <c:pt idx="31">
                  <c:v>441.9599915</c:v>
                </c:pt>
                <c:pt idx="32">
                  <c:v>443.0299988</c:v>
                </c:pt>
                <c:pt idx="33">
                  <c:v>443.9299927</c:v>
                </c:pt>
                <c:pt idx="34">
                  <c:v>445.0</c:v>
                </c:pt>
                <c:pt idx="35">
                  <c:v>446.0599976</c:v>
                </c:pt>
                <c:pt idx="36">
                  <c:v>446.9599915</c:v>
                </c:pt>
                <c:pt idx="37">
                  <c:v>448.0299988</c:v>
                </c:pt>
                <c:pt idx="38">
                  <c:v>448.9299927</c:v>
                </c:pt>
                <c:pt idx="39">
                  <c:v>450.0</c:v>
                </c:pt>
                <c:pt idx="40">
                  <c:v>451.0599976</c:v>
                </c:pt>
                <c:pt idx="41">
                  <c:v>451.9599915</c:v>
                </c:pt>
                <c:pt idx="42">
                  <c:v>453.0299988</c:v>
                </c:pt>
                <c:pt idx="43">
                  <c:v>453.9299927</c:v>
                </c:pt>
                <c:pt idx="44">
                  <c:v>455.0</c:v>
                </c:pt>
                <c:pt idx="45">
                  <c:v>456.0599976</c:v>
                </c:pt>
                <c:pt idx="46">
                  <c:v>456.9599915</c:v>
                </c:pt>
                <c:pt idx="47">
                  <c:v>458.0299988</c:v>
                </c:pt>
                <c:pt idx="48">
                  <c:v>458.9299927</c:v>
                </c:pt>
                <c:pt idx="49">
                  <c:v>460.0</c:v>
                </c:pt>
                <c:pt idx="50">
                  <c:v>461.0599976</c:v>
                </c:pt>
                <c:pt idx="51">
                  <c:v>461.9599915</c:v>
                </c:pt>
                <c:pt idx="52">
                  <c:v>463.0299988</c:v>
                </c:pt>
                <c:pt idx="53">
                  <c:v>463.9299927</c:v>
                </c:pt>
                <c:pt idx="54">
                  <c:v>465.0</c:v>
                </c:pt>
                <c:pt idx="55">
                  <c:v>466.0599976</c:v>
                </c:pt>
                <c:pt idx="56">
                  <c:v>466.9599915</c:v>
                </c:pt>
                <c:pt idx="57">
                  <c:v>468.0299988</c:v>
                </c:pt>
                <c:pt idx="58">
                  <c:v>468.9299927</c:v>
                </c:pt>
                <c:pt idx="59">
                  <c:v>470.0</c:v>
                </c:pt>
                <c:pt idx="60">
                  <c:v>471.0599976</c:v>
                </c:pt>
                <c:pt idx="61">
                  <c:v>471.9599915</c:v>
                </c:pt>
                <c:pt idx="62">
                  <c:v>473.0299988</c:v>
                </c:pt>
                <c:pt idx="63">
                  <c:v>473.9299927</c:v>
                </c:pt>
                <c:pt idx="64">
                  <c:v>475.0</c:v>
                </c:pt>
                <c:pt idx="65">
                  <c:v>476.0599976</c:v>
                </c:pt>
                <c:pt idx="66">
                  <c:v>476.9599915</c:v>
                </c:pt>
                <c:pt idx="67">
                  <c:v>478.0299988</c:v>
                </c:pt>
                <c:pt idx="68">
                  <c:v>478.9299927</c:v>
                </c:pt>
                <c:pt idx="69">
                  <c:v>480.0</c:v>
                </c:pt>
                <c:pt idx="70">
                  <c:v>481.0599976</c:v>
                </c:pt>
                <c:pt idx="71">
                  <c:v>481.9599915</c:v>
                </c:pt>
                <c:pt idx="72">
                  <c:v>483.0299988</c:v>
                </c:pt>
                <c:pt idx="73">
                  <c:v>483.9299927</c:v>
                </c:pt>
                <c:pt idx="74">
                  <c:v>485.0</c:v>
                </c:pt>
                <c:pt idx="75">
                  <c:v>486.0599976</c:v>
                </c:pt>
                <c:pt idx="76">
                  <c:v>486.9599915</c:v>
                </c:pt>
                <c:pt idx="77">
                  <c:v>488.0299988</c:v>
                </c:pt>
                <c:pt idx="78">
                  <c:v>488.9299927</c:v>
                </c:pt>
                <c:pt idx="79">
                  <c:v>490.0</c:v>
                </c:pt>
                <c:pt idx="80">
                  <c:v>491.0400085</c:v>
                </c:pt>
                <c:pt idx="81">
                  <c:v>491.9400024</c:v>
                </c:pt>
                <c:pt idx="82">
                  <c:v>492.9800109999996</c:v>
                </c:pt>
                <c:pt idx="83">
                  <c:v>494.019989</c:v>
                </c:pt>
                <c:pt idx="84">
                  <c:v>495.0700073</c:v>
                </c:pt>
                <c:pt idx="85">
                  <c:v>495.9700012</c:v>
                </c:pt>
                <c:pt idx="86">
                  <c:v>497.0100097999999</c:v>
                </c:pt>
                <c:pt idx="87">
                  <c:v>498.0499878</c:v>
                </c:pt>
                <c:pt idx="88">
                  <c:v>498.9500121999999</c:v>
                </c:pt>
                <c:pt idx="89">
                  <c:v>500.0</c:v>
                </c:pt>
                <c:pt idx="90">
                  <c:v>501.0400085</c:v>
                </c:pt>
                <c:pt idx="91">
                  <c:v>501.9400024</c:v>
                </c:pt>
                <c:pt idx="92">
                  <c:v>502.9800109999996</c:v>
                </c:pt>
                <c:pt idx="93">
                  <c:v>504.019989</c:v>
                </c:pt>
                <c:pt idx="94">
                  <c:v>505.0700073</c:v>
                </c:pt>
                <c:pt idx="95">
                  <c:v>505.9700012</c:v>
                </c:pt>
                <c:pt idx="96">
                  <c:v>507.0100097999999</c:v>
                </c:pt>
                <c:pt idx="97">
                  <c:v>508.0499878</c:v>
                </c:pt>
                <c:pt idx="98">
                  <c:v>508.9500121999999</c:v>
                </c:pt>
                <c:pt idx="99">
                  <c:v>510.0</c:v>
                </c:pt>
                <c:pt idx="100">
                  <c:v>511.0400085</c:v>
                </c:pt>
                <c:pt idx="101">
                  <c:v>511.9400024</c:v>
                </c:pt>
                <c:pt idx="102">
                  <c:v>512.9799805</c:v>
                </c:pt>
                <c:pt idx="103">
                  <c:v>514.0200194999999</c:v>
                </c:pt>
                <c:pt idx="104">
                  <c:v>515.0700073</c:v>
                </c:pt>
                <c:pt idx="105">
                  <c:v>515.9699707</c:v>
                </c:pt>
                <c:pt idx="106">
                  <c:v>517.0100097999996</c:v>
                </c:pt>
                <c:pt idx="107">
                  <c:v>518.0499877999999</c:v>
                </c:pt>
                <c:pt idx="108">
                  <c:v>518.9500121999992</c:v>
                </c:pt>
                <c:pt idx="109">
                  <c:v>520.0</c:v>
                </c:pt>
                <c:pt idx="110">
                  <c:v>521.039978</c:v>
                </c:pt>
                <c:pt idx="111">
                  <c:v>521.9400023999996</c:v>
                </c:pt>
                <c:pt idx="112">
                  <c:v>522.9799805</c:v>
                </c:pt>
                <c:pt idx="113">
                  <c:v>524.0200194999999</c:v>
                </c:pt>
                <c:pt idx="114">
                  <c:v>525.0700073</c:v>
                </c:pt>
                <c:pt idx="115">
                  <c:v>525.9699707</c:v>
                </c:pt>
                <c:pt idx="116">
                  <c:v>527.0100097999996</c:v>
                </c:pt>
                <c:pt idx="117">
                  <c:v>528.0499877999999</c:v>
                </c:pt>
                <c:pt idx="118">
                  <c:v>528.9500121999992</c:v>
                </c:pt>
                <c:pt idx="119">
                  <c:v>530.0</c:v>
                </c:pt>
                <c:pt idx="120">
                  <c:v>531.039978</c:v>
                </c:pt>
                <c:pt idx="121">
                  <c:v>531.9400023999996</c:v>
                </c:pt>
                <c:pt idx="122">
                  <c:v>532.9799805</c:v>
                </c:pt>
                <c:pt idx="123">
                  <c:v>534.0200194999999</c:v>
                </c:pt>
                <c:pt idx="124">
                  <c:v>535.0700073</c:v>
                </c:pt>
                <c:pt idx="125">
                  <c:v>535.9699707</c:v>
                </c:pt>
                <c:pt idx="126">
                  <c:v>537.0100097999996</c:v>
                </c:pt>
                <c:pt idx="127">
                  <c:v>538.0499877999999</c:v>
                </c:pt>
                <c:pt idx="128">
                  <c:v>538.9500121999992</c:v>
                </c:pt>
                <c:pt idx="129">
                  <c:v>540.0</c:v>
                </c:pt>
                <c:pt idx="130">
                  <c:v>541.039978</c:v>
                </c:pt>
                <c:pt idx="131">
                  <c:v>541.9400023999996</c:v>
                </c:pt>
                <c:pt idx="132">
                  <c:v>542.9799805</c:v>
                </c:pt>
                <c:pt idx="133">
                  <c:v>544.0200194999999</c:v>
                </c:pt>
                <c:pt idx="134">
                  <c:v>545.0700073</c:v>
                </c:pt>
                <c:pt idx="135">
                  <c:v>545.9699707</c:v>
                </c:pt>
                <c:pt idx="136">
                  <c:v>547.0100097999996</c:v>
                </c:pt>
                <c:pt idx="137">
                  <c:v>548.0499877999999</c:v>
                </c:pt>
                <c:pt idx="138">
                  <c:v>548.9500121999992</c:v>
                </c:pt>
                <c:pt idx="139">
                  <c:v>550.0</c:v>
                </c:pt>
                <c:pt idx="140">
                  <c:v>551.039978</c:v>
                </c:pt>
                <c:pt idx="141">
                  <c:v>551.9400023999996</c:v>
                </c:pt>
                <c:pt idx="142">
                  <c:v>552.9799805</c:v>
                </c:pt>
                <c:pt idx="143">
                  <c:v>554.0200194999999</c:v>
                </c:pt>
                <c:pt idx="144">
                  <c:v>555.0700073</c:v>
                </c:pt>
                <c:pt idx="145">
                  <c:v>555.9699707</c:v>
                </c:pt>
                <c:pt idx="146">
                  <c:v>557.0100097999996</c:v>
                </c:pt>
                <c:pt idx="147">
                  <c:v>558.0499877999999</c:v>
                </c:pt>
                <c:pt idx="148">
                  <c:v>558.9500121999992</c:v>
                </c:pt>
                <c:pt idx="149">
                  <c:v>560.0</c:v>
                </c:pt>
                <c:pt idx="150">
                  <c:v>561.0200194999999</c:v>
                </c:pt>
                <c:pt idx="151">
                  <c:v>562.0499877999999</c:v>
                </c:pt>
                <c:pt idx="152">
                  <c:v>562.9400023999996</c:v>
                </c:pt>
                <c:pt idx="153">
                  <c:v>563.9699707</c:v>
                </c:pt>
                <c:pt idx="154">
                  <c:v>565.0</c:v>
                </c:pt>
                <c:pt idx="155">
                  <c:v>566.0200194999999</c:v>
                </c:pt>
                <c:pt idx="156">
                  <c:v>567.0499877999999</c:v>
                </c:pt>
                <c:pt idx="157">
                  <c:v>567.9400023999996</c:v>
                </c:pt>
                <c:pt idx="158">
                  <c:v>568.9699707</c:v>
                </c:pt>
                <c:pt idx="159">
                  <c:v>570.0</c:v>
                </c:pt>
                <c:pt idx="160">
                  <c:v>571.0200194999999</c:v>
                </c:pt>
                <c:pt idx="161">
                  <c:v>572.0499877999999</c:v>
                </c:pt>
                <c:pt idx="162">
                  <c:v>572.9400023999996</c:v>
                </c:pt>
                <c:pt idx="163">
                  <c:v>573.9699707</c:v>
                </c:pt>
                <c:pt idx="164">
                  <c:v>575.0</c:v>
                </c:pt>
                <c:pt idx="165">
                  <c:v>576.0200194999999</c:v>
                </c:pt>
                <c:pt idx="166">
                  <c:v>577.0499877999999</c:v>
                </c:pt>
                <c:pt idx="167">
                  <c:v>577.9400023999996</c:v>
                </c:pt>
                <c:pt idx="168">
                  <c:v>578.9699707</c:v>
                </c:pt>
                <c:pt idx="169">
                  <c:v>580.0</c:v>
                </c:pt>
                <c:pt idx="170">
                  <c:v>581.0200194999999</c:v>
                </c:pt>
                <c:pt idx="171">
                  <c:v>582.0499877999999</c:v>
                </c:pt>
                <c:pt idx="172">
                  <c:v>582.9400023999996</c:v>
                </c:pt>
                <c:pt idx="173">
                  <c:v>583.9699707</c:v>
                </c:pt>
                <c:pt idx="174">
                  <c:v>585.0</c:v>
                </c:pt>
                <c:pt idx="175">
                  <c:v>586.0200194999999</c:v>
                </c:pt>
                <c:pt idx="176">
                  <c:v>587.0499877999999</c:v>
                </c:pt>
                <c:pt idx="177">
                  <c:v>587.9400023999996</c:v>
                </c:pt>
                <c:pt idx="178">
                  <c:v>588.9699707</c:v>
                </c:pt>
              </c:numCache>
            </c:numRef>
          </c:xVal>
          <c:yVal>
            <c:numRef>
              <c:f>'[LN3-5 temp studies in MES pH6 #2.xlsb]Sheet1'!$I$2:$I$180</c:f>
              <c:numCache>
                <c:formatCode>General</c:formatCode>
                <c:ptCount val="179"/>
                <c:pt idx="0">
                  <c:v>-0.7862255573</c:v>
                </c:pt>
                <c:pt idx="1">
                  <c:v>-0.6805870533</c:v>
                </c:pt>
                <c:pt idx="2">
                  <c:v>-0.6026932001</c:v>
                </c:pt>
                <c:pt idx="3">
                  <c:v>-0.4862685204</c:v>
                </c:pt>
                <c:pt idx="4">
                  <c:v>-0.325492382</c:v>
                </c:pt>
                <c:pt idx="5">
                  <c:v>-0.2111167908</c:v>
                </c:pt>
                <c:pt idx="6">
                  <c:v>-0.0586836338</c:v>
                </c:pt>
                <c:pt idx="7">
                  <c:v>0.145611763</c:v>
                </c:pt>
                <c:pt idx="8">
                  <c:v>0.3562352657</c:v>
                </c:pt>
                <c:pt idx="9">
                  <c:v>0.5425264835</c:v>
                </c:pt>
                <c:pt idx="10">
                  <c:v>0.792776823</c:v>
                </c:pt>
                <c:pt idx="11">
                  <c:v>1.013647318</c:v>
                </c:pt>
                <c:pt idx="12">
                  <c:v>1.259874105</c:v>
                </c:pt>
                <c:pt idx="13">
                  <c:v>1.576640725</c:v>
                </c:pt>
                <c:pt idx="14">
                  <c:v>1.886549234</c:v>
                </c:pt>
                <c:pt idx="15">
                  <c:v>2.202172041</c:v>
                </c:pt>
                <c:pt idx="16">
                  <c:v>2.517983675</c:v>
                </c:pt>
                <c:pt idx="17">
                  <c:v>2.900575161</c:v>
                </c:pt>
                <c:pt idx="18">
                  <c:v>3.26133132</c:v>
                </c:pt>
                <c:pt idx="19">
                  <c:v>3.605092525</c:v>
                </c:pt>
                <c:pt idx="20">
                  <c:v>4.024416923999993</c:v>
                </c:pt>
                <c:pt idx="21">
                  <c:v>4.430953026</c:v>
                </c:pt>
                <c:pt idx="22">
                  <c:v>4.899869919</c:v>
                </c:pt>
                <c:pt idx="23">
                  <c:v>5.352687358999994</c:v>
                </c:pt>
                <c:pt idx="24">
                  <c:v>5.852137565999993</c:v>
                </c:pt>
                <c:pt idx="25">
                  <c:v>6.396269321</c:v>
                </c:pt>
                <c:pt idx="26">
                  <c:v>6.970372677</c:v>
                </c:pt>
                <c:pt idx="27">
                  <c:v>7.629653931</c:v>
                </c:pt>
                <c:pt idx="28">
                  <c:v>8.286874771</c:v>
                </c:pt>
                <c:pt idx="29">
                  <c:v>8.976405144</c:v>
                </c:pt>
                <c:pt idx="30">
                  <c:v>9.724496841</c:v>
                </c:pt>
                <c:pt idx="31">
                  <c:v>10.52069283</c:v>
                </c:pt>
                <c:pt idx="32">
                  <c:v>11.37145329</c:v>
                </c:pt>
                <c:pt idx="33">
                  <c:v>12.22641468</c:v>
                </c:pt>
                <c:pt idx="34">
                  <c:v>13.08095551</c:v>
                </c:pt>
                <c:pt idx="35">
                  <c:v>14.02217865</c:v>
                </c:pt>
                <c:pt idx="36">
                  <c:v>14.97049141</c:v>
                </c:pt>
                <c:pt idx="37">
                  <c:v>15.95784283</c:v>
                </c:pt>
                <c:pt idx="38">
                  <c:v>16.9662571</c:v>
                </c:pt>
                <c:pt idx="39">
                  <c:v>18.02760696</c:v>
                </c:pt>
                <c:pt idx="40">
                  <c:v>19.08660125999999</c:v>
                </c:pt>
                <c:pt idx="41">
                  <c:v>20.18080902000001</c:v>
                </c:pt>
                <c:pt idx="42">
                  <c:v>21.36338425</c:v>
                </c:pt>
                <c:pt idx="43">
                  <c:v>22.54340744</c:v>
                </c:pt>
                <c:pt idx="44">
                  <c:v>23.73423386</c:v>
                </c:pt>
                <c:pt idx="45">
                  <c:v>24.91947937</c:v>
                </c:pt>
                <c:pt idx="46">
                  <c:v>26.21883011</c:v>
                </c:pt>
                <c:pt idx="47">
                  <c:v>27.55044556</c:v>
                </c:pt>
                <c:pt idx="48">
                  <c:v>28.90592384</c:v>
                </c:pt>
                <c:pt idx="49">
                  <c:v>30.26478957999999</c:v>
                </c:pt>
                <c:pt idx="50">
                  <c:v>31.63433265999999</c:v>
                </c:pt>
                <c:pt idx="51">
                  <c:v>33.06102753</c:v>
                </c:pt>
                <c:pt idx="52">
                  <c:v>34.52285004</c:v>
                </c:pt>
                <c:pt idx="53">
                  <c:v>35.9673233</c:v>
                </c:pt>
                <c:pt idx="54">
                  <c:v>37.35154723999998</c:v>
                </c:pt>
                <c:pt idx="55">
                  <c:v>38.75102615</c:v>
                </c:pt>
                <c:pt idx="56">
                  <c:v>40.07818604</c:v>
                </c:pt>
                <c:pt idx="57">
                  <c:v>41.45999908</c:v>
                </c:pt>
                <c:pt idx="58">
                  <c:v>42.79371262</c:v>
                </c:pt>
                <c:pt idx="59">
                  <c:v>44.08387755999996</c:v>
                </c:pt>
                <c:pt idx="60">
                  <c:v>45.31955719</c:v>
                </c:pt>
                <c:pt idx="61">
                  <c:v>46.50262451</c:v>
                </c:pt>
                <c:pt idx="62">
                  <c:v>47.70762634</c:v>
                </c:pt>
                <c:pt idx="63">
                  <c:v>48.88394546999999</c:v>
                </c:pt>
                <c:pt idx="64">
                  <c:v>50.06345749</c:v>
                </c:pt>
                <c:pt idx="65">
                  <c:v>51.16313934</c:v>
                </c:pt>
                <c:pt idx="66">
                  <c:v>52.26708603</c:v>
                </c:pt>
                <c:pt idx="67">
                  <c:v>53.45703125</c:v>
                </c:pt>
                <c:pt idx="68">
                  <c:v>54.52288818</c:v>
                </c:pt>
                <c:pt idx="69">
                  <c:v>55.6108017</c:v>
                </c:pt>
                <c:pt idx="70">
                  <c:v>56.62670135000001</c:v>
                </c:pt>
                <c:pt idx="71">
                  <c:v>57.62810516</c:v>
                </c:pt>
                <c:pt idx="72">
                  <c:v>58.69016647</c:v>
                </c:pt>
                <c:pt idx="73">
                  <c:v>59.63960648</c:v>
                </c:pt>
                <c:pt idx="74">
                  <c:v>60.50619507</c:v>
                </c:pt>
                <c:pt idx="75">
                  <c:v>61.40589523</c:v>
                </c:pt>
                <c:pt idx="76">
                  <c:v>62.27101898</c:v>
                </c:pt>
                <c:pt idx="77">
                  <c:v>63.10990524</c:v>
                </c:pt>
                <c:pt idx="78">
                  <c:v>63.91031647</c:v>
                </c:pt>
                <c:pt idx="79">
                  <c:v>64.6684494</c:v>
                </c:pt>
                <c:pt idx="80">
                  <c:v>65.35560608</c:v>
                </c:pt>
                <c:pt idx="81">
                  <c:v>65.94863129</c:v>
                </c:pt>
                <c:pt idx="82">
                  <c:v>66.49733734</c:v>
                </c:pt>
                <c:pt idx="83">
                  <c:v>67.05393218999994</c:v>
                </c:pt>
                <c:pt idx="84">
                  <c:v>67.53323364</c:v>
                </c:pt>
                <c:pt idx="85">
                  <c:v>67.94674682999998</c:v>
                </c:pt>
                <c:pt idx="86">
                  <c:v>68.33650208</c:v>
                </c:pt>
                <c:pt idx="87">
                  <c:v>68.64994811999991</c:v>
                </c:pt>
                <c:pt idx="88">
                  <c:v>69.00801849</c:v>
                </c:pt>
                <c:pt idx="89">
                  <c:v>69.31925964</c:v>
                </c:pt>
                <c:pt idx="90">
                  <c:v>69.43865203999998</c:v>
                </c:pt>
                <c:pt idx="91">
                  <c:v>69.59564971999998</c:v>
                </c:pt>
                <c:pt idx="92">
                  <c:v>69.64691161999998</c:v>
                </c:pt>
                <c:pt idx="93">
                  <c:v>69.70863342</c:v>
                </c:pt>
                <c:pt idx="94">
                  <c:v>69.74731445</c:v>
                </c:pt>
                <c:pt idx="95">
                  <c:v>69.66075896999995</c:v>
                </c:pt>
                <c:pt idx="96">
                  <c:v>69.58705139</c:v>
                </c:pt>
                <c:pt idx="97">
                  <c:v>69.56134032999998</c:v>
                </c:pt>
                <c:pt idx="98">
                  <c:v>69.49921417</c:v>
                </c:pt>
                <c:pt idx="99">
                  <c:v>69.49543762</c:v>
                </c:pt>
                <c:pt idx="100">
                  <c:v>69.40653229</c:v>
                </c:pt>
                <c:pt idx="101">
                  <c:v>69.35565185999992</c:v>
                </c:pt>
                <c:pt idx="102">
                  <c:v>69.20249176</c:v>
                </c:pt>
                <c:pt idx="103">
                  <c:v>69.03632355</c:v>
                </c:pt>
                <c:pt idx="104">
                  <c:v>68.71821594</c:v>
                </c:pt>
                <c:pt idx="105">
                  <c:v>68.4768219</c:v>
                </c:pt>
                <c:pt idx="106">
                  <c:v>68.10942840999999</c:v>
                </c:pt>
                <c:pt idx="107">
                  <c:v>67.77455902</c:v>
                </c:pt>
                <c:pt idx="108">
                  <c:v>67.41789246</c:v>
                </c:pt>
                <c:pt idx="109">
                  <c:v>67.0322876</c:v>
                </c:pt>
                <c:pt idx="110">
                  <c:v>66.64117432</c:v>
                </c:pt>
                <c:pt idx="111">
                  <c:v>66.12621307</c:v>
                </c:pt>
                <c:pt idx="112">
                  <c:v>65.58840178999999</c:v>
                </c:pt>
                <c:pt idx="113">
                  <c:v>64.97914124</c:v>
                </c:pt>
                <c:pt idx="114">
                  <c:v>64.39571380999996</c:v>
                </c:pt>
                <c:pt idx="115">
                  <c:v>63.84171677</c:v>
                </c:pt>
                <c:pt idx="116">
                  <c:v>63.16458893</c:v>
                </c:pt>
                <c:pt idx="117">
                  <c:v>62.48594284</c:v>
                </c:pt>
                <c:pt idx="118">
                  <c:v>61.85758971999999</c:v>
                </c:pt>
                <c:pt idx="119">
                  <c:v>61.1926651</c:v>
                </c:pt>
                <c:pt idx="120">
                  <c:v>60.57353592</c:v>
                </c:pt>
                <c:pt idx="121">
                  <c:v>59.95969771999998</c:v>
                </c:pt>
                <c:pt idx="122">
                  <c:v>59.3006134</c:v>
                </c:pt>
                <c:pt idx="123">
                  <c:v>58.7259903</c:v>
                </c:pt>
                <c:pt idx="124">
                  <c:v>58.01789093</c:v>
                </c:pt>
                <c:pt idx="125">
                  <c:v>57.33225632</c:v>
                </c:pt>
                <c:pt idx="126">
                  <c:v>56.55471802</c:v>
                </c:pt>
                <c:pt idx="127">
                  <c:v>55.897995</c:v>
                </c:pt>
                <c:pt idx="128">
                  <c:v>55.15791321</c:v>
                </c:pt>
                <c:pt idx="129">
                  <c:v>54.46069336</c:v>
                </c:pt>
                <c:pt idx="130">
                  <c:v>53.77619171</c:v>
                </c:pt>
                <c:pt idx="131">
                  <c:v>53.02134705</c:v>
                </c:pt>
                <c:pt idx="132">
                  <c:v>52.28434753</c:v>
                </c:pt>
                <c:pt idx="133">
                  <c:v>51.49991608</c:v>
                </c:pt>
                <c:pt idx="134">
                  <c:v>50.77473831</c:v>
                </c:pt>
                <c:pt idx="135">
                  <c:v>50.03792572</c:v>
                </c:pt>
                <c:pt idx="136">
                  <c:v>49.2676239</c:v>
                </c:pt>
                <c:pt idx="137">
                  <c:v>48.5168457</c:v>
                </c:pt>
                <c:pt idx="138">
                  <c:v>47.74498748999999</c:v>
                </c:pt>
                <c:pt idx="139">
                  <c:v>47.01863861</c:v>
                </c:pt>
                <c:pt idx="140">
                  <c:v>46.23386765</c:v>
                </c:pt>
                <c:pt idx="141">
                  <c:v>45.46332932</c:v>
                </c:pt>
                <c:pt idx="142">
                  <c:v>44.73429108</c:v>
                </c:pt>
                <c:pt idx="143">
                  <c:v>44.00497818</c:v>
                </c:pt>
                <c:pt idx="144">
                  <c:v>43.27829361</c:v>
                </c:pt>
                <c:pt idx="145">
                  <c:v>42.59236145000001</c:v>
                </c:pt>
                <c:pt idx="146">
                  <c:v>41.90459824</c:v>
                </c:pt>
                <c:pt idx="147">
                  <c:v>41.1229248</c:v>
                </c:pt>
                <c:pt idx="148">
                  <c:v>40.39261627</c:v>
                </c:pt>
                <c:pt idx="149">
                  <c:v>39.68075943</c:v>
                </c:pt>
                <c:pt idx="150">
                  <c:v>38.89752197</c:v>
                </c:pt>
                <c:pt idx="151">
                  <c:v>38.11972427</c:v>
                </c:pt>
                <c:pt idx="152">
                  <c:v>37.42035675</c:v>
                </c:pt>
                <c:pt idx="153">
                  <c:v>36.64232635000001</c:v>
                </c:pt>
                <c:pt idx="154">
                  <c:v>35.94937897</c:v>
                </c:pt>
                <c:pt idx="155">
                  <c:v>35.21834564</c:v>
                </c:pt>
                <c:pt idx="156">
                  <c:v>34.54889297</c:v>
                </c:pt>
                <c:pt idx="157">
                  <c:v>33.89574432</c:v>
                </c:pt>
                <c:pt idx="158">
                  <c:v>33.15260315</c:v>
                </c:pt>
                <c:pt idx="159">
                  <c:v>32.53966140999998</c:v>
                </c:pt>
                <c:pt idx="160">
                  <c:v>31.87877464</c:v>
                </c:pt>
                <c:pt idx="161">
                  <c:v>31.17294312</c:v>
                </c:pt>
                <c:pt idx="162">
                  <c:v>30.4993782</c:v>
                </c:pt>
                <c:pt idx="163">
                  <c:v>29.90111923</c:v>
                </c:pt>
                <c:pt idx="164">
                  <c:v>29.31408691</c:v>
                </c:pt>
                <c:pt idx="165">
                  <c:v>28.69015884</c:v>
                </c:pt>
                <c:pt idx="166">
                  <c:v>28.0462265</c:v>
                </c:pt>
                <c:pt idx="167">
                  <c:v>27.49344634999999</c:v>
                </c:pt>
                <c:pt idx="168">
                  <c:v>26.92718506</c:v>
                </c:pt>
                <c:pt idx="169">
                  <c:v>26.31306458</c:v>
                </c:pt>
                <c:pt idx="170">
                  <c:v>25.78038025</c:v>
                </c:pt>
                <c:pt idx="171">
                  <c:v>25.21362877</c:v>
                </c:pt>
                <c:pt idx="172">
                  <c:v>24.62991333</c:v>
                </c:pt>
                <c:pt idx="173">
                  <c:v>24.10344696</c:v>
                </c:pt>
                <c:pt idx="174">
                  <c:v>23.62034607</c:v>
                </c:pt>
                <c:pt idx="175">
                  <c:v>23.11957169</c:v>
                </c:pt>
                <c:pt idx="176">
                  <c:v>22.64215469000001</c:v>
                </c:pt>
                <c:pt idx="177">
                  <c:v>22.20750237</c:v>
                </c:pt>
                <c:pt idx="178">
                  <c:v>21.77278137</c:v>
                </c:pt>
              </c:numCache>
            </c:numRef>
          </c:yVal>
          <c:smooth val="0"/>
        </c:ser>
        <c:ser>
          <c:idx val="8"/>
          <c:order val="8"/>
          <c:tx>
            <c:strRef>
              <c:f>'[LN3-5 temp studies in MES pH6 #2.xlsb]Sheet1'!$J$1</c:f>
              <c:strCache>
                <c:ptCount val="1"/>
                <c:pt idx="0">
                  <c:v>39</c:v>
                </c:pt>
              </c:strCache>
            </c:strRef>
          </c:tx>
          <c:spPr>
            <a:ln w="28575" cmpd="sng">
              <a:solidFill>
                <a:schemeClr val="accent2"/>
              </a:solidFill>
            </a:ln>
          </c:spPr>
          <c:marker>
            <c:symbol val="none"/>
          </c:marker>
          <c:xVal>
            <c:numRef>
              <c:f>'[LN3-5 temp studies in MES pH6 #2.xlsb]Sheet1'!$A$2:$A$180</c:f>
              <c:numCache>
                <c:formatCode>General</c:formatCode>
                <c:ptCount val="179"/>
                <c:pt idx="0">
                  <c:v>411.0700073</c:v>
                </c:pt>
                <c:pt idx="1">
                  <c:v>412.0</c:v>
                </c:pt>
                <c:pt idx="2">
                  <c:v>413.0700073</c:v>
                </c:pt>
                <c:pt idx="3">
                  <c:v>414.0</c:v>
                </c:pt>
                <c:pt idx="4">
                  <c:v>415.0700073</c:v>
                </c:pt>
                <c:pt idx="5">
                  <c:v>416.0</c:v>
                </c:pt>
                <c:pt idx="6">
                  <c:v>417.0700073</c:v>
                </c:pt>
                <c:pt idx="7">
                  <c:v>418.0</c:v>
                </c:pt>
                <c:pt idx="8">
                  <c:v>419.0700073</c:v>
                </c:pt>
                <c:pt idx="9">
                  <c:v>420.0</c:v>
                </c:pt>
                <c:pt idx="10">
                  <c:v>421.0599976</c:v>
                </c:pt>
                <c:pt idx="11">
                  <c:v>421.9599915</c:v>
                </c:pt>
                <c:pt idx="12">
                  <c:v>423.0299988</c:v>
                </c:pt>
                <c:pt idx="13">
                  <c:v>423.9299927</c:v>
                </c:pt>
                <c:pt idx="14">
                  <c:v>425.0</c:v>
                </c:pt>
                <c:pt idx="15">
                  <c:v>426.0599976</c:v>
                </c:pt>
                <c:pt idx="16">
                  <c:v>426.9599915</c:v>
                </c:pt>
                <c:pt idx="17">
                  <c:v>428.0299988</c:v>
                </c:pt>
                <c:pt idx="18">
                  <c:v>428.9299927</c:v>
                </c:pt>
                <c:pt idx="19">
                  <c:v>430.0</c:v>
                </c:pt>
                <c:pt idx="20">
                  <c:v>431.0599976</c:v>
                </c:pt>
                <c:pt idx="21">
                  <c:v>431.9599915</c:v>
                </c:pt>
                <c:pt idx="22">
                  <c:v>433.0299988</c:v>
                </c:pt>
                <c:pt idx="23">
                  <c:v>433.9299927</c:v>
                </c:pt>
                <c:pt idx="24">
                  <c:v>435.0</c:v>
                </c:pt>
                <c:pt idx="25">
                  <c:v>436.0599976</c:v>
                </c:pt>
                <c:pt idx="26">
                  <c:v>436.9599915</c:v>
                </c:pt>
                <c:pt idx="27">
                  <c:v>438.0299988</c:v>
                </c:pt>
                <c:pt idx="28">
                  <c:v>438.9299927</c:v>
                </c:pt>
                <c:pt idx="29">
                  <c:v>440.0</c:v>
                </c:pt>
                <c:pt idx="30">
                  <c:v>441.0599976</c:v>
                </c:pt>
                <c:pt idx="31">
                  <c:v>441.9599915</c:v>
                </c:pt>
                <c:pt idx="32">
                  <c:v>443.0299988</c:v>
                </c:pt>
                <c:pt idx="33">
                  <c:v>443.9299927</c:v>
                </c:pt>
                <c:pt idx="34">
                  <c:v>445.0</c:v>
                </c:pt>
                <c:pt idx="35">
                  <c:v>446.0599976</c:v>
                </c:pt>
                <c:pt idx="36">
                  <c:v>446.9599915</c:v>
                </c:pt>
                <c:pt idx="37">
                  <c:v>448.0299988</c:v>
                </c:pt>
                <c:pt idx="38">
                  <c:v>448.9299927</c:v>
                </c:pt>
                <c:pt idx="39">
                  <c:v>450.0</c:v>
                </c:pt>
                <c:pt idx="40">
                  <c:v>451.0599976</c:v>
                </c:pt>
                <c:pt idx="41">
                  <c:v>451.9599915</c:v>
                </c:pt>
                <c:pt idx="42">
                  <c:v>453.0299988</c:v>
                </c:pt>
                <c:pt idx="43">
                  <c:v>453.9299927</c:v>
                </c:pt>
                <c:pt idx="44">
                  <c:v>455.0</c:v>
                </c:pt>
                <c:pt idx="45">
                  <c:v>456.0599976</c:v>
                </c:pt>
                <c:pt idx="46">
                  <c:v>456.9599915</c:v>
                </c:pt>
                <c:pt idx="47">
                  <c:v>458.0299988</c:v>
                </c:pt>
                <c:pt idx="48">
                  <c:v>458.9299927</c:v>
                </c:pt>
                <c:pt idx="49">
                  <c:v>460.0</c:v>
                </c:pt>
                <c:pt idx="50">
                  <c:v>461.0599976</c:v>
                </c:pt>
                <c:pt idx="51">
                  <c:v>461.9599915</c:v>
                </c:pt>
                <c:pt idx="52">
                  <c:v>463.0299988</c:v>
                </c:pt>
                <c:pt idx="53">
                  <c:v>463.9299927</c:v>
                </c:pt>
                <c:pt idx="54">
                  <c:v>465.0</c:v>
                </c:pt>
                <c:pt idx="55">
                  <c:v>466.0599976</c:v>
                </c:pt>
                <c:pt idx="56">
                  <c:v>466.9599915</c:v>
                </c:pt>
                <c:pt idx="57">
                  <c:v>468.0299988</c:v>
                </c:pt>
                <c:pt idx="58">
                  <c:v>468.9299927</c:v>
                </c:pt>
                <c:pt idx="59">
                  <c:v>470.0</c:v>
                </c:pt>
                <c:pt idx="60">
                  <c:v>471.0599976</c:v>
                </c:pt>
                <c:pt idx="61">
                  <c:v>471.9599915</c:v>
                </c:pt>
                <c:pt idx="62">
                  <c:v>473.0299988</c:v>
                </c:pt>
                <c:pt idx="63">
                  <c:v>473.9299927</c:v>
                </c:pt>
                <c:pt idx="64">
                  <c:v>475.0</c:v>
                </c:pt>
                <c:pt idx="65">
                  <c:v>476.0599976</c:v>
                </c:pt>
                <c:pt idx="66">
                  <c:v>476.9599915</c:v>
                </c:pt>
                <c:pt idx="67">
                  <c:v>478.0299988</c:v>
                </c:pt>
                <c:pt idx="68">
                  <c:v>478.9299927</c:v>
                </c:pt>
                <c:pt idx="69">
                  <c:v>480.0</c:v>
                </c:pt>
                <c:pt idx="70">
                  <c:v>481.0599976</c:v>
                </c:pt>
                <c:pt idx="71">
                  <c:v>481.9599915</c:v>
                </c:pt>
                <c:pt idx="72">
                  <c:v>483.0299988</c:v>
                </c:pt>
                <c:pt idx="73">
                  <c:v>483.9299927</c:v>
                </c:pt>
                <c:pt idx="74">
                  <c:v>485.0</c:v>
                </c:pt>
                <c:pt idx="75">
                  <c:v>486.0599976</c:v>
                </c:pt>
                <c:pt idx="76">
                  <c:v>486.9599915</c:v>
                </c:pt>
                <c:pt idx="77">
                  <c:v>488.0299988</c:v>
                </c:pt>
                <c:pt idx="78">
                  <c:v>488.9299927</c:v>
                </c:pt>
                <c:pt idx="79">
                  <c:v>490.0</c:v>
                </c:pt>
                <c:pt idx="80">
                  <c:v>491.0400085</c:v>
                </c:pt>
                <c:pt idx="81">
                  <c:v>491.9400024</c:v>
                </c:pt>
                <c:pt idx="82">
                  <c:v>492.9800109999996</c:v>
                </c:pt>
                <c:pt idx="83">
                  <c:v>494.019989</c:v>
                </c:pt>
                <c:pt idx="84">
                  <c:v>495.0700073</c:v>
                </c:pt>
                <c:pt idx="85">
                  <c:v>495.9700012</c:v>
                </c:pt>
                <c:pt idx="86">
                  <c:v>497.0100097999999</c:v>
                </c:pt>
                <c:pt idx="87">
                  <c:v>498.0499878</c:v>
                </c:pt>
                <c:pt idx="88">
                  <c:v>498.9500121999999</c:v>
                </c:pt>
                <c:pt idx="89">
                  <c:v>500.0</c:v>
                </c:pt>
                <c:pt idx="90">
                  <c:v>501.0400085</c:v>
                </c:pt>
                <c:pt idx="91">
                  <c:v>501.9400024</c:v>
                </c:pt>
                <c:pt idx="92">
                  <c:v>502.9800109999996</c:v>
                </c:pt>
                <c:pt idx="93">
                  <c:v>504.019989</c:v>
                </c:pt>
                <c:pt idx="94">
                  <c:v>505.0700073</c:v>
                </c:pt>
                <c:pt idx="95">
                  <c:v>505.9700012</c:v>
                </c:pt>
                <c:pt idx="96">
                  <c:v>507.0100097999999</c:v>
                </c:pt>
                <c:pt idx="97">
                  <c:v>508.0499878</c:v>
                </c:pt>
                <c:pt idx="98">
                  <c:v>508.9500121999999</c:v>
                </c:pt>
                <c:pt idx="99">
                  <c:v>510.0</c:v>
                </c:pt>
                <c:pt idx="100">
                  <c:v>511.0400085</c:v>
                </c:pt>
                <c:pt idx="101">
                  <c:v>511.9400024</c:v>
                </c:pt>
                <c:pt idx="102">
                  <c:v>512.9799805</c:v>
                </c:pt>
                <c:pt idx="103">
                  <c:v>514.0200194999999</c:v>
                </c:pt>
                <c:pt idx="104">
                  <c:v>515.0700073</c:v>
                </c:pt>
                <c:pt idx="105">
                  <c:v>515.9699707</c:v>
                </c:pt>
                <c:pt idx="106">
                  <c:v>517.0100097999996</c:v>
                </c:pt>
                <c:pt idx="107">
                  <c:v>518.0499877999999</c:v>
                </c:pt>
                <c:pt idx="108">
                  <c:v>518.9500121999992</c:v>
                </c:pt>
                <c:pt idx="109">
                  <c:v>520.0</c:v>
                </c:pt>
                <c:pt idx="110">
                  <c:v>521.039978</c:v>
                </c:pt>
                <c:pt idx="111">
                  <c:v>521.9400023999996</c:v>
                </c:pt>
                <c:pt idx="112">
                  <c:v>522.9799805</c:v>
                </c:pt>
                <c:pt idx="113">
                  <c:v>524.0200194999999</c:v>
                </c:pt>
                <c:pt idx="114">
                  <c:v>525.0700073</c:v>
                </c:pt>
                <c:pt idx="115">
                  <c:v>525.9699707</c:v>
                </c:pt>
                <c:pt idx="116">
                  <c:v>527.0100097999996</c:v>
                </c:pt>
                <c:pt idx="117">
                  <c:v>528.0499877999999</c:v>
                </c:pt>
                <c:pt idx="118">
                  <c:v>528.9500121999992</c:v>
                </c:pt>
                <c:pt idx="119">
                  <c:v>530.0</c:v>
                </c:pt>
                <c:pt idx="120">
                  <c:v>531.039978</c:v>
                </c:pt>
                <c:pt idx="121">
                  <c:v>531.9400023999996</c:v>
                </c:pt>
                <c:pt idx="122">
                  <c:v>532.9799805</c:v>
                </c:pt>
                <c:pt idx="123">
                  <c:v>534.0200194999999</c:v>
                </c:pt>
                <c:pt idx="124">
                  <c:v>535.0700073</c:v>
                </c:pt>
                <c:pt idx="125">
                  <c:v>535.9699707</c:v>
                </c:pt>
                <c:pt idx="126">
                  <c:v>537.0100097999996</c:v>
                </c:pt>
                <c:pt idx="127">
                  <c:v>538.0499877999999</c:v>
                </c:pt>
                <c:pt idx="128">
                  <c:v>538.9500121999992</c:v>
                </c:pt>
                <c:pt idx="129">
                  <c:v>540.0</c:v>
                </c:pt>
                <c:pt idx="130">
                  <c:v>541.039978</c:v>
                </c:pt>
                <c:pt idx="131">
                  <c:v>541.9400023999996</c:v>
                </c:pt>
                <c:pt idx="132">
                  <c:v>542.9799805</c:v>
                </c:pt>
                <c:pt idx="133">
                  <c:v>544.0200194999999</c:v>
                </c:pt>
                <c:pt idx="134">
                  <c:v>545.0700073</c:v>
                </c:pt>
                <c:pt idx="135">
                  <c:v>545.9699707</c:v>
                </c:pt>
                <c:pt idx="136">
                  <c:v>547.0100097999996</c:v>
                </c:pt>
                <c:pt idx="137">
                  <c:v>548.0499877999999</c:v>
                </c:pt>
                <c:pt idx="138">
                  <c:v>548.9500121999992</c:v>
                </c:pt>
                <c:pt idx="139">
                  <c:v>550.0</c:v>
                </c:pt>
                <c:pt idx="140">
                  <c:v>551.039978</c:v>
                </c:pt>
                <c:pt idx="141">
                  <c:v>551.9400023999996</c:v>
                </c:pt>
                <c:pt idx="142">
                  <c:v>552.9799805</c:v>
                </c:pt>
                <c:pt idx="143">
                  <c:v>554.0200194999999</c:v>
                </c:pt>
                <c:pt idx="144">
                  <c:v>555.0700073</c:v>
                </c:pt>
                <c:pt idx="145">
                  <c:v>555.9699707</c:v>
                </c:pt>
                <c:pt idx="146">
                  <c:v>557.0100097999996</c:v>
                </c:pt>
                <c:pt idx="147">
                  <c:v>558.0499877999999</c:v>
                </c:pt>
                <c:pt idx="148">
                  <c:v>558.9500121999992</c:v>
                </c:pt>
                <c:pt idx="149">
                  <c:v>560.0</c:v>
                </c:pt>
                <c:pt idx="150">
                  <c:v>561.0200194999999</c:v>
                </c:pt>
                <c:pt idx="151">
                  <c:v>562.0499877999999</c:v>
                </c:pt>
                <c:pt idx="152">
                  <c:v>562.9400023999996</c:v>
                </c:pt>
                <c:pt idx="153">
                  <c:v>563.9699707</c:v>
                </c:pt>
                <c:pt idx="154">
                  <c:v>565.0</c:v>
                </c:pt>
                <c:pt idx="155">
                  <c:v>566.0200194999999</c:v>
                </c:pt>
                <c:pt idx="156">
                  <c:v>567.0499877999999</c:v>
                </c:pt>
                <c:pt idx="157">
                  <c:v>567.9400023999996</c:v>
                </c:pt>
                <c:pt idx="158">
                  <c:v>568.9699707</c:v>
                </c:pt>
                <c:pt idx="159">
                  <c:v>570.0</c:v>
                </c:pt>
                <c:pt idx="160">
                  <c:v>571.0200194999999</c:v>
                </c:pt>
                <c:pt idx="161">
                  <c:v>572.0499877999999</c:v>
                </c:pt>
                <c:pt idx="162">
                  <c:v>572.9400023999996</c:v>
                </c:pt>
                <c:pt idx="163">
                  <c:v>573.9699707</c:v>
                </c:pt>
                <c:pt idx="164">
                  <c:v>575.0</c:v>
                </c:pt>
                <c:pt idx="165">
                  <c:v>576.0200194999999</c:v>
                </c:pt>
                <c:pt idx="166">
                  <c:v>577.0499877999999</c:v>
                </c:pt>
                <c:pt idx="167">
                  <c:v>577.9400023999996</c:v>
                </c:pt>
                <c:pt idx="168">
                  <c:v>578.9699707</c:v>
                </c:pt>
                <c:pt idx="169">
                  <c:v>580.0</c:v>
                </c:pt>
                <c:pt idx="170">
                  <c:v>581.0200194999999</c:v>
                </c:pt>
                <c:pt idx="171">
                  <c:v>582.0499877999999</c:v>
                </c:pt>
                <c:pt idx="172">
                  <c:v>582.9400023999996</c:v>
                </c:pt>
                <c:pt idx="173">
                  <c:v>583.9699707</c:v>
                </c:pt>
                <c:pt idx="174">
                  <c:v>585.0</c:v>
                </c:pt>
                <c:pt idx="175">
                  <c:v>586.0200194999999</c:v>
                </c:pt>
                <c:pt idx="176">
                  <c:v>587.0499877999999</c:v>
                </c:pt>
                <c:pt idx="177">
                  <c:v>587.9400023999996</c:v>
                </c:pt>
                <c:pt idx="178">
                  <c:v>588.9699707</c:v>
                </c:pt>
              </c:numCache>
            </c:numRef>
          </c:xVal>
          <c:yVal>
            <c:numRef>
              <c:f>'[LN3-5 temp studies in MES pH6 #2.xlsb]Sheet1'!$J$2:$J$180</c:f>
              <c:numCache>
                <c:formatCode>General</c:formatCode>
                <c:ptCount val="179"/>
                <c:pt idx="0">
                  <c:v>-1.024615765</c:v>
                </c:pt>
                <c:pt idx="1">
                  <c:v>-0.9073266983</c:v>
                </c:pt>
                <c:pt idx="2">
                  <c:v>-0.7978678942</c:v>
                </c:pt>
                <c:pt idx="3">
                  <c:v>-0.6834254265</c:v>
                </c:pt>
                <c:pt idx="4">
                  <c:v>-0.5116183758</c:v>
                </c:pt>
                <c:pt idx="5">
                  <c:v>-0.3458368778</c:v>
                </c:pt>
                <c:pt idx="6">
                  <c:v>-0.1786386967</c:v>
                </c:pt>
                <c:pt idx="7">
                  <c:v>0.02191972733</c:v>
                </c:pt>
                <c:pt idx="8">
                  <c:v>0.2686812878</c:v>
                </c:pt>
                <c:pt idx="9">
                  <c:v>0.4787375927</c:v>
                </c:pt>
                <c:pt idx="10">
                  <c:v>0.7456741333</c:v>
                </c:pt>
                <c:pt idx="11">
                  <c:v>0.9122068882</c:v>
                </c:pt>
                <c:pt idx="12">
                  <c:v>1.164176226</c:v>
                </c:pt>
                <c:pt idx="13">
                  <c:v>1.45969224</c:v>
                </c:pt>
                <c:pt idx="14">
                  <c:v>1.738127828</c:v>
                </c:pt>
                <c:pt idx="15">
                  <c:v>2.050271273</c:v>
                </c:pt>
                <c:pt idx="16">
                  <c:v>2.40154171</c:v>
                </c:pt>
                <c:pt idx="17">
                  <c:v>2.83369112</c:v>
                </c:pt>
                <c:pt idx="18">
                  <c:v>3.264956474</c:v>
                </c:pt>
                <c:pt idx="19">
                  <c:v>3.640520096</c:v>
                </c:pt>
                <c:pt idx="20">
                  <c:v>4.118076323999999</c:v>
                </c:pt>
                <c:pt idx="21">
                  <c:v>4.598300934</c:v>
                </c:pt>
                <c:pt idx="22">
                  <c:v>5.081320763</c:v>
                </c:pt>
                <c:pt idx="23">
                  <c:v>5.637409686999999</c:v>
                </c:pt>
                <c:pt idx="24">
                  <c:v>6.203692913</c:v>
                </c:pt>
                <c:pt idx="25">
                  <c:v>6.834480761999995</c:v>
                </c:pt>
                <c:pt idx="26">
                  <c:v>7.472100257999996</c:v>
                </c:pt>
                <c:pt idx="27">
                  <c:v>8.16009903</c:v>
                </c:pt>
                <c:pt idx="28">
                  <c:v>8.902955055</c:v>
                </c:pt>
                <c:pt idx="29">
                  <c:v>9.65301609</c:v>
                </c:pt>
                <c:pt idx="30">
                  <c:v>10.50010204</c:v>
                </c:pt>
                <c:pt idx="31">
                  <c:v>11.25040627</c:v>
                </c:pt>
                <c:pt idx="32">
                  <c:v>12.14791489</c:v>
                </c:pt>
                <c:pt idx="33">
                  <c:v>13.03236008</c:v>
                </c:pt>
                <c:pt idx="34">
                  <c:v>13.97052574</c:v>
                </c:pt>
                <c:pt idx="35">
                  <c:v>14.97332382</c:v>
                </c:pt>
                <c:pt idx="36">
                  <c:v>15.9609108</c:v>
                </c:pt>
                <c:pt idx="37">
                  <c:v>16.99015045000001</c:v>
                </c:pt>
                <c:pt idx="38">
                  <c:v>18.12485504</c:v>
                </c:pt>
                <c:pt idx="39">
                  <c:v>19.24579048</c:v>
                </c:pt>
                <c:pt idx="40">
                  <c:v>20.44635773</c:v>
                </c:pt>
                <c:pt idx="41">
                  <c:v>21.61410522</c:v>
                </c:pt>
                <c:pt idx="42">
                  <c:v>22.85041046</c:v>
                </c:pt>
                <c:pt idx="43">
                  <c:v>24.09812926999998</c:v>
                </c:pt>
                <c:pt idx="44">
                  <c:v>25.39688301</c:v>
                </c:pt>
                <c:pt idx="45">
                  <c:v>26.74850845</c:v>
                </c:pt>
                <c:pt idx="46">
                  <c:v>28.20214461999999</c:v>
                </c:pt>
                <c:pt idx="47">
                  <c:v>29.70291328</c:v>
                </c:pt>
                <c:pt idx="48">
                  <c:v>31.07661057</c:v>
                </c:pt>
                <c:pt idx="49">
                  <c:v>32.57397461</c:v>
                </c:pt>
                <c:pt idx="50">
                  <c:v>34.00450516</c:v>
                </c:pt>
                <c:pt idx="51">
                  <c:v>35.4360733</c:v>
                </c:pt>
                <c:pt idx="52">
                  <c:v>36.90650558</c:v>
                </c:pt>
                <c:pt idx="53">
                  <c:v>38.34124755999994</c:v>
                </c:pt>
                <c:pt idx="54">
                  <c:v>39.89795303</c:v>
                </c:pt>
                <c:pt idx="55">
                  <c:v>41.3946228</c:v>
                </c:pt>
                <c:pt idx="56">
                  <c:v>42.84778595</c:v>
                </c:pt>
                <c:pt idx="57">
                  <c:v>44.33695221</c:v>
                </c:pt>
                <c:pt idx="58">
                  <c:v>45.79654694</c:v>
                </c:pt>
                <c:pt idx="59">
                  <c:v>47.22123718</c:v>
                </c:pt>
                <c:pt idx="60">
                  <c:v>48.63809967</c:v>
                </c:pt>
                <c:pt idx="61">
                  <c:v>49.99918365000001</c:v>
                </c:pt>
                <c:pt idx="62">
                  <c:v>51.38063048999998</c:v>
                </c:pt>
                <c:pt idx="63">
                  <c:v>52.66231537</c:v>
                </c:pt>
                <c:pt idx="64">
                  <c:v>53.89988707999996</c:v>
                </c:pt>
                <c:pt idx="65">
                  <c:v>55.13499832</c:v>
                </c:pt>
                <c:pt idx="66">
                  <c:v>56.35211182</c:v>
                </c:pt>
                <c:pt idx="67">
                  <c:v>57.53404236</c:v>
                </c:pt>
                <c:pt idx="68">
                  <c:v>58.75388336</c:v>
                </c:pt>
                <c:pt idx="69">
                  <c:v>59.82404708999999</c:v>
                </c:pt>
                <c:pt idx="70">
                  <c:v>60.77317047</c:v>
                </c:pt>
                <c:pt idx="71">
                  <c:v>61.7112236</c:v>
                </c:pt>
                <c:pt idx="72">
                  <c:v>62.59497833000001</c:v>
                </c:pt>
                <c:pt idx="73">
                  <c:v>63.48944473</c:v>
                </c:pt>
                <c:pt idx="74">
                  <c:v>64.33419037</c:v>
                </c:pt>
                <c:pt idx="75">
                  <c:v>65.26025391</c:v>
                </c:pt>
                <c:pt idx="76">
                  <c:v>66.17812347</c:v>
                </c:pt>
                <c:pt idx="77">
                  <c:v>66.99436951</c:v>
                </c:pt>
                <c:pt idx="78">
                  <c:v>67.81102753</c:v>
                </c:pt>
                <c:pt idx="79">
                  <c:v>68.61183929</c:v>
                </c:pt>
                <c:pt idx="80">
                  <c:v>69.39098357999998</c:v>
                </c:pt>
                <c:pt idx="81">
                  <c:v>70.03812408</c:v>
                </c:pt>
                <c:pt idx="82">
                  <c:v>70.7011261</c:v>
                </c:pt>
                <c:pt idx="83">
                  <c:v>71.28811646</c:v>
                </c:pt>
                <c:pt idx="84">
                  <c:v>71.81520844</c:v>
                </c:pt>
                <c:pt idx="85">
                  <c:v>72.22611236999998</c:v>
                </c:pt>
                <c:pt idx="86">
                  <c:v>72.68367003999997</c:v>
                </c:pt>
                <c:pt idx="87">
                  <c:v>73.01965332</c:v>
                </c:pt>
                <c:pt idx="88">
                  <c:v>73.35437774999994</c:v>
                </c:pt>
                <c:pt idx="89">
                  <c:v>73.67402649</c:v>
                </c:pt>
                <c:pt idx="90">
                  <c:v>73.88446808</c:v>
                </c:pt>
                <c:pt idx="91">
                  <c:v>73.99829101999998</c:v>
                </c:pt>
                <c:pt idx="92">
                  <c:v>74.08451843</c:v>
                </c:pt>
                <c:pt idx="93">
                  <c:v>74.1374054</c:v>
                </c:pt>
                <c:pt idx="94">
                  <c:v>74.17620086999995</c:v>
                </c:pt>
                <c:pt idx="95">
                  <c:v>74.18892669999998</c:v>
                </c:pt>
                <c:pt idx="96">
                  <c:v>74.20451355</c:v>
                </c:pt>
                <c:pt idx="97">
                  <c:v>74.20109558</c:v>
                </c:pt>
                <c:pt idx="98">
                  <c:v>74.16496277</c:v>
                </c:pt>
                <c:pt idx="99">
                  <c:v>74.11592865</c:v>
                </c:pt>
                <c:pt idx="100">
                  <c:v>73.99184418</c:v>
                </c:pt>
                <c:pt idx="101">
                  <c:v>73.80013274999995</c:v>
                </c:pt>
                <c:pt idx="102">
                  <c:v>73.63880156999994</c:v>
                </c:pt>
                <c:pt idx="103">
                  <c:v>73.32928467</c:v>
                </c:pt>
                <c:pt idx="104">
                  <c:v>73.02474976</c:v>
                </c:pt>
                <c:pt idx="105">
                  <c:v>72.66650391</c:v>
                </c:pt>
                <c:pt idx="106">
                  <c:v>72.31860351999998</c:v>
                </c:pt>
                <c:pt idx="107">
                  <c:v>71.89883422999999</c:v>
                </c:pt>
                <c:pt idx="108">
                  <c:v>71.56680298</c:v>
                </c:pt>
                <c:pt idx="109">
                  <c:v>71.00708007999998</c:v>
                </c:pt>
                <c:pt idx="110">
                  <c:v>70.54335021999998</c:v>
                </c:pt>
                <c:pt idx="111">
                  <c:v>69.99119568</c:v>
                </c:pt>
                <c:pt idx="112">
                  <c:v>69.39242554</c:v>
                </c:pt>
                <c:pt idx="113">
                  <c:v>68.80528258999996</c:v>
                </c:pt>
                <c:pt idx="114">
                  <c:v>68.13677215999988</c:v>
                </c:pt>
                <c:pt idx="115">
                  <c:v>67.48109436</c:v>
                </c:pt>
                <c:pt idx="116">
                  <c:v>66.75524138999998</c:v>
                </c:pt>
                <c:pt idx="117">
                  <c:v>66.08341216999995</c:v>
                </c:pt>
                <c:pt idx="118">
                  <c:v>65.36532592999998</c:v>
                </c:pt>
                <c:pt idx="119">
                  <c:v>64.56615448</c:v>
                </c:pt>
                <c:pt idx="120">
                  <c:v>63.82067871</c:v>
                </c:pt>
                <c:pt idx="121">
                  <c:v>63.09892654</c:v>
                </c:pt>
                <c:pt idx="122">
                  <c:v>62.33295441</c:v>
                </c:pt>
                <c:pt idx="123">
                  <c:v>61.56636047</c:v>
                </c:pt>
                <c:pt idx="124">
                  <c:v>60.85471344</c:v>
                </c:pt>
                <c:pt idx="125">
                  <c:v>60.07503128</c:v>
                </c:pt>
                <c:pt idx="126">
                  <c:v>59.35291672</c:v>
                </c:pt>
                <c:pt idx="127">
                  <c:v>58.62154388</c:v>
                </c:pt>
                <c:pt idx="128">
                  <c:v>57.92891693</c:v>
                </c:pt>
                <c:pt idx="129">
                  <c:v>57.18822479</c:v>
                </c:pt>
                <c:pt idx="130">
                  <c:v>56.4902153</c:v>
                </c:pt>
                <c:pt idx="131">
                  <c:v>55.72239304</c:v>
                </c:pt>
                <c:pt idx="132">
                  <c:v>55.01119232</c:v>
                </c:pt>
                <c:pt idx="133">
                  <c:v>54.30127715999996</c:v>
                </c:pt>
                <c:pt idx="134">
                  <c:v>53.5226059</c:v>
                </c:pt>
                <c:pt idx="135">
                  <c:v>52.72424316</c:v>
                </c:pt>
                <c:pt idx="136">
                  <c:v>51.93854904</c:v>
                </c:pt>
                <c:pt idx="137">
                  <c:v>51.14888763</c:v>
                </c:pt>
                <c:pt idx="138">
                  <c:v>50.25736618</c:v>
                </c:pt>
                <c:pt idx="139">
                  <c:v>49.39360809</c:v>
                </c:pt>
                <c:pt idx="140">
                  <c:v>48.51051712</c:v>
                </c:pt>
                <c:pt idx="141">
                  <c:v>47.64422606999998</c:v>
                </c:pt>
                <c:pt idx="142">
                  <c:v>46.83765793</c:v>
                </c:pt>
                <c:pt idx="143">
                  <c:v>46.04794693</c:v>
                </c:pt>
                <c:pt idx="144">
                  <c:v>45.19143295000001</c:v>
                </c:pt>
                <c:pt idx="145">
                  <c:v>44.35289383</c:v>
                </c:pt>
                <c:pt idx="146">
                  <c:v>43.52384186</c:v>
                </c:pt>
                <c:pt idx="147">
                  <c:v>42.70554352</c:v>
                </c:pt>
                <c:pt idx="148">
                  <c:v>41.92234802</c:v>
                </c:pt>
                <c:pt idx="149">
                  <c:v>41.15409088</c:v>
                </c:pt>
                <c:pt idx="150">
                  <c:v>40.41036605999998</c:v>
                </c:pt>
                <c:pt idx="151">
                  <c:v>39.66321182</c:v>
                </c:pt>
                <c:pt idx="152">
                  <c:v>38.95937347</c:v>
                </c:pt>
                <c:pt idx="153">
                  <c:v>38.20267487</c:v>
                </c:pt>
                <c:pt idx="154">
                  <c:v>37.47062683</c:v>
                </c:pt>
                <c:pt idx="155">
                  <c:v>36.75430679</c:v>
                </c:pt>
                <c:pt idx="156">
                  <c:v>35.99479675000001</c:v>
                </c:pt>
                <c:pt idx="157">
                  <c:v>35.30778122</c:v>
                </c:pt>
                <c:pt idx="158">
                  <c:v>34.56753540000001</c:v>
                </c:pt>
                <c:pt idx="159">
                  <c:v>33.85606002999998</c:v>
                </c:pt>
                <c:pt idx="160">
                  <c:v>33.1198349</c:v>
                </c:pt>
                <c:pt idx="161">
                  <c:v>32.43288803</c:v>
                </c:pt>
                <c:pt idx="162">
                  <c:v>31.72514152999998</c:v>
                </c:pt>
                <c:pt idx="163">
                  <c:v>31.08140945</c:v>
                </c:pt>
                <c:pt idx="164">
                  <c:v>30.43843650999999</c:v>
                </c:pt>
                <c:pt idx="165">
                  <c:v>29.77716827</c:v>
                </c:pt>
                <c:pt idx="166">
                  <c:v>29.10681534</c:v>
                </c:pt>
                <c:pt idx="167">
                  <c:v>28.49924659999999</c:v>
                </c:pt>
                <c:pt idx="168">
                  <c:v>27.85108566</c:v>
                </c:pt>
                <c:pt idx="169">
                  <c:v>27.25747299</c:v>
                </c:pt>
                <c:pt idx="170">
                  <c:v>26.64732361</c:v>
                </c:pt>
                <c:pt idx="171">
                  <c:v>26.06188965</c:v>
                </c:pt>
                <c:pt idx="172">
                  <c:v>25.50228691</c:v>
                </c:pt>
                <c:pt idx="173">
                  <c:v>24.98169708</c:v>
                </c:pt>
                <c:pt idx="174">
                  <c:v>24.39038849</c:v>
                </c:pt>
                <c:pt idx="175">
                  <c:v>23.8241291</c:v>
                </c:pt>
                <c:pt idx="176">
                  <c:v>23.30092049</c:v>
                </c:pt>
                <c:pt idx="177">
                  <c:v>22.79219626999998</c:v>
                </c:pt>
                <c:pt idx="178">
                  <c:v>22.30894661</c:v>
                </c:pt>
              </c:numCache>
            </c:numRef>
          </c:yVal>
          <c:smooth val="0"/>
        </c:ser>
        <c:ser>
          <c:idx val="9"/>
          <c:order val="9"/>
          <c:tx>
            <c:strRef>
              <c:f>'[LN3-5 temp studies in MES pH6 #2.xlsb]Sheet1'!$K$1</c:f>
              <c:strCache>
                <c:ptCount val="1"/>
                <c:pt idx="0">
                  <c:v>41</c:v>
                </c:pt>
              </c:strCache>
            </c:strRef>
          </c:tx>
          <c:spPr>
            <a:ln w="28575" cmpd="sng">
              <a:solidFill>
                <a:srgbClr val="0000FF"/>
              </a:solidFill>
            </a:ln>
          </c:spPr>
          <c:marker>
            <c:symbol val="none"/>
          </c:marker>
          <c:xVal>
            <c:numRef>
              <c:f>'[LN3-5 temp studies in MES pH6 #2.xlsb]Sheet1'!$A$2:$A$180</c:f>
              <c:numCache>
                <c:formatCode>General</c:formatCode>
                <c:ptCount val="179"/>
                <c:pt idx="0">
                  <c:v>411.0700073</c:v>
                </c:pt>
                <c:pt idx="1">
                  <c:v>412.0</c:v>
                </c:pt>
                <c:pt idx="2">
                  <c:v>413.0700073</c:v>
                </c:pt>
                <c:pt idx="3">
                  <c:v>414.0</c:v>
                </c:pt>
                <c:pt idx="4">
                  <c:v>415.0700073</c:v>
                </c:pt>
                <c:pt idx="5">
                  <c:v>416.0</c:v>
                </c:pt>
                <c:pt idx="6">
                  <c:v>417.0700073</c:v>
                </c:pt>
                <c:pt idx="7">
                  <c:v>418.0</c:v>
                </c:pt>
                <c:pt idx="8">
                  <c:v>419.0700073</c:v>
                </c:pt>
                <c:pt idx="9">
                  <c:v>420.0</c:v>
                </c:pt>
                <c:pt idx="10">
                  <c:v>421.0599976</c:v>
                </c:pt>
                <c:pt idx="11">
                  <c:v>421.9599915</c:v>
                </c:pt>
                <c:pt idx="12">
                  <c:v>423.0299988</c:v>
                </c:pt>
                <c:pt idx="13">
                  <c:v>423.9299927</c:v>
                </c:pt>
                <c:pt idx="14">
                  <c:v>425.0</c:v>
                </c:pt>
                <c:pt idx="15">
                  <c:v>426.0599976</c:v>
                </c:pt>
                <c:pt idx="16">
                  <c:v>426.9599915</c:v>
                </c:pt>
                <c:pt idx="17">
                  <c:v>428.0299988</c:v>
                </c:pt>
                <c:pt idx="18">
                  <c:v>428.9299927</c:v>
                </c:pt>
                <c:pt idx="19">
                  <c:v>430.0</c:v>
                </c:pt>
                <c:pt idx="20">
                  <c:v>431.0599976</c:v>
                </c:pt>
                <c:pt idx="21">
                  <c:v>431.9599915</c:v>
                </c:pt>
                <c:pt idx="22">
                  <c:v>433.0299988</c:v>
                </c:pt>
                <c:pt idx="23">
                  <c:v>433.9299927</c:v>
                </c:pt>
                <c:pt idx="24">
                  <c:v>435.0</c:v>
                </c:pt>
                <c:pt idx="25">
                  <c:v>436.0599976</c:v>
                </c:pt>
                <c:pt idx="26">
                  <c:v>436.9599915</c:v>
                </c:pt>
                <c:pt idx="27">
                  <c:v>438.0299988</c:v>
                </c:pt>
                <c:pt idx="28">
                  <c:v>438.9299927</c:v>
                </c:pt>
                <c:pt idx="29">
                  <c:v>440.0</c:v>
                </c:pt>
                <c:pt idx="30">
                  <c:v>441.0599976</c:v>
                </c:pt>
                <c:pt idx="31">
                  <c:v>441.9599915</c:v>
                </c:pt>
                <c:pt idx="32">
                  <c:v>443.0299988</c:v>
                </c:pt>
                <c:pt idx="33">
                  <c:v>443.9299927</c:v>
                </c:pt>
                <c:pt idx="34">
                  <c:v>445.0</c:v>
                </c:pt>
                <c:pt idx="35">
                  <c:v>446.0599976</c:v>
                </c:pt>
                <c:pt idx="36">
                  <c:v>446.9599915</c:v>
                </c:pt>
                <c:pt idx="37">
                  <c:v>448.0299988</c:v>
                </c:pt>
                <c:pt idx="38">
                  <c:v>448.9299927</c:v>
                </c:pt>
                <c:pt idx="39">
                  <c:v>450.0</c:v>
                </c:pt>
                <c:pt idx="40">
                  <c:v>451.0599976</c:v>
                </c:pt>
                <c:pt idx="41">
                  <c:v>451.9599915</c:v>
                </c:pt>
                <c:pt idx="42">
                  <c:v>453.0299988</c:v>
                </c:pt>
                <c:pt idx="43">
                  <c:v>453.9299927</c:v>
                </c:pt>
                <c:pt idx="44">
                  <c:v>455.0</c:v>
                </c:pt>
                <c:pt idx="45">
                  <c:v>456.0599976</c:v>
                </c:pt>
                <c:pt idx="46">
                  <c:v>456.9599915</c:v>
                </c:pt>
                <c:pt idx="47">
                  <c:v>458.0299988</c:v>
                </c:pt>
                <c:pt idx="48">
                  <c:v>458.9299927</c:v>
                </c:pt>
                <c:pt idx="49">
                  <c:v>460.0</c:v>
                </c:pt>
                <c:pt idx="50">
                  <c:v>461.0599976</c:v>
                </c:pt>
                <c:pt idx="51">
                  <c:v>461.9599915</c:v>
                </c:pt>
                <c:pt idx="52">
                  <c:v>463.0299988</c:v>
                </c:pt>
                <c:pt idx="53">
                  <c:v>463.9299927</c:v>
                </c:pt>
                <c:pt idx="54">
                  <c:v>465.0</c:v>
                </c:pt>
                <c:pt idx="55">
                  <c:v>466.0599976</c:v>
                </c:pt>
                <c:pt idx="56">
                  <c:v>466.9599915</c:v>
                </c:pt>
                <c:pt idx="57">
                  <c:v>468.0299988</c:v>
                </c:pt>
                <c:pt idx="58">
                  <c:v>468.9299927</c:v>
                </c:pt>
                <c:pt idx="59">
                  <c:v>470.0</c:v>
                </c:pt>
                <c:pt idx="60">
                  <c:v>471.0599976</c:v>
                </c:pt>
                <c:pt idx="61">
                  <c:v>471.9599915</c:v>
                </c:pt>
                <c:pt idx="62">
                  <c:v>473.0299988</c:v>
                </c:pt>
                <c:pt idx="63">
                  <c:v>473.9299927</c:v>
                </c:pt>
                <c:pt idx="64">
                  <c:v>475.0</c:v>
                </c:pt>
                <c:pt idx="65">
                  <c:v>476.0599976</c:v>
                </c:pt>
                <c:pt idx="66">
                  <c:v>476.9599915</c:v>
                </c:pt>
                <c:pt idx="67">
                  <c:v>478.0299988</c:v>
                </c:pt>
                <c:pt idx="68">
                  <c:v>478.9299927</c:v>
                </c:pt>
                <c:pt idx="69">
                  <c:v>480.0</c:v>
                </c:pt>
                <c:pt idx="70">
                  <c:v>481.0599976</c:v>
                </c:pt>
                <c:pt idx="71">
                  <c:v>481.9599915</c:v>
                </c:pt>
                <c:pt idx="72">
                  <c:v>483.0299988</c:v>
                </c:pt>
                <c:pt idx="73">
                  <c:v>483.9299927</c:v>
                </c:pt>
                <c:pt idx="74">
                  <c:v>485.0</c:v>
                </c:pt>
                <c:pt idx="75">
                  <c:v>486.0599976</c:v>
                </c:pt>
                <c:pt idx="76">
                  <c:v>486.9599915</c:v>
                </c:pt>
                <c:pt idx="77">
                  <c:v>488.0299988</c:v>
                </c:pt>
                <c:pt idx="78">
                  <c:v>488.9299927</c:v>
                </c:pt>
                <c:pt idx="79">
                  <c:v>490.0</c:v>
                </c:pt>
                <c:pt idx="80">
                  <c:v>491.0400085</c:v>
                </c:pt>
                <c:pt idx="81">
                  <c:v>491.9400024</c:v>
                </c:pt>
                <c:pt idx="82">
                  <c:v>492.9800109999996</c:v>
                </c:pt>
                <c:pt idx="83">
                  <c:v>494.019989</c:v>
                </c:pt>
                <c:pt idx="84">
                  <c:v>495.0700073</c:v>
                </c:pt>
                <c:pt idx="85">
                  <c:v>495.9700012</c:v>
                </c:pt>
                <c:pt idx="86">
                  <c:v>497.0100097999999</c:v>
                </c:pt>
                <c:pt idx="87">
                  <c:v>498.0499878</c:v>
                </c:pt>
                <c:pt idx="88">
                  <c:v>498.9500121999999</c:v>
                </c:pt>
                <c:pt idx="89">
                  <c:v>500.0</c:v>
                </c:pt>
                <c:pt idx="90">
                  <c:v>501.0400085</c:v>
                </c:pt>
                <c:pt idx="91">
                  <c:v>501.9400024</c:v>
                </c:pt>
                <c:pt idx="92">
                  <c:v>502.9800109999996</c:v>
                </c:pt>
                <c:pt idx="93">
                  <c:v>504.019989</c:v>
                </c:pt>
                <c:pt idx="94">
                  <c:v>505.0700073</c:v>
                </c:pt>
                <c:pt idx="95">
                  <c:v>505.9700012</c:v>
                </c:pt>
                <c:pt idx="96">
                  <c:v>507.0100097999999</c:v>
                </c:pt>
                <c:pt idx="97">
                  <c:v>508.0499878</c:v>
                </c:pt>
                <c:pt idx="98">
                  <c:v>508.9500121999999</c:v>
                </c:pt>
                <c:pt idx="99">
                  <c:v>510.0</c:v>
                </c:pt>
                <c:pt idx="100">
                  <c:v>511.0400085</c:v>
                </c:pt>
                <c:pt idx="101">
                  <c:v>511.9400024</c:v>
                </c:pt>
                <c:pt idx="102">
                  <c:v>512.9799805</c:v>
                </c:pt>
                <c:pt idx="103">
                  <c:v>514.0200194999999</c:v>
                </c:pt>
                <c:pt idx="104">
                  <c:v>515.0700073</c:v>
                </c:pt>
                <c:pt idx="105">
                  <c:v>515.9699707</c:v>
                </c:pt>
                <c:pt idx="106">
                  <c:v>517.0100097999996</c:v>
                </c:pt>
                <c:pt idx="107">
                  <c:v>518.0499877999999</c:v>
                </c:pt>
                <c:pt idx="108">
                  <c:v>518.9500121999992</c:v>
                </c:pt>
                <c:pt idx="109">
                  <c:v>520.0</c:v>
                </c:pt>
                <c:pt idx="110">
                  <c:v>521.039978</c:v>
                </c:pt>
                <c:pt idx="111">
                  <c:v>521.9400023999996</c:v>
                </c:pt>
                <c:pt idx="112">
                  <c:v>522.9799805</c:v>
                </c:pt>
                <c:pt idx="113">
                  <c:v>524.0200194999999</c:v>
                </c:pt>
                <c:pt idx="114">
                  <c:v>525.0700073</c:v>
                </c:pt>
                <c:pt idx="115">
                  <c:v>525.9699707</c:v>
                </c:pt>
                <c:pt idx="116">
                  <c:v>527.0100097999996</c:v>
                </c:pt>
                <c:pt idx="117">
                  <c:v>528.0499877999999</c:v>
                </c:pt>
                <c:pt idx="118">
                  <c:v>528.9500121999992</c:v>
                </c:pt>
                <c:pt idx="119">
                  <c:v>530.0</c:v>
                </c:pt>
                <c:pt idx="120">
                  <c:v>531.039978</c:v>
                </c:pt>
                <c:pt idx="121">
                  <c:v>531.9400023999996</c:v>
                </c:pt>
                <c:pt idx="122">
                  <c:v>532.9799805</c:v>
                </c:pt>
                <c:pt idx="123">
                  <c:v>534.0200194999999</c:v>
                </c:pt>
                <c:pt idx="124">
                  <c:v>535.0700073</c:v>
                </c:pt>
                <c:pt idx="125">
                  <c:v>535.9699707</c:v>
                </c:pt>
                <c:pt idx="126">
                  <c:v>537.0100097999996</c:v>
                </c:pt>
                <c:pt idx="127">
                  <c:v>538.0499877999999</c:v>
                </c:pt>
                <c:pt idx="128">
                  <c:v>538.9500121999992</c:v>
                </c:pt>
                <c:pt idx="129">
                  <c:v>540.0</c:v>
                </c:pt>
                <c:pt idx="130">
                  <c:v>541.039978</c:v>
                </c:pt>
                <c:pt idx="131">
                  <c:v>541.9400023999996</c:v>
                </c:pt>
                <c:pt idx="132">
                  <c:v>542.9799805</c:v>
                </c:pt>
                <c:pt idx="133">
                  <c:v>544.0200194999999</c:v>
                </c:pt>
                <c:pt idx="134">
                  <c:v>545.0700073</c:v>
                </c:pt>
                <c:pt idx="135">
                  <c:v>545.9699707</c:v>
                </c:pt>
                <c:pt idx="136">
                  <c:v>547.0100097999996</c:v>
                </c:pt>
                <c:pt idx="137">
                  <c:v>548.0499877999999</c:v>
                </c:pt>
                <c:pt idx="138">
                  <c:v>548.9500121999992</c:v>
                </c:pt>
                <c:pt idx="139">
                  <c:v>550.0</c:v>
                </c:pt>
                <c:pt idx="140">
                  <c:v>551.039978</c:v>
                </c:pt>
                <c:pt idx="141">
                  <c:v>551.9400023999996</c:v>
                </c:pt>
                <c:pt idx="142">
                  <c:v>552.9799805</c:v>
                </c:pt>
                <c:pt idx="143">
                  <c:v>554.0200194999999</c:v>
                </c:pt>
                <c:pt idx="144">
                  <c:v>555.0700073</c:v>
                </c:pt>
                <c:pt idx="145">
                  <c:v>555.9699707</c:v>
                </c:pt>
                <c:pt idx="146">
                  <c:v>557.0100097999996</c:v>
                </c:pt>
                <c:pt idx="147">
                  <c:v>558.0499877999999</c:v>
                </c:pt>
                <c:pt idx="148">
                  <c:v>558.9500121999992</c:v>
                </c:pt>
                <c:pt idx="149">
                  <c:v>560.0</c:v>
                </c:pt>
                <c:pt idx="150">
                  <c:v>561.0200194999999</c:v>
                </c:pt>
                <c:pt idx="151">
                  <c:v>562.0499877999999</c:v>
                </c:pt>
                <c:pt idx="152">
                  <c:v>562.9400023999996</c:v>
                </c:pt>
                <c:pt idx="153">
                  <c:v>563.9699707</c:v>
                </c:pt>
                <c:pt idx="154">
                  <c:v>565.0</c:v>
                </c:pt>
                <c:pt idx="155">
                  <c:v>566.0200194999999</c:v>
                </c:pt>
                <c:pt idx="156">
                  <c:v>567.0499877999999</c:v>
                </c:pt>
                <c:pt idx="157">
                  <c:v>567.9400023999996</c:v>
                </c:pt>
                <c:pt idx="158">
                  <c:v>568.9699707</c:v>
                </c:pt>
                <c:pt idx="159">
                  <c:v>570.0</c:v>
                </c:pt>
                <c:pt idx="160">
                  <c:v>571.0200194999999</c:v>
                </c:pt>
                <c:pt idx="161">
                  <c:v>572.0499877999999</c:v>
                </c:pt>
                <c:pt idx="162">
                  <c:v>572.9400023999996</c:v>
                </c:pt>
                <c:pt idx="163">
                  <c:v>573.9699707</c:v>
                </c:pt>
                <c:pt idx="164">
                  <c:v>575.0</c:v>
                </c:pt>
                <c:pt idx="165">
                  <c:v>576.0200194999999</c:v>
                </c:pt>
                <c:pt idx="166">
                  <c:v>577.0499877999999</c:v>
                </c:pt>
                <c:pt idx="167">
                  <c:v>577.9400023999996</c:v>
                </c:pt>
                <c:pt idx="168">
                  <c:v>578.9699707</c:v>
                </c:pt>
                <c:pt idx="169">
                  <c:v>580.0</c:v>
                </c:pt>
                <c:pt idx="170">
                  <c:v>581.0200194999999</c:v>
                </c:pt>
                <c:pt idx="171">
                  <c:v>582.0499877999999</c:v>
                </c:pt>
                <c:pt idx="172">
                  <c:v>582.9400023999996</c:v>
                </c:pt>
                <c:pt idx="173">
                  <c:v>583.9699707</c:v>
                </c:pt>
                <c:pt idx="174">
                  <c:v>585.0</c:v>
                </c:pt>
                <c:pt idx="175">
                  <c:v>586.0200194999999</c:v>
                </c:pt>
                <c:pt idx="176">
                  <c:v>587.0499877999999</c:v>
                </c:pt>
                <c:pt idx="177">
                  <c:v>587.9400023999996</c:v>
                </c:pt>
                <c:pt idx="178">
                  <c:v>588.9699707</c:v>
                </c:pt>
              </c:numCache>
            </c:numRef>
          </c:xVal>
          <c:yVal>
            <c:numRef>
              <c:f>'[LN3-5 temp studies in MES pH6 #2.xlsb]Sheet1'!$K$2:$K$180</c:f>
              <c:numCache>
                <c:formatCode>General</c:formatCode>
                <c:ptCount val="179"/>
                <c:pt idx="0">
                  <c:v>-1.265726566</c:v>
                </c:pt>
                <c:pt idx="1">
                  <c:v>-1.151887894</c:v>
                </c:pt>
                <c:pt idx="2">
                  <c:v>-1.024435163</c:v>
                </c:pt>
                <c:pt idx="3">
                  <c:v>-0.8592321873</c:v>
                </c:pt>
                <c:pt idx="4">
                  <c:v>-0.6785166264</c:v>
                </c:pt>
                <c:pt idx="5">
                  <c:v>-0.5235655308</c:v>
                </c:pt>
                <c:pt idx="6">
                  <c:v>-0.3419070244</c:v>
                </c:pt>
                <c:pt idx="7">
                  <c:v>-0.111481905</c:v>
                </c:pt>
                <c:pt idx="8">
                  <c:v>0.1687362194</c:v>
                </c:pt>
                <c:pt idx="9">
                  <c:v>0.391263485</c:v>
                </c:pt>
                <c:pt idx="10">
                  <c:v>0.6325013638</c:v>
                </c:pt>
                <c:pt idx="11">
                  <c:v>0.8468933105</c:v>
                </c:pt>
                <c:pt idx="12">
                  <c:v>1.115247488</c:v>
                </c:pt>
                <c:pt idx="13">
                  <c:v>1.445725678999999</c:v>
                </c:pt>
                <c:pt idx="14">
                  <c:v>1.785927534</c:v>
                </c:pt>
                <c:pt idx="15">
                  <c:v>2.097855091</c:v>
                </c:pt>
                <c:pt idx="16">
                  <c:v>2.495958089999998</c:v>
                </c:pt>
                <c:pt idx="17">
                  <c:v>2.957170486</c:v>
                </c:pt>
                <c:pt idx="18">
                  <c:v>3.41616106</c:v>
                </c:pt>
                <c:pt idx="19">
                  <c:v>3.823215484999999</c:v>
                </c:pt>
                <c:pt idx="20">
                  <c:v>4.361616135</c:v>
                </c:pt>
                <c:pt idx="21">
                  <c:v>4.850565909999996</c:v>
                </c:pt>
                <c:pt idx="22">
                  <c:v>5.368558883999999</c:v>
                </c:pt>
                <c:pt idx="23">
                  <c:v>5.902037144</c:v>
                </c:pt>
                <c:pt idx="24">
                  <c:v>6.506485938999995</c:v>
                </c:pt>
                <c:pt idx="25">
                  <c:v>7.080139159999999</c:v>
                </c:pt>
                <c:pt idx="26">
                  <c:v>7.698752879999998</c:v>
                </c:pt>
                <c:pt idx="27">
                  <c:v>8.397926331</c:v>
                </c:pt>
                <c:pt idx="28">
                  <c:v>9.132768631</c:v>
                </c:pt>
                <c:pt idx="29">
                  <c:v>9.894697189</c:v>
                </c:pt>
                <c:pt idx="30">
                  <c:v>10.71307755</c:v>
                </c:pt>
                <c:pt idx="31">
                  <c:v>11.51965141</c:v>
                </c:pt>
                <c:pt idx="32">
                  <c:v>12.4413662</c:v>
                </c:pt>
                <c:pt idx="33">
                  <c:v>13.37731743</c:v>
                </c:pt>
                <c:pt idx="34">
                  <c:v>14.36210346</c:v>
                </c:pt>
                <c:pt idx="35">
                  <c:v>15.42110634</c:v>
                </c:pt>
                <c:pt idx="36">
                  <c:v>16.56072234999999</c:v>
                </c:pt>
                <c:pt idx="37">
                  <c:v>17.71217346</c:v>
                </c:pt>
                <c:pt idx="38">
                  <c:v>18.92809868</c:v>
                </c:pt>
                <c:pt idx="39">
                  <c:v>20.14723969</c:v>
                </c:pt>
                <c:pt idx="40">
                  <c:v>21.43763923999999</c:v>
                </c:pt>
                <c:pt idx="41">
                  <c:v>22.64845085</c:v>
                </c:pt>
                <c:pt idx="42">
                  <c:v>24.01934814000001</c:v>
                </c:pt>
                <c:pt idx="43">
                  <c:v>25.33901215</c:v>
                </c:pt>
                <c:pt idx="44">
                  <c:v>26.67285156000001</c:v>
                </c:pt>
                <c:pt idx="45">
                  <c:v>28.08501624999999</c:v>
                </c:pt>
                <c:pt idx="46">
                  <c:v>29.50127029</c:v>
                </c:pt>
                <c:pt idx="47">
                  <c:v>30.92605782</c:v>
                </c:pt>
                <c:pt idx="48">
                  <c:v>32.43442916999998</c:v>
                </c:pt>
                <c:pt idx="49">
                  <c:v>33.94094086</c:v>
                </c:pt>
                <c:pt idx="50">
                  <c:v>35.38195801</c:v>
                </c:pt>
                <c:pt idx="51">
                  <c:v>36.88106154999995</c:v>
                </c:pt>
                <c:pt idx="52">
                  <c:v>38.40911102</c:v>
                </c:pt>
                <c:pt idx="53">
                  <c:v>39.89429092</c:v>
                </c:pt>
                <c:pt idx="54">
                  <c:v>41.4136734</c:v>
                </c:pt>
                <c:pt idx="55">
                  <c:v>42.82965851</c:v>
                </c:pt>
                <c:pt idx="56">
                  <c:v>44.26025391</c:v>
                </c:pt>
                <c:pt idx="57">
                  <c:v>45.82243347</c:v>
                </c:pt>
                <c:pt idx="58">
                  <c:v>47.29549789</c:v>
                </c:pt>
                <c:pt idx="59">
                  <c:v>48.7022171</c:v>
                </c:pt>
                <c:pt idx="60">
                  <c:v>50.15250397</c:v>
                </c:pt>
                <c:pt idx="61">
                  <c:v>51.57830048</c:v>
                </c:pt>
                <c:pt idx="62">
                  <c:v>53.01474761999998</c:v>
                </c:pt>
                <c:pt idx="63">
                  <c:v>54.27962494</c:v>
                </c:pt>
                <c:pt idx="64">
                  <c:v>55.65983582</c:v>
                </c:pt>
                <c:pt idx="65">
                  <c:v>56.87446213</c:v>
                </c:pt>
                <c:pt idx="66">
                  <c:v>58.092556</c:v>
                </c:pt>
                <c:pt idx="67">
                  <c:v>59.39125443</c:v>
                </c:pt>
                <c:pt idx="68">
                  <c:v>60.63353729</c:v>
                </c:pt>
                <c:pt idx="69">
                  <c:v>61.86568450999998</c:v>
                </c:pt>
                <c:pt idx="70">
                  <c:v>63.00579834</c:v>
                </c:pt>
                <c:pt idx="71">
                  <c:v>64.05619811999991</c:v>
                </c:pt>
                <c:pt idx="72">
                  <c:v>65.09212494</c:v>
                </c:pt>
                <c:pt idx="73">
                  <c:v>66.15505980999994</c:v>
                </c:pt>
                <c:pt idx="74">
                  <c:v>67.15232848999995</c:v>
                </c:pt>
                <c:pt idx="75">
                  <c:v>68.05792999</c:v>
                </c:pt>
                <c:pt idx="76">
                  <c:v>69.00327301</c:v>
                </c:pt>
                <c:pt idx="77">
                  <c:v>69.84985351999998</c:v>
                </c:pt>
                <c:pt idx="78">
                  <c:v>70.73514557</c:v>
                </c:pt>
                <c:pt idx="79">
                  <c:v>71.61441039999998</c:v>
                </c:pt>
                <c:pt idx="80">
                  <c:v>72.44729614</c:v>
                </c:pt>
                <c:pt idx="81">
                  <c:v>73.16282653999998</c:v>
                </c:pt>
                <c:pt idx="82">
                  <c:v>73.8638916</c:v>
                </c:pt>
                <c:pt idx="83">
                  <c:v>74.43701935</c:v>
                </c:pt>
                <c:pt idx="84">
                  <c:v>75.02925109999998</c:v>
                </c:pt>
                <c:pt idx="85">
                  <c:v>75.47041321</c:v>
                </c:pt>
                <c:pt idx="86">
                  <c:v>75.83374022999996</c:v>
                </c:pt>
                <c:pt idx="87">
                  <c:v>76.16503905999998</c:v>
                </c:pt>
                <c:pt idx="88">
                  <c:v>76.51009369</c:v>
                </c:pt>
                <c:pt idx="89">
                  <c:v>76.81255341</c:v>
                </c:pt>
                <c:pt idx="90">
                  <c:v>77.02854155999991</c:v>
                </c:pt>
                <c:pt idx="91">
                  <c:v>77.17176818999992</c:v>
                </c:pt>
                <c:pt idx="92">
                  <c:v>77.33172607</c:v>
                </c:pt>
                <c:pt idx="93">
                  <c:v>77.39497375</c:v>
                </c:pt>
                <c:pt idx="94">
                  <c:v>77.39867400999998</c:v>
                </c:pt>
                <c:pt idx="95">
                  <c:v>77.41791534</c:v>
                </c:pt>
                <c:pt idx="96">
                  <c:v>77.38788604999999</c:v>
                </c:pt>
                <c:pt idx="97">
                  <c:v>77.30514526</c:v>
                </c:pt>
                <c:pt idx="98">
                  <c:v>77.20835875999997</c:v>
                </c:pt>
                <c:pt idx="99">
                  <c:v>77.11367034999999</c:v>
                </c:pt>
                <c:pt idx="100">
                  <c:v>77.01070403999998</c:v>
                </c:pt>
                <c:pt idx="101">
                  <c:v>76.83188629</c:v>
                </c:pt>
                <c:pt idx="102">
                  <c:v>76.66266632</c:v>
                </c:pt>
                <c:pt idx="103">
                  <c:v>76.31889343</c:v>
                </c:pt>
                <c:pt idx="104">
                  <c:v>76.00125122</c:v>
                </c:pt>
                <c:pt idx="105">
                  <c:v>75.6016922</c:v>
                </c:pt>
                <c:pt idx="106">
                  <c:v>75.20727539</c:v>
                </c:pt>
                <c:pt idx="107">
                  <c:v>74.65976714999989</c:v>
                </c:pt>
                <c:pt idx="108">
                  <c:v>74.17065429999998</c:v>
                </c:pt>
                <c:pt idx="109">
                  <c:v>73.67740630999992</c:v>
                </c:pt>
                <c:pt idx="110">
                  <c:v>73.08597564999998</c:v>
                </c:pt>
                <c:pt idx="111">
                  <c:v>72.52189636</c:v>
                </c:pt>
                <c:pt idx="112">
                  <c:v>71.97473144999998</c:v>
                </c:pt>
                <c:pt idx="113">
                  <c:v>71.37813568</c:v>
                </c:pt>
                <c:pt idx="114">
                  <c:v>70.73936462</c:v>
                </c:pt>
                <c:pt idx="115">
                  <c:v>69.97538756999994</c:v>
                </c:pt>
                <c:pt idx="116">
                  <c:v>69.24324799</c:v>
                </c:pt>
                <c:pt idx="117">
                  <c:v>68.5013504</c:v>
                </c:pt>
                <c:pt idx="118">
                  <c:v>67.71504210999994</c:v>
                </c:pt>
                <c:pt idx="119">
                  <c:v>66.9063797</c:v>
                </c:pt>
                <c:pt idx="120">
                  <c:v>66.12849425999997</c:v>
                </c:pt>
                <c:pt idx="121">
                  <c:v>65.37577056999989</c:v>
                </c:pt>
                <c:pt idx="122">
                  <c:v>64.61841582999996</c:v>
                </c:pt>
                <c:pt idx="123">
                  <c:v>63.88602065999999</c:v>
                </c:pt>
                <c:pt idx="124">
                  <c:v>63.13761139000001</c:v>
                </c:pt>
                <c:pt idx="125">
                  <c:v>62.35995865</c:v>
                </c:pt>
                <c:pt idx="126">
                  <c:v>61.51877975</c:v>
                </c:pt>
                <c:pt idx="127">
                  <c:v>60.66300201</c:v>
                </c:pt>
                <c:pt idx="128">
                  <c:v>59.8300705</c:v>
                </c:pt>
                <c:pt idx="129">
                  <c:v>59.12528229</c:v>
                </c:pt>
                <c:pt idx="130">
                  <c:v>58.39139175</c:v>
                </c:pt>
                <c:pt idx="131">
                  <c:v>57.59259796</c:v>
                </c:pt>
                <c:pt idx="132">
                  <c:v>56.81613159</c:v>
                </c:pt>
                <c:pt idx="133">
                  <c:v>56.05790709999998</c:v>
                </c:pt>
                <c:pt idx="134">
                  <c:v>55.26014709</c:v>
                </c:pt>
                <c:pt idx="135">
                  <c:v>54.427948</c:v>
                </c:pt>
                <c:pt idx="136">
                  <c:v>53.51178359999998</c:v>
                </c:pt>
                <c:pt idx="137">
                  <c:v>52.58444214</c:v>
                </c:pt>
                <c:pt idx="138">
                  <c:v>51.68381119</c:v>
                </c:pt>
                <c:pt idx="139">
                  <c:v>50.74686432</c:v>
                </c:pt>
                <c:pt idx="140">
                  <c:v>49.85214233</c:v>
                </c:pt>
                <c:pt idx="141">
                  <c:v>48.93099594</c:v>
                </c:pt>
                <c:pt idx="142">
                  <c:v>48.12114334</c:v>
                </c:pt>
                <c:pt idx="143">
                  <c:v>47.2928009</c:v>
                </c:pt>
                <c:pt idx="144">
                  <c:v>46.49822617</c:v>
                </c:pt>
                <c:pt idx="145">
                  <c:v>45.69158554</c:v>
                </c:pt>
                <c:pt idx="146">
                  <c:v>44.82331085000001</c:v>
                </c:pt>
                <c:pt idx="147">
                  <c:v>44.00683212</c:v>
                </c:pt>
                <c:pt idx="148">
                  <c:v>43.16265488</c:v>
                </c:pt>
                <c:pt idx="149">
                  <c:v>42.36494064</c:v>
                </c:pt>
                <c:pt idx="150">
                  <c:v>41.67219162</c:v>
                </c:pt>
                <c:pt idx="151">
                  <c:v>40.99638367</c:v>
                </c:pt>
                <c:pt idx="152">
                  <c:v>40.25334549</c:v>
                </c:pt>
                <c:pt idx="153">
                  <c:v>39.5398407</c:v>
                </c:pt>
                <c:pt idx="154">
                  <c:v>38.77833557</c:v>
                </c:pt>
                <c:pt idx="155">
                  <c:v>38.00503922</c:v>
                </c:pt>
                <c:pt idx="156">
                  <c:v>37.28221512</c:v>
                </c:pt>
                <c:pt idx="157">
                  <c:v>36.48249817</c:v>
                </c:pt>
                <c:pt idx="158">
                  <c:v>35.6741333</c:v>
                </c:pt>
                <c:pt idx="159">
                  <c:v>34.94230652</c:v>
                </c:pt>
                <c:pt idx="160">
                  <c:v>34.2437973</c:v>
                </c:pt>
                <c:pt idx="161">
                  <c:v>33.53762054</c:v>
                </c:pt>
                <c:pt idx="162">
                  <c:v>32.79730988</c:v>
                </c:pt>
                <c:pt idx="163">
                  <c:v>32.07499695000001</c:v>
                </c:pt>
                <c:pt idx="164">
                  <c:v>31.42175102</c:v>
                </c:pt>
                <c:pt idx="165">
                  <c:v>30.6968689</c:v>
                </c:pt>
                <c:pt idx="166">
                  <c:v>30.0</c:v>
                </c:pt>
                <c:pt idx="167">
                  <c:v>29.313591</c:v>
                </c:pt>
                <c:pt idx="168">
                  <c:v>28.633564</c:v>
                </c:pt>
                <c:pt idx="169">
                  <c:v>28.01193619</c:v>
                </c:pt>
                <c:pt idx="170">
                  <c:v>27.3548584</c:v>
                </c:pt>
                <c:pt idx="171">
                  <c:v>26.76209641</c:v>
                </c:pt>
                <c:pt idx="172">
                  <c:v>26.23142052</c:v>
                </c:pt>
                <c:pt idx="173">
                  <c:v>25.64171028</c:v>
                </c:pt>
                <c:pt idx="174">
                  <c:v>25.12363434</c:v>
                </c:pt>
                <c:pt idx="175">
                  <c:v>24.56593323</c:v>
                </c:pt>
                <c:pt idx="176">
                  <c:v>24.01716232</c:v>
                </c:pt>
                <c:pt idx="177">
                  <c:v>23.49596977</c:v>
                </c:pt>
                <c:pt idx="178">
                  <c:v>23.0344162</c:v>
                </c:pt>
              </c:numCache>
            </c:numRef>
          </c:yVal>
          <c:smooth val="0"/>
        </c:ser>
        <c:ser>
          <c:idx val="10"/>
          <c:order val="10"/>
          <c:tx>
            <c:strRef>
              <c:f>'[LN3-5 temp studies in MES pH6 #2.xlsb]Sheet1'!$L$1</c:f>
              <c:strCache>
                <c:ptCount val="1"/>
                <c:pt idx="0">
                  <c:v>43</c:v>
                </c:pt>
              </c:strCache>
            </c:strRef>
          </c:tx>
          <c:spPr>
            <a:ln w="12700"/>
          </c:spPr>
          <c:marker>
            <c:symbol val="none"/>
          </c:marker>
          <c:xVal>
            <c:numRef>
              <c:f>'[LN3-5 temp studies in MES pH6 #2.xlsb]Sheet1'!$A$2:$A$180</c:f>
              <c:numCache>
                <c:formatCode>General</c:formatCode>
                <c:ptCount val="179"/>
                <c:pt idx="0">
                  <c:v>411.0700073</c:v>
                </c:pt>
                <c:pt idx="1">
                  <c:v>412.0</c:v>
                </c:pt>
                <c:pt idx="2">
                  <c:v>413.0700073</c:v>
                </c:pt>
                <c:pt idx="3">
                  <c:v>414.0</c:v>
                </c:pt>
                <c:pt idx="4">
                  <c:v>415.0700073</c:v>
                </c:pt>
                <c:pt idx="5">
                  <c:v>416.0</c:v>
                </c:pt>
                <c:pt idx="6">
                  <c:v>417.0700073</c:v>
                </c:pt>
                <c:pt idx="7">
                  <c:v>418.0</c:v>
                </c:pt>
                <c:pt idx="8">
                  <c:v>419.0700073</c:v>
                </c:pt>
                <c:pt idx="9">
                  <c:v>420.0</c:v>
                </c:pt>
                <c:pt idx="10">
                  <c:v>421.0599976</c:v>
                </c:pt>
                <c:pt idx="11">
                  <c:v>421.9599915</c:v>
                </c:pt>
                <c:pt idx="12">
                  <c:v>423.0299988</c:v>
                </c:pt>
                <c:pt idx="13">
                  <c:v>423.9299927</c:v>
                </c:pt>
                <c:pt idx="14">
                  <c:v>425.0</c:v>
                </c:pt>
                <c:pt idx="15">
                  <c:v>426.0599976</c:v>
                </c:pt>
                <c:pt idx="16">
                  <c:v>426.9599915</c:v>
                </c:pt>
                <c:pt idx="17">
                  <c:v>428.0299988</c:v>
                </c:pt>
                <c:pt idx="18">
                  <c:v>428.9299927</c:v>
                </c:pt>
                <c:pt idx="19">
                  <c:v>430.0</c:v>
                </c:pt>
                <c:pt idx="20">
                  <c:v>431.0599976</c:v>
                </c:pt>
                <c:pt idx="21">
                  <c:v>431.9599915</c:v>
                </c:pt>
                <c:pt idx="22">
                  <c:v>433.0299988</c:v>
                </c:pt>
                <c:pt idx="23">
                  <c:v>433.9299927</c:v>
                </c:pt>
                <c:pt idx="24">
                  <c:v>435.0</c:v>
                </c:pt>
                <c:pt idx="25">
                  <c:v>436.0599976</c:v>
                </c:pt>
                <c:pt idx="26">
                  <c:v>436.9599915</c:v>
                </c:pt>
                <c:pt idx="27">
                  <c:v>438.0299988</c:v>
                </c:pt>
                <c:pt idx="28">
                  <c:v>438.9299927</c:v>
                </c:pt>
                <c:pt idx="29">
                  <c:v>440.0</c:v>
                </c:pt>
                <c:pt idx="30">
                  <c:v>441.0599976</c:v>
                </c:pt>
                <c:pt idx="31">
                  <c:v>441.9599915</c:v>
                </c:pt>
                <c:pt idx="32">
                  <c:v>443.0299988</c:v>
                </c:pt>
                <c:pt idx="33">
                  <c:v>443.9299927</c:v>
                </c:pt>
                <c:pt idx="34">
                  <c:v>445.0</c:v>
                </c:pt>
                <c:pt idx="35">
                  <c:v>446.0599976</c:v>
                </c:pt>
                <c:pt idx="36">
                  <c:v>446.9599915</c:v>
                </c:pt>
                <c:pt idx="37">
                  <c:v>448.0299988</c:v>
                </c:pt>
                <c:pt idx="38">
                  <c:v>448.9299927</c:v>
                </c:pt>
                <c:pt idx="39">
                  <c:v>450.0</c:v>
                </c:pt>
                <c:pt idx="40">
                  <c:v>451.0599976</c:v>
                </c:pt>
                <c:pt idx="41">
                  <c:v>451.9599915</c:v>
                </c:pt>
                <c:pt idx="42">
                  <c:v>453.0299988</c:v>
                </c:pt>
                <c:pt idx="43">
                  <c:v>453.9299927</c:v>
                </c:pt>
                <c:pt idx="44">
                  <c:v>455.0</c:v>
                </c:pt>
                <c:pt idx="45">
                  <c:v>456.0599976</c:v>
                </c:pt>
                <c:pt idx="46">
                  <c:v>456.9599915</c:v>
                </c:pt>
                <c:pt idx="47">
                  <c:v>458.0299988</c:v>
                </c:pt>
                <c:pt idx="48">
                  <c:v>458.9299927</c:v>
                </c:pt>
                <c:pt idx="49">
                  <c:v>460.0</c:v>
                </c:pt>
                <c:pt idx="50">
                  <c:v>461.0599976</c:v>
                </c:pt>
                <c:pt idx="51">
                  <c:v>461.9599915</c:v>
                </c:pt>
                <c:pt idx="52">
                  <c:v>463.0299988</c:v>
                </c:pt>
                <c:pt idx="53">
                  <c:v>463.9299927</c:v>
                </c:pt>
                <c:pt idx="54">
                  <c:v>465.0</c:v>
                </c:pt>
                <c:pt idx="55">
                  <c:v>466.0599976</c:v>
                </c:pt>
                <c:pt idx="56">
                  <c:v>466.9599915</c:v>
                </c:pt>
                <c:pt idx="57">
                  <c:v>468.0299988</c:v>
                </c:pt>
                <c:pt idx="58">
                  <c:v>468.9299927</c:v>
                </c:pt>
                <c:pt idx="59">
                  <c:v>470.0</c:v>
                </c:pt>
                <c:pt idx="60">
                  <c:v>471.0599976</c:v>
                </c:pt>
                <c:pt idx="61">
                  <c:v>471.9599915</c:v>
                </c:pt>
                <c:pt idx="62">
                  <c:v>473.0299988</c:v>
                </c:pt>
                <c:pt idx="63">
                  <c:v>473.9299927</c:v>
                </c:pt>
                <c:pt idx="64">
                  <c:v>475.0</c:v>
                </c:pt>
                <c:pt idx="65">
                  <c:v>476.0599976</c:v>
                </c:pt>
                <c:pt idx="66">
                  <c:v>476.9599915</c:v>
                </c:pt>
                <c:pt idx="67">
                  <c:v>478.0299988</c:v>
                </c:pt>
                <c:pt idx="68">
                  <c:v>478.9299927</c:v>
                </c:pt>
                <c:pt idx="69">
                  <c:v>480.0</c:v>
                </c:pt>
                <c:pt idx="70">
                  <c:v>481.0599976</c:v>
                </c:pt>
                <c:pt idx="71">
                  <c:v>481.9599915</c:v>
                </c:pt>
                <c:pt idx="72">
                  <c:v>483.0299988</c:v>
                </c:pt>
                <c:pt idx="73">
                  <c:v>483.9299927</c:v>
                </c:pt>
                <c:pt idx="74">
                  <c:v>485.0</c:v>
                </c:pt>
                <c:pt idx="75">
                  <c:v>486.0599976</c:v>
                </c:pt>
                <c:pt idx="76">
                  <c:v>486.9599915</c:v>
                </c:pt>
                <c:pt idx="77">
                  <c:v>488.0299988</c:v>
                </c:pt>
                <c:pt idx="78">
                  <c:v>488.9299927</c:v>
                </c:pt>
                <c:pt idx="79">
                  <c:v>490.0</c:v>
                </c:pt>
                <c:pt idx="80">
                  <c:v>491.0400085</c:v>
                </c:pt>
                <c:pt idx="81">
                  <c:v>491.9400024</c:v>
                </c:pt>
                <c:pt idx="82">
                  <c:v>492.9800109999996</c:v>
                </c:pt>
                <c:pt idx="83">
                  <c:v>494.019989</c:v>
                </c:pt>
                <c:pt idx="84">
                  <c:v>495.0700073</c:v>
                </c:pt>
                <c:pt idx="85">
                  <c:v>495.9700012</c:v>
                </c:pt>
                <c:pt idx="86">
                  <c:v>497.0100097999999</c:v>
                </c:pt>
                <c:pt idx="87">
                  <c:v>498.0499878</c:v>
                </c:pt>
                <c:pt idx="88">
                  <c:v>498.9500121999999</c:v>
                </c:pt>
                <c:pt idx="89">
                  <c:v>500.0</c:v>
                </c:pt>
                <c:pt idx="90">
                  <c:v>501.0400085</c:v>
                </c:pt>
                <c:pt idx="91">
                  <c:v>501.9400024</c:v>
                </c:pt>
                <c:pt idx="92">
                  <c:v>502.9800109999996</c:v>
                </c:pt>
                <c:pt idx="93">
                  <c:v>504.019989</c:v>
                </c:pt>
                <c:pt idx="94">
                  <c:v>505.0700073</c:v>
                </c:pt>
                <c:pt idx="95">
                  <c:v>505.9700012</c:v>
                </c:pt>
                <c:pt idx="96">
                  <c:v>507.0100097999999</c:v>
                </c:pt>
                <c:pt idx="97">
                  <c:v>508.0499878</c:v>
                </c:pt>
                <c:pt idx="98">
                  <c:v>508.9500121999999</c:v>
                </c:pt>
                <c:pt idx="99">
                  <c:v>510.0</c:v>
                </c:pt>
                <c:pt idx="100">
                  <c:v>511.0400085</c:v>
                </c:pt>
                <c:pt idx="101">
                  <c:v>511.9400024</c:v>
                </c:pt>
                <c:pt idx="102">
                  <c:v>512.9799805</c:v>
                </c:pt>
                <c:pt idx="103">
                  <c:v>514.0200194999999</c:v>
                </c:pt>
                <c:pt idx="104">
                  <c:v>515.0700073</c:v>
                </c:pt>
                <c:pt idx="105">
                  <c:v>515.9699707</c:v>
                </c:pt>
                <c:pt idx="106">
                  <c:v>517.0100097999996</c:v>
                </c:pt>
                <c:pt idx="107">
                  <c:v>518.0499877999999</c:v>
                </c:pt>
                <c:pt idx="108">
                  <c:v>518.9500121999992</c:v>
                </c:pt>
                <c:pt idx="109">
                  <c:v>520.0</c:v>
                </c:pt>
                <c:pt idx="110">
                  <c:v>521.039978</c:v>
                </c:pt>
                <c:pt idx="111">
                  <c:v>521.9400023999996</c:v>
                </c:pt>
                <c:pt idx="112">
                  <c:v>522.9799805</c:v>
                </c:pt>
                <c:pt idx="113">
                  <c:v>524.0200194999999</c:v>
                </c:pt>
                <c:pt idx="114">
                  <c:v>525.0700073</c:v>
                </c:pt>
                <c:pt idx="115">
                  <c:v>525.9699707</c:v>
                </c:pt>
                <c:pt idx="116">
                  <c:v>527.0100097999996</c:v>
                </c:pt>
                <c:pt idx="117">
                  <c:v>528.0499877999999</c:v>
                </c:pt>
                <c:pt idx="118">
                  <c:v>528.9500121999992</c:v>
                </c:pt>
                <c:pt idx="119">
                  <c:v>530.0</c:v>
                </c:pt>
                <c:pt idx="120">
                  <c:v>531.039978</c:v>
                </c:pt>
                <c:pt idx="121">
                  <c:v>531.9400023999996</c:v>
                </c:pt>
                <c:pt idx="122">
                  <c:v>532.9799805</c:v>
                </c:pt>
                <c:pt idx="123">
                  <c:v>534.0200194999999</c:v>
                </c:pt>
                <c:pt idx="124">
                  <c:v>535.0700073</c:v>
                </c:pt>
                <c:pt idx="125">
                  <c:v>535.9699707</c:v>
                </c:pt>
                <c:pt idx="126">
                  <c:v>537.0100097999996</c:v>
                </c:pt>
                <c:pt idx="127">
                  <c:v>538.0499877999999</c:v>
                </c:pt>
                <c:pt idx="128">
                  <c:v>538.9500121999992</c:v>
                </c:pt>
                <c:pt idx="129">
                  <c:v>540.0</c:v>
                </c:pt>
                <c:pt idx="130">
                  <c:v>541.039978</c:v>
                </c:pt>
                <c:pt idx="131">
                  <c:v>541.9400023999996</c:v>
                </c:pt>
                <c:pt idx="132">
                  <c:v>542.9799805</c:v>
                </c:pt>
                <c:pt idx="133">
                  <c:v>544.0200194999999</c:v>
                </c:pt>
                <c:pt idx="134">
                  <c:v>545.0700073</c:v>
                </c:pt>
                <c:pt idx="135">
                  <c:v>545.9699707</c:v>
                </c:pt>
                <c:pt idx="136">
                  <c:v>547.0100097999996</c:v>
                </c:pt>
                <c:pt idx="137">
                  <c:v>548.0499877999999</c:v>
                </c:pt>
                <c:pt idx="138">
                  <c:v>548.9500121999992</c:v>
                </c:pt>
                <c:pt idx="139">
                  <c:v>550.0</c:v>
                </c:pt>
                <c:pt idx="140">
                  <c:v>551.039978</c:v>
                </c:pt>
                <c:pt idx="141">
                  <c:v>551.9400023999996</c:v>
                </c:pt>
                <c:pt idx="142">
                  <c:v>552.9799805</c:v>
                </c:pt>
                <c:pt idx="143">
                  <c:v>554.0200194999999</c:v>
                </c:pt>
                <c:pt idx="144">
                  <c:v>555.0700073</c:v>
                </c:pt>
                <c:pt idx="145">
                  <c:v>555.9699707</c:v>
                </c:pt>
                <c:pt idx="146">
                  <c:v>557.0100097999996</c:v>
                </c:pt>
                <c:pt idx="147">
                  <c:v>558.0499877999999</c:v>
                </c:pt>
                <c:pt idx="148">
                  <c:v>558.9500121999992</c:v>
                </c:pt>
                <c:pt idx="149">
                  <c:v>560.0</c:v>
                </c:pt>
                <c:pt idx="150">
                  <c:v>561.0200194999999</c:v>
                </c:pt>
                <c:pt idx="151">
                  <c:v>562.0499877999999</c:v>
                </c:pt>
                <c:pt idx="152">
                  <c:v>562.9400023999996</c:v>
                </c:pt>
                <c:pt idx="153">
                  <c:v>563.9699707</c:v>
                </c:pt>
                <c:pt idx="154">
                  <c:v>565.0</c:v>
                </c:pt>
                <c:pt idx="155">
                  <c:v>566.0200194999999</c:v>
                </c:pt>
                <c:pt idx="156">
                  <c:v>567.0499877999999</c:v>
                </c:pt>
                <c:pt idx="157">
                  <c:v>567.9400023999996</c:v>
                </c:pt>
                <c:pt idx="158">
                  <c:v>568.9699707</c:v>
                </c:pt>
                <c:pt idx="159">
                  <c:v>570.0</c:v>
                </c:pt>
                <c:pt idx="160">
                  <c:v>571.0200194999999</c:v>
                </c:pt>
                <c:pt idx="161">
                  <c:v>572.0499877999999</c:v>
                </c:pt>
                <c:pt idx="162">
                  <c:v>572.9400023999996</c:v>
                </c:pt>
                <c:pt idx="163">
                  <c:v>573.9699707</c:v>
                </c:pt>
                <c:pt idx="164">
                  <c:v>575.0</c:v>
                </c:pt>
                <c:pt idx="165">
                  <c:v>576.0200194999999</c:v>
                </c:pt>
                <c:pt idx="166">
                  <c:v>577.0499877999999</c:v>
                </c:pt>
                <c:pt idx="167">
                  <c:v>577.9400023999996</c:v>
                </c:pt>
                <c:pt idx="168">
                  <c:v>578.9699707</c:v>
                </c:pt>
                <c:pt idx="169">
                  <c:v>580.0</c:v>
                </c:pt>
                <c:pt idx="170">
                  <c:v>581.0200194999999</c:v>
                </c:pt>
                <c:pt idx="171">
                  <c:v>582.0499877999999</c:v>
                </c:pt>
                <c:pt idx="172">
                  <c:v>582.9400023999996</c:v>
                </c:pt>
                <c:pt idx="173">
                  <c:v>583.9699707</c:v>
                </c:pt>
                <c:pt idx="174">
                  <c:v>585.0</c:v>
                </c:pt>
                <c:pt idx="175">
                  <c:v>586.0200194999999</c:v>
                </c:pt>
                <c:pt idx="176">
                  <c:v>587.0499877999999</c:v>
                </c:pt>
                <c:pt idx="177">
                  <c:v>587.9400023999996</c:v>
                </c:pt>
                <c:pt idx="178">
                  <c:v>588.9699707</c:v>
                </c:pt>
              </c:numCache>
            </c:numRef>
          </c:xVal>
          <c:yVal>
            <c:numRef>
              <c:f>'[LN3-5 temp studies in MES pH6 #2.xlsb]Sheet1'!$L$2:$L$180</c:f>
              <c:numCache>
                <c:formatCode>General</c:formatCode>
                <c:ptCount val="179"/>
                <c:pt idx="0">
                  <c:v>-1.456675053</c:v>
                </c:pt>
                <c:pt idx="1">
                  <c:v>-1.315507889</c:v>
                </c:pt>
                <c:pt idx="2">
                  <c:v>-1.18766129</c:v>
                </c:pt>
                <c:pt idx="3">
                  <c:v>-1.027472973</c:v>
                </c:pt>
                <c:pt idx="4">
                  <c:v>-0.824598074</c:v>
                </c:pt>
                <c:pt idx="5">
                  <c:v>-0.6520020962</c:v>
                </c:pt>
                <c:pt idx="6">
                  <c:v>-0.4928176403</c:v>
                </c:pt>
                <c:pt idx="7">
                  <c:v>-0.2934744358</c:v>
                </c:pt>
                <c:pt idx="8">
                  <c:v>-0.005181789398</c:v>
                </c:pt>
                <c:pt idx="9">
                  <c:v>0.2469875813</c:v>
                </c:pt>
                <c:pt idx="10">
                  <c:v>0.5349469185</c:v>
                </c:pt>
                <c:pt idx="11">
                  <c:v>0.7765412331</c:v>
                </c:pt>
                <c:pt idx="12">
                  <c:v>1.014288425</c:v>
                </c:pt>
                <c:pt idx="13">
                  <c:v>1.336227417</c:v>
                </c:pt>
                <c:pt idx="14">
                  <c:v>1.682866335</c:v>
                </c:pt>
                <c:pt idx="15">
                  <c:v>2.010725021</c:v>
                </c:pt>
                <c:pt idx="16">
                  <c:v>2.336632966999999</c:v>
                </c:pt>
                <c:pt idx="17">
                  <c:v>2.795969963</c:v>
                </c:pt>
                <c:pt idx="18">
                  <c:v>3.203210831</c:v>
                </c:pt>
                <c:pt idx="19">
                  <c:v>3.637714863000001</c:v>
                </c:pt>
                <c:pt idx="20">
                  <c:v>4.136798382</c:v>
                </c:pt>
                <c:pt idx="21">
                  <c:v>4.631034850999994</c:v>
                </c:pt>
                <c:pt idx="22">
                  <c:v>5.159713745</c:v>
                </c:pt>
                <c:pt idx="23">
                  <c:v>5.703159332</c:v>
                </c:pt>
                <c:pt idx="24">
                  <c:v>6.296759129</c:v>
                </c:pt>
                <c:pt idx="25">
                  <c:v>6.913163185</c:v>
                </c:pt>
                <c:pt idx="26">
                  <c:v>7.605363845999999</c:v>
                </c:pt>
                <c:pt idx="27">
                  <c:v>8.366310120000001</c:v>
                </c:pt>
                <c:pt idx="28">
                  <c:v>9.17184639</c:v>
                </c:pt>
                <c:pt idx="29">
                  <c:v>9.971298218</c:v>
                </c:pt>
                <c:pt idx="30">
                  <c:v>10.82680225</c:v>
                </c:pt>
                <c:pt idx="31">
                  <c:v>11.66985893</c:v>
                </c:pt>
                <c:pt idx="32">
                  <c:v>12.65773201</c:v>
                </c:pt>
                <c:pt idx="33">
                  <c:v>13.65546417</c:v>
                </c:pt>
                <c:pt idx="34">
                  <c:v>14.72719765</c:v>
                </c:pt>
                <c:pt idx="35">
                  <c:v>15.79789543</c:v>
                </c:pt>
                <c:pt idx="36">
                  <c:v>16.90069771</c:v>
                </c:pt>
                <c:pt idx="37">
                  <c:v>18.04512404999999</c:v>
                </c:pt>
                <c:pt idx="38">
                  <c:v>19.23924255</c:v>
                </c:pt>
                <c:pt idx="39">
                  <c:v>20.48282242</c:v>
                </c:pt>
                <c:pt idx="40">
                  <c:v>21.7443161</c:v>
                </c:pt>
                <c:pt idx="41">
                  <c:v>23.07482529</c:v>
                </c:pt>
                <c:pt idx="42">
                  <c:v>24.3870697</c:v>
                </c:pt>
                <c:pt idx="43">
                  <c:v>25.70781326000001</c:v>
                </c:pt>
                <c:pt idx="44">
                  <c:v>27.12527657</c:v>
                </c:pt>
                <c:pt idx="45">
                  <c:v>28.54437065</c:v>
                </c:pt>
                <c:pt idx="46">
                  <c:v>30.02088356</c:v>
                </c:pt>
                <c:pt idx="47">
                  <c:v>31.54460907</c:v>
                </c:pt>
                <c:pt idx="48">
                  <c:v>33.17067719</c:v>
                </c:pt>
                <c:pt idx="49">
                  <c:v>34.7068634</c:v>
                </c:pt>
                <c:pt idx="50">
                  <c:v>36.1620636</c:v>
                </c:pt>
                <c:pt idx="51">
                  <c:v>37.64487456999996</c:v>
                </c:pt>
                <c:pt idx="52">
                  <c:v>39.17085266</c:v>
                </c:pt>
                <c:pt idx="53">
                  <c:v>40.78073883</c:v>
                </c:pt>
                <c:pt idx="54">
                  <c:v>42.32597733</c:v>
                </c:pt>
                <c:pt idx="55">
                  <c:v>43.85448836999996</c:v>
                </c:pt>
                <c:pt idx="56">
                  <c:v>45.35227965999998</c:v>
                </c:pt>
                <c:pt idx="57">
                  <c:v>46.81323242</c:v>
                </c:pt>
                <c:pt idx="58">
                  <c:v>48.34420013</c:v>
                </c:pt>
                <c:pt idx="59">
                  <c:v>49.78740692</c:v>
                </c:pt>
                <c:pt idx="60">
                  <c:v>51.22902679</c:v>
                </c:pt>
                <c:pt idx="61">
                  <c:v>52.63806915</c:v>
                </c:pt>
                <c:pt idx="62">
                  <c:v>54.08180237</c:v>
                </c:pt>
                <c:pt idx="63">
                  <c:v>55.48568725999996</c:v>
                </c:pt>
                <c:pt idx="64">
                  <c:v>56.81488036999995</c:v>
                </c:pt>
                <c:pt idx="65">
                  <c:v>58.18395615</c:v>
                </c:pt>
                <c:pt idx="66">
                  <c:v>59.57151794</c:v>
                </c:pt>
                <c:pt idx="67">
                  <c:v>60.88894272</c:v>
                </c:pt>
                <c:pt idx="68">
                  <c:v>62.17228317</c:v>
                </c:pt>
                <c:pt idx="69">
                  <c:v>63.4312706</c:v>
                </c:pt>
                <c:pt idx="70">
                  <c:v>64.61627197</c:v>
                </c:pt>
                <c:pt idx="71">
                  <c:v>65.70828247</c:v>
                </c:pt>
                <c:pt idx="72">
                  <c:v>66.83343505999999</c:v>
                </c:pt>
                <c:pt idx="73">
                  <c:v>67.98778534</c:v>
                </c:pt>
                <c:pt idx="74">
                  <c:v>68.99230957</c:v>
                </c:pt>
                <c:pt idx="75">
                  <c:v>70.04827880999994</c:v>
                </c:pt>
                <c:pt idx="76">
                  <c:v>71.0082321199999</c:v>
                </c:pt>
                <c:pt idx="77">
                  <c:v>72.00727080999998</c:v>
                </c:pt>
                <c:pt idx="78">
                  <c:v>72.89405823</c:v>
                </c:pt>
                <c:pt idx="79">
                  <c:v>73.75389862</c:v>
                </c:pt>
                <c:pt idx="80">
                  <c:v>74.55297851999988</c:v>
                </c:pt>
                <c:pt idx="81">
                  <c:v>75.20900726</c:v>
                </c:pt>
                <c:pt idx="82">
                  <c:v>75.92451477</c:v>
                </c:pt>
                <c:pt idx="83">
                  <c:v>76.5463562</c:v>
                </c:pt>
                <c:pt idx="84">
                  <c:v>77.17145537999998</c:v>
                </c:pt>
                <c:pt idx="85">
                  <c:v>77.65267944</c:v>
                </c:pt>
                <c:pt idx="86">
                  <c:v>78.09895325</c:v>
                </c:pt>
                <c:pt idx="87">
                  <c:v>78.40962982</c:v>
                </c:pt>
                <c:pt idx="88">
                  <c:v>78.74845886</c:v>
                </c:pt>
                <c:pt idx="89">
                  <c:v>79.01073456</c:v>
                </c:pt>
                <c:pt idx="90">
                  <c:v>79.15331267999998</c:v>
                </c:pt>
                <c:pt idx="91">
                  <c:v>79.33556366</c:v>
                </c:pt>
                <c:pt idx="92">
                  <c:v>79.46554565</c:v>
                </c:pt>
                <c:pt idx="93">
                  <c:v>79.57302855999997</c:v>
                </c:pt>
                <c:pt idx="94">
                  <c:v>79.61121368</c:v>
                </c:pt>
                <c:pt idx="95">
                  <c:v>79.61473845999998</c:v>
                </c:pt>
                <c:pt idx="96">
                  <c:v>79.58806609999999</c:v>
                </c:pt>
                <c:pt idx="97">
                  <c:v>79.55314636</c:v>
                </c:pt>
                <c:pt idx="98">
                  <c:v>79.48818206999998</c:v>
                </c:pt>
                <c:pt idx="99">
                  <c:v>79.35362243999998</c:v>
                </c:pt>
                <c:pt idx="100">
                  <c:v>79.20928955</c:v>
                </c:pt>
                <c:pt idx="101">
                  <c:v>78.99958800999998</c:v>
                </c:pt>
                <c:pt idx="102">
                  <c:v>78.75739287999998</c:v>
                </c:pt>
                <c:pt idx="103">
                  <c:v>78.50372314</c:v>
                </c:pt>
                <c:pt idx="104">
                  <c:v>78.25708770999998</c:v>
                </c:pt>
                <c:pt idx="105">
                  <c:v>77.93972015</c:v>
                </c:pt>
                <c:pt idx="106">
                  <c:v>77.51495361</c:v>
                </c:pt>
                <c:pt idx="107">
                  <c:v>77.03289031999999</c:v>
                </c:pt>
                <c:pt idx="108">
                  <c:v>76.60063934</c:v>
                </c:pt>
                <c:pt idx="109">
                  <c:v>76.01114655</c:v>
                </c:pt>
                <c:pt idx="110">
                  <c:v>75.53623199</c:v>
                </c:pt>
                <c:pt idx="111">
                  <c:v>74.95565795999998</c:v>
                </c:pt>
                <c:pt idx="112">
                  <c:v>74.34326172</c:v>
                </c:pt>
                <c:pt idx="113">
                  <c:v>73.80360412999998</c:v>
                </c:pt>
                <c:pt idx="114">
                  <c:v>73.10161591</c:v>
                </c:pt>
                <c:pt idx="115">
                  <c:v>72.41729736</c:v>
                </c:pt>
                <c:pt idx="116">
                  <c:v>71.66361236999998</c:v>
                </c:pt>
                <c:pt idx="117">
                  <c:v>70.92166901</c:v>
                </c:pt>
                <c:pt idx="118">
                  <c:v>70.16129303</c:v>
                </c:pt>
                <c:pt idx="119">
                  <c:v>69.27872467</c:v>
                </c:pt>
                <c:pt idx="120">
                  <c:v>68.50376129</c:v>
                </c:pt>
                <c:pt idx="121">
                  <c:v>67.62802886999991</c:v>
                </c:pt>
                <c:pt idx="122">
                  <c:v>66.8160553</c:v>
                </c:pt>
                <c:pt idx="123">
                  <c:v>65.96648407</c:v>
                </c:pt>
                <c:pt idx="124">
                  <c:v>65.0662384</c:v>
                </c:pt>
                <c:pt idx="125">
                  <c:v>64.27497864</c:v>
                </c:pt>
                <c:pt idx="126">
                  <c:v>63.43624878</c:v>
                </c:pt>
                <c:pt idx="127">
                  <c:v>62.51766967999995</c:v>
                </c:pt>
                <c:pt idx="128">
                  <c:v>61.563797</c:v>
                </c:pt>
                <c:pt idx="129">
                  <c:v>60.75204468</c:v>
                </c:pt>
                <c:pt idx="130">
                  <c:v>59.93996429</c:v>
                </c:pt>
                <c:pt idx="131">
                  <c:v>59.0782547</c:v>
                </c:pt>
                <c:pt idx="132">
                  <c:v>58.32530975</c:v>
                </c:pt>
                <c:pt idx="133">
                  <c:v>57.49997711</c:v>
                </c:pt>
                <c:pt idx="134">
                  <c:v>56.63492966</c:v>
                </c:pt>
                <c:pt idx="135">
                  <c:v>55.81535339</c:v>
                </c:pt>
                <c:pt idx="136">
                  <c:v>54.94774628</c:v>
                </c:pt>
                <c:pt idx="137">
                  <c:v>54.08370972</c:v>
                </c:pt>
                <c:pt idx="138">
                  <c:v>53.13210678</c:v>
                </c:pt>
                <c:pt idx="139">
                  <c:v>52.2328949</c:v>
                </c:pt>
                <c:pt idx="140">
                  <c:v>51.32307816</c:v>
                </c:pt>
                <c:pt idx="141">
                  <c:v>50.38275528</c:v>
                </c:pt>
                <c:pt idx="142">
                  <c:v>49.55410385</c:v>
                </c:pt>
                <c:pt idx="143">
                  <c:v>48.61558914</c:v>
                </c:pt>
                <c:pt idx="144">
                  <c:v>47.77936935</c:v>
                </c:pt>
                <c:pt idx="145">
                  <c:v>46.86376572000001</c:v>
                </c:pt>
                <c:pt idx="146">
                  <c:v>45.91828537</c:v>
                </c:pt>
                <c:pt idx="147">
                  <c:v>45.12836456</c:v>
                </c:pt>
                <c:pt idx="148">
                  <c:v>44.25156784</c:v>
                </c:pt>
                <c:pt idx="149">
                  <c:v>43.38765716999995</c:v>
                </c:pt>
                <c:pt idx="150">
                  <c:v>42.56676865</c:v>
                </c:pt>
                <c:pt idx="151">
                  <c:v>41.80438614</c:v>
                </c:pt>
                <c:pt idx="152">
                  <c:v>41.04222107</c:v>
                </c:pt>
                <c:pt idx="153">
                  <c:v>40.28184509</c:v>
                </c:pt>
                <c:pt idx="154">
                  <c:v>39.51454926</c:v>
                </c:pt>
                <c:pt idx="155">
                  <c:v>38.68100356999998</c:v>
                </c:pt>
                <c:pt idx="156">
                  <c:v>37.89746094</c:v>
                </c:pt>
                <c:pt idx="157">
                  <c:v>37.17272186</c:v>
                </c:pt>
                <c:pt idx="158">
                  <c:v>36.45131683</c:v>
                </c:pt>
                <c:pt idx="159">
                  <c:v>35.6640892</c:v>
                </c:pt>
                <c:pt idx="160">
                  <c:v>34.89667511</c:v>
                </c:pt>
                <c:pt idx="161">
                  <c:v>34.19752502</c:v>
                </c:pt>
                <c:pt idx="162">
                  <c:v>33.45706939999998</c:v>
                </c:pt>
                <c:pt idx="163">
                  <c:v>32.76669312</c:v>
                </c:pt>
                <c:pt idx="164">
                  <c:v>32.08399963</c:v>
                </c:pt>
                <c:pt idx="165">
                  <c:v>31.29357147</c:v>
                </c:pt>
                <c:pt idx="166">
                  <c:v>30.55669403</c:v>
                </c:pt>
                <c:pt idx="167">
                  <c:v>29.79679107999999</c:v>
                </c:pt>
                <c:pt idx="168">
                  <c:v>29.1518898</c:v>
                </c:pt>
                <c:pt idx="169">
                  <c:v>28.54732132000001</c:v>
                </c:pt>
                <c:pt idx="170">
                  <c:v>27.92258072</c:v>
                </c:pt>
                <c:pt idx="171">
                  <c:v>27.31458281999999</c:v>
                </c:pt>
                <c:pt idx="172">
                  <c:v>26.69517899</c:v>
                </c:pt>
                <c:pt idx="173">
                  <c:v>26.10828781</c:v>
                </c:pt>
                <c:pt idx="174">
                  <c:v>25.54797363</c:v>
                </c:pt>
                <c:pt idx="175">
                  <c:v>24.96627045</c:v>
                </c:pt>
                <c:pt idx="176">
                  <c:v>24.4574585</c:v>
                </c:pt>
                <c:pt idx="177">
                  <c:v>23.96220397999996</c:v>
                </c:pt>
                <c:pt idx="178">
                  <c:v>23.52338409</c:v>
                </c:pt>
              </c:numCache>
            </c:numRef>
          </c:yVal>
          <c:smooth val="0"/>
        </c:ser>
        <c:ser>
          <c:idx val="11"/>
          <c:order val="11"/>
          <c:tx>
            <c:strRef>
              <c:f>'[LN3-5 temp studies in MES pH6 #2.xlsb]Sheet1'!$M$1</c:f>
              <c:strCache>
                <c:ptCount val="1"/>
                <c:pt idx="0">
                  <c:v>45</c:v>
                </c:pt>
              </c:strCache>
            </c:strRef>
          </c:tx>
          <c:spPr>
            <a:ln w="12700"/>
          </c:spPr>
          <c:marker>
            <c:symbol val="none"/>
          </c:marker>
          <c:xVal>
            <c:numRef>
              <c:f>'[LN3-5 temp studies in MES pH6 #2.xlsb]Sheet1'!$A$2:$A$180</c:f>
              <c:numCache>
                <c:formatCode>General</c:formatCode>
                <c:ptCount val="179"/>
                <c:pt idx="0">
                  <c:v>411.0700073</c:v>
                </c:pt>
                <c:pt idx="1">
                  <c:v>412.0</c:v>
                </c:pt>
                <c:pt idx="2">
                  <c:v>413.0700073</c:v>
                </c:pt>
                <c:pt idx="3">
                  <c:v>414.0</c:v>
                </c:pt>
                <c:pt idx="4">
                  <c:v>415.0700073</c:v>
                </c:pt>
                <c:pt idx="5">
                  <c:v>416.0</c:v>
                </c:pt>
                <c:pt idx="6">
                  <c:v>417.0700073</c:v>
                </c:pt>
                <c:pt idx="7">
                  <c:v>418.0</c:v>
                </c:pt>
                <c:pt idx="8">
                  <c:v>419.0700073</c:v>
                </c:pt>
                <c:pt idx="9">
                  <c:v>420.0</c:v>
                </c:pt>
                <c:pt idx="10">
                  <c:v>421.0599976</c:v>
                </c:pt>
                <c:pt idx="11">
                  <c:v>421.9599915</c:v>
                </c:pt>
                <c:pt idx="12">
                  <c:v>423.0299988</c:v>
                </c:pt>
                <c:pt idx="13">
                  <c:v>423.9299927</c:v>
                </c:pt>
                <c:pt idx="14">
                  <c:v>425.0</c:v>
                </c:pt>
                <c:pt idx="15">
                  <c:v>426.0599976</c:v>
                </c:pt>
                <c:pt idx="16">
                  <c:v>426.9599915</c:v>
                </c:pt>
                <c:pt idx="17">
                  <c:v>428.0299988</c:v>
                </c:pt>
                <c:pt idx="18">
                  <c:v>428.9299927</c:v>
                </c:pt>
                <c:pt idx="19">
                  <c:v>430.0</c:v>
                </c:pt>
                <c:pt idx="20">
                  <c:v>431.0599976</c:v>
                </c:pt>
                <c:pt idx="21">
                  <c:v>431.9599915</c:v>
                </c:pt>
                <c:pt idx="22">
                  <c:v>433.0299988</c:v>
                </c:pt>
                <c:pt idx="23">
                  <c:v>433.9299927</c:v>
                </c:pt>
                <c:pt idx="24">
                  <c:v>435.0</c:v>
                </c:pt>
                <c:pt idx="25">
                  <c:v>436.0599976</c:v>
                </c:pt>
                <c:pt idx="26">
                  <c:v>436.9599915</c:v>
                </c:pt>
                <c:pt idx="27">
                  <c:v>438.0299988</c:v>
                </c:pt>
                <c:pt idx="28">
                  <c:v>438.9299927</c:v>
                </c:pt>
                <c:pt idx="29">
                  <c:v>440.0</c:v>
                </c:pt>
                <c:pt idx="30">
                  <c:v>441.0599976</c:v>
                </c:pt>
                <c:pt idx="31">
                  <c:v>441.9599915</c:v>
                </c:pt>
                <c:pt idx="32">
                  <c:v>443.0299988</c:v>
                </c:pt>
                <c:pt idx="33">
                  <c:v>443.9299927</c:v>
                </c:pt>
                <c:pt idx="34">
                  <c:v>445.0</c:v>
                </c:pt>
                <c:pt idx="35">
                  <c:v>446.0599976</c:v>
                </c:pt>
                <c:pt idx="36">
                  <c:v>446.9599915</c:v>
                </c:pt>
                <c:pt idx="37">
                  <c:v>448.0299988</c:v>
                </c:pt>
                <c:pt idx="38">
                  <c:v>448.9299927</c:v>
                </c:pt>
                <c:pt idx="39">
                  <c:v>450.0</c:v>
                </c:pt>
                <c:pt idx="40">
                  <c:v>451.0599976</c:v>
                </c:pt>
                <c:pt idx="41">
                  <c:v>451.9599915</c:v>
                </c:pt>
                <c:pt idx="42">
                  <c:v>453.0299988</c:v>
                </c:pt>
                <c:pt idx="43">
                  <c:v>453.9299927</c:v>
                </c:pt>
                <c:pt idx="44">
                  <c:v>455.0</c:v>
                </c:pt>
                <c:pt idx="45">
                  <c:v>456.0599976</c:v>
                </c:pt>
                <c:pt idx="46">
                  <c:v>456.9599915</c:v>
                </c:pt>
                <c:pt idx="47">
                  <c:v>458.0299988</c:v>
                </c:pt>
                <c:pt idx="48">
                  <c:v>458.9299927</c:v>
                </c:pt>
                <c:pt idx="49">
                  <c:v>460.0</c:v>
                </c:pt>
                <c:pt idx="50">
                  <c:v>461.0599976</c:v>
                </c:pt>
                <c:pt idx="51">
                  <c:v>461.9599915</c:v>
                </c:pt>
                <c:pt idx="52">
                  <c:v>463.0299988</c:v>
                </c:pt>
                <c:pt idx="53">
                  <c:v>463.9299927</c:v>
                </c:pt>
                <c:pt idx="54">
                  <c:v>465.0</c:v>
                </c:pt>
                <c:pt idx="55">
                  <c:v>466.0599976</c:v>
                </c:pt>
                <c:pt idx="56">
                  <c:v>466.9599915</c:v>
                </c:pt>
                <c:pt idx="57">
                  <c:v>468.0299988</c:v>
                </c:pt>
                <c:pt idx="58">
                  <c:v>468.9299927</c:v>
                </c:pt>
                <c:pt idx="59">
                  <c:v>470.0</c:v>
                </c:pt>
                <c:pt idx="60">
                  <c:v>471.0599976</c:v>
                </c:pt>
                <c:pt idx="61">
                  <c:v>471.9599915</c:v>
                </c:pt>
                <c:pt idx="62">
                  <c:v>473.0299988</c:v>
                </c:pt>
                <c:pt idx="63">
                  <c:v>473.9299927</c:v>
                </c:pt>
                <c:pt idx="64">
                  <c:v>475.0</c:v>
                </c:pt>
                <c:pt idx="65">
                  <c:v>476.0599976</c:v>
                </c:pt>
                <c:pt idx="66">
                  <c:v>476.9599915</c:v>
                </c:pt>
                <c:pt idx="67">
                  <c:v>478.0299988</c:v>
                </c:pt>
                <c:pt idx="68">
                  <c:v>478.9299927</c:v>
                </c:pt>
                <c:pt idx="69">
                  <c:v>480.0</c:v>
                </c:pt>
                <c:pt idx="70">
                  <c:v>481.0599976</c:v>
                </c:pt>
                <c:pt idx="71">
                  <c:v>481.9599915</c:v>
                </c:pt>
                <c:pt idx="72">
                  <c:v>483.0299988</c:v>
                </c:pt>
                <c:pt idx="73">
                  <c:v>483.9299927</c:v>
                </c:pt>
                <c:pt idx="74">
                  <c:v>485.0</c:v>
                </c:pt>
                <c:pt idx="75">
                  <c:v>486.0599976</c:v>
                </c:pt>
                <c:pt idx="76">
                  <c:v>486.9599915</c:v>
                </c:pt>
                <c:pt idx="77">
                  <c:v>488.0299988</c:v>
                </c:pt>
                <c:pt idx="78">
                  <c:v>488.9299927</c:v>
                </c:pt>
                <c:pt idx="79">
                  <c:v>490.0</c:v>
                </c:pt>
                <c:pt idx="80">
                  <c:v>491.0400085</c:v>
                </c:pt>
                <c:pt idx="81">
                  <c:v>491.9400024</c:v>
                </c:pt>
                <c:pt idx="82">
                  <c:v>492.9800109999996</c:v>
                </c:pt>
                <c:pt idx="83">
                  <c:v>494.019989</c:v>
                </c:pt>
                <c:pt idx="84">
                  <c:v>495.0700073</c:v>
                </c:pt>
                <c:pt idx="85">
                  <c:v>495.9700012</c:v>
                </c:pt>
                <c:pt idx="86">
                  <c:v>497.0100097999999</c:v>
                </c:pt>
                <c:pt idx="87">
                  <c:v>498.0499878</c:v>
                </c:pt>
                <c:pt idx="88">
                  <c:v>498.9500121999999</c:v>
                </c:pt>
                <c:pt idx="89">
                  <c:v>500.0</c:v>
                </c:pt>
                <c:pt idx="90">
                  <c:v>501.0400085</c:v>
                </c:pt>
                <c:pt idx="91">
                  <c:v>501.9400024</c:v>
                </c:pt>
                <c:pt idx="92">
                  <c:v>502.9800109999996</c:v>
                </c:pt>
                <c:pt idx="93">
                  <c:v>504.019989</c:v>
                </c:pt>
                <c:pt idx="94">
                  <c:v>505.0700073</c:v>
                </c:pt>
                <c:pt idx="95">
                  <c:v>505.9700012</c:v>
                </c:pt>
                <c:pt idx="96">
                  <c:v>507.0100097999999</c:v>
                </c:pt>
                <c:pt idx="97">
                  <c:v>508.0499878</c:v>
                </c:pt>
                <c:pt idx="98">
                  <c:v>508.9500121999999</c:v>
                </c:pt>
                <c:pt idx="99">
                  <c:v>510.0</c:v>
                </c:pt>
                <c:pt idx="100">
                  <c:v>511.0400085</c:v>
                </c:pt>
                <c:pt idx="101">
                  <c:v>511.9400024</c:v>
                </c:pt>
                <c:pt idx="102">
                  <c:v>512.9799805</c:v>
                </c:pt>
                <c:pt idx="103">
                  <c:v>514.0200194999999</c:v>
                </c:pt>
                <c:pt idx="104">
                  <c:v>515.0700073</c:v>
                </c:pt>
                <c:pt idx="105">
                  <c:v>515.9699707</c:v>
                </c:pt>
                <c:pt idx="106">
                  <c:v>517.0100097999996</c:v>
                </c:pt>
                <c:pt idx="107">
                  <c:v>518.0499877999999</c:v>
                </c:pt>
                <c:pt idx="108">
                  <c:v>518.9500121999992</c:v>
                </c:pt>
                <c:pt idx="109">
                  <c:v>520.0</c:v>
                </c:pt>
                <c:pt idx="110">
                  <c:v>521.039978</c:v>
                </c:pt>
                <c:pt idx="111">
                  <c:v>521.9400023999996</c:v>
                </c:pt>
                <c:pt idx="112">
                  <c:v>522.9799805</c:v>
                </c:pt>
                <c:pt idx="113">
                  <c:v>524.0200194999999</c:v>
                </c:pt>
                <c:pt idx="114">
                  <c:v>525.0700073</c:v>
                </c:pt>
                <c:pt idx="115">
                  <c:v>525.9699707</c:v>
                </c:pt>
                <c:pt idx="116">
                  <c:v>527.0100097999996</c:v>
                </c:pt>
                <c:pt idx="117">
                  <c:v>528.0499877999999</c:v>
                </c:pt>
                <c:pt idx="118">
                  <c:v>528.9500121999992</c:v>
                </c:pt>
                <c:pt idx="119">
                  <c:v>530.0</c:v>
                </c:pt>
                <c:pt idx="120">
                  <c:v>531.039978</c:v>
                </c:pt>
                <c:pt idx="121">
                  <c:v>531.9400023999996</c:v>
                </c:pt>
                <c:pt idx="122">
                  <c:v>532.9799805</c:v>
                </c:pt>
                <c:pt idx="123">
                  <c:v>534.0200194999999</c:v>
                </c:pt>
                <c:pt idx="124">
                  <c:v>535.0700073</c:v>
                </c:pt>
                <c:pt idx="125">
                  <c:v>535.9699707</c:v>
                </c:pt>
                <c:pt idx="126">
                  <c:v>537.0100097999996</c:v>
                </c:pt>
                <c:pt idx="127">
                  <c:v>538.0499877999999</c:v>
                </c:pt>
                <c:pt idx="128">
                  <c:v>538.9500121999992</c:v>
                </c:pt>
                <c:pt idx="129">
                  <c:v>540.0</c:v>
                </c:pt>
                <c:pt idx="130">
                  <c:v>541.039978</c:v>
                </c:pt>
                <c:pt idx="131">
                  <c:v>541.9400023999996</c:v>
                </c:pt>
                <c:pt idx="132">
                  <c:v>542.9799805</c:v>
                </c:pt>
                <c:pt idx="133">
                  <c:v>544.0200194999999</c:v>
                </c:pt>
                <c:pt idx="134">
                  <c:v>545.0700073</c:v>
                </c:pt>
                <c:pt idx="135">
                  <c:v>545.9699707</c:v>
                </c:pt>
                <c:pt idx="136">
                  <c:v>547.0100097999996</c:v>
                </c:pt>
                <c:pt idx="137">
                  <c:v>548.0499877999999</c:v>
                </c:pt>
                <c:pt idx="138">
                  <c:v>548.9500121999992</c:v>
                </c:pt>
                <c:pt idx="139">
                  <c:v>550.0</c:v>
                </c:pt>
                <c:pt idx="140">
                  <c:v>551.039978</c:v>
                </c:pt>
                <c:pt idx="141">
                  <c:v>551.9400023999996</c:v>
                </c:pt>
                <c:pt idx="142">
                  <c:v>552.9799805</c:v>
                </c:pt>
                <c:pt idx="143">
                  <c:v>554.0200194999999</c:v>
                </c:pt>
                <c:pt idx="144">
                  <c:v>555.0700073</c:v>
                </c:pt>
                <c:pt idx="145">
                  <c:v>555.9699707</c:v>
                </c:pt>
                <c:pt idx="146">
                  <c:v>557.0100097999996</c:v>
                </c:pt>
                <c:pt idx="147">
                  <c:v>558.0499877999999</c:v>
                </c:pt>
                <c:pt idx="148">
                  <c:v>558.9500121999992</c:v>
                </c:pt>
                <c:pt idx="149">
                  <c:v>560.0</c:v>
                </c:pt>
                <c:pt idx="150">
                  <c:v>561.0200194999999</c:v>
                </c:pt>
                <c:pt idx="151">
                  <c:v>562.0499877999999</c:v>
                </c:pt>
                <c:pt idx="152">
                  <c:v>562.9400023999996</c:v>
                </c:pt>
                <c:pt idx="153">
                  <c:v>563.9699707</c:v>
                </c:pt>
                <c:pt idx="154">
                  <c:v>565.0</c:v>
                </c:pt>
                <c:pt idx="155">
                  <c:v>566.0200194999999</c:v>
                </c:pt>
                <c:pt idx="156">
                  <c:v>567.0499877999999</c:v>
                </c:pt>
                <c:pt idx="157">
                  <c:v>567.9400023999996</c:v>
                </c:pt>
                <c:pt idx="158">
                  <c:v>568.9699707</c:v>
                </c:pt>
                <c:pt idx="159">
                  <c:v>570.0</c:v>
                </c:pt>
                <c:pt idx="160">
                  <c:v>571.0200194999999</c:v>
                </c:pt>
                <c:pt idx="161">
                  <c:v>572.0499877999999</c:v>
                </c:pt>
                <c:pt idx="162">
                  <c:v>572.9400023999996</c:v>
                </c:pt>
                <c:pt idx="163">
                  <c:v>573.9699707</c:v>
                </c:pt>
                <c:pt idx="164">
                  <c:v>575.0</c:v>
                </c:pt>
                <c:pt idx="165">
                  <c:v>576.0200194999999</c:v>
                </c:pt>
                <c:pt idx="166">
                  <c:v>577.0499877999999</c:v>
                </c:pt>
                <c:pt idx="167">
                  <c:v>577.9400023999996</c:v>
                </c:pt>
                <c:pt idx="168">
                  <c:v>578.9699707</c:v>
                </c:pt>
                <c:pt idx="169">
                  <c:v>580.0</c:v>
                </c:pt>
                <c:pt idx="170">
                  <c:v>581.0200194999999</c:v>
                </c:pt>
                <c:pt idx="171">
                  <c:v>582.0499877999999</c:v>
                </c:pt>
                <c:pt idx="172">
                  <c:v>582.9400023999996</c:v>
                </c:pt>
                <c:pt idx="173">
                  <c:v>583.9699707</c:v>
                </c:pt>
                <c:pt idx="174">
                  <c:v>585.0</c:v>
                </c:pt>
                <c:pt idx="175">
                  <c:v>586.0200194999999</c:v>
                </c:pt>
                <c:pt idx="176">
                  <c:v>587.0499877999999</c:v>
                </c:pt>
                <c:pt idx="177">
                  <c:v>587.9400023999996</c:v>
                </c:pt>
                <c:pt idx="178">
                  <c:v>588.9699707</c:v>
                </c:pt>
              </c:numCache>
            </c:numRef>
          </c:xVal>
          <c:yVal>
            <c:numRef>
              <c:f>'[LN3-5 temp studies in MES pH6 #2.xlsb]Sheet1'!$M$2:$M$180</c:f>
              <c:numCache>
                <c:formatCode>General</c:formatCode>
                <c:ptCount val="179"/>
                <c:pt idx="0">
                  <c:v>-1.807296038</c:v>
                </c:pt>
                <c:pt idx="1">
                  <c:v>-1.666641951</c:v>
                </c:pt>
                <c:pt idx="2">
                  <c:v>-1.513947606</c:v>
                </c:pt>
                <c:pt idx="3">
                  <c:v>-1.378377438</c:v>
                </c:pt>
                <c:pt idx="4">
                  <c:v>-1.206393719</c:v>
                </c:pt>
                <c:pt idx="5">
                  <c:v>-1.062931538</c:v>
                </c:pt>
                <c:pt idx="6">
                  <c:v>-0.8831558228</c:v>
                </c:pt>
                <c:pt idx="7">
                  <c:v>-0.673635006</c:v>
                </c:pt>
                <c:pt idx="8">
                  <c:v>-0.4050881863</c:v>
                </c:pt>
                <c:pt idx="9">
                  <c:v>-0.1827716827</c:v>
                </c:pt>
                <c:pt idx="10">
                  <c:v>0.1589670181</c:v>
                </c:pt>
                <c:pt idx="11">
                  <c:v>0.4353392124</c:v>
                </c:pt>
                <c:pt idx="12">
                  <c:v>0.7128431797</c:v>
                </c:pt>
                <c:pt idx="13">
                  <c:v>1.029103994</c:v>
                </c:pt>
                <c:pt idx="14">
                  <c:v>1.359407663</c:v>
                </c:pt>
                <c:pt idx="15">
                  <c:v>1.701006889</c:v>
                </c:pt>
                <c:pt idx="16">
                  <c:v>2.089558124999999</c:v>
                </c:pt>
                <c:pt idx="17">
                  <c:v>2.557878017</c:v>
                </c:pt>
                <c:pt idx="18">
                  <c:v>2.966175556</c:v>
                </c:pt>
                <c:pt idx="19">
                  <c:v>3.375457764</c:v>
                </c:pt>
                <c:pt idx="20">
                  <c:v>3.849926472</c:v>
                </c:pt>
                <c:pt idx="21">
                  <c:v>4.381253242</c:v>
                </c:pt>
                <c:pt idx="22">
                  <c:v>4.937824726</c:v>
                </c:pt>
                <c:pt idx="23">
                  <c:v>5.499314307999999</c:v>
                </c:pt>
                <c:pt idx="24">
                  <c:v>6.058995246999993</c:v>
                </c:pt>
                <c:pt idx="25">
                  <c:v>6.635652065</c:v>
                </c:pt>
                <c:pt idx="26">
                  <c:v>7.285511970999995</c:v>
                </c:pt>
                <c:pt idx="27">
                  <c:v>8.009690285</c:v>
                </c:pt>
                <c:pt idx="28">
                  <c:v>8.824048996</c:v>
                </c:pt>
                <c:pt idx="29">
                  <c:v>9.581300735</c:v>
                </c:pt>
                <c:pt idx="30">
                  <c:v>10.50642204</c:v>
                </c:pt>
                <c:pt idx="31">
                  <c:v>11.36145782</c:v>
                </c:pt>
                <c:pt idx="32">
                  <c:v>12.36660385</c:v>
                </c:pt>
                <c:pt idx="33">
                  <c:v>13.2822628</c:v>
                </c:pt>
                <c:pt idx="34">
                  <c:v>14.31703377</c:v>
                </c:pt>
                <c:pt idx="35">
                  <c:v>15.40565109</c:v>
                </c:pt>
                <c:pt idx="36">
                  <c:v>16.5014286</c:v>
                </c:pt>
                <c:pt idx="37">
                  <c:v>17.62140656</c:v>
                </c:pt>
                <c:pt idx="38">
                  <c:v>18.79851722999998</c:v>
                </c:pt>
                <c:pt idx="39">
                  <c:v>20.03219986</c:v>
                </c:pt>
                <c:pt idx="40">
                  <c:v>21.27136993</c:v>
                </c:pt>
                <c:pt idx="41">
                  <c:v>22.6110878</c:v>
                </c:pt>
                <c:pt idx="42">
                  <c:v>23.96428299</c:v>
                </c:pt>
                <c:pt idx="43">
                  <c:v>25.33480835</c:v>
                </c:pt>
                <c:pt idx="44">
                  <c:v>26.73255539000001</c:v>
                </c:pt>
                <c:pt idx="45">
                  <c:v>28.11193657</c:v>
                </c:pt>
                <c:pt idx="46">
                  <c:v>29.46889304999999</c:v>
                </c:pt>
                <c:pt idx="47">
                  <c:v>30.96644019999998</c:v>
                </c:pt>
                <c:pt idx="48">
                  <c:v>32.50204086</c:v>
                </c:pt>
                <c:pt idx="49">
                  <c:v>34.04215240000001</c:v>
                </c:pt>
                <c:pt idx="50">
                  <c:v>35.51231384</c:v>
                </c:pt>
                <c:pt idx="51">
                  <c:v>36.96904755</c:v>
                </c:pt>
                <c:pt idx="52">
                  <c:v>38.55931854</c:v>
                </c:pt>
                <c:pt idx="53">
                  <c:v>40.04059982</c:v>
                </c:pt>
                <c:pt idx="54">
                  <c:v>41.59536743</c:v>
                </c:pt>
                <c:pt idx="55">
                  <c:v>43.15389633</c:v>
                </c:pt>
                <c:pt idx="56">
                  <c:v>44.73744965</c:v>
                </c:pt>
                <c:pt idx="57">
                  <c:v>46.26247406</c:v>
                </c:pt>
                <c:pt idx="58">
                  <c:v>47.83477783</c:v>
                </c:pt>
                <c:pt idx="59">
                  <c:v>49.30629348999998</c:v>
                </c:pt>
                <c:pt idx="60">
                  <c:v>50.79217148</c:v>
                </c:pt>
                <c:pt idx="61">
                  <c:v>52.27127838</c:v>
                </c:pt>
                <c:pt idx="62">
                  <c:v>53.77106475999998</c:v>
                </c:pt>
                <c:pt idx="63">
                  <c:v>55.23418427</c:v>
                </c:pt>
                <c:pt idx="64">
                  <c:v>56.54494095</c:v>
                </c:pt>
                <c:pt idx="65">
                  <c:v>57.86717224</c:v>
                </c:pt>
                <c:pt idx="66">
                  <c:v>59.21117783</c:v>
                </c:pt>
                <c:pt idx="67">
                  <c:v>60.47006606999998</c:v>
                </c:pt>
                <c:pt idx="68">
                  <c:v>61.65837097</c:v>
                </c:pt>
                <c:pt idx="69">
                  <c:v>62.93911743</c:v>
                </c:pt>
                <c:pt idx="70">
                  <c:v>64.07145690999998</c:v>
                </c:pt>
                <c:pt idx="71">
                  <c:v>65.12423705999998</c:v>
                </c:pt>
                <c:pt idx="72">
                  <c:v>66.14359282999995</c:v>
                </c:pt>
                <c:pt idx="73">
                  <c:v>67.24434662</c:v>
                </c:pt>
                <c:pt idx="74">
                  <c:v>68.23867798</c:v>
                </c:pt>
                <c:pt idx="75">
                  <c:v>69.20011902</c:v>
                </c:pt>
                <c:pt idx="76">
                  <c:v>70.19542694</c:v>
                </c:pt>
                <c:pt idx="77">
                  <c:v>71.12862396</c:v>
                </c:pt>
                <c:pt idx="78">
                  <c:v>72.03793335</c:v>
                </c:pt>
                <c:pt idx="79">
                  <c:v>72.91274260999998</c:v>
                </c:pt>
                <c:pt idx="80">
                  <c:v>73.77519225999997</c:v>
                </c:pt>
                <c:pt idx="81">
                  <c:v>74.49009705</c:v>
                </c:pt>
                <c:pt idx="82">
                  <c:v>75.26937866</c:v>
                </c:pt>
                <c:pt idx="83">
                  <c:v>75.96536254999998</c:v>
                </c:pt>
                <c:pt idx="84">
                  <c:v>76.59593963999998</c:v>
                </c:pt>
                <c:pt idx="85">
                  <c:v>77.13420105</c:v>
                </c:pt>
                <c:pt idx="86">
                  <c:v>77.51837157999989</c:v>
                </c:pt>
                <c:pt idx="87">
                  <c:v>77.91523743</c:v>
                </c:pt>
                <c:pt idx="88">
                  <c:v>78.27439879999996</c:v>
                </c:pt>
                <c:pt idx="89">
                  <c:v>78.49221039</c:v>
                </c:pt>
                <c:pt idx="90">
                  <c:v>78.67659759999991</c:v>
                </c:pt>
                <c:pt idx="91">
                  <c:v>78.85395049999998</c:v>
                </c:pt>
                <c:pt idx="92">
                  <c:v>78.92317199999998</c:v>
                </c:pt>
                <c:pt idx="93">
                  <c:v>78.94766998</c:v>
                </c:pt>
                <c:pt idx="94">
                  <c:v>79.02556609999999</c:v>
                </c:pt>
                <c:pt idx="95">
                  <c:v>79.05958556999998</c:v>
                </c:pt>
                <c:pt idx="96">
                  <c:v>78.91564941</c:v>
                </c:pt>
                <c:pt idx="97">
                  <c:v>78.91946411</c:v>
                </c:pt>
                <c:pt idx="98">
                  <c:v>78.85932922</c:v>
                </c:pt>
                <c:pt idx="99">
                  <c:v>78.75384520999998</c:v>
                </c:pt>
                <c:pt idx="100">
                  <c:v>78.66871642999995</c:v>
                </c:pt>
                <c:pt idx="101">
                  <c:v>78.52724457</c:v>
                </c:pt>
                <c:pt idx="102">
                  <c:v>78.43851471</c:v>
                </c:pt>
                <c:pt idx="103">
                  <c:v>78.29429626</c:v>
                </c:pt>
                <c:pt idx="104">
                  <c:v>78.03651428</c:v>
                </c:pt>
                <c:pt idx="105">
                  <c:v>77.7171936</c:v>
                </c:pt>
                <c:pt idx="106">
                  <c:v>77.38393401999998</c:v>
                </c:pt>
                <c:pt idx="107">
                  <c:v>77.01554108</c:v>
                </c:pt>
                <c:pt idx="108">
                  <c:v>76.45917510999996</c:v>
                </c:pt>
                <c:pt idx="109">
                  <c:v>75.9161911</c:v>
                </c:pt>
                <c:pt idx="110">
                  <c:v>75.35150145999998</c:v>
                </c:pt>
                <c:pt idx="111">
                  <c:v>74.76284789999997</c:v>
                </c:pt>
                <c:pt idx="112">
                  <c:v>74.15447998</c:v>
                </c:pt>
                <c:pt idx="113">
                  <c:v>73.55034636999994</c:v>
                </c:pt>
                <c:pt idx="114">
                  <c:v>72.78157043</c:v>
                </c:pt>
                <c:pt idx="115">
                  <c:v>72.12005614999994</c:v>
                </c:pt>
                <c:pt idx="116">
                  <c:v>71.46077728</c:v>
                </c:pt>
                <c:pt idx="117">
                  <c:v>70.66688537999997</c:v>
                </c:pt>
                <c:pt idx="118">
                  <c:v>69.93454742</c:v>
                </c:pt>
                <c:pt idx="119">
                  <c:v>69.22203064</c:v>
                </c:pt>
                <c:pt idx="120">
                  <c:v>68.45065308</c:v>
                </c:pt>
                <c:pt idx="121">
                  <c:v>67.65922546</c:v>
                </c:pt>
                <c:pt idx="122">
                  <c:v>66.83970641999998</c:v>
                </c:pt>
                <c:pt idx="123">
                  <c:v>66.06137084999995</c:v>
                </c:pt>
                <c:pt idx="124">
                  <c:v>65.24585724</c:v>
                </c:pt>
                <c:pt idx="125">
                  <c:v>64.40859985</c:v>
                </c:pt>
                <c:pt idx="126">
                  <c:v>63.52894211</c:v>
                </c:pt>
                <c:pt idx="127">
                  <c:v>62.69580841</c:v>
                </c:pt>
                <c:pt idx="128">
                  <c:v>61.89425659</c:v>
                </c:pt>
                <c:pt idx="129">
                  <c:v>60.97466278</c:v>
                </c:pt>
                <c:pt idx="130">
                  <c:v>60.00178528</c:v>
                </c:pt>
                <c:pt idx="131">
                  <c:v>59.11087799</c:v>
                </c:pt>
                <c:pt idx="132">
                  <c:v>58.19483948</c:v>
                </c:pt>
                <c:pt idx="133">
                  <c:v>57.3068924</c:v>
                </c:pt>
                <c:pt idx="134">
                  <c:v>56.40254211</c:v>
                </c:pt>
                <c:pt idx="135">
                  <c:v>55.55429076999998</c:v>
                </c:pt>
                <c:pt idx="136">
                  <c:v>54.63581085000001</c:v>
                </c:pt>
                <c:pt idx="137">
                  <c:v>53.82997894</c:v>
                </c:pt>
                <c:pt idx="138">
                  <c:v>52.96455765</c:v>
                </c:pt>
                <c:pt idx="139">
                  <c:v>52.03833771</c:v>
                </c:pt>
                <c:pt idx="140">
                  <c:v>51.19741058</c:v>
                </c:pt>
                <c:pt idx="141">
                  <c:v>50.25597763</c:v>
                </c:pt>
                <c:pt idx="142">
                  <c:v>49.42303848</c:v>
                </c:pt>
                <c:pt idx="143">
                  <c:v>48.54094696</c:v>
                </c:pt>
                <c:pt idx="144">
                  <c:v>47.65786361999999</c:v>
                </c:pt>
                <c:pt idx="145">
                  <c:v>46.79480743</c:v>
                </c:pt>
                <c:pt idx="146">
                  <c:v>45.91187286</c:v>
                </c:pt>
                <c:pt idx="147">
                  <c:v>45.11042404</c:v>
                </c:pt>
                <c:pt idx="148">
                  <c:v>44.24944687</c:v>
                </c:pt>
                <c:pt idx="149">
                  <c:v>43.40344238</c:v>
                </c:pt>
                <c:pt idx="150">
                  <c:v>42.59495163</c:v>
                </c:pt>
                <c:pt idx="151">
                  <c:v>41.70417023</c:v>
                </c:pt>
                <c:pt idx="152">
                  <c:v>40.87880325</c:v>
                </c:pt>
                <c:pt idx="153">
                  <c:v>40.08552933</c:v>
                </c:pt>
                <c:pt idx="154">
                  <c:v>39.32187653</c:v>
                </c:pt>
                <c:pt idx="155">
                  <c:v>38.58871078</c:v>
                </c:pt>
                <c:pt idx="156">
                  <c:v>37.90902328</c:v>
                </c:pt>
                <c:pt idx="157">
                  <c:v>37.17720032</c:v>
                </c:pt>
                <c:pt idx="158">
                  <c:v>36.43110275</c:v>
                </c:pt>
                <c:pt idx="159">
                  <c:v>35.68969345</c:v>
                </c:pt>
                <c:pt idx="160">
                  <c:v>34.95653534</c:v>
                </c:pt>
                <c:pt idx="161">
                  <c:v>34.22820282</c:v>
                </c:pt>
                <c:pt idx="162">
                  <c:v>33.52936554</c:v>
                </c:pt>
                <c:pt idx="163">
                  <c:v>32.80820465</c:v>
                </c:pt>
                <c:pt idx="164">
                  <c:v>32.13782501</c:v>
                </c:pt>
                <c:pt idx="165">
                  <c:v>31.44451141</c:v>
                </c:pt>
                <c:pt idx="166">
                  <c:v>30.72559356999998</c:v>
                </c:pt>
                <c:pt idx="167">
                  <c:v>30.04596901</c:v>
                </c:pt>
                <c:pt idx="168">
                  <c:v>29.35932159</c:v>
                </c:pt>
                <c:pt idx="169">
                  <c:v>28.69481277</c:v>
                </c:pt>
                <c:pt idx="170">
                  <c:v>28.05386353</c:v>
                </c:pt>
                <c:pt idx="171">
                  <c:v>27.39346695</c:v>
                </c:pt>
                <c:pt idx="172">
                  <c:v>26.75627136</c:v>
                </c:pt>
                <c:pt idx="173">
                  <c:v>26.14800262</c:v>
                </c:pt>
                <c:pt idx="174">
                  <c:v>25.58128357</c:v>
                </c:pt>
                <c:pt idx="175">
                  <c:v>25.03186417</c:v>
                </c:pt>
                <c:pt idx="176">
                  <c:v>24.48437119</c:v>
                </c:pt>
                <c:pt idx="177">
                  <c:v>23.94270133999999</c:v>
                </c:pt>
                <c:pt idx="178">
                  <c:v>23.45500565</c:v>
                </c:pt>
              </c:numCache>
            </c:numRef>
          </c:yVal>
          <c:smooth val="0"/>
        </c:ser>
        <c:ser>
          <c:idx val="12"/>
          <c:order val="12"/>
          <c:tx>
            <c:strRef>
              <c:f>'[LN3-5 temp studies in MES pH6 #2.xlsb]Sheet1'!$N$1</c:f>
              <c:strCache>
                <c:ptCount val="1"/>
                <c:pt idx="0">
                  <c:v>47</c:v>
                </c:pt>
              </c:strCache>
            </c:strRef>
          </c:tx>
          <c:spPr>
            <a:ln w="12700"/>
          </c:spPr>
          <c:marker>
            <c:symbol val="none"/>
          </c:marker>
          <c:xVal>
            <c:numRef>
              <c:f>'[LN3-5 temp studies in MES pH6 #2.xlsb]Sheet1'!$A$2:$A$180</c:f>
              <c:numCache>
                <c:formatCode>General</c:formatCode>
                <c:ptCount val="179"/>
                <c:pt idx="0">
                  <c:v>411.0700073</c:v>
                </c:pt>
                <c:pt idx="1">
                  <c:v>412.0</c:v>
                </c:pt>
                <c:pt idx="2">
                  <c:v>413.0700073</c:v>
                </c:pt>
                <c:pt idx="3">
                  <c:v>414.0</c:v>
                </c:pt>
                <c:pt idx="4">
                  <c:v>415.0700073</c:v>
                </c:pt>
                <c:pt idx="5">
                  <c:v>416.0</c:v>
                </c:pt>
                <c:pt idx="6">
                  <c:v>417.0700073</c:v>
                </c:pt>
                <c:pt idx="7">
                  <c:v>418.0</c:v>
                </c:pt>
                <c:pt idx="8">
                  <c:v>419.0700073</c:v>
                </c:pt>
                <c:pt idx="9">
                  <c:v>420.0</c:v>
                </c:pt>
                <c:pt idx="10">
                  <c:v>421.0599976</c:v>
                </c:pt>
                <c:pt idx="11">
                  <c:v>421.9599915</c:v>
                </c:pt>
                <c:pt idx="12">
                  <c:v>423.0299988</c:v>
                </c:pt>
                <c:pt idx="13">
                  <c:v>423.9299927</c:v>
                </c:pt>
                <c:pt idx="14">
                  <c:v>425.0</c:v>
                </c:pt>
                <c:pt idx="15">
                  <c:v>426.0599976</c:v>
                </c:pt>
                <c:pt idx="16">
                  <c:v>426.9599915</c:v>
                </c:pt>
                <c:pt idx="17">
                  <c:v>428.0299988</c:v>
                </c:pt>
                <c:pt idx="18">
                  <c:v>428.9299927</c:v>
                </c:pt>
                <c:pt idx="19">
                  <c:v>430.0</c:v>
                </c:pt>
                <c:pt idx="20">
                  <c:v>431.0599976</c:v>
                </c:pt>
                <c:pt idx="21">
                  <c:v>431.9599915</c:v>
                </c:pt>
                <c:pt idx="22">
                  <c:v>433.0299988</c:v>
                </c:pt>
                <c:pt idx="23">
                  <c:v>433.9299927</c:v>
                </c:pt>
                <c:pt idx="24">
                  <c:v>435.0</c:v>
                </c:pt>
                <c:pt idx="25">
                  <c:v>436.0599976</c:v>
                </c:pt>
                <c:pt idx="26">
                  <c:v>436.9599915</c:v>
                </c:pt>
                <c:pt idx="27">
                  <c:v>438.0299988</c:v>
                </c:pt>
                <c:pt idx="28">
                  <c:v>438.9299927</c:v>
                </c:pt>
                <c:pt idx="29">
                  <c:v>440.0</c:v>
                </c:pt>
                <c:pt idx="30">
                  <c:v>441.0599976</c:v>
                </c:pt>
                <c:pt idx="31">
                  <c:v>441.9599915</c:v>
                </c:pt>
                <c:pt idx="32">
                  <c:v>443.0299988</c:v>
                </c:pt>
                <c:pt idx="33">
                  <c:v>443.9299927</c:v>
                </c:pt>
                <c:pt idx="34">
                  <c:v>445.0</c:v>
                </c:pt>
                <c:pt idx="35">
                  <c:v>446.0599976</c:v>
                </c:pt>
                <c:pt idx="36">
                  <c:v>446.9599915</c:v>
                </c:pt>
                <c:pt idx="37">
                  <c:v>448.0299988</c:v>
                </c:pt>
                <c:pt idx="38">
                  <c:v>448.9299927</c:v>
                </c:pt>
                <c:pt idx="39">
                  <c:v>450.0</c:v>
                </c:pt>
                <c:pt idx="40">
                  <c:v>451.0599976</c:v>
                </c:pt>
                <c:pt idx="41">
                  <c:v>451.9599915</c:v>
                </c:pt>
                <c:pt idx="42">
                  <c:v>453.0299988</c:v>
                </c:pt>
                <c:pt idx="43">
                  <c:v>453.9299927</c:v>
                </c:pt>
                <c:pt idx="44">
                  <c:v>455.0</c:v>
                </c:pt>
                <c:pt idx="45">
                  <c:v>456.0599976</c:v>
                </c:pt>
                <c:pt idx="46">
                  <c:v>456.9599915</c:v>
                </c:pt>
                <c:pt idx="47">
                  <c:v>458.0299988</c:v>
                </c:pt>
                <c:pt idx="48">
                  <c:v>458.9299927</c:v>
                </c:pt>
                <c:pt idx="49">
                  <c:v>460.0</c:v>
                </c:pt>
                <c:pt idx="50">
                  <c:v>461.0599976</c:v>
                </c:pt>
                <c:pt idx="51">
                  <c:v>461.9599915</c:v>
                </c:pt>
                <c:pt idx="52">
                  <c:v>463.0299988</c:v>
                </c:pt>
                <c:pt idx="53">
                  <c:v>463.9299927</c:v>
                </c:pt>
                <c:pt idx="54">
                  <c:v>465.0</c:v>
                </c:pt>
                <c:pt idx="55">
                  <c:v>466.0599976</c:v>
                </c:pt>
                <c:pt idx="56">
                  <c:v>466.9599915</c:v>
                </c:pt>
                <c:pt idx="57">
                  <c:v>468.0299988</c:v>
                </c:pt>
                <c:pt idx="58">
                  <c:v>468.9299927</c:v>
                </c:pt>
                <c:pt idx="59">
                  <c:v>470.0</c:v>
                </c:pt>
                <c:pt idx="60">
                  <c:v>471.0599976</c:v>
                </c:pt>
                <c:pt idx="61">
                  <c:v>471.9599915</c:v>
                </c:pt>
                <c:pt idx="62">
                  <c:v>473.0299988</c:v>
                </c:pt>
                <c:pt idx="63">
                  <c:v>473.9299927</c:v>
                </c:pt>
                <c:pt idx="64">
                  <c:v>475.0</c:v>
                </c:pt>
                <c:pt idx="65">
                  <c:v>476.0599976</c:v>
                </c:pt>
                <c:pt idx="66">
                  <c:v>476.9599915</c:v>
                </c:pt>
                <c:pt idx="67">
                  <c:v>478.0299988</c:v>
                </c:pt>
                <c:pt idx="68">
                  <c:v>478.9299927</c:v>
                </c:pt>
                <c:pt idx="69">
                  <c:v>480.0</c:v>
                </c:pt>
                <c:pt idx="70">
                  <c:v>481.0599976</c:v>
                </c:pt>
                <c:pt idx="71">
                  <c:v>481.9599915</c:v>
                </c:pt>
                <c:pt idx="72">
                  <c:v>483.0299988</c:v>
                </c:pt>
                <c:pt idx="73">
                  <c:v>483.9299927</c:v>
                </c:pt>
                <c:pt idx="74">
                  <c:v>485.0</c:v>
                </c:pt>
                <c:pt idx="75">
                  <c:v>486.0599976</c:v>
                </c:pt>
                <c:pt idx="76">
                  <c:v>486.9599915</c:v>
                </c:pt>
                <c:pt idx="77">
                  <c:v>488.0299988</c:v>
                </c:pt>
                <c:pt idx="78">
                  <c:v>488.9299927</c:v>
                </c:pt>
                <c:pt idx="79">
                  <c:v>490.0</c:v>
                </c:pt>
                <c:pt idx="80">
                  <c:v>491.0400085</c:v>
                </c:pt>
                <c:pt idx="81">
                  <c:v>491.9400024</c:v>
                </c:pt>
                <c:pt idx="82">
                  <c:v>492.9800109999996</c:v>
                </c:pt>
                <c:pt idx="83">
                  <c:v>494.019989</c:v>
                </c:pt>
                <c:pt idx="84">
                  <c:v>495.0700073</c:v>
                </c:pt>
                <c:pt idx="85">
                  <c:v>495.9700012</c:v>
                </c:pt>
                <c:pt idx="86">
                  <c:v>497.0100097999999</c:v>
                </c:pt>
                <c:pt idx="87">
                  <c:v>498.0499878</c:v>
                </c:pt>
                <c:pt idx="88">
                  <c:v>498.9500121999999</c:v>
                </c:pt>
                <c:pt idx="89">
                  <c:v>500.0</c:v>
                </c:pt>
                <c:pt idx="90">
                  <c:v>501.0400085</c:v>
                </c:pt>
                <c:pt idx="91">
                  <c:v>501.9400024</c:v>
                </c:pt>
                <c:pt idx="92">
                  <c:v>502.9800109999996</c:v>
                </c:pt>
                <c:pt idx="93">
                  <c:v>504.019989</c:v>
                </c:pt>
                <c:pt idx="94">
                  <c:v>505.0700073</c:v>
                </c:pt>
                <c:pt idx="95">
                  <c:v>505.9700012</c:v>
                </c:pt>
                <c:pt idx="96">
                  <c:v>507.0100097999999</c:v>
                </c:pt>
                <c:pt idx="97">
                  <c:v>508.0499878</c:v>
                </c:pt>
                <c:pt idx="98">
                  <c:v>508.9500121999999</c:v>
                </c:pt>
                <c:pt idx="99">
                  <c:v>510.0</c:v>
                </c:pt>
                <c:pt idx="100">
                  <c:v>511.0400085</c:v>
                </c:pt>
                <c:pt idx="101">
                  <c:v>511.9400024</c:v>
                </c:pt>
                <c:pt idx="102">
                  <c:v>512.9799805</c:v>
                </c:pt>
                <c:pt idx="103">
                  <c:v>514.0200194999999</c:v>
                </c:pt>
                <c:pt idx="104">
                  <c:v>515.0700073</c:v>
                </c:pt>
                <c:pt idx="105">
                  <c:v>515.9699707</c:v>
                </c:pt>
                <c:pt idx="106">
                  <c:v>517.0100097999996</c:v>
                </c:pt>
                <c:pt idx="107">
                  <c:v>518.0499877999999</c:v>
                </c:pt>
                <c:pt idx="108">
                  <c:v>518.9500121999992</c:v>
                </c:pt>
                <c:pt idx="109">
                  <c:v>520.0</c:v>
                </c:pt>
                <c:pt idx="110">
                  <c:v>521.039978</c:v>
                </c:pt>
                <c:pt idx="111">
                  <c:v>521.9400023999996</c:v>
                </c:pt>
                <c:pt idx="112">
                  <c:v>522.9799805</c:v>
                </c:pt>
                <c:pt idx="113">
                  <c:v>524.0200194999999</c:v>
                </c:pt>
                <c:pt idx="114">
                  <c:v>525.0700073</c:v>
                </c:pt>
                <c:pt idx="115">
                  <c:v>525.9699707</c:v>
                </c:pt>
                <c:pt idx="116">
                  <c:v>527.0100097999996</c:v>
                </c:pt>
                <c:pt idx="117">
                  <c:v>528.0499877999999</c:v>
                </c:pt>
                <c:pt idx="118">
                  <c:v>528.9500121999992</c:v>
                </c:pt>
                <c:pt idx="119">
                  <c:v>530.0</c:v>
                </c:pt>
                <c:pt idx="120">
                  <c:v>531.039978</c:v>
                </c:pt>
                <c:pt idx="121">
                  <c:v>531.9400023999996</c:v>
                </c:pt>
                <c:pt idx="122">
                  <c:v>532.9799805</c:v>
                </c:pt>
                <c:pt idx="123">
                  <c:v>534.0200194999999</c:v>
                </c:pt>
                <c:pt idx="124">
                  <c:v>535.0700073</c:v>
                </c:pt>
                <c:pt idx="125">
                  <c:v>535.9699707</c:v>
                </c:pt>
                <c:pt idx="126">
                  <c:v>537.0100097999996</c:v>
                </c:pt>
                <c:pt idx="127">
                  <c:v>538.0499877999999</c:v>
                </c:pt>
                <c:pt idx="128">
                  <c:v>538.9500121999992</c:v>
                </c:pt>
                <c:pt idx="129">
                  <c:v>540.0</c:v>
                </c:pt>
                <c:pt idx="130">
                  <c:v>541.039978</c:v>
                </c:pt>
                <c:pt idx="131">
                  <c:v>541.9400023999996</c:v>
                </c:pt>
                <c:pt idx="132">
                  <c:v>542.9799805</c:v>
                </c:pt>
                <c:pt idx="133">
                  <c:v>544.0200194999999</c:v>
                </c:pt>
                <c:pt idx="134">
                  <c:v>545.0700073</c:v>
                </c:pt>
                <c:pt idx="135">
                  <c:v>545.9699707</c:v>
                </c:pt>
                <c:pt idx="136">
                  <c:v>547.0100097999996</c:v>
                </c:pt>
                <c:pt idx="137">
                  <c:v>548.0499877999999</c:v>
                </c:pt>
                <c:pt idx="138">
                  <c:v>548.9500121999992</c:v>
                </c:pt>
                <c:pt idx="139">
                  <c:v>550.0</c:v>
                </c:pt>
                <c:pt idx="140">
                  <c:v>551.039978</c:v>
                </c:pt>
                <c:pt idx="141">
                  <c:v>551.9400023999996</c:v>
                </c:pt>
                <c:pt idx="142">
                  <c:v>552.9799805</c:v>
                </c:pt>
                <c:pt idx="143">
                  <c:v>554.0200194999999</c:v>
                </c:pt>
                <c:pt idx="144">
                  <c:v>555.0700073</c:v>
                </c:pt>
                <c:pt idx="145">
                  <c:v>555.9699707</c:v>
                </c:pt>
                <c:pt idx="146">
                  <c:v>557.0100097999996</c:v>
                </c:pt>
                <c:pt idx="147">
                  <c:v>558.0499877999999</c:v>
                </c:pt>
                <c:pt idx="148">
                  <c:v>558.9500121999992</c:v>
                </c:pt>
                <c:pt idx="149">
                  <c:v>560.0</c:v>
                </c:pt>
                <c:pt idx="150">
                  <c:v>561.0200194999999</c:v>
                </c:pt>
                <c:pt idx="151">
                  <c:v>562.0499877999999</c:v>
                </c:pt>
                <c:pt idx="152">
                  <c:v>562.9400023999996</c:v>
                </c:pt>
                <c:pt idx="153">
                  <c:v>563.9699707</c:v>
                </c:pt>
                <c:pt idx="154">
                  <c:v>565.0</c:v>
                </c:pt>
                <c:pt idx="155">
                  <c:v>566.0200194999999</c:v>
                </c:pt>
                <c:pt idx="156">
                  <c:v>567.0499877999999</c:v>
                </c:pt>
                <c:pt idx="157">
                  <c:v>567.9400023999996</c:v>
                </c:pt>
                <c:pt idx="158">
                  <c:v>568.9699707</c:v>
                </c:pt>
                <c:pt idx="159">
                  <c:v>570.0</c:v>
                </c:pt>
                <c:pt idx="160">
                  <c:v>571.0200194999999</c:v>
                </c:pt>
                <c:pt idx="161">
                  <c:v>572.0499877999999</c:v>
                </c:pt>
                <c:pt idx="162">
                  <c:v>572.9400023999996</c:v>
                </c:pt>
                <c:pt idx="163">
                  <c:v>573.9699707</c:v>
                </c:pt>
                <c:pt idx="164">
                  <c:v>575.0</c:v>
                </c:pt>
                <c:pt idx="165">
                  <c:v>576.0200194999999</c:v>
                </c:pt>
                <c:pt idx="166">
                  <c:v>577.0499877999999</c:v>
                </c:pt>
                <c:pt idx="167">
                  <c:v>577.9400023999996</c:v>
                </c:pt>
                <c:pt idx="168">
                  <c:v>578.9699707</c:v>
                </c:pt>
                <c:pt idx="169">
                  <c:v>580.0</c:v>
                </c:pt>
                <c:pt idx="170">
                  <c:v>581.0200194999999</c:v>
                </c:pt>
                <c:pt idx="171">
                  <c:v>582.0499877999999</c:v>
                </c:pt>
                <c:pt idx="172">
                  <c:v>582.9400023999996</c:v>
                </c:pt>
                <c:pt idx="173">
                  <c:v>583.9699707</c:v>
                </c:pt>
                <c:pt idx="174">
                  <c:v>585.0</c:v>
                </c:pt>
                <c:pt idx="175">
                  <c:v>586.0200194999999</c:v>
                </c:pt>
                <c:pt idx="176">
                  <c:v>587.0499877999999</c:v>
                </c:pt>
                <c:pt idx="177">
                  <c:v>587.9400023999996</c:v>
                </c:pt>
                <c:pt idx="178">
                  <c:v>588.9699707</c:v>
                </c:pt>
              </c:numCache>
            </c:numRef>
          </c:xVal>
          <c:yVal>
            <c:numRef>
              <c:f>'[LN3-5 temp studies in MES pH6 #2.xlsb]Sheet1'!$N$2:$N$180</c:f>
              <c:numCache>
                <c:formatCode>General</c:formatCode>
                <c:ptCount val="179"/>
                <c:pt idx="0">
                  <c:v>-2.101231337</c:v>
                </c:pt>
                <c:pt idx="1">
                  <c:v>-1.983684063</c:v>
                </c:pt>
                <c:pt idx="2">
                  <c:v>-1.850854993</c:v>
                </c:pt>
                <c:pt idx="3">
                  <c:v>-1.689101219</c:v>
                </c:pt>
                <c:pt idx="4">
                  <c:v>-1.571552753</c:v>
                </c:pt>
                <c:pt idx="5">
                  <c:v>-1.411497116</c:v>
                </c:pt>
                <c:pt idx="6">
                  <c:v>-1.270151615</c:v>
                </c:pt>
                <c:pt idx="7">
                  <c:v>-1.056013107</c:v>
                </c:pt>
                <c:pt idx="8">
                  <c:v>-0.7751395702</c:v>
                </c:pt>
                <c:pt idx="9">
                  <c:v>-0.5315935612</c:v>
                </c:pt>
                <c:pt idx="10">
                  <c:v>-0.2332882881</c:v>
                </c:pt>
                <c:pt idx="11">
                  <c:v>0.03663945198</c:v>
                </c:pt>
                <c:pt idx="12">
                  <c:v>0.309450388</c:v>
                </c:pt>
                <c:pt idx="13">
                  <c:v>0.6591837406</c:v>
                </c:pt>
                <c:pt idx="14">
                  <c:v>1.024038553</c:v>
                </c:pt>
                <c:pt idx="15">
                  <c:v>1.398679495</c:v>
                </c:pt>
                <c:pt idx="16">
                  <c:v>1.800687551</c:v>
                </c:pt>
                <c:pt idx="17">
                  <c:v>2.261549711</c:v>
                </c:pt>
                <c:pt idx="18">
                  <c:v>2.714655637999999</c:v>
                </c:pt>
                <c:pt idx="19">
                  <c:v>3.131072044</c:v>
                </c:pt>
                <c:pt idx="20">
                  <c:v>3.674489498</c:v>
                </c:pt>
                <c:pt idx="21">
                  <c:v>4.206899166</c:v>
                </c:pt>
                <c:pt idx="22">
                  <c:v>4.760339736999999</c:v>
                </c:pt>
                <c:pt idx="23">
                  <c:v>5.357251166999996</c:v>
                </c:pt>
                <c:pt idx="24">
                  <c:v>5.949800491</c:v>
                </c:pt>
                <c:pt idx="25">
                  <c:v>6.594252586</c:v>
                </c:pt>
                <c:pt idx="26">
                  <c:v>7.252935409999995</c:v>
                </c:pt>
                <c:pt idx="27">
                  <c:v>7.994158745</c:v>
                </c:pt>
                <c:pt idx="28">
                  <c:v>8.783062935</c:v>
                </c:pt>
                <c:pt idx="29">
                  <c:v>9.595505714</c:v>
                </c:pt>
                <c:pt idx="30">
                  <c:v>10.53520584</c:v>
                </c:pt>
                <c:pt idx="31">
                  <c:v>11.3462944</c:v>
                </c:pt>
                <c:pt idx="32">
                  <c:v>12.31562614</c:v>
                </c:pt>
                <c:pt idx="33">
                  <c:v>13.2201376</c:v>
                </c:pt>
                <c:pt idx="34">
                  <c:v>14.2039566</c:v>
                </c:pt>
                <c:pt idx="35">
                  <c:v>15.28215599</c:v>
                </c:pt>
                <c:pt idx="36">
                  <c:v>16.339674</c:v>
                </c:pt>
                <c:pt idx="37">
                  <c:v>17.44558716</c:v>
                </c:pt>
                <c:pt idx="38">
                  <c:v>18.61922073</c:v>
                </c:pt>
                <c:pt idx="39">
                  <c:v>19.81362534000001</c:v>
                </c:pt>
                <c:pt idx="40">
                  <c:v>21.06593132</c:v>
                </c:pt>
                <c:pt idx="41">
                  <c:v>22.30340767</c:v>
                </c:pt>
                <c:pt idx="42">
                  <c:v>23.69137764</c:v>
                </c:pt>
                <c:pt idx="43">
                  <c:v>25.06430054</c:v>
                </c:pt>
                <c:pt idx="44">
                  <c:v>26.4640274</c:v>
                </c:pt>
                <c:pt idx="45">
                  <c:v>27.89098549</c:v>
                </c:pt>
                <c:pt idx="46">
                  <c:v>29.35714531</c:v>
                </c:pt>
                <c:pt idx="47">
                  <c:v>30.92342186</c:v>
                </c:pt>
                <c:pt idx="48">
                  <c:v>32.44107819</c:v>
                </c:pt>
                <c:pt idx="49">
                  <c:v>34.03799438</c:v>
                </c:pt>
                <c:pt idx="50">
                  <c:v>35.64371872</c:v>
                </c:pt>
                <c:pt idx="51">
                  <c:v>37.25746154999998</c:v>
                </c:pt>
                <c:pt idx="52">
                  <c:v>38.87168884</c:v>
                </c:pt>
                <c:pt idx="53">
                  <c:v>40.447052</c:v>
                </c:pt>
                <c:pt idx="54">
                  <c:v>42.08134079</c:v>
                </c:pt>
                <c:pt idx="55">
                  <c:v>43.59128189</c:v>
                </c:pt>
                <c:pt idx="56">
                  <c:v>45.14004517</c:v>
                </c:pt>
                <c:pt idx="57">
                  <c:v>46.67765808</c:v>
                </c:pt>
                <c:pt idx="58">
                  <c:v>48.23472214</c:v>
                </c:pt>
                <c:pt idx="59">
                  <c:v>49.77504349</c:v>
                </c:pt>
                <c:pt idx="60">
                  <c:v>51.30754470999998</c:v>
                </c:pt>
                <c:pt idx="61">
                  <c:v>52.75854492</c:v>
                </c:pt>
                <c:pt idx="62">
                  <c:v>54.18583679</c:v>
                </c:pt>
                <c:pt idx="63">
                  <c:v>55.57155991</c:v>
                </c:pt>
                <c:pt idx="64">
                  <c:v>57.01494598</c:v>
                </c:pt>
                <c:pt idx="65">
                  <c:v>58.32324219</c:v>
                </c:pt>
                <c:pt idx="66">
                  <c:v>59.61030579</c:v>
                </c:pt>
                <c:pt idx="67">
                  <c:v>60.81954575</c:v>
                </c:pt>
                <c:pt idx="68">
                  <c:v>62.02420425</c:v>
                </c:pt>
                <c:pt idx="69">
                  <c:v>63.31351089</c:v>
                </c:pt>
                <c:pt idx="70">
                  <c:v>64.45993042</c:v>
                </c:pt>
                <c:pt idx="71">
                  <c:v>65.70153809</c:v>
                </c:pt>
                <c:pt idx="72">
                  <c:v>66.86227416999999</c:v>
                </c:pt>
                <c:pt idx="73">
                  <c:v>68.02333831999985</c:v>
                </c:pt>
                <c:pt idx="74">
                  <c:v>69.06207274999994</c:v>
                </c:pt>
                <c:pt idx="75">
                  <c:v>70.03411101999998</c:v>
                </c:pt>
                <c:pt idx="76">
                  <c:v>71.03769683999998</c:v>
                </c:pt>
                <c:pt idx="77">
                  <c:v>71.92018127</c:v>
                </c:pt>
                <c:pt idx="78">
                  <c:v>72.81919098</c:v>
                </c:pt>
                <c:pt idx="79">
                  <c:v>73.66759491</c:v>
                </c:pt>
                <c:pt idx="80">
                  <c:v>74.59085082999998</c:v>
                </c:pt>
                <c:pt idx="81">
                  <c:v>75.31880950999998</c:v>
                </c:pt>
                <c:pt idx="82">
                  <c:v>76.0615387</c:v>
                </c:pt>
                <c:pt idx="83">
                  <c:v>76.68980408</c:v>
                </c:pt>
                <c:pt idx="84">
                  <c:v>77.24645232999998</c:v>
                </c:pt>
                <c:pt idx="85">
                  <c:v>77.71047973999998</c:v>
                </c:pt>
                <c:pt idx="86">
                  <c:v>78.10609436</c:v>
                </c:pt>
                <c:pt idx="87">
                  <c:v>78.3287582399999</c:v>
                </c:pt>
                <c:pt idx="88">
                  <c:v>78.62126159999998</c:v>
                </c:pt>
                <c:pt idx="89">
                  <c:v>78.81658935999998</c:v>
                </c:pt>
                <c:pt idx="90">
                  <c:v>79.01288604999999</c:v>
                </c:pt>
                <c:pt idx="91">
                  <c:v>79.18260192999996</c:v>
                </c:pt>
                <c:pt idx="92">
                  <c:v>79.29823303</c:v>
                </c:pt>
                <c:pt idx="93">
                  <c:v>79.46109772</c:v>
                </c:pt>
                <c:pt idx="94">
                  <c:v>79.47817992999998</c:v>
                </c:pt>
                <c:pt idx="95">
                  <c:v>79.49799347</c:v>
                </c:pt>
                <c:pt idx="96">
                  <c:v>79.3885803199999</c:v>
                </c:pt>
                <c:pt idx="97">
                  <c:v>79.22630309999998</c:v>
                </c:pt>
                <c:pt idx="98">
                  <c:v>79.25502777</c:v>
                </c:pt>
                <c:pt idx="99">
                  <c:v>79.19284057999997</c:v>
                </c:pt>
                <c:pt idx="100">
                  <c:v>79.01331329</c:v>
                </c:pt>
                <c:pt idx="101">
                  <c:v>78.91982269</c:v>
                </c:pt>
                <c:pt idx="102">
                  <c:v>78.71099091</c:v>
                </c:pt>
                <c:pt idx="103">
                  <c:v>78.40867614999999</c:v>
                </c:pt>
                <c:pt idx="104">
                  <c:v>78.12837981999988</c:v>
                </c:pt>
                <c:pt idx="105">
                  <c:v>77.84240722999999</c:v>
                </c:pt>
                <c:pt idx="106">
                  <c:v>77.46361542</c:v>
                </c:pt>
                <c:pt idx="107">
                  <c:v>77.03812408</c:v>
                </c:pt>
                <c:pt idx="108">
                  <c:v>76.50606537</c:v>
                </c:pt>
                <c:pt idx="109">
                  <c:v>75.95903014999996</c:v>
                </c:pt>
                <c:pt idx="110">
                  <c:v>75.50966644</c:v>
                </c:pt>
                <c:pt idx="111">
                  <c:v>74.92131804999998</c:v>
                </c:pt>
                <c:pt idx="112">
                  <c:v>74.29014587</c:v>
                </c:pt>
                <c:pt idx="113">
                  <c:v>73.72416687</c:v>
                </c:pt>
                <c:pt idx="114">
                  <c:v>73.08822632</c:v>
                </c:pt>
                <c:pt idx="115">
                  <c:v>72.38761902</c:v>
                </c:pt>
                <c:pt idx="116">
                  <c:v>71.58177184999994</c:v>
                </c:pt>
                <c:pt idx="117">
                  <c:v>70.84924316</c:v>
                </c:pt>
                <c:pt idx="118">
                  <c:v>70.10049438</c:v>
                </c:pt>
                <c:pt idx="119">
                  <c:v>69.34089661</c:v>
                </c:pt>
                <c:pt idx="120">
                  <c:v>68.6753005999999</c:v>
                </c:pt>
                <c:pt idx="121">
                  <c:v>67.84695435</c:v>
                </c:pt>
                <c:pt idx="122">
                  <c:v>67.03504943999998</c:v>
                </c:pt>
                <c:pt idx="123">
                  <c:v>66.21448517</c:v>
                </c:pt>
                <c:pt idx="124">
                  <c:v>65.35303496999998</c:v>
                </c:pt>
                <c:pt idx="125">
                  <c:v>64.60546874999994</c:v>
                </c:pt>
                <c:pt idx="126">
                  <c:v>63.7968483</c:v>
                </c:pt>
                <c:pt idx="127">
                  <c:v>62.98792267</c:v>
                </c:pt>
                <c:pt idx="128">
                  <c:v>62.12635422</c:v>
                </c:pt>
                <c:pt idx="129">
                  <c:v>61.30396271</c:v>
                </c:pt>
                <c:pt idx="130">
                  <c:v>60.40940475</c:v>
                </c:pt>
                <c:pt idx="131">
                  <c:v>59.66547012</c:v>
                </c:pt>
                <c:pt idx="132">
                  <c:v>58.86897278</c:v>
                </c:pt>
                <c:pt idx="133">
                  <c:v>58.0087738</c:v>
                </c:pt>
                <c:pt idx="134">
                  <c:v>57.11314774</c:v>
                </c:pt>
                <c:pt idx="135">
                  <c:v>56.28959656</c:v>
                </c:pt>
                <c:pt idx="136">
                  <c:v>55.36023331</c:v>
                </c:pt>
                <c:pt idx="137">
                  <c:v>54.46051788</c:v>
                </c:pt>
                <c:pt idx="138">
                  <c:v>53.58496856999998</c:v>
                </c:pt>
                <c:pt idx="139">
                  <c:v>52.74806213</c:v>
                </c:pt>
                <c:pt idx="140">
                  <c:v>51.94618607</c:v>
                </c:pt>
                <c:pt idx="141">
                  <c:v>51.0831604</c:v>
                </c:pt>
                <c:pt idx="142">
                  <c:v>50.21994019</c:v>
                </c:pt>
                <c:pt idx="143">
                  <c:v>49.38211441</c:v>
                </c:pt>
                <c:pt idx="144">
                  <c:v>48.58350372</c:v>
                </c:pt>
                <c:pt idx="145">
                  <c:v>47.6592598</c:v>
                </c:pt>
                <c:pt idx="146">
                  <c:v>46.80369948999999</c:v>
                </c:pt>
                <c:pt idx="147">
                  <c:v>45.91759872</c:v>
                </c:pt>
                <c:pt idx="148">
                  <c:v>44.9996109</c:v>
                </c:pt>
                <c:pt idx="149">
                  <c:v>44.11740875</c:v>
                </c:pt>
                <c:pt idx="150">
                  <c:v>43.29868698</c:v>
                </c:pt>
                <c:pt idx="151">
                  <c:v>42.4487114</c:v>
                </c:pt>
                <c:pt idx="152">
                  <c:v>41.67260742</c:v>
                </c:pt>
                <c:pt idx="153">
                  <c:v>40.86592102</c:v>
                </c:pt>
                <c:pt idx="154">
                  <c:v>40.01219177</c:v>
                </c:pt>
                <c:pt idx="155">
                  <c:v>39.19596100000001</c:v>
                </c:pt>
                <c:pt idx="156">
                  <c:v>38.35870743</c:v>
                </c:pt>
                <c:pt idx="157">
                  <c:v>37.59860229</c:v>
                </c:pt>
                <c:pt idx="158">
                  <c:v>36.76714325000001</c:v>
                </c:pt>
                <c:pt idx="159">
                  <c:v>35.94158554</c:v>
                </c:pt>
                <c:pt idx="160">
                  <c:v>35.20606232</c:v>
                </c:pt>
                <c:pt idx="161">
                  <c:v>34.48997498</c:v>
                </c:pt>
                <c:pt idx="162">
                  <c:v>33.80104445999994</c:v>
                </c:pt>
                <c:pt idx="163">
                  <c:v>33.09622955</c:v>
                </c:pt>
                <c:pt idx="164">
                  <c:v>32.39242554</c:v>
                </c:pt>
                <c:pt idx="165">
                  <c:v>31.76029967999999</c:v>
                </c:pt>
                <c:pt idx="166">
                  <c:v>31.01281357</c:v>
                </c:pt>
                <c:pt idx="167">
                  <c:v>30.31715965</c:v>
                </c:pt>
                <c:pt idx="168">
                  <c:v>29.64295959</c:v>
                </c:pt>
                <c:pt idx="169">
                  <c:v>29.01495743</c:v>
                </c:pt>
                <c:pt idx="170">
                  <c:v>28.38366318</c:v>
                </c:pt>
                <c:pt idx="171">
                  <c:v>27.79212379</c:v>
                </c:pt>
                <c:pt idx="172">
                  <c:v>27.22156906</c:v>
                </c:pt>
                <c:pt idx="173">
                  <c:v>26.62818909</c:v>
                </c:pt>
                <c:pt idx="174">
                  <c:v>26.09477997</c:v>
                </c:pt>
                <c:pt idx="175">
                  <c:v>25.51615334</c:v>
                </c:pt>
                <c:pt idx="176">
                  <c:v>24.98144912999998</c:v>
                </c:pt>
                <c:pt idx="177">
                  <c:v>24.43373871</c:v>
                </c:pt>
                <c:pt idx="178">
                  <c:v>23.86486816</c:v>
                </c:pt>
              </c:numCache>
            </c:numRef>
          </c:yVal>
          <c:smooth val="0"/>
        </c:ser>
        <c:ser>
          <c:idx val="13"/>
          <c:order val="13"/>
          <c:tx>
            <c:strRef>
              <c:f>'[LN3-5 temp studies in MES pH6 #2.xlsb]Sheet1'!$O$1</c:f>
              <c:strCache>
                <c:ptCount val="1"/>
                <c:pt idx="0">
                  <c:v>49</c:v>
                </c:pt>
              </c:strCache>
            </c:strRef>
          </c:tx>
          <c:spPr>
            <a:ln w="12700"/>
          </c:spPr>
          <c:marker>
            <c:symbol val="none"/>
          </c:marker>
          <c:xVal>
            <c:numRef>
              <c:f>'[LN3-5 temp studies in MES pH6 #2.xlsb]Sheet1'!$A$2:$A$180</c:f>
              <c:numCache>
                <c:formatCode>General</c:formatCode>
                <c:ptCount val="179"/>
                <c:pt idx="0">
                  <c:v>411.0700073</c:v>
                </c:pt>
                <c:pt idx="1">
                  <c:v>412.0</c:v>
                </c:pt>
                <c:pt idx="2">
                  <c:v>413.0700073</c:v>
                </c:pt>
                <c:pt idx="3">
                  <c:v>414.0</c:v>
                </c:pt>
                <c:pt idx="4">
                  <c:v>415.0700073</c:v>
                </c:pt>
                <c:pt idx="5">
                  <c:v>416.0</c:v>
                </c:pt>
                <c:pt idx="6">
                  <c:v>417.0700073</c:v>
                </c:pt>
                <c:pt idx="7">
                  <c:v>418.0</c:v>
                </c:pt>
                <c:pt idx="8">
                  <c:v>419.0700073</c:v>
                </c:pt>
                <c:pt idx="9">
                  <c:v>420.0</c:v>
                </c:pt>
                <c:pt idx="10">
                  <c:v>421.0599976</c:v>
                </c:pt>
                <c:pt idx="11">
                  <c:v>421.9599915</c:v>
                </c:pt>
                <c:pt idx="12">
                  <c:v>423.0299988</c:v>
                </c:pt>
                <c:pt idx="13">
                  <c:v>423.9299927</c:v>
                </c:pt>
                <c:pt idx="14">
                  <c:v>425.0</c:v>
                </c:pt>
                <c:pt idx="15">
                  <c:v>426.0599976</c:v>
                </c:pt>
                <c:pt idx="16">
                  <c:v>426.9599915</c:v>
                </c:pt>
                <c:pt idx="17">
                  <c:v>428.0299988</c:v>
                </c:pt>
                <c:pt idx="18">
                  <c:v>428.9299927</c:v>
                </c:pt>
                <c:pt idx="19">
                  <c:v>430.0</c:v>
                </c:pt>
                <c:pt idx="20">
                  <c:v>431.0599976</c:v>
                </c:pt>
                <c:pt idx="21">
                  <c:v>431.9599915</c:v>
                </c:pt>
                <c:pt idx="22">
                  <c:v>433.0299988</c:v>
                </c:pt>
                <c:pt idx="23">
                  <c:v>433.9299927</c:v>
                </c:pt>
                <c:pt idx="24">
                  <c:v>435.0</c:v>
                </c:pt>
                <c:pt idx="25">
                  <c:v>436.0599976</c:v>
                </c:pt>
                <c:pt idx="26">
                  <c:v>436.9599915</c:v>
                </c:pt>
                <c:pt idx="27">
                  <c:v>438.0299988</c:v>
                </c:pt>
                <c:pt idx="28">
                  <c:v>438.9299927</c:v>
                </c:pt>
                <c:pt idx="29">
                  <c:v>440.0</c:v>
                </c:pt>
                <c:pt idx="30">
                  <c:v>441.0599976</c:v>
                </c:pt>
                <c:pt idx="31">
                  <c:v>441.9599915</c:v>
                </c:pt>
                <c:pt idx="32">
                  <c:v>443.0299988</c:v>
                </c:pt>
                <c:pt idx="33">
                  <c:v>443.9299927</c:v>
                </c:pt>
                <c:pt idx="34">
                  <c:v>445.0</c:v>
                </c:pt>
                <c:pt idx="35">
                  <c:v>446.0599976</c:v>
                </c:pt>
                <c:pt idx="36">
                  <c:v>446.9599915</c:v>
                </c:pt>
                <c:pt idx="37">
                  <c:v>448.0299988</c:v>
                </c:pt>
                <c:pt idx="38">
                  <c:v>448.9299927</c:v>
                </c:pt>
                <c:pt idx="39">
                  <c:v>450.0</c:v>
                </c:pt>
                <c:pt idx="40">
                  <c:v>451.0599976</c:v>
                </c:pt>
                <c:pt idx="41">
                  <c:v>451.9599915</c:v>
                </c:pt>
                <c:pt idx="42">
                  <c:v>453.0299988</c:v>
                </c:pt>
                <c:pt idx="43">
                  <c:v>453.9299927</c:v>
                </c:pt>
                <c:pt idx="44">
                  <c:v>455.0</c:v>
                </c:pt>
                <c:pt idx="45">
                  <c:v>456.0599976</c:v>
                </c:pt>
                <c:pt idx="46">
                  <c:v>456.9599915</c:v>
                </c:pt>
                <c:pt idx="47">
                  <c:v>458.0299988</c:v>
                </c:pt>
                <c:pt idx="48">
                  <c:v>458.9299927</c:v>
                </c:pt>
                <c:pt idx="49">
                  <c:v>460.0</c:v>
                </c:pt>
                <c:pt idx="50">
                  <c:v>461.0599976</c:v>
                </c:pt>
                <c:pt idx="51">
                  <c:v>461.9599915</c:v>
                </c:pt>
                <c:pt idx="52">
                  <c:v>463.0299988</c:v>
                </c:pt>
                <c:pt idx="53">
                  <c:v>463.9299927</c:v>
                </c:pt>
                <c:pt idx="54">
                  <c:v>465.0</c:v>
                </c:pt>
                <c:pt idx="55">
                  <c:v>466.0599976</c:v>
                </c:pt>
                <c:pt idx="56">
                  <c:v>466.9599915</c:v>
                </c:pt>
                <c:pt idx="57">
                  <c:v>468.0299988</c:v>
                </c:pt>
                <c:pt idx="58">
                  <c:v>468.9299927</c:v>
                </c:pt>
                <c:pt idx="59">
                  <c:v>470.0</c:v>
                </c:pt>
                <c:pt idx="60">
                  <c:v>471.0599976</c:v>
                </c:pt>
                <c:pt idx="61">
                  <c:v>471.9599915</c:v>
                </c:pt>
                <c:pt idx="62">
                  <c:v>473.0299988</c:v>
                </c:pt>
                <c:pt idx="63">
                  <c:v>473.9299927</c:v>
                </c:pt>
                <c:pt idx="64">
                  <c:v>475.0</c:v>
                </c:pt>
                <c:pt idx="65">
                  <c:v>476.0599976</c:v>
                </c:pt>
                <c:pt idx="66">
                  <c:v>476.9599915</c:v>
                </c:pt>
                <c:pt idx="67">
                  <c:v>478.0299988</c:v>
                </c:pt>
                <c:pt idx="68">
                  <c:v>478.9299927</c:v>
                </c:pt>
                <c:pt idx="69">
                  <c:v>480.0</c:v>
                </c:pt>
                <c:pt idx="70">
                  <c:v>481.0599976</c:v>
                </c:pt>
                <c:pt idx="71">
                  <c:v>481.9599915</c:v>
                </c:pt>
                <c:pt idx="72">
                  <c:v>483.0299988</c:v>
                </c:pt>
                <c:pt idx="73">
                  <c:v>483.9299927</c:v>
                </c:pt>
                <c:pt idx="74">
                  <c:v>485.0</c:v>
                </c:pt>
                <c:pt idx="75">
                  <c:v>486.0599976</c:v>
                </c:pt>
                <c:pt idx="76">
                  <c:v>486.9599915</c:v>
                </c:pt>
                <c:pt idx="77">
                  <c:v>488.0299988</c:v>
                </c:pt>
                <c:pt idx="78">
                  <c:v>488.9299927</c:v>
                </c:pt>
                <c:pt idx="79">
                  <c:v>490.0</c:v>
                </c:pt>
                <c:pt idx="80">
                  <c:v>491.0400085</c:v>
                </c:pt>
                <c:pt idx="81">
                  <c:v>491.9400024</c:v>
                </c:pt>
                <c:pt idx="82">
                  <c:v>492.9800109999996</c:v>
                </c:pt>
                <c:pt idx="83">
                  <c:v>494.019989</c:v>
                </c:pt>
                <c:pt idx="84">
                  <c:v>495.0700073</c:v>
                </c:pt>
                <c:pt idx="85">
                  <c:v>495.9700012</c:v>
                </c:pt>
                <c:pt idx="86">
                  <c:v>497.0100097999999</c:v>
                </c:pt>
                <c:pt idx="87">
                  <c:v>498.0499878</c:v>
                </c:pt>
                <c:pt idx="88">
                  <c:v>498.9500121999999</c:v>
                </c:pt>
                <c:pt idx="89">
                  <c:v>500.0</c:v>
                </c:pt>
                <c:pt idx="90">
                  <c:v>501.0400085</c:v>
                </c:pt>
                <c:pt idx="91">
                  <c:v>501.9400024</c:v>
                </c:pt>
                <c:pt idx="92">
                  <c:v>502.9800109999996</c:v>
                </c:pt>
                <c:pt idx="93">
                  <c:v>504.019989</c:v>
                </c:pt>
                <c:pt idx="94">
                  <c:v>505.0700073</c:v>
                </c:pt>
                <c:pt idx="95">
                  <c:v>505.9700012</c:v>
                </c:pt>
                <c:pt idx="96">
                  <c:v>507.0100097999999</c:v>
                </c:pt>
                <c:pt idx="97">
                  <c:v>508.0499878</c:v>
                </c:pt>
                <c:pt idx="98">
                  <c:v>508.9500121999999</c:v>
                </c:pt>
                <c:pt idx="99">
                  <c:v>510.0</c:v>
                </c:pt>
                <c:pt idx="100">
                  <c:v>511.0400085</c:v>
                </c:pt>
                <c:pt idx="101">
                  <c:v>511.9400024</c:v>
                </c:pt>
                <c:pt idx="102">
                  <c:v>512.9799805</c:v>
                </c:pt>
                <c:pt idx="103">
                  <c:v>514.0200194999999</c:v>
                </c:pt>
                <c:pt idx="104">
                  <c:v>515.0700073</c:v>
                </c:pt>
                <c:pt idx="105">
                  <c:v>515.9699707</c:v>
                </c:pt>
                <c:pt idx="106">
                  <c:v>517.0100097999996</c:v>
                </c:pt>
                <c:pt idx="107">
                  <c:v>518.0499877999999</c:v>
                </c:pt>
                <c:pt idx="108">
                  <c:v>518.9500121999992</c:v>
                </c:pt>
                <c:pt idx="109">
                  <c:v>520.0</c:v>
                </c:pt>
                <c:pt idx="110">
                  <c:v>521.039978</c:v>
                </c:pt>
                <c:pt idx="111">
                  <c:v>521.9400023999996</c:v>
                </c:pt>
                <c:pt idx="112">
                  <c:v>522.9799805</c:v>
                </c:pt>
                <c:pt idx="113">
                  <c:v>524.0200194999999</c:v>
                </c:pt>
                <c:pt idx="114">
                  <c:v>525.0700073</c:v>
                </c:pt>
                <c:pt idx="115">
                  <c:v>525.9699707</c:v>
                </c:pt>
                <c:pt idx="116">
                  <c:v>527.0100097999996</c:v>
                </c:pt>
                <c:pt idx="117">
                  <c:v>528.0499877999999</c:v>
                </c:pt>
                <c:pt idx="118">
                  <c:v>528.9500121999992</c:v>
                </c:pt>
                <c:pt idx="119">
                  <c:v>530.0</c:v>
                </c:pt>
                <c:pt idx="120">
                  <c:v>531.039978</c:v>
                </c:pt>
                <c:pt idx="121">
                  <c:v>531.9400023999996</c:v>
                </c:pt>
                <c:pt idx="122">
                  <c:v>532.9799805</c:v>
                </c:pt>
                <c:pt idx="123">
                  <c:v>534.0200194999999</c:v>
                </c:pt>
                <c:pt idx="124">
                  <c:v>535.0700073</c:v>
                </c:pt>
                <c:pt idx="125">
                  <c:v>535.9699707</c:v>
                </c:pt>
                <c:pt idx="126">
                  <c:v>537.0100097999996</c:v>
                </c:pt>
                <c:pt idx="127">
                  <c:v>538.0499877999999</c:v>
                </c:pt>
                <c:pt idx="128">
                  <c:v>538.9500121999992</c:v>
                </c:pt>
                <c:pt idx="129">
                  <c:v>540.0</c:v>
                </c:pt>
                <c:pt idx="130">
                  <c:v>541.039978</c:v>
                </c:pt>
                <c:pt idx="131">
                  <c:v>541.9400023999996</c:v>
                </c:pt>
                <c:pt idx="132">
                  <c:v>542.9799805</c:v>
                </c:pt>
                <c:pt idx="133">
                  <c:v>544.0200194999999</c:v>
                </c:pt>
                <c:pt idx="134">
                  <c:v>545.0700073</c:v>
                </c:pt>
                <c:pt idx="135">
                  <c:v>545.9699707</c:v>
                </c:pt>
                <c:pt idx="136">
                  <c:v>547.0100097999996</c:v>
                </c:pt>
                <c:pt idx="137">
                  <c:v>548.0499877999999</c:v>
                </c:pt>
                <c:pt idx="138">
                  <c:v>548.9500121999992</c:v>
                </c:pt>
                <c:pt idx="139">
                  <c:v>550.0</c:v>
                </c:pt>
                <c:pt idx="140">
                  <c:v>551.039978</c:v>
                </c:pt>
                <c:pt idx="141">
                  <c:v>551.9400023999996</c:v>
                </c:pt>
                <c:pt idx="142">
                  <c:v>552.9799805</c:v>
                </c:pt>
                <c:pt idx="143">
                  <c:v>554.0200194999999</c:v>
                </c:pt>
                <c:pt idx="144">
                  <c:v>555.0700073</c:v>
                </c:pt>
                <c:pt idx="145">
                  <c:v>555.9699707</c:v>
                </c:pt>
                <c:pt idx="146">
                  <c:v>557.0100097999996</c:v>
                </c:pt>
                <c:pt idx="147">
                  <c:v>558.0499877999999</c:v>
                </c:pt>
                <c:pt idx="148">
                  <c:v>558.9500121999992</c:v>
                </c:pt>
                <c:pt idx="149">
                  <c:v>560.0</c:v>
                </c:pt>
                <c:pt idx="150">
                  <c:v>561.0200194999999</c:v>
                </c:pt>
                <c:pt idx="151">
                  <c:v>562.0499877999999</c:v>
                </c:pt>
                <c:pt idx="152">
                  <c:v>562.9400023999996</c:v>
                </c:pt>
                <c:pt idx="153">
                  <c:v>563.9699707</c:v>
                </c:pt>
                <c:pt idx="154">
                  <c:v>565.0</c:v>
                </c:pt>
                <c:pt idx="155">
                  <c:v>566.0200194999999</c:v>
                </c:pt>
                <c:pt idx="156">
                  <c:v>567.0499877999999</c:v>
                </c:pt>
                <c:pt idx="157">
                  <c:v>567.9400023999996</c:v>
                </c:pt>
                <c:pt idx="158">
                  <c:v>568.9699707</c:v>
                </c:pt>
                <c:pt idx="159">
                  <c:v>570.0</c:v>
                </c:pt>
                <c:pt idx="160">
                  <c:v>571.0200194999999</c:v>
                </c:pt>
                <c:pt idx="161">
                  <c:v>572.0499877999999</c:v>
                </c:pt>
                <c:pt idx="162">
                  <c:v>572.9400023999996</c:v>
                </c:pt>
                <c:pt idx="163">
                  <c:v>573.9699707</c:v>
                </c:pt>
                <c:pt idx="164">
                  <c:v>575.0</c:v>
                </c:pt>
                <c:pt idx="165">
                  <c:v>576.0200194999999</c:v>
                </c:pt>
                <c:pt idx="166">
                  <c:v>577.0499877999999</c:v>
                </c:pt>
                <c:pt idx="167">
                  <c:v>577.9400023999996</c:v>
                </c:pt>
                <c:pt idx="168">
                  <c:v>578.9699707</c:v>
                </c:pt>
                <c:pt idx="169">
                  <c:v>580.0</c:v>
                </c:pt>
                <c:pt idx="170">
                  <c:v>581.0200194999999</c:v>
                </c:pt>
                <c:pt idx="171">
                  <c:v>582.0499877999999</c:v>
                </c:pt>
                <c:pt idx="172">
                  <c:v>582.9400023999996</c:v>
                </c:pt>
                <c:pt idx="173">
                  <c:v>583.9699707</c:v>
                </c:pt>
                <c:pt idx="174">
                  <c:v>585.0</c:v>
                </c:pt>
                <c:pt idx="175">
                  <c:v>586.0200194999999</c:v>
                </c:pt>
                <c:pt idx="176">
                  <c:v>587.0499877999999</c:v>
                </c:pt>
                <c:pt idx="177">
                  <c:v>587.9400023999996</c:v>
                </c:pt>
                <c:pt idx="178">
                  <c:v>588.9699707</c:v>
                </c:pt>
              </c:numCache>
            </c:numRef>
          </c:xVal>
          <c:yVal>
            <c:numRef>
              <c:f>'[LN3-5 temp studies in MES pH6 #2.xlsb]Sheet1'!$O$2:$O$180</c:f>
              <c:numCache>
                <c:formatCode>General</c:formatCode>
                <c:ptCount val="179"/>
                <c:pt idx="0">
                  <c:v>-2.319794893</c:v>
                </c:pt>
                <c:pt idx="1">
                  <c:v>-2.184047461</c:v>
                </c:pt>
                <c:pt idx="2">
                  <c:v>-2.035027981</c:v>
                </c:pt>
                <c:pt idx="3">
                  <c:v>-1.883925438</c:v>
                </c:pt>
                <c:pt idx="4">
                  <c:v>-1.709227562</c:v>
                </c:pt>
                <c:pt idx="5">
                  <c:v>-1.514839888</c:v>
                </c:pt>
                <c:pt idx="6">
                  <c:v>-1.345439434</c:v>
                </c:pt>
                <c:pt idx="7">
                  <c:v>-1.098307133</c:v>
                </c:pt>
                <c:pt idx="8">
                  <c:v>-0.7943758965</c:v>
                </c:pt>
                <c:pt idx="9">
                  <c:v>-0.5914511681</c:v>
                </c:pt>
                <c:pt idx="10">
                  <c:v>-0.3374369144</c:v>
                </c:pt>
                <c:pt idx="11">
                  <c:v>-0.06041264534</c:v>
                </c:pt>
                <c:pt idx="12">
                  <c:v>0.2106502056</c:v>
                </c:pt>
                <c:pt idx="13">
                  <c:v>0.5531303883</c:v>
                </c:pt>
                <c:pt idx="14">
                  <c:v>0.9210629463</c:v>
                </c:pt>
                <c:pt idx="15">
                  <c:v>1.277460097999999</c:v>
                </c:pt>
                <c:pt idx="16">
                  <c:v>1.681429863</c:v>
                </c:pt>
                <c:pt idx="17">
                  <c:v>2.139373541</c:v>
                </c:pt>
                <c:pt idx="18">
                  <c:v>2.571382523</c:v>
                </c:pt>
                <c:pt idx="19">
                  <c:v>3.002694368</c:v>
                </c:pt>
                <c:pt idx="20">
                  <c:v>3.510880232</c:v>
                </c:pt>
                <c:pt idx="21">
                  <c:v>3.997180462</c:v>
                </c:pt>
                <c:pt idx="22">
                  <c:v>4.502843379999999</c:v>
                </c:pt>
                <c:pt idx="23">
                  <c:v>5.063411712999999</c:v>
                </c:pt>
                <c:pt idx="24">
                  <c:v>5.639208794</c:v>
                </c:pt>
                <c:pt idx="25">
                  <c:v>6.254282475</c:v>
                </c:pt>
                <c:pt idx="26">
                  <c:v>6.895803452</c:v>
                </c:pt>
                <c:pt idx="27">
                  <c:v>7.639141559999999</c:v>
                </c:pt>
                <c:pt idx="28">
                  <c:v>8.372087479</c:v>
                </c:pt>
                <c:pt idx="29">
                  <c:v>9.106223105999998</c:v>
                </c:pt>
                <c:pt idx="30">
                  <c:v>9.914300919</c:v>
                </c:pt>
                <c:pt idx="31">
                  <c:v>10.73742294</c:v>
                </c:pt>
                <c:pt idx="32">
                  <c:v>11.62224293</c:v>
                </c:pt>
                <c:pt idx="33">
                  <c:v>12.58924866</c:v>
                </c:pt>
                <c:pt idx="34">
                  <c:v>13.53458309</c:v>
                </c:pt>
                <c:pt idx="35">
                  <c:v>14.57738113</c:v>
                </c:pt>
                <c:pt idx="36">
                  <c:v>15.63982964</c:v>
                </c:pt>
                <c:pt idx="37">
                  <c:v>16.75622177</c:v>
                </c:pt>
                <c:pt idx="38">
                  <c:v>17.93578148</c:v>
                </c:pt>
                <c:pt idx="39">
                  <c:v>19.16829299999999</c:v>
                </c:pt>
                <c:pt idx="40">
                  <c:v>20.45790672</c:v>
                </c:pt>
                <c:pt idx="41">
                  <c:v>21.75760269</c:v>
                </c:pt>
                <c:pt idx="42">
                  <c:v>23.15263748</c:v>
                </c:pt>
                <c:pt idx="43">
                  <c:v>24.52862929999999</c:v>
                </c:pt>
                <c:pt idx="44">
                  <c:v>25.94994164</c:v>
                </c:pt>
                <c:pt idx="45">
                  <c:v>27.36238861</c:v>
                </c:pt>
                <c:pt idx="46">
                  <c:v>28.77841377</c:v>
                </c:pt>
                <c:pt idx="47">
                  <c:v>30.29126167</c:v>
                </c:pt>
                <c:pt idx="48">
                  <c:v>31.81227875</c:v>
                </c:pt>
                <c:pt idx="49">
                  <c:v>33.37650681</c:v>
                </c:pt>
                <c:pt idx="50">
                  <c:v>34.85629272</c:v>
                </c:pt>
                <c:pt idx="51">
                  <c:v>36.37535477</c:v>
                </c:pt>
                <c:pt idx="52">
                  <c:v>37.98019791</c:v>
                </c:pt>
                <c:pt idx="53">
                  <c:v>39.50119400000001</c:v>
                </c:pt>
                <c:pt idx="54">
                  <c:v>41.07117081</c:v>
                </c:pt>
                <c:pt idx="55">
                  <c:v>42.62332535</c:v>
                </c:pt>
                <c:pt idx="56">
                  <c:v>44.09623718</c:v>
                </c:pt>
                <c:pt idx="57">
                  <c:v>45.57765961</c:v>
                </c:pt>
                <c:pt idx="58">
                  <c:v>47.03047943</c:v>
                </c:pt>
                <c:pt idx="59">
                  <c:v>48.55097198</c:v>
                </c:pt>
                <c:pt idx="60">
                  <c:v>50.11946486999998</c:v>
                </c:pt>
                <c:pt idx="61">
                  <c:v>51.59403992</c:v>
                </c:pt>
                <c:pt idx="62">
                  <c:v>52.9592514</c:v>
                </c:pt>
                <c:pt idx="63">
                  <c:v>54.33542633</c:v>
                </c:pt>
                <c:pt idx="64">
                  <c:v>55.7545166</c:v>
                </c:pt>
                <c:pt idx="65">
                  <c:v>57.02075577</c:v>
                </c:pt>
                <c:pt idx="66">
                  <c:v>58.22745514000001</c:v>
                </c:pt>
                <c:pt idx="67">
                  <c:v>59.37644195999998</c:v>
                </c:pt>
                <c:pt idx="68">
                  <c:v>60.60638428</c:v>
                </c:pt>
                <c:pt idx="69">
                  <c:v>61.85207367</c:v>
                </c:pt>
                <c:pt idx="70">
                  <c:v>62.98804474</c:v>
                </c:pt>
                <c:pt idx="71">
                  <c:v>64.05978394</c:v>
                </c:pt>
                <c:pt idx="72">
                  <c:v>65.15195465</c:v>
                </c:pt>
                <c:pt idx="73">
                  <c:v>66.28684998</c:v>
                </c:pt>
                <c:pt idx="74">
                  <c:v>67.40500641</c:v>
                </c:pt>
                <c:pt idx="75">
                  <c:v>68.3821106</c:v>
                </c:pt>
                <c:pt idx="76">
                  <c:v>69.38928222999999</c:v>
                </c:pt>
                <c:pt idx="77">
                  <c:v>70.33489226999998</c:v>
                </c:pt>
                <c:pt idx="78">
                  <c:v>71.2518158</c:v>
                </c:pt>
                <c:pt idx="79">
                  <c:v>72.12461089999998</c:v>
                </c:pt>
                <c:pt idx="80">
                  <c:v>72.96113586</c:v>
                </c:pt>
                <c:pt idx="81">
                  <c:v>73.72950745</c:v>
                </c:pt>
                <c:pt idx="82">
                  <c:v>74.51119995</c:v>
                </c:pt>
                <c:pt idx="83">
                  <c:v>75.07479094999998</c:v>
                </c:pt>
                <c:pt idx="84">
                  <c:v>75.62638854999989</c:v>
                </c:pt>
                <c:pt idx="85">
                  <c:v>76.16448975</c:v>
                </c:pt>
                <c:pt idx="86">
                  <c:v>76.59536742999998</c:v>
                </c:pt>
                <c:pt idx="87">
                  <c:v>76.79893493999998</c:v>
                </c:pt>
                <c:pt idx="88">
                  <c:v>77.08301543999998</c:v>
                </c:pt>
                <c:pt idx="89">
                  <c:v>77.39906311</c:v>
                </c:pt>
                <c:pt idx="90">
                  <c:v>77.65788268999998</c:v>
                </c:pt>
                <c:pt idx="91">
                  <c:v>77.78218079</c:v>
                </c:pt>
                <c:pt idx="92">
                  <c:v>77.83972167999998</c:v>
                </c:pt>
                <c:pt idx="93">
                  <c:v>78.06394958</c:v>
                </c:pt>
                <c:pt idx="94">
                  <c:v>78.19901276</c:v>
                </c:pt>
                <c:pt idx="95">
                  <c:v>78.30066680999998</c:v>
                </c:pt>
                <c:pt idx="96">
                  <c:v>78.34067535</c:v>
                </c:pt>
                <c:pt idx="97">
                  <c:v>78.28324127</c:v>
                </c:pt>
                <c:pt idx="98">
                  <c:v>78.26292419</c:v>
                </c:pt>
                <c:pt idx="99">
                  <c:v>78.28266144</c:v>
                </c:pt>
                <c:pt idx="100">
                  <c:v>78.15206145999998</c:v>
                </c:pt>
                <c:pt idx="101">
                  <c:v>77.97534942999998</c:v>
                </c:pt>
                <c:pt idx="102">
                  <c:v>77.81880950999998</c:v>
                </c:pt>
                <c:pt idx="103">
                  <c:v>77.57565307999998</c:v>
                </c:pt>
                <c:pt idx="104">
                  <c:v>77.35254668999998</c:v>
                </c:pt>
                <c:pt idx="105">
                  <c:v>77.02928162</c:v>
                </c:pt>
                <c:pt idx="106">
                  <c:v>76.70624542</c:v>
                </c:pt>
                <c:pt idx="107">
                  <c:v>76.26245116999999</c:v>
                </c:pt>
                <c:pt idx="108">
                  <c:v>75.81883239999999</c:v>
                </c:pt>
                <c:pt idx="109">
                  <c:v>75.24317169</c:v>
                </c:pt>
                <c:pt idx="110">
                  <c:v>74.80029297</c:v>
                </c:pt>
                <c:pt idx="111">
                  <c:v>74.26290130999996</c:v>
                </c:pt>
                <c:pt idx="112">
                  <c:v>73.67027282999989</c:v>
                </c:pt>
                <c:pt idx="113">
                  <c:v>73.07353972999998</c:v>
                </c:pt>
                <c:pt idx="114">
                  <c:v>72.46426392</c:v>
                </c:pt>
                <c:pt idx="115">
                  <c:v>71.91929626</c:v>
                </c:pt>
                <c:pt idx="116">
                  <c:v>71.07329559</c:v>
                </c:pt>
                <c:pt idx="117">
                  <c:v>70.39855194</c:v>
                </c:pt>
                <c:pt idx="118">
                  <c:v>69.69877624999992</c:v>
                </c:pt>
                <c:pt idx="119">
                  <c:v>68.94480896</c:v>
                </c:pt>
                <c:pt idx="120">
                  <c:v>68.15100860999999</c:v>
                </c:pt>
                <c:pt idx="121">
                  <c:v>67.42384337999998</c:v>
                </c:pt>
                <c:pt idx="122">
                  <c:v>66.65367125999997</c:v>
                </c:pt>
                <c:pt idx="123">
                  <c:v>65.89389038</c:v>
                </c:pt>
                <c:pt idx="124">
                  <c:v>65.20053864</c:v>
                </c:pt>
                <c:pt idx="125">
                  <c:v>64.33473205999989</c:v>
                </c:pt>
                <c:pt idx="126">
                  <c:v>63.51290512</c:v>
                </c:pt>
                <c:pt idx="127">
                  <c:v>62.67072296</c:v>
                </c:pt>
                <c:pt idx="128">
                  <c:v>61.81604004</c:v>
                </c:pt>
                <c:pt idx="129">
                  <c:v>60.96363831</c:v>
                </c:pt>
                <c:pt idx="130">
                  <c:v>60.1639061</c:v>
                </c:pt>
                <c:pt idx="131">
                  <c:v>59.2792778</c:v>
                </c:pt>
                <c:pt idx="132">
                  <c:v>58.44106293</c:v>
                </c:pt>
                <c:pt idx="133">
                  <c:v>57.5823822</c:v>
                </c:pt>
                <c:pt idx="134">
                  <c:v>56.76092911</c:v>
                </c:pt>
                <c:pt idx="135">
                  <c:v>55.88835907</c:v>
                </c:pt>
                <c:pt idx="136">
                  <c:v>54.99436188</c:v>
                </c:pt>
                <c:pt idx="137">
                  <c:v>54.10350037</c:v>
                </c:pt>
                <c:pt idx="138">
                  <c:v>53.15068054</c:v>
                </c:pt>
                <c:pt idx="139">
                  <c:v>52.33170319</c:v>
                </c:pt>
                <c:pt idx="140">
                  <c:v>51.39674377</c:v>
                </c:pt>
                <c:pt idx="141">
                  <c:v>50.48280715999999</c:v>
                </c:pt>
                <c:pt idx="142">
                  <c:v>49.60886765</c:v>
                </c:pt>
                <c:pt idx="143">
                  <c:v>48.80800247</c:v>
                </c:pt>
                <c:pt idx="144">
                  <c:v>47.98674774</c:v>
                </c:pt>
                <c:pt idx="145">
                  <c:v>47.14108276</c:v>
                </c:pt>
                <c:pt idx="146">
                  <c:v>46.31794356999995</c:v>
                </c:pt>
                <c:pt idx="147">
                  <c:v>45.41975403</c:v>
                </c:pt>
                <c:pt idx="148">
                  <c:v>44.52776337</c:v>
                </c:pt>
                <c:pt idx="149">
                  <c:v>43.70031738</c:v>
                </c:pt>
                <c:pt idx="150">
                  <c:v>42.89706802</c:v>
                </c:pt>
                <c:pt idx="151">
                  <c:v>42.15638733</c:v>
                </c:pt>
                <c:pt idx="152">
                  <c:v>41.41748809999999</c:v>
                </c:pt>
                <c:pt idx="153">
                  <c:v>40.57783508</c:v>
                </c:pt>
                <c:pt idx="154">
                  <c:v>39.78820801</c:v>
                </c:pt>
                <c:pt idx="155">
                  <c:v>39.07501221</c:v>
                </c:pt>
                <c:pt idx="156">
                  <c:v>38.35201645</c:v>
                </c:pt>
                <c:pt idx="157">
                  <c:v>37.5741272</c:v>
                </c:pt>
                <c:pt idx="158">
                  <c:v>36.77438354</c:v>
                </c:pt>
                <c:pt idx="159">
                  <c:v>36.00775145999998</c:v>
                </c:pt>
                <c:pt idx="160">
                  <c:v>35.22889709</c:v>
                </c:pt>
                <c:pt idx="161">
                  <c:v>34.46363831</c:v>
                </c:pt>
                <c:pt idx="162">
                  <c:v>33.6750946</c:v>
                </c:pt>
                <c:pt idx="163">
                  <c:v>32.97927094</c:v>
                </c:pt>
                <c:pt idx="164">
                  <c:v>32.28004074</c:v>
                </c:pt>
                <c:pt idx="165">
                  <c:v>31.61355591</c:v>
                </c:pt>
                <c:pt idx="166">
                  <c:v>30.97229767</c:v>
                </c:pt>
                <c:pt idx="167">
                  <c:v>30.31237983999999</c:v>
                </c:pt>
                <c:pt idx="168">
                  <c:v>29.63996887</c:v>
                </c:pt>
                <c:pt idx="169">
                  <c:v>28.9731369</c:v>
                </c:pt>
                <c:pt idx="170">
                  <c:v>28.28911209</c:v>
                </c:pt>
                <c:pt idx="171">
                  <c:v>27.73711966999999</c:v>
                </c:pt>
                <c:pt idx="172">
                  <c:v>27.11977768</c:v>
                </c:pt>
                <c:pt idx="173">
                  <c:v>26.59627151</c:v>
                </c:pt>
                <c:pt idx="174">
                  <c:v>26.0094223</c:v>
                </c:pt>
                <c:pt idx="175">
                  <c:v>25.44894409</c:v>
                </c:pt>
                <c:pt idx="176">
                  <c:v>24.95533752</c:v>
                </c:pt>
                <c:pt idx="177">
                  <c:v>24.41965294</c:v>
                </c:pt>
                <c:pt idx="178">
                  <c:v>23.8705101</c:v>
                </c:pt>
              </c:numCache>
            </c:numRef>
          </c:yVal>
          <c:smooth val="0"/>
        </c:ser>
        <c:dLbls>
          <c:showLegendKey val="0"/>
          <c:showVal val="0"/>
          <c:showCatName val="0"/>
          <c:showSerName val="0"/>
          <c:showPercent val="0"/>
          <c:showBubbleSize val="0"/>
        </c:dLbls>
        <c:axId val="2087193480"/>
        <c:axId val="-2111874552"/>
      </c:scatterChart>
      <c:valAx>
        <c:axId val="2087193480"/>
        <c:scaling>
          <c:orientation val="minMax"/>
          <c:min val="400.0"/>
        </c:scaling>
        <c:delete val="0"/>
        <c:axPos val="b"/>
        <c:title>
          <c:tx>
            <c:rich>
              <a:bodyPr/>
              <a:lstStyle/>
              <a:p>
                <a:pPr>
                  <a:defRPr/>
                </a:pPr>
                <a:r>
                  <a:rPr lang="en-US" sz="1400"/>
                  <a:t>Wavelength (nm)</a:t>
                </a:r>
              </a:p>
            </c:rich>
          </c:tx>
          <c:layout>
            <c:manualLayout>
              <c:xMode val="edge"/>
              <c:yMode val="edge"/>
              <c:x val="0.438418028142958"/>
              <c:y val="0.945584913460996"/>
            </c:manualLayout>
          </c:layout>
          <c:overlay val="0"/>
        </c:title>
        <c:numFmt formatCode="General" sourceLinked="1"/>
        <c:majorTickMark val="out"/>
        <c:minorTickMark val="none"/>
        <c:tickLblPos val="nextTo"/>
        <c:crossAx val="-2111874552"/>
        <c:crosses val="autoZero"/>
        <c:crossBetween val="midCat"/>
      </c:valAx>
      <c:valAx>
        <c:axId val="-2111874552"/>
        <c:scaling>
          <c:orientation val="minMax"/>
        </c:scaling>
        <c:delete val="0"/>
        <c:axPos val="l"/>
        <c:title>
          <c:tx>
            <c:rich>
              <a:bodyPr rot="-5400000" vert="horz"/>
              <a:lstStyle/>
              <a:p>
                <a:pPr>
                  <a:defRPr/>
                </a:pPr>
                <a:r>
                  <a:rPr lang="en-US" sz="1400"/>
                  <a:t>Intensity (a.u)</a:t>
                </a:r>
              </a:p>
            </c:rich>
          </c:tx>
          <c:layout/>
          <c:overlay val="0"/>
        </c:title>
        <c:numFmt formatCode="General" sourceLinked="1"/>
        <c:majorTickMark val="out"/>
        <c:minorTickMark val="none"/>
        <c:tickLblPos val="nextTo"/>
        <c:crossAx val="2087193480"/>
        <c:crosses val="autoZero"/>
        <c:crossBetween val="midCat"/>
      </c:valAx>
    </c:plotArea>
    <c:legend>
      <c:legendPos val="r"/>
      <c:layout>
        <c:manualLayout>
          <c:xMode val="edge"/>
          <c:yMode val="edge"/>
          <c:x val="0.9145514197089"/>
          <c:y val="0.0180932063724592"/>
          <c:w val="0.0711718715277426"/>
          <c:h val="0.877603593231966"/>
        </c:manualLayout>
      </c:layout>
      <c:overlay val="0"/>
    </c:legend>
    <c:plotVisOnly val="1"/>
    <c:dispBlanksAs val="gap"/>
    <c:showDLblsOverMax val="0"/>
  </c:chart>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hart>
    <c:autoTitleDeleted val="0"/>
    <c:plotArea>
      <c:layout>
        <c:manualLayout>
          <c:layoutTarget val="inner"/>
          <c:xMode val="edge"/>
          <c:yMode val="edge"/>
          <c:x val="0.0603291209852175"/>
          <c:y val="0.0155829800121139"/>
          <c:w val="0.913147460790834"/>
          <c:h val="0.930621214415506"/>
        </c:manualLayout>
      </c:layout>
      <c:scatterChart>
        <c:scatterStyle val="lineMarker"/>
        <c:varyColors val="0"/>
        <c:ser>
          <c:idx val="0"/>
          <c:order val="0"/>
          <c:tx>
            <c:strRef>
              <c:f>'combined ratio graph'!$B$1</c:f>
              <c:strCache>
                <c:ptCount val="1"/>
                <c:pt idx="0">
                  <c:v>pH6</c:v>
                </c:pt>
              </c:strCache>
            </c:strRef>
          </c:tx>
          <c:spPr>
            <a:ln w="47625">
              <a:noFill/>
            </a:ln>
          </c:spPr>
          <c:xVal>
            <c:numRef>
              <c:f>'combined ratio graph'!$A$2:$A$14</c:f>
              <c:numCache>
                <c:formatCode>General</c:formatCode>
                <c:ptCount val="13"/>
                <c:pt idx="0">
                  <c:v>25.0</c:v>
                </c:pt>
                <c:pt idx="1">
                  <c:v>27.0</c:v>
                </c:pt>
                <c:pt idx="2">
                  <c:v>29.0</c:v>
                </c:pt>
                <c:pt idx="3">
                  <c:v>31.0</c:v>
                </c:pt>
                <c:pt idx="4">
                  <c:v>33.0</c:v>
                </c:pt>
                <c:pt idx="5">
                  <c:v>35.0</c:v>
                </c:pt>
                <c:pt idx="6">
                  <c:v>37.0</c:v>
                </c:pt>
                <c:pt idx="7">
                  <c:v>39.0</c:v>
                </c:pt>
                <c:pt idx="8">
                  <c:v>41.0</c:v>
                </c:pt>
                <c:pt idx="9">
                  <c:v>43.0</c:v>
                </c:pt>
                <c:pt idx="10">
                  <c:v>45.0</c:v>
                </c:pt>
                <c:pt idx="11">
                  <c:v>47.0</c:v>
                </c:pt>
                <c:pt idx="12">
                  <c:v>49.0</c:v>
                </c:pt>
              </c:numCache>
            </c:numRef>
          </c:xVal>
          <c:yVal>
            <c:numRef>
              <c:f>'combined ratio graph'!$B$2:$B$14</c:f>
              <c:numCache>
                <c:formatCode>General</c:formatCode>
                <c:ptCount val="13"/>
                <c:pt idx="0">
                  <c:v>0.749978818793723</c:v>
                </c:pt>
                <c:pt idx="1">
                  <c:v>0.807084992375915</c:v>
                </c:pt>
                <c:pt idx="2">
                  <c:v>0.929228194457816</c:v>
                </c:pt>
                <c:pt idx="3">
                  <c:v>1.064746323476751</c:v>
                </c:pt>
                <c:pt idx="4">
                  <c:v>1.156553021994386</c:v>
                </c:pt>
                <c:pt idx="5">
                  <c:v>1.205350597968782</c:v>
                </c:pt>
                <c:pt idx="6">
                  <c:v>1.215320986149696</c:v>
                </c:pt>
                <c:pt idx="7">
                  <c:v>1.228322202935628</c:v>
                </c:pt>
                <c:pt idx="8">
                  <c:v>1.233256917127972</c:v>
                </c:pt>
                <c:pt idx="9">
                  <c:v>1.225195448989983</c:v>
                </c:pt>
                <c:pt idx="10">
                  <c:v>1.228888623682862</c:v>
                </c:pt>
                <c:pt idx="11">
                  <c:v>1.228235454442067</c:v>
                </c:pt>
                <c:pt idx="12">
                  <c:v>1.219079330582534</c:v>
                </c:pt>
              </c:numCache>
            </c:numRef>
          </c:yVal>
          <c:smooth val="0"/>
        </c:ser>
        <c:ser>
          <c:idx val="1"/>
          <c:order val="1"/>
          <c:tx>
            <c:strRef>
              <c:f>'combined ratio graph'!$C$1</c:f>
              <c:strCache>
                <c:ptCount val="1"/>
                <c:pt idx="0">
                  <c:v>pH7</c:v>
                </c:pt>
              </c:strCache>
            </c:strRef>
          </c:tx>
          <c:spPr>
            <a:ln w="47625">
              <a:noFill/>
            </a:ln>
          </c:spPr>
          <c:xVal>
            <c:numRef>
              <c:f>'combined ratio graph'!$A$2:$A$14</c:f>
              <c:numCache>
                <c:formatCode>General</c:formatCode>
                <c:ptCount val="13"/>
                <c:pt idx="0">
                  <c:v>25.0</c:v>
                </c:pt>
                <c:pt idx="1">
                  <c:v>27.0</c:v>
                </c:pt>
                <c:pt idx="2">
                  <c:v>29.0</c:v>
                </c:pt>
                <c:pt idx="3">
                  <c:v>31.0</c:v>
                </c:pt>
                <c:pt idx="4">
                  <c:v>33.0</c:v>
                </c:pt>
                <c:pt idx="5">
                  <c:v>35.0</c:v>
                </c:pt>
                <c:pt idx="6">
                  <c:v>37.0</c:v>
                </c:pt>
                <c:pt idx="7">
                  <c:v>39.0</c:v>
                </c:pt>
                <c:pt idx="8">
                  <c:v>41.0</c:v>
                </c:pt>
                <c:pt idx="9">
                  <c:v>43.0</c:v>
                </c:pt>
                <c:pt idx="10">
                  <c:v>45.0</c:v>
                </c:pt>
                <c:pt idx="11">
                  <c:v>47.0</c:v>
                </c:pt>
                <c:pt idx="12">
                  <c:v>49.0</c:v>
                </c:pt>
              </c:numCache>
            </c:numRef>
          </c:xVal>
          <c:yVal>
            <c:numRef>
              <c:f>'combined ratio graph'!$C$2:$C$14</c:f>
              <c:numCache>
                <c:formatCode>General</c:formatCode>
                <c:ptCount val="13"/>
                <c:pt idx="0">
                  <c:v>0.990740550578657</c:v>
                </c:pt>
                <c:pt idx="1">
                  <c:v>1.051279535782861</c:v>
                </c:pt>
                <c:pt idx="2">
                  <c:v>1.15573049971879</c:v>
                </c:pt>
                <c:pt idx="3">
                  <c:v>1.207148812880745</c:v>
                </c:pt>
                <c:pt idx="4">
                  <c:v>1.236297083624542</c:v>
                </c:pt>
                <c:pt idx="5">
                  <c:v>1.246299013347219</c:v>
                </c:pt>
                <c:pt idx="6">
                  <c:v>1.252474920834439</c:v>
                </c:pt>
                <c:pt idx="7">
                  <c:v>1.24672255432102</c:v>
                </c:pt>
                <c:pt idx="8">
                  <c:v>1.248271327093485</c:v>
                </c:pt>
                <c:pt idx="9">
                  <c:v>1.248936514227807</c:v>
                </c:pt>
                <c:pt idx="10">
                  <c:v>1.239268695894721</c:v>
                </c:pt>
                <c:pt idx="11">
                  <c:v>1.237700772940468</c:v>
                </c:pt>
                <c:pt idx="12">
                  <c:v>1.234741749182695</c:v>
                </c:pt>
              </c:numCache>
            </c:numRef>
          </c:yVal>
          <c:smooth val="0"/>
        </c:ser>
        <c:ser>
          <c:idx val="2"/>
          <c:order val="2"/>
          <c:tx>
            <c:strRef>
              <c:f>'combined ratio graph'!$D$1</c:f>
              <c:strCache>
                <c:ptCount val="1"/>
                <c:pt idx="0">
                  <c:v>pH8</c:v>
                </c:pt>
              </c:strCache>
            </c:strRef>
          </c:tx>
          <c:spPr>
            <a:ln w="47625">
              <a:noFill/>
            </a:ln>
          </c:spPr>
          <c:xVal>
            <c:numRef>
              <c:f>'combined ratio graph'!$A$2:$A$14</c:f>
              <c:numCache>
                <c:formatCode>General</c:formatCode>
                <c:ptCount val="13"/>
                <c:pt idx="0">
                  <c:v>25.0</c:v>
                </c:pt>
                <c:pt idx="1">
                  <c:v>27.0</c:v>
                </c:pt>
                <c:pt idx="2">
                  <c:v>29.0</c:v>
                </c:pt>
                <c:pt idx="3">
                  <c:v>31.0</c:v>
                </c:pt>
                <c:pt idx="4">
                  <c:v>33.0</c:v>
                </c:pt>
                <c:pt idx="5">
                  <c:v>35.0</c:v>
                </c:pt>
                <c:pt idx="6">
                  <c:v>37.0</c:v>
                </c:pt>
                <c:pt idx="7">
                  <c:v>39.0</c:v>
                </c:pt>
                <c:pt idx="8">
                  <c:v>41.0</c:v>
                </c:pt>
                <c:pt idx="9">
                  <c:v>43.0</c:v>
                </c:pt>
                <c:pt idx="10">
                  <c:v>45.0</c:v>
                </c:pt>
                <c:pt idx="11">
                  <c:v>47.0</c:v>
                </c:pt>
                <c:pt idx="12">
                  <c:v>49.0</c:v>
                </c:pt>
              </c:numCache>
            </c:numRef>
          </c:xVal>
          <c:yVal>
            <c:numRef>
              <c:f>'combined ratio graph'!$D$2:$D$14</c:f>
              <c:numCache>
                <c:formatCode>General</c:formatCode>
                <c:ptCount val="13"/>
                <c:pt idx="0">
                  <c:v>1.021026993174583</c:v>
                </c:pt>
                <c:pt idx="1">
                  <c:v>1.12116242579919</c:v>
                </c:pt>
                <c:pt idx="2">
                  <c:v>1.183496731286182</c:v>
                </c:pt>
                <c:pt idx="3">
                  <c:v>1.214934308584952</c:v>
                </c:pt>
                <c:pt idx="4">
                  <c:v>1.233392794608835</c:v>
                </c:pt>
                <c:pt idx="5">
                  <c:v>1.230915030584854</c:v>
                </c:pt>
                <c:pt idx="6">
                  <c:v>1.236515110661718</c:v>
                </c:pt>
                <c:pt idx="7">
                  <c:v>1.239390537185573</c:v>
                </c:pt>
                <c:pt idx="8">
                  <c:v>1.234181309298628</c:v>
                </c:pt>
                <c:pt idx="9">
                  <c:v>1.227282518016114</c:v>
                </c:pt>
                <c:pt idx="10">
                  <c:v>1.216284791837221</c:v>
                </c:pt>
                <c:pt idx="11">
                  <c:v>1.192446403525786</c:v>
                </c:pt>
                <c:pt idx="12">
                  <c:v>1.206891991873976</c:v>
                </c:pt>
              </c:numCache>
            </c:numRef>
          </c:yVal>
          <c:smooth val="0"/>
        </c:ser>
        <c:dLbls>
          <c:showLegendKey val="0"/>
          <c:showVal val="0"/>
          <c:showCatName val="0"/>
          <c:showSerName val="0"/>
          <c:showPercent val="0"/>
          <c:showBubbleSize val="0"/>
        </c:dLbls>
        <c:axId val="-2037715560"/>
        <c:axId val="-2136406024"/>
      </c:scatterChart>
      <c:valAx>
        <c:axId val="-2037715560"/>
        <c:scaling>
          <c:orientation val="minMax"/>
          <c:max val="50.0"/>
          <c:min val="24.0"/>
        </c:scaling>
        <c:delete val="0"/>
        <c:axPos val="b"/>
        <c:title>
          <c:tx>
            <c:rich>
              <a:bodyPr/>
              <a:lstStyle/>
              <a:p>
                <a:pPr>
                  <a:defRPr/>
                </a:pPr>
                <a:r>
                  <a:rPr lang="en-US" dirty="0"/>
                  <a:t>Temperature </a:t>
                </a:r>
                <a:r>
                  <a:rPr lang="en-US" dirty="0" smtClean="0"/>
                  <a:t>(</a:t>
                </a:r>
                <a:r>
                  <a:rPr lang="en-US" baseline="30000" dirty="0" err="1" smtClean="0"/>
                  <a:t>o</a:t>
                </a:r>
                <a:r>
                  <a:rPr lang="en-US" baseline="0" dirty="0" err="1" smtClean="0"/>
                  <a:t>C</a:t>
                </a:r>
                <a:r>
                  <a:rPr lang="en-US" dirty="0" smtClean="0"/>
                  <a:t>)</a:t>
                </a:r>
                <a:endParaRPr lang="en-US" dirty="0"/>
              </a:p>
            </c:rich>
          </c:tx>
          <c:layout/>
          <c:overlay val="0"/>
        </c:title>
        <c:numFmt formatCode="General" sourceLinked="1"/>
        <c:majorTickMark val="out"/>
        <c:minorTickMark val="none"/>
        <c:tickLblPos val="nextTo"/>
        <c:crossAx val="-2136406024"/>
        <c:crosses val="autoZero"/>
        <c:crossBetween val="midCat"/>
      </c:valAx>
      <c:valAx>
        <c:axId val="-2136406024"/>
        <c:scaling>
          <c:orientation val="minMax"/>
          <c:min val="0.7"/>
        </c:scaling>
        <c:delete val="0"/>
        <c:axPos val="l"/>
        <c:title>
          <c:tx>
            <c:rich>
              <a:bodyPr rot="-5400000" vert="horz"/>
              <a:lstStyle/>
              <a:p>
                <a:pPr>
                  <a:defRPr/>
                </a:pPr>
                <a:r>
                  <a:rPr lang="en-US"/>
                  <a:t>Ratio(I505/I536)</a:t>
                </a:r>
              </a:p>
            </c:rich>
          </c:tx>
          <c:layout/>
          <c:overlay val="0"/>
        </c:title>
        <c:numFmt formatCode="General" sourceLinked="1"/>
        <c:majorTickMark val="out"/>
        <c:minorTickMark val="none"/>
        <c:tickLblPos val="nextTo"/>
        <c:crossAx val="-2037715560"/>
        <c:crosses val="autoZero"/>
        <c:crossBetween val="midCat"/>
      </c:valAx>
    </c:plotArea>
    <c:legend>
      <c:legendPos val="r"/>
      <c:layout/>
      <c:overlay val="0"/>
    </c:legend>
    <c:plotVisOnly val="1"/>
    <c:dispBlanksAs val="gap"/>
    <c:showDLblsOverMax val="0"/>
  </c:chart>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hart>
    <c:autoTitleDeleted val="0"/>
    <c:plotArea>
      <c:layout/>
      <c:scatterChart>
        <c:scatterStyle val="lineMarker"/>
        <c:varyColors val="0"/>
        <c:ser>
          <c:idx val="0"/>
          <c:order val="0"/>
          <c:tx>
            <c:strRef>
              <c:f>Sheet2!$B$1</c:f>
              <c:strCache>
                <c:ptCount val="1"/>
                <c:pt idx="0">
                  <c:v>[Zn2+]=0</c:v>
                </c:pt>
              </c:strCache>
            </c:strRef>
          </c:tx>
          <c:spPr>
            <a:ln w="28575" cmpd="sng">
              <a:solidFill>
                <a:srgbClr val="FF0000"/>
              </a:solidFill>
            </a:ln>
          </c:spPr>
          <c:marker>
            <c:symbol val="none"/>
          </c:marker>
          <c:xVal>
            <c:numRef>
              <c:f>Sheet2!$A$2:$A$164</c:f>
              <c:numCache>
                <c:formatCode>General</c:formatCode>
                <c:ptCount val="163"/>
                <c:pt idx="0">
                  <c:v>419.0700073</c:v>
                </c:pt>
                <c:pt idx="1">
                  <c:v>420.0</c:v>
                </c:pt>
                <c:pt idx="2">
                  <c:v>421.0599976</c:v>
                </c:pt>
                <c:pt idx="3">
                  <c:v>421.9599915</c:v>
                </c:pt>
                <c:pt idx="4">
                  <c:v>423.0299988</c:v>
                </c:pt>
                <c:pt idx="5">
                  <c:v>423.9299927</c:v>
                </c:pt>
                <c:pt idx="6">
                  <c:v>425.0</c:v>
                </c:pt>
                <c:pt idx="7">
                  <c:v>426.0599976</c:v>
                </c:pt>
                <c:pt idx="8">
                  <c:v>426.9599915</c:v>
                </c:pt>
                <c:pt idx="9">
                  <c:v>428.0299988</c:v>
                </c:pt>
                <c:pt idx="10">
                  <c:v>428.9299927</c:v>
                </c:pt>
                <c:pt idx="11">
                  <c:v>430.0</c:v>
                </c:pt>
                <c:pt idx="12">
                  <c:v>431.0599976</c:v>
                </c:pt>
                <c:pt idx="13">
                  <c:v>431.9599915</c:v>
                </c:pt>
                <c:pt idx="14">
                  <c:v>433.0299988</c:v>
                </c:pt>
                <c:pt idx="15">
                  <c:v>433.9299927</c:v>
                </c:pt>
                <c:pt idx="16">
                  <c:v>435.0</c:v>
                </c:pt>
                <c:pt idx="17">
                  <c:v>436.0599976</c:v>
                </c:pt>
                <c:pt idx="18">
                  <c:v>436.9599915</c:v>
                </c:pt>
                <c:pt idx="19">
                  <c:v>438.0299988</c:v>
                </c:pt>
                <c:pt idx="20">
                  <c:v>438.9299927</c:v>
                </c:pt>
                <c:pt idx="21">
                  <c:v>440.0</c:v>
                </c:pt>
                <c:pt idx="22">
                  <c:v>441.0599976</c:v>
                </c:pt>
                <c:pt idx="23">
                  <c:v>441.9599915</c:v>
                </c:pt>
                <c:pt idx="24">
                  <c:v>443.0299988</c:v>
                </c:pt>
                <c:pt idx="25">
                  <c:v>443.9299927</c:v>
                </c:pt>
                <c:pt idx="26">
                  <c:v>445.0</c:v>
                </c:pt>
                <c:pt idx="27">
                  <c:v>446.0599976</c:v>
                </c:pt>
                <c:pt idx="28">
                  <c:v>446.9599915</c:v>
                </c:pt>
                <c:pt idx="29">
                  <c:v>448.0299988</c:v>
                </c:pt>
                <c:pt idx="30">
                  <c:v>448.9299927</c:v>
                </c:pt>
                <c:pt idx="31">
                  <c:v>450.0</c:v>
                </c:pt>
                <c:pt idx="32">
                  <c:v>451.0599976</c:v>
                </c:pt>
                <c:pt idx="33">
                  <c:v>451.9599915</c:v>
                </c:pt>
                <c:pt idx="34">
                  <c:v>453.0299988</c:v>
                </c:pt>
                <c:pt idx="35">
                  <c:v>453.9299927</c:v>
                </c:pt>
                <c:pt idx="36">
                  <c:v>455.0</c:v>
                </c:pt>
                <c:pt idx="37">
                  <c:v>456.0599976</c:v>
                </c:pt>
                <c:pt idx="38">
                  <c:v>456.9599915</c:v>
                </c:pt>
                <c:pt idx="39">
                  <c:v>458.0299988</c:v>
                </c:pt>
                <c:pt idx="40">
                  <c:v>458.9299927</c:v>
                </c:pt>
                <c:pt idx="41">
                  <c:v>460.0</c:v>
                </c:pt>
                <c:pt idx="42">
                  <c:v>461.0599976</c:v>
                </c:pt>
                <c:pt idx="43">
                  <c:v>461.9599915</c:v>
                </c:pt>
                <c:pt idx="44">
                  <c:v>463.0299988</c:v>
                </c:pt>
                <c:pt idx="45">
                  <c:v>463.9299927</c:v>
                </c:pt>
                <c:pt idx="46">
                  <c:v>465.0</c:v>
                </c:pt>
                <c:pt idx="47">
                  <c:v>466.0599976</c:v>
                </c:pt>
                <c:pt idx="48">
                  <c:v>466.9599915</c:v>
                </c:pt>
                <c:pt idx="49">
                  <c:v>468.0299988</c:v>
                </c:pt>
                <c:pt idx="50">
                  <c:v>468.9299927</c:v>
                </c:pt>
                <c:pt idx="51">
                  <c:v>470.0</c:v>
                </c:pt>
                <c:pt idx="52">
                  <c:v>471.0599976</c:v>
                </c:pt>
                <c:pt idx="53">
                  <c:v>471.9599915</c:v>
                </c:pt>
                <c:pt idx="54">
                  <c:v>473.0299988</c:v>
                </c:pt>
                <c:pt idx="55">
                  <c:v>473.9299927</c:v>
                </c:pt>
                <c:pt idx="56">
                  <c:v>475.0</c:v>
                </c:pt>
                <c:pt idx="57">
                  <c:v>476.0599976</c:v>
                </c:pt>
                <c:pt idx="58">
                  <c:v>476.9599915</c:v>
                </c:pt>
                <c:pt idx="59">
                  <c:v>478.0299988</c:v>
                </c:pt>
                <c:pt idx="60">
                  <c:v>478.9299927</c:v>
                </c:pt>
                <c:pt idx="61">
                  <c:v>480.0</c:v>
                </c:pt>
                <c:pt idx="62">
                  <c:v>481.0599976</c:v>
                </c:pt>
                <c:pt idx="63">
                  <c:v>481.9599915</c:v>
                </c:pt>
                <c:pt idx="64">
                  <c:v>483.0299988</c:v>
                </c:pt>
                <c:pt idx="65">
                  <c:v>483.9299927</c:v>
                </c:pt>
                <c:pt idx="66">
                  <c:v>485.0</c:v>
                </c:pt>
                <c:pt idx="67">
                  <c:v>486.0599976</c:v>
                </c:pt>
                <c:pt idx="68">
                  <c:v>486.9599915</c:v>
                </c:pt>
                <c:pt idx="69">
                  <c:v>488.0299988</c:v>
                </c:pt>
                <c:pt idx="70">
                  <c:v>488.9299927</c:v>
                </c:pt>
                <c:pt idx="71">
                  <c:v>490.0</c:v>
                </c:pt>
                <c:pt idx="72">
                  <c:v>491.0400085</c:v>
                </c:pt>
                <c:pt idx="73">
                  <c:v>491.9400024</c:v>
                </c:pt>
                <c:pt idx="74">
                  <c:v>492.9800109999996</c:v>
                </c:pt>
                <c:pt idx="75">
                  <c:v>494.019989</c:v>
                </c:pt>
                <c:pt idx="76">
                  <c:v>495.0700073</c:v>
                </c:pt>
                <c:pt idx="77">
                  <c:v>495.9700012</c:v>
                </c:pt>
                <c:pt idx="78">
                  <c:v>497.0100097999999</c:v>
                </c:pt>
                <c:pt idx="79">
                  <c:v>498.0499878</c:v>
                </c:pt>
                <c:pt idx="80">
                  <c:v>498.9500121999999</c:v>
                </c:pt>
                <c:pt idx="81">
                  <c:v>500.0</c:v>
                </c:pt>
                <c:pt idx="82">
                  <c:v>501.0400085</c:v>
                </c:pt>
                <c:pt idx="83">
                  <c:v>501.9400024</c:v>
                </c:pt>
                <c:pt idx="84">
                  <c:v>502.9800109999996</c:v>
                </c:pt>
                <c:pt idx="85">
                  <c:v>504.019989</c:v>
                </c:pt>
                <c:pt idx="86">
                  <c:v>505.0700073</c:v>
                </c:pt>
                <c:pt idx="87">
                  <c:v>505.9700012</c:v>
                </c:pt>
                <c:pt idx="88">
                  <c:v>507.0100097999999</c:v>
                </c:pt>
                <c:pt idx="89">
                  <c:v>508.0499878</c:v>
                </c:pt>
                <c:pt idx="90">
                  <c:v>508.9500121999999</c:v>
                </c:pt>
                <c:pt idx="91">
                  <c:v>510.0</c:v>
                </c:pt>
                <c:pt idx="92">
                  <c:v>511.0400085</c:v>
                </c:pt>
                <c:pt idx="93">
                  <c:v>511.9400024</c:v>
                </c:pt>
                <c:pt idx="94">
                  <c:v>512.9799805</c:v>
                </c:pt>
                <c:pt idx="95">
                  <c:v>514.0200194999999</c:v>
                </c:pt>
                <c:pt idx="96">
                  <c:v>515.0700073</c:v>
                </c:pt>
                <c:pt idx="97">
                  <c:v>515.9699707</c:v>
                </c:pt>
                <c:pt idx="98">
                  <c:v>517.0100097999996</c:v>
                </c:pt>
                <c:pt idx="99">
                  <c:v>518.0499877999999</c:v>
                </c:pt>
                <c:pt idx="100">
                  <c:v>518.9500121999992</c:v>
                </c:pt>
                <c:pt idx="101">
                  <c:v>520.0</c:v>
                </c:pt>
                <c:pt idx="102">
                  <c:v>521.039978</c:v>
                </c:pt>
                <c:pt idx="103">
                  <c:v>521.9400023999996</c:v>
                </c:pt>
                <c:pt idx="104">
                  <c:v>522.9799805</c:v>
                </c:pt>
                <c:pt idx="105">
                  <c:v>524.0200194999999</c:v>
                </c:pt>
                <c:pt idx="106">
                  <c:v>525.0700073</c:v>
                </c:pt>
                <c:pt idx="107">
                  <c:v>525.9699707</c:v>
                </c:pt>
                <c:pt idx="108">
                  <c:v>527.0100097999996</c:v>
                </c:pt>
                <c:pt idx="109">
                  <c:v>528.0499877999999</c:v>
                </c:pt>
                <c:pt idx="110">
                  <c:v>528.9500121999992</c:v>
                </c:pt>
                <c:pt idx="111">
                  <c:v>530.0</c:v>
                </c:pt>
                <c:pt idx="112">
                  <c:v>531.039978</c:v>
                </c:pt>
                <c:pt idx="113">
                  <c:v>531.9400023999996</c:v>
                </c:pt>
                <c:pt idx="114">
                  <c:v>532.9799805</c:v>
                </c:pt>
                <c:pt idx="115">
                  <c:v>534.0200194999999</c:v>
                </c:pt>
                <c:pt idx="116">
                  <c:v>535.0700073</c:v>
                </c:pt>
                <c:pt idx="117">
                  <c:v>535.9699707</c:v>
                </c:pt>
                <c:pt idx="118">
                  <c:v>537.0100097999996</c:v>
                </c:pt>
                <c:pt idx="119">
                  <c:v>538.0499877999999</c:v>
                </c:pt>
                <c:pt idx="120">
                  <c:v>538.9500121999992</c:v>
                </c:pt>
                <c:pt idx="121">
                  <c:v>540.0</c:v>
                </c:pt>
                <c:pt idx="122">
                  <c:v>541.039978</c:v>
                </c:pt>
                <c:pt idx="123">
                  <c:v>541.9400023999996</c:v>
                </c:pt>
                <c:pt idx="124">
                  <c:v>542.9799805</c:v>
                </c:pt>
                <c:pt idx="125">
                  <c:v>544.0200194999999</c:v>
                </c:pt>
                <c:pt idx="126">
                  <c:v>545.0700073</c:v>
                </c:pt>
                <c:pt idx="127">
                  <c:v>545.9699707</c:v>
                </c:pt>
                <c:pt idx="128">
                  <c:v>547.0100097999996</c:v>
                </c:pt>
                <c:pt idx="129">
                  <c:v>548.0499877999999</c:v>
                </c:pt>
                <c:pt idx="130">
                  <c:v>548.9500121999992</c:v>
                </c:pt>
                <c:pt idx="131">
                  <c:v>550.0</c:v>
                </c:pt>
                <c:pt idx="132">
                  <c:v>551.039978</c:v>
                </c:pt>
                <c:pt idx="133">
                  <c:v>551.9400023999996</c:v>
                </c:pt>
                <c:pt idx="134">
                  <c:v>552.9799805</c:v>
                </c:pt>
                <c:pt idx="135">
                  <c:v>554.0200194999999</c:v>
                </c:pt>
                <c:pt idx="136">
                  <c:v>555.0700073</c:v>
                </c:pt>
                <c:pt idx="137">
                  <c:v>555.9699707</c:v>
                </c:pt>
                <c:pt idx="138">
                  <c:v>557.0100097999996</c:v>
                </c:pt>
                <c:pt idx="139">
                  <c:v>558.0499877999999</c:v>
                </c:pt>
                <c:pt idx="140">
                  <c:v>558.9500121999992</c:v>
                </c:pt>
                <c:pt idx="141">
                  <c:v>560.0</c:v>
                </c:pt>
                <c:pt idx="142">
                  <c:v>561.0200194999999</c:v>
                </c:pt>
                <c:pt idx="143">
                  <c:v>562.0499877999999</c:v>
                </c:pt>
                <c:pt idx="144">
                  <c:v>562.9400023999996</c:v>
                </c:pt>
                <c:pt idx="145">
                  <c:v>563.9699707</c:v>
                </c:pt>
                <c:pt idx="146">
                  <c:v>565.0</c:v>
                </c:pt>
                <c:pt idx="147">
                  <c:v>566.0200194999999</c:v>
                </c:pt>
                <c:pt idx="148">
                  <c:v>567.0499877999999</c:v>
                </c:pt>
                <c:pt idx="149">
                  <c:v>567.9400023999996</c:v>
                </c:pt>
                <c:pt idx="150">
                  <c:v>568.9699707</c:v>
                </c:pt>
                <c:pt idx="151">
                  <c:v>570.0</c:v>
                </c:pt>
                <c:pt idx="152">
                  <c:v>571.0200194999999</c:v>
                </c:pt>
                <c:pt idx="153">
                  <c:v>572.0499877999999</c:v>
                </c:pt>
                <c:pt idx="154">
                  <c:v>572.9400023999996</c:v>
                </c:pt>
                <c:pt idx="155">
                  <c:v>573.9699707</c:v>
                </c:pt>
                <c:pt idx="156">
                  <c:v>575.0</c:v>
                </c:pt>
                <c:pt idx="157">
                  <c:v>576.0200194999999</c:v>
                </c:pt>
                <c:pt idx="158">
                  <c:v>577.0499877999999</c:v>
                </c:pt>
                <c:pt idx="159">
                  <c:v>577.9400023999996</c:v>
                </c:pt>
                <c:pt idx="160">
                  <c:v>578.9699707</c:v>
                </c:pt>
                <c:pt idx="161">
                  <c:v>580.0</c:v>
                </c:pt>
                <c:pt idx="162">
                  <c:v>581.0200194999999</c:v>
                </c:pt>
              </c:numCache>
            </c:numRef>
          </c:xVal>
          <c:yVal>
            <c:numRef>
              <c:f>Sheet2!$B$2:$B$164</c:f>
              <c:numCache>
                <c:formatCode>General</c:formatCode>
                <c:ptCount val="163"/>
                <c:pt idx="0">
                  <c:v>0.9476983547</c:v>
                </c:pt>
                <c:pt idx="1">
                  <c:v>0.9882198572</c:v>
                </c:pt>
                <c:pt idx="2">
                  <c:v>1.035928011</c:v>
                </c:pt>
                <c:pt idx="3">
                  <c:v>1.09493649</c:v>
                </c:pt>
                <c:pt idx="4">
                  <c:v>1.130622745</c:v>
                </c:pt>
                <c:pt idx="5">
                  <c:v>1.186001658</c:v>
                </c:pt>
                <c:pt idx="6">
                  <c:v>1.261795759</c:v>
                </c:pt>
                <c:pt idx="7">
                  <c:v>1.328503847</c:v>
                </c:pt>
                <c:pt idx="8">
                  <c:v>1.428096771</c:v>
                </c:pt>
                <c:pt idx="9">
                  <c:v>1.510041237</c:v>
                </c:pt>
                <c:pt idx="10">
                  <c:v>1.5995363</c:v>
                </c:pt>
                <c:pt idx="11">
                  <c:v>1.700770974</c:v>
                </c:pt>
                <c:pt idx="12">
                  <c:v>1.787932158</c:v>
                </c:pt>
                <c:pt idx="13">
                  <c:v>1.904601812</c:v>
                </c:pt>
                <c:pt idx="14">
                  <c:v>2.039578914999999</c:v>
                </c:pt>
                <c:pt idx="15">
                  <c:v>2.160154819</c:v>
                </c:pt>
                <c:pt idx="16">
                  <c:v>2.305699109999999</c:v>
                </c:pt>
                <c:pt idx="17">
                  <c:v>2.445135355</c:v>
                </c:pt>
                <c:pt idx="18">
                  <c:v>2.619788647</c:v>
                </c:pt>
                <c:pt idx="19">
                  <c:v>2.772708892999999</c:v>
                </c:pt>
                <c:pt idx="20">
                  <c:v>2.950696468</c:v>
                </c:pt>
                <c:pt idx="21">
                  <c:v>3.145632267</c:v>
                </c:pt>
                <c:pt idx="22">
                  <c:v>3.346968651</c:v>
                </c:pt>
                <c:pt idx="23">
                  <c:v>3.585133553000001</c:v>
                </c:pt>
                <c:pt idx="24">
                  <c:v>3.808129549000001</c:v>
                </c:pt>
                <c:pt idx="25">
                  <c:v>4.082063675</c:v>
                </c:pt>
                <c:pt idx="26">
                  <c:v>4.346765517999999</c:v>
                </c:pt>
                <c:pt idx="27">
                  <c:v>4.596518039999996</c:v>
                </c:pt>
                <c:pt idx="28">
                  <c:v>4.87553978</c:v>
                </c:pt>
                <c:pt idx="29">
                  <c:v>5.169534205999992</c:v>
                </c:pt>
                <c:pt idx="30">
                  <c:v>5.492206572999999</c:v>
                </c:pt>
                <c:pt idx="31">
                  <c:v>5.820466995</c:v>
                </c:pt>
                <c:pt idx="32">
                  <c:v>6.184250831999995</c:v>
                </c:pt>
                <c:pt idx="33">
                  <c:v>6.542613983</c:v>
                </c:pt>
                <c:pt idx="34">
                  <c:v>6.922582149999996</c:v>
                </c:pt>
                <c:pt idx="35">
                  <c:v>7.299296379</c:v>
                </c:pt>
                <c:pt idx="36">
                  <c:v>7.705022335</c:v>
                </c:pt>
                <c:pt idx="37">
                  <c:v>8.11921978</c:v>
                </c:pt>
                <c:pt idx="38">
                  <c:v>8.508471488999998</c:v>
                </c:pt>
                <c:pt idx="39">
                  <c:v>8.906998634</c:v>
                </c:pt>
                <c:pt idx="40">
                  <c:v>9.351326942</c:v>
                </c:pt>
                <c:pt idx="41">
                  <c:v>9.816236496</c:v>
                </c:pt>
                <c:pt idx="42">
                  <c:v>10.26961136</c:v>
                </c:pt>
                <c:pt idx="43">
                  <c:v>10.7290411</c:v>
                </c:pt>
                <c:pt idx="44">
                  <c:v>11.18928051</c:v>
                </c:pt>
                <c:pt idx="45">
                  <c:v>11.68708801</c:v>
                </c:pt>
                <c:pt idx="46">
                  <c:v>12.16427517</c:v>
                </c:pt>
                <c:pt idx="47">
                  <c:v>12.64760017</c:v>
                </c:pt>
                <c:pt idx="48">
                  <c:v>13.14464378</c:v>
                </c:pt>
                <c:pt idx="49">
                  <c:v>13.65377808</c:v>
                </c:pt>
                <c:pt idx="50">
                  <c:v>14.15385914</c:v>
                </c:pt>
                <c:pt idx="51">
                  <c:v>14.66524124</c:v>
                </c:pt>
                <c:pt idx="52">
                  <c:v>15.18029308</c:v>
                </c:pt>
                <c:pt idx="53">
                  <c:v>15.69008064</c:v>
                </c:pt>
                <c:pt idx="54">
                  <c:v>16.1999054</c:v>
                </c:pt>
                <c:pt idx="55">
                  <c:v>16.69439316</c:v>
                </c:pt>
                <c:pt idx="56">
                  <c:v>17.23418235999999</c:v>
                </c:pt>
                <c:pt idx="57">
                  <c:v>17.73296738000001</c:v>
                </c:pt>
                <c:pt idx="58">
                  <c:v>18.27534103</c:v>
                </c:pt>
                <c:pt idx="59">
                  <c:v>18.80856895000001</c:v>
                </c:pt>
                <c:pt idx="60">
                  <c:v>19.32699585</c:v>
                </c:pt>
                <c:pt idx="61">
                  <c:v>19.86042976</c:v>
                </c:pt>
                <c:pt idx="62">
                  <c:v>20.39697647</c:v>
                </c:pt>
                <c:pt idx="63">
                  <c:v>20.9340744</c:v>
                </c:pt>
                <c:pt idx="64">
                  <c:v>21.4608593</c:v>
                </c:pt>
                <c:pt idx="65">
                  <c:v>21.98931122</c:v>
                </c:pt>
                <c:pt idx="66">
                  <c:v>22.53248215</c:v>
                </c:pt>
                <c:pt idx="67">
                  <c:v>23.06033134</c:v>
                </c:pt>
                <c:pt idx="68">
                  <c:v>23.59162711999999</c:v>
                </c:pt>
                <c:pt idx="69">
                  <c:v>24.08625031</c:v>
                </c:pt>
                <c:pt idx="70">
                  <c:v>24.59274864</c:v>
                </c:pt>
                <c:pt idx="71">
                  <c:v>25.06995583</c:v>
                </c:pt>
                <c:pt idx="72">
                  <c:v>25.51349068</c:v>
                </c:pt>
                <c:pt idx="73">
                  <c:v>25.96161842</c:v>
                </c:pt>
                <c:pt idx="74">
                  <c:v>26.43479538</c:v>
                </c:pt>
                <c:pt idx="75">
                  <c:v>26.85282135</c:v>
                </c:pt>
                <c:pt idx="76">
                  <c:v>27.26988029</c:v>
                </c:pt>
                <c:pt idx="77">
                  <c:v>27.68402481</c:v>
                </c:pt>
                <c:pt idx="78">
                  <c:v>28.10891724</c:v>
                </c:pt>
                <c:pt idx="79">
                  <c:v>28.49676323</c:v>
                </c:pt>
                <c:pt idx="80">
                  <c:v>28.81566429</c:v>
                </c:pt>
                <c:pt idx="81">
                  <c:v>29.15487862000001</c:v>
                </c:pt>
                <c:pt idx="82">
                  <c:v>29.48159980999999</c:v>
                </c:pt>
                <c:pt idx="83">
                  <c:v>29.80007553</c:v>
                </c:pt>
                <c:pt idx="84">
                  <c:v>30.07676125</c:v>
                </c:pt>
                <c:pt idx="85">
                  <c:v>30.37507056999999</c:v>
                </c:pt>
                <c:pt idx="86">
                  <c:v>30.64723396</c:v>
                </c:pt>
                <c:pt idx="87">
                  <c:v>30.91163634999999</c:v>
                </c:pt>
                <c:pt idx="88">
                  <c:v>31.13766479</c:v>
                </c:pt>
                <c:pt idx="89">
                  <c:v>31.3588829</c:v>
                </c:pt>
                <c:pt idx="90">
                  <c:v>31.60091019</c:v>
                </c:pt>
                <c:pt idx="91">
                  <c:v>31.81196594</c:v>
                </c:pt>
                <c:pt idx="92">
                  <c:v>31.99411392</c:v>
                </c:pt>
                <c:pt idx="93">
                  <c:v>32.18671799</c:v>
                </c:pt>
                <c:pt idx="94">
                  <c:v>32.35127257999999</c:v>
                </c:pt>
                <c:pt idx="95">
                  <c:v>32.483181</c:v>
                </c:pt>
                <c:pt idx="96">
                  <c:v>32.61553574</c:v>
                </c:pt>
                <c:pt idx="97">
                  <c:v>32.73166655999998</c:v>
                </c:pt>
                <c:pt idx="98">
                  <c:v>32.83604431</c:v>
                </c:pt>
                <c:pt idx="99">
                  <c:v>32.94099426</c:v>
                </c:pt>
                <c:pt idx="100">
                  <c:v>33.02109528</c:v>
                </c:pt>
                <c:pt idx="101">
                  <c:v>33.08297348</c:v>
                </c:pt>
                <c:pt idx="102">
                  <c:v>33.14093018</c:v>
                </c:pt>
                <c:pt idx="103">
                  <c:v>33.17939758</c:v>
                </c:pt>
                <c:pt idx="104">
                  <c:v>33.18745041</c:v>
                </c:pt>
                <c:pt idx="105">
                  <c:v>33.18925095</c:v>
                </c:pt>
                <c:pt idx="106">
                  <c:v>33.2236824</c:v>
                </c:pt>
                <c:pt idx="107">
                  <c:v>33.17500687</c:v>
                </c:pt>
                <c:pt idx="108">
                  <c:v>33.15328598</c:v>
                </c:pt>
                <c:pt idx="109">
                  <c:v>33.1243248</c:v>
                </c:pt>
                <c:pt idx="110">
                  <c:v>33.05654907</c:v>
                </c:pt>
                <c:pt idx="111">
                  <c:v>32.98351669</c:v>
                </c:pt>
                <c:pt idx="112">
                  <c:v>32.9012146</c:v>
                </c:pt>
                <c:pt idx="113">
                  <c:v>32.78442764</c:v>
                </c:pt>
                <c:pt idx="114">
                  <c:v>32.68793106</c:v>
                </c:pt>
                <c:pt idx="115">
                  <c:v>32.54944611</c:v>
                </c:pt>
                <c:pt idx="116">
                  <c:v>32.43048476999999</c:v>
                </c:pt>
                <c:pt idx="117">
                  <c:v>32.25521088</c:v>
                </c:pt>
                <c:pt idx="118">
                  <c:v>32.0774498</c:v>
                </c:pt>
                <c:pt idx="119">
                  <c:v>31.91255379</c:v>
                </c:pt>
                <c:pt idx="120">
                  <c:v>31.71548843</c:v>
                </c:pt>
                <c:pt idx="121">
                  <c:v>31.54618073</c:v>
                </c:pt>
                <c:pt idx="122">
                  <c:v>31.33097076</c:v>
                </c:pt>
                <c:pt idx="123">
                  <c:v>31.138834</c:v>
                </c:pt>
                <c:pt idx="124">
                  <c:v>30.90953827</c:v>
                </c:pt>
                <c:pt idx="125">
                  <c:v>30.6909523</c:v>
                </c:pt>
                <c:pt idx="126">
                  <c:v>30.44088173</c:v>
                </c:pt>
                <c:pt idx="127">
                  <c:v>30.20754622999998</c:v>
                </c:pt>
                <c:pt idx="128">
                  <c:v>29.96142005999999</c:v>
                </c:pt>
                <c:pt idx="129">
                  <c:v>29.69768715</c:v>
                </c:pt>
                <c:pt idx="130">
                  <c:v>29.41889954</c:v>
                </c:pt>
                <c:pt idx="131">
                  <c:v>29.13248634</c:v>
                </c:pt>
                <c:pt idx="132">
                  <c:v>28.80934143</c:v>
                </c:pt>
                <c:pt idx="133">
                  <c:v>28.52815437</c:v>
                </c:pt>
                <c:pt idx="134">
                  <c:v>28.20158005</c:v>
                </c:pt>
                <c:pt idx="135">
                  <c:v>27.88073349</c:v>
                </c:pt>
                <c:pt idx="136">
                  <c:v>27.55146027</c:v>
                </c:pt>
                <c:pt idx="137">
                  <c:v>27.2136879</c:v>
                </c:pt>
                <c:pt idx="138">
                  <c:v>26.89090347</c:v>
                </c:pt>
                <c:pt idx="139">
                  <c:v>26.58002472</c:v>
                </c:pt>
                <c:pt idx="140">
                  <c:v>26.27488708</c:v>
                </c:pt>
                <c:pt idx="141">
                  <c:v>25.9849205</c:v>
                </c:pt>
                <c:pt idx="142">
                  <c:v>25.66215897</c:v>
                </c:pt>
                <c:pt idx="143">
                  <c:v>25.36248016</c:v>
                </c:pt>
                <c:pt idx="144">
                  <c:v>25.02798080000001</c:v>
                </c:pt>
                <c:pt idx="145">
                  <c:v>24.6701088</c:v>
                </c:pt>
                <c:pt idx="146">
                  <c:v>24.37120438000001</c:v>
                </c:pt>
                <c:pt idx="147">
                  <c:v>24.05435753</c:v>
                </c:pt>
                <c:pt idx="148">
                  <c:v>23.71340179</c:v>
                </c:pt>
                <c:pt idx="149">
                  <c:v>23.38031386999998</c:v>
                </c:pt>
                <c:pt idx="150">
                  <c:v>23.07392502</c:v>
                </c:pt>
                <c:pt idx="151">
                  <c:v>22.74337196</c:v>
                </c:pt>
                <c:pt idx="152">
                  <c:v>22.429245</c:v>
                </c:pt>
                <c:pt idx="153">
                  <c:v>22.0829258</c:v>
                </c:pt>
                <c:pt idx="154">
                  <c:v>21.73182106</c:v>
                </c:pt>
                <c:pt idx="155">
                  <c:v>21.36693954</c:v>
                </c:pt>
                <c:pt idx="156">
                  <c:v>21.04584122</c:v>
                </c:pt>
                <c:pt idx="157">
                  <c:v>20.70165253</c:v>
                </c:pt>
                <c:pt idx="158">
                  <c:v>20.38319016000001</c:v>
                </c:pt>
                <c:pt idx="159">
                  <c:v>20.05867195</c:v>
                </c:pt>
                <c:pt idx="160">
                  <c:v>19.71728325</c:v>
                </c:pt>
                <c:pt idx="161">
                  <c:v>19.41373252999998</c:v>
                </c:pt>
                <c:pt idx="162">
                  <c:v>19.08632087999999</c:v>
                </c:pt>
              </c:numCache>
            </c:numRef>
          </c:yVal>
          <c:smooth val="0"/>
        </c:ser>
        <c:ser>
          <c:idx val="1"/>
          <c:order val="1"/>
          <c:tx>
            <c:strRef>
              <c:f>Sheet2!$C$1</c:f>
              <c:strCache>
                <c:ptCount val="1"/>
                <c:pt idx="0">
                  <c:v>[Zn2+]=1*10^-6</c:v>
                </c:pt>
              </c:strCache>
            </c:strRef>
          </c:tx>
          <c:spPr>
            <a:ln w="28575" cmpd="sng">
              <a:solidFill>
                <a:srgbClr val="008000"/>
              </a:solidFill>
            </a:ln>
          </c:spPr>
          <c:marker>
            <c:symbol val="none"/>
          </c:marker>
          <c:xVal>
            <c:numRef>
              <c:f>Sheet2!$A$2:$A$164</c:f>
              <c:numCache>
                <c:formatCode>General</c:formatCode>
                <c:ptCount val="163"/>
                <c:pt idx="0">
                  <c:v>419.0700073</c:v>
                </c:pt>
                <c:pt idx="1">
                  <c:v>420.0</c:v>
                </c:pt>
                <c:pt idx="2">
                  <c:v>421.0599976</c:v>
                </c:pt>
                <c:pt idx="3">
                  <c:v>421.9599915</c:v>
                </c:pt>
                <c:pt idx="4">
                  <c:v>423.0299988</c:v>
                </c:pt>
                <c:pt idx="5">
                  <c:v>423.9299927</c:v>
                </c:pt>
                <c:pt idx="6">
                  <c:v>425.0</c:v>
                </c:pt>
                <c:pt idx="7">
                  <c:v>426.0599976</c:v>
                </c:pt>
                <c:pt idx="8">
                  <c:v>426.9599915</c:v>
                </c:pt>
                <c:pt idx="9">
                  <c:v>428.0299988</c:v>
                </c:pt>
                <c:pt idx="10">
                  <c:v>428.9299927</c:v>
                </c:pt>
                <c:pt idx="11">
                  <c:v>430.0</c:v>
                </c:pt>
                <c:pt idx="12">
                  <c:v>431.0599976</c:v>
                </c:pt>
                <c:pt idx="13">
                  <c:v>431.9599915</c:v>
                </c:pt>
                <c:pt idx="14">
                  <c:v>433.0299988</c:v>
                </c:pt>
                <c:pt idx="15">
                  <c:v>433.9299927</c:v>
                </c:pt>
                <c:pt idx="16">
                  <c:v>435.0</c:v>
                </c:pt>
                <c:pt idx="17">
                  <c:v>436.0599976</c:v>
                </c:pt>
                <c:pt idx="18">
                  <c:v>436.9599915</c:v>
                </c:pt>
                <c:pt idx="19">
                  <c:v>438.0299988</c:v>
                </c:pt>
                <c:pt idx="20">
                  <c:v>438.9299927</c:v>
                </c:pt>
                <c:pt idx="21">
                  <c:v>440.0</c:v>
                </c:pt>
                <c:pt idx="22">
                  <c:v>441.0599976</c:v>
                </c:pt>
                <c:pt idx="23">
                  <c:v>441.9599915</c:v>
                </c:pt>
                <c:pt idx="24">
                  <c:v>443.0299988</c:v>
                </c:pt>
                <c:pt idx="25">
                  <c:v>443.9299927</c:v>
                </c:pt>
                <c:pt idx="26">
                  <c:v>445.0</c:v>
                </c:pt>
                <c:pt idx="27">
                  <c:v>446.0599976</c:v>
                </c:pt>
                <c:pt idx="28">
                  <c:v>446.9599915</c:v>
                </c:pt>
                <c:pt idx="29">
                  <c:v>448.0299988</c:v>
                </c:pt>
                <c:pt idx="30">
                  <c:v>448.9299927</c:v>
                </c:pt>
                <c:pt idx="31">
                  <c:v>450.0</c:v>
                </c:pt>
                <c:pt idx="32">
                  <c:v>451.0599976</c:v>
                </c:pt>
                <c:pt idx="33">
                  <c:v>451.9599915</c:v>
                </c:pt>
                <c:pt idx="34">
                  <c:v>453.0299988</c:v>
                </c:pt>
                <c:pt idx="35">
                  <c:v>453.9299927</c:v>
                </c:pt>
                <c:pt idx="36">
                  <c:v>455.0</c:v>
                </c:pt>
                <c:pt idx="37">
                  <c:v>456.0599976</c:v>
                </c:pt>
                <c:pt idx="38">
                  <c:v>456.9599915</c:v>
                </c:pt>
                <c:pt idx="39">
                  <c:v>458.0299988</c:v>
                </c:pt>
                <c:pt idx="40">
                  <c:v>458.9299927</c:v>
                </c:pt>
                <c:pt idx="41">
                  <c:v>460.0</c:v>
                </c:pt>
                <c:pt idx="42">
                  <c:v>461.0599976</c:v>
                </c:pt>
                <c:pt idx="43">
                  <c:v>461.9599915</c:v>
                </c:pt>
                <c:pt idx="44">
                  <c:v>463.0299988</c:v>
                </c:pt>
                <c:pt idx="45">
                  <c:v>463.9299927</c:v>
                </c:pt>
                <c:pt idx="46">
                  <c:v>465.0</c:v>
                </c:pt>
                <c:pt idx="47">
                  <c:v>466.0599976</c:v>
                </c:pt>
                <c:pt idx="48">
                  <c:v>466.9599915</c:v>
                </c:pt>
                <c:pt idx="49">
                  <c:v>468.0299988</c:v>
                </c:pt>
                <c:pt idx="50">
                  <c:v>468.9299927</c:v>
                </c:pt>
                <c:pt idx="51">
                  <c:v>470.0</c:v>
                </c:pt>
                <c:pt idx="52">
                  <c:v>471.0599976</c:v>
                </c:pt>
                <c:pt idx="53">
                  <c:v>471.9599915</c:v>
                </c:pt>
                <c:pt idx="54">
                  <c:v>473.0299988</c:v>
                </c:pt>
                <c:pt idx="55">
                  <c:v>473.9299927</c:v>
                </c:pt>
                <c:pt idx="56">
                  <c:v>475.0</c:v>
                </c:pt>
                <c:pt idx="57">
                  <c:v>476.0599976</c:v>
                </c:pt>
                <c:pt idx="58">
                  <c:v>476.9599915</c:v>
                </c:pt>
                <c:pt idx="59">
                  <c:v>478.0299988</c:v>
                </c:pt>
                <c:pt idx="60">
                  <c:v>478.9299927</c:v>
                </c:pt>
                <c:pt idx="61">
                  <c:v>480.0</c:v>
                </c:pt>
                <c:pt idx="62">
                  <c:v>481.0599976</c:v>
                </c:pt>
                <c:pt idx="63">
                  <c:v>481.9599915</c:v>
                </c:pt>
                <c:pt idx="64">
                  <c:v>483.0299988</c:v>
                </c:pt>
                <c:pt idx="65">
                  <c:v>483.9299927</c:v>
                </c:pt>
                <c:pt idx="66">
                  <c:v>485.0</c:v>
                </c:pt>
                <c:pt idx="67">
                  <c:v>486.0599976</c:v>
                </c:pt>
                <c:pt idx="68">
                  <c:v>486.9599915</c:v>
                </c:pt>
                <c:pt idx="69">
                  <c:v>488.0299988</c:v>
                </c:pt>
                <c:pt idx="70">
                  <c:v>488.9299927</c:v>
                </c:pt>
                <c:pt idx="71">
                  <c:v>490.0</c:v>
                </c:pt>
                <c:pt idx="72">
                  <c:v>491.0400085</c:v>
                </c:pt>
                <c:pt idx="73">
                  <c:v>491.9400024</c:v>
                </c:pt>
                <c:pt idx="74">
                  <c:v>492.9800109999996</c:v>
                </c:pt>
                <c:pt idx="75">
                  <c:v>494.019989</c:v>
                </c:pt>
                <c:pt idx="76">
                  <c:v>495.0700073</c:v>
                </c:pt>
                <c:pt idx="77">
                  <c:v>495.9700012</c:v>
                </c:pt>
                <c:pt idx="78">
                  <c:v>497.0100097999999</c:v>
                </c:pt>
                <c:pt idx="79">
                  <c:v>498.0499878</c:v>
                </c:pt>
                <c:pt idx="80">
                  <c:v>498.9500121999999</c:v>
                </c:pt>
                <c:pt idx="81">
                  <c:v>500.0</c:v>
                </c:pt>
                <c:pt idx="82">
                  <c:v>501.0400085</c:v>
                </c:pt>
                <c:pt idx="83">
                  <c:v>501.9400024</c:v>
                </c:pt>
                <c:pt idx="84">
                  <c:v>502.9800109999996</c:v>
                </c:pt>
                <c:pt idx="85">
                  <c:v>504.019989</c:v>
                </c:pt>
                <c:pt idx="86">
                  <c:v>505.0700073</c:v>
                </c:pt>
                <c:pt idx="87">
                  <c:v>505.9700012</c:v>
                </c:pt>
                <c:pt idx="88">
                  <c:v>507.0100097999999</c:v>
                </c:pt>
                <c:pt idx="89">
                  <c:v>508.0499878</c:v>
                </c:pt>
                <c:pt idx="90">
                  <c:v>508.9500121999999</c:v>
                </c:pt>
                <c:pt idx="91">
                  <c:v>510.0</c:v>
                </c:pt>
                <c:pt idx="92">
                  <c:v>511.0400085</c:v>
                </c:pt>
                <c:pt idx="93">
                  <c:v>511.9400024</c:v>
                </c:pt>
                <c:pt idx="94">
                  <c:v>512.9799805</c:v>
                </c:pt>
                <c:pt idx="95">
                  <c:v>514.0200194999999</c:v>
                </c:pt>
                <c:pt idx="96">
                  <c:v>515.0700073</c:v>
                </c:pt>
                <c:pt idx="97">
                  <c:v>515.9699707</c:v>
                </c:pt>
                <c:pt idx="98">
                  <c:v>517.0100097999996</c:v>
                </c:pt>
                <c:pt idx="99">
                  <c:v>518.0499877999999</c:v>
                </c:pt>
                <c:pt idx="100">
                  <c:v>518.9500121999992</c:v>
                </c:pt>
                <c:pt idx="101">
                  <c:v>520.0</c:v>
                </c:pt>
                <c:pt idx="102">
                  <c:v>521.039978</c:v>
                </c:pt>
                <c:pt idx="103">
                  <c:v>521.9400023999996</c:v>
                </c:pt>
                <c:pt idx="104">
                  <c:v>522.9799805</c:v>
                </c:pt>
                <c:pt idx="105">
                  <c:v>524.0200194999999</c:v>
                </c:pt>
                <c:pt idx="106">
                  <c:v>525.0700073</c:v>
                </c:pt>
                <c:pt idx="107">
                  <c:v>525.9699707</c:v>
                </c:pt>
                <c:pt idx="108">
                  <c:v>527.0100097999996</c:v>
                </c:pt>
                <c:pt idx="109">
                  <c:v>528.0499877999999</c:v>
                </c:pt>
                <c:pt idx="110">
                  <c:v>528.9500121999992</c:v>
                </c:pt>
                <c:pt idx="111">
                  <c:v>530.0</c:v>
                </c:pt>
                <c:pt idx="112">
                  <c:v>531.039978</c:v>
                </c:pt>
                <c:pt idx="113">
                  <c:v>531.9400023999996</c:v>
                </c:pt>
                <c:pt idx="114">
                  <c:v>532.9799805</c:v>
                </c:pt>
                <c:pt idx="115">
                  <c:v>534.0200194999999</c:v>
                </c:pt>
                <c:pt idx="116">
                  <c:v>535.0700073</c:v>
                </c:pt>
                <c:pt idx="117">
                  <c:v>535.9699707</c:v>
                </c:pt>
                <c:pt idx="118">
                  <c:v>537.0100097999996</c:v>
                </c:pt>
                <c:pt idx="119">
                  <c:v>538.0499877999999</c:v>
                </c:pt>
                <c:pt idx="120">
                  <c:v>538.9500121999992</c:v>
                </c:pt>
                <c:pt idx="121">
                  <c:v>540.0</c:v>
                </c:pt>
                <c:pt idx="122">
                  <c:v>541.039978</c:v>
                </c:pt>
                <c:pt idx="123">
                  <c:v>541.9400023999996</c:v>
                </c:pt>
                <c:pt idx="124">
                  <c:v>542.9799805</c:v>
                </c:pt>
                <c:pt idx="125">
                  <c:v>544.0200194999999</c:v>
                </c:pt>
                <c:pt idx="126">
                  <c:v>545.0700073</c:v>
                </c:pt>
                <c:pt idx="127">
                  <c:v>545.9699707</c:v>
                </c:pt>
                <c:pt idx="128">
                  <c:v>547.0100097999996</c:v>
                </c:pt>
                <c:pt idx="129">
                  <c:v>548.0499877999999</c:v>
                </c:pt>
                <c:pt idx="130">
                  <c:v>548.9500121999992</c:v>
                </c:pt>
                <c:pt idx="131">
                  <c:v>550.0</c:v>
                </c:pt>
                <c:pt idx="132">
                  <c:v>551.039978</c:v>
                </c:pt>
                <c:pt idx="133">
                  <c:v>551.9400023999996</c:v>
                </c:pt>
                <c:pt idx="134">
                  <c:v>552.9799805</c:v>
                </c:pt>
                <c:pt idx="135">
                  <c:v>554.0200194999999</c:v>
                </c:pt>
                <c:pt idx="136">
                  <c:v>555.0700073</c:v>
                </c:pt>
                <c:pt idx="137">
                  <c:v>555.9699707</c:v>
                </c:pt>
                <c:pt idx="138">
                  <c:v>557.0100097999996</c:v>
                </c:pt>
                <c:pt idx="139">
                  <c:v>558.0499877999999</c:v>
                </c:pt>
                <c:pt idx="140">
                  <c:v>558.9500121999992</c:v>
                </c:pt>
                <c:pt idx="141">
                  <c:v>560.0</c:v>
                </c:pt>
                <c:pt idx="142">
                  <c:v>561.0200194999999</c:v>
                </c:pt>
                <c:pt idx="143">
                  <c:v>562.0499877999999</c:v>
                </c:pt>
                <c:pt idx="144">
                  <c:v>562.9400023999996</c:v>
                </c:pt>
                <c:pt idx="145">
                  <c:v>563.9699707</c:v>
                </c:pt>
                <c:pt idx="146">
                  <c:v>565.0</c:v>
                </c:pt>
                <c:pt idx="147">
                  <c:v>566.0200194999999</c:v>
                </c:pt>
                <c:pt idx="148">
                  <c:v>567.0499877999999</c:v>
                </c:pt>
                <c:pt idx="149">
                  <c:v>567.9400023999996</c:v>
                </c:pt>
                <c:pt idx="150">
                  <c:v>568.9699707</c:v>
                </c:pt>
                <c:pt idx="151">
                  <c:v>570.0</c:v>
                </c:pt>
                <c:pt idx="152">
                  <c:v>571.0200194999999</c:v>
                </c:pt>
                <c:pt idx="153">
                  <c:v>572.0499877999999</c:v>
                </c:pt>
                <c:pt idx="154">
                  <c:v>572.9400023999996</c:v>
                </c:pt>
                <c:pt idx="155">
                  <c:v>573.9699707</c:v>
                </c:pt>
                <c:pt idx="156">
                  <c:v>575.0</c:v>
                </c:pt>
                <c:pt idx="157">
                  <c:v>576.0200194999999</c:v>
                </c:pt>
                <c:pt idx="158">
                  <c:v>577.0499877999999</c:v>
                </c:pt>
                <c:pt idx="159">
                  <c:v>577.9400023999996</c:v>
                </c:pt>
                <c:pt idx="160">
                  <c:v>578.9699707</c:v>
                </c:pt>
                <c:pt idx="161">
                  <c:v>580.0</c:v>
                </c:pt>
                <c:pt idx="162">
                  <c:v>581.0200194999999</c:v>
                </c:pt>
              </c:numCache>
            </c:numRef>
          </c:xVal>
          <c:yVal>
            <c:numRef>
              <c:f>Sheet2!$C$2:$C$164</c:f>
              <c:numCache>
                <c:formatCode>General</c:formatCode>
                <c:ptCount val="163"/>
                <c:pt idx="0">
                  <c:v>1.194522858</c:v>
                </c:pt>
                <c:pt idx="1">
                  <c:v>1.212425113</c:v>
                </c:pt>
                <c:pt idx="2">
                  <c:v>1.256592751</c:v>
                </c:pt>
                <c:pt idx="3">
                  <c:v>1.304113388</c:v>
                </c:pt>
                <c:pt idx="4">
                  <c:v>1.359240174</c:v>
                </c:pt>
                <c:pt idx="5">
                  <c:v>1.413865924</c:v>
                </c:pt>
                <c:pt idx="6">
                  <c:v>1.504140615</c:v>
                </c:pt>
                <c:pt idx="7">
                  <c:v>1.580454826</c:v>
                </c:pt>
                <c:pt idx="8">
                  <c:v>1.664438248</c:v>
                </c:pt>
                <c:pt idx="9">
                  <c:v>1.761791706</c:v>
                </c:pt>
                <c:pt idx="10">
                  <c:v>1.877091765</c:v>
                </c:pt>
                <c:pt idx="11">
                  <c:v>1.993469356999999</c:v>
                </c:pt>
                <c:pt idx="12">
                  <c:v>2.095464468</c:v>
                </c:pt>
                <c:pt idx="13">
                  <c:v>2.216824293</c:v>
                </c:pt>
                <c:pt idx="14">
                  <c:v>2.37333703</c:v>
                </c:pt>
                <c:pt idx="15">
                  <c:v>2.522091627</c:v>
                </c:pt>
                <c:pt idx="16">
                  <c:v>2.665429592</c:v>
                </c:pt>
                <c:pt idx="17">
                  <c:v>2.829245328999999</c:v>
                </c:pt>
                <c:pt idx="18">
                  <c:v>3.029892921</c:v>
                </c:pt>
                <c:pt idx="19">
                  <c:v>3.212773561</c:v>
                </c:pt>
                <c:pt idx="20">
                  <c:v>3.431206226</c:v>
                </c:pt>
                <c:pt idx="21">
                  <c:v>3.644118786</c:v>
                </c:pt>
                <c:pt idx="22">
                  <c:v>3.886524677</c:v>
                </c:pt>
                <c:pt idx="23">
                  <c:v>4.144253253999999</c:v>
                </c:pt>
                <c:pt idx="24">
                  <c:v>4.370358467</c:v>
                </c:pt>
                <c:pt idx="25">
                  <c:v>4.659172057999995</c:v>
                </c:pt>
                <c:pt idx="26">
                  <c:v>4.946307182</c:v>
                </c:pt>
                <c:pt idx="27">
                  <c:v>5.238578796</c:v>
                </c:pt>
                <c:pt idx="28">
                  <c:v>5.531692028</c:v>
                </c:pt>
                <c:pt idx="29">
                  <c:v>5.853656768999999</c:v>
                </c:pt>
                <c:pt idx="30">
                  <c:v>6.185999393</c:v>
                </c:pt>
                <c:pt idx="31">
                  <c:v>6.524203299999999</c:v>
                </c:pt>
                <c:pt idx="32">
                  <c:v>6.900382996</c:v>
                </c:pt>
                <c:pt idx="33">
                  <c:v>7.244533061999996</c:v>
                </c:pt>
                <c:pt idx="34">
                  <c:v>7.607357978999993</c:v>
                </c:pt>
                <c:pt idx="35">
                  <c:v>7.982940674</c:v>
                </c:pt>
                <c:pt idx="36">
                  <c:v>8.394117355</c:v>
                </c:pt>
                <c:pt idx="37">
                  <c:v>8.799858093</c:v>
                </c:pt>
                <c:pt idx="38">
                  <c:v>9.193251609999998</c:v>
                </c:pt>
                <c:pt idx="39">
                  <c:v>9.605354309000002</c:v>
                </c:pt>
                <c:pt idx="40">
                  <c:v>10.04812813</c:v>
                </c:pt>
                <c:pt idx="41">
                  <c:v>10.50210571</c:v>
                </c:pt>
                <c:pt idx="42">
                  <c:v>10.96315765</c:v>
                </c:pt>
                <c:pt idx="43">
                  <c:v>11.43280888</c:v>
                </c:pt>
                <c:pt idx="44">
                  <c:v>11.91138268</c:v>
                </c:pt>
                <c:pt idx="45">
                  <c:v>12.38220978</c:v>
                </c:pt>
                <c:pt idx="46">
                  <c:v>12.86488819</c:v>
                </c:pt>
                <c:pt idx="47">
                  <c:v>13.37490654</c:v>
                </c:pt>
                <c:pt idx="48">
                  <c:v>13.87233925</c:v>
                </c:pt>
                <c:pt idx="49">
                  <c:v>14.3931551</c:v>
                </c:pt>
                <c:pt idx="50">
                  <c:v>14.92975616</c:v>
                </c:pt>
                <c:pt idx="51">
                  <c:v>15.46622562</c:v>
                </c:pt>
                <c:pt idx="52">
                  <c:v>16.01721381999999</c:v>
                </c:pt>
                <c:pt idx="53">
                  <c:v>16.52909470000001</c:v>
                </c:pt>
                <c:pt idx="54">
                  <c:v>17.06285858</c:v>
                </c:pt>
                <c:pt idx="55">
                  <c:v>17.59298897</c:v>
                </c:pt>
                <c:pt idx="56">
                  <c:v>18.12119675</c:v>
                </c:pt>
                <c:pt idx="57">
                  <c:v>18.64393997</c:v>
                </c:pt>
                <c:pt idx="58">
                  <c:v>19.18190193</c:v>
                </c:pt>
                <c:pt idx="59">
                  <c:v>19.70945740000001</c:v>
                </c:pt>
                <c:pt idx="60">
                  <c:v>20.24555779</c:v>
                </c:pt>
                <c:pt idx="61">
                  <c:v>20.77837943999999</c:v>
                </c:pt>
                <c:pt idx="62">
                  <c:v>21.31739616</c:v>
                </c:pt>
                <c:pt idx="63">
                  <c:v>21.86285591</c:v>
                </c:pt>
                <c:pt idx="64">
                  <c:v>22.38178635</c:v>
                </c:pt>
                <c:pt idx="65">
                  <c:v>22.87648391999999</c:v>
                </c:pt>
                <c:pt idx="66">
                  <c:v>23.3678627</c:v>
                </c:pt>
                <c:pt idx="67">
                  <c:v>23.85505104</c:v>
                </c:pt>
                <c:pt idx="68">
                  <c:v>24.32479668</c:v>
                </c:pt>
                <c:pt idx="69">
                  <c:v>24.78322601</c:v>
                </c:pt>
                <c:pt idx="70">
                  <c:v>25.24239159</c:v>
                </c:pt>
                <c:pt idx="71">
                  <c:v>25.65098763</c:v>
                </c:pt>
                <c:pt idx="72">
                  <c:v>26.09055901</c:v>
                </c:pt>
                <c:pt idx="73">
                  <c:v>26.49705124</c:v>
                </c:pt>
                <c:pt idx="74">
                  <c:v>26.92422295</c:v>
                </c:pt>
                <c:pt idx="75">
                  <c:v>27.30030441</c:v>
                </c:pt>
                <c:pt idx="76">
                  <c:v>27.69153595</c:v>
                </c:pt>
                <c:pt idx="77">
                  <c:v>28.06486702</c:v>
                </c:pt>
                <c:pt idx="78">
                  <c:v>28.45475197</c:v>
                </c:pt>
                <c:pt idx="79">
                  <c:v>28.78532218999999</c:v>
                </c:pt>
                <c:pt idx="80">
                  <c:v>29.13066292</c:v>
                </c:pt>
                <c:pt idx="81">
                  <c:v>29.43318939</c:v>
                </c:pt>
                <c:pt idx="82">
                  <c:v>29.69258499</c:v>
                </c:pt>
                <c:pt idx="83">
                  <c:v>29.9870472</c:v>
                </c:pt>
                <c:pt idx="84">
                  <c:v>30.24087906</c:v>
                </c:pt>
                <c:pt idx="85">
                  <c:v>30.50650215</c:v>
                </c:pt>
                <c:pt idx="86">
                  <c:v>30.76303291</c:v>
                </c:pt>
                <c:pt idx="87">
                  <c:v>31.00341606</c:v>
                </c:pt>
                <c:pt idx="88">
                  <c:v>31.20810699</c:v>
                </c:pt>
                <c:pt idx="89">
                  <c:v>31.37964058</c:v>
                </c:pt>
                <c:pt idx="90">
                  <c:v>31.55064392</c:v>
                </c:pt>
                <c:pt idx="91">
                  <c:v>31.72211838</c:v>
                </c:pt>
                <c:pt idx="92">
                  <c:v>31.89459038</c:v>
                </c:pt>
                <c:pt idx="93">
                  <c:v>32.07301331</c:v>
                </c:pt>
                <c:pt idx="94">
                  <c:v>32.20112228</c:v>
                </c:pt>
                <c:pt idx="95">
                  <c:v>32.34854126</c:v>
                </c:pt>
                <c:pt idx="96">
                  <c:v>32.46595383</c:v>
                </c:pt>
                <c:pt idx="97">
                  <c:v>32.56267929</c:v>
                </c:pt>
                <c:pt idx="98">
                  <c:v>32.64613342</c:v>
                </c:pt>
                <c:pt idx="99">
                  <c:v>32.75988388</c:v>
                </c:pt>
                <c:pt idx="100">
                  <c:v>32.8098259</c:v>
                </c:pt>
                <c:pt idx="101">
                  <c:v>32.85092162999998</c:v>
                </c:pt>
                <c:pt idx="102">
                  <c:v>32.89112091</c:v>
                </c:pt>
                <c:pt idx="103">
                  <c:v>32.88164138999996</c:v>
                </c:pt>
                <c:pt idx="104">
                  <c:v>32.88710785</c:v>
                </c:pt>
                <c:pt idx="105">
                  <c:v>32.86357498</c:v>
                </c:pt>
                <c:pt idx="106">
                  <c:v>32.85152816999998</c:v>
                </c:pt>
                <c:pt idx="107">
                  <c:v>32.80802155</c:v>
                </c:pt>
                <c:pt idx="108">
                  <c:v>32.73822784</c:v>
                </c:pt>
                <c:pt idx="109">
                  <c:v>32.71376038</c:v>
                </c:pt>
                <c:pt idx="110">
                  <c:v>32.65430069</c:v>
                </c:pt>
                <c:pt idx="111">
                  <c:v>32.55527115</c:v>
                </c:pt>
                <c:pt idx="112">
                  <c:v>32.45986937999998</c:v>
                </c:pt>
                <c:pt idx="113">
                  <c:v>32.33431625</c:v>
                </c:pt>
                <c:pt idx="114">
                  <c:v>32.21450424</c:v>
                </c:pt>
                <c:pt idx="115">
                  <c:v>32.07522583</c:v>
                </c:pt>
                <c:pt idx="116">
                  <c:v>31.92152977</c:v>
                </c:pt>
                <c:pt idx="117">
                  <c:v>31.70488548000001</c:v>
                </c:pt>
                <c:pt idx="118">
                  <c:v>31.5366497</c:v>
                </c:pt>
                <c:pt idx="119">
                  <c:v>31.3060894</c:v>
                </c:pt>
                <c:pt idx="120">
                  <c:v>31.0793438</c:v>
                </c:pt>
                <c:pt idx="121">
                  <c:v>30.85186768000001</c:v>
                </c:pt>
                <c:pt idx="122">
                  <c:v>30.61619949</c:v>
                </c:pt>
                <c:pt idx="123">
                  <c:v>30.40202141</c:v>
                </c:pt>
                <c:pt idx="124">
                  <c:v>30.17755699</c:v>
                </c:pt>
                <c:pt idx="125">
                  <c:v>29.92118645</c:v>
                </c:pt>
                <c:pt idx="126">
                  <c:v>29.64027786</c:v>
                </c:pt>
                <c:pt idx="127">
                  <c:v>29.35749817</c:v>
                </c:pt>
                <c:pt idx="128">
                  <c:v>29.09045219</c:v>
                </c:pt>
                <c:pt idx="129">
                  <c:v>28.85633469</c:v>
                </c:pt>
                <c:pt idx="130">
                  <c:v>28.59926796</c:v>
                </c:pt>
                <c:pt idx="131">
                  <c:v>28.31752014</c:v>
                </c:pt>
                <c:pt idx="132">
                  <c:v>28.00595665000001</c:v>
                </c:pt>
                <c:pt idx="133">
                  <c:v>27.73756409</c:v>
                </c:pt>
                <c:pt idx="134">
                  <c:v>27.42074393999996</c:v>
                </c:pt>
                <c:pt idx="135">
                  <c:v>27.11659431</c:v>
                </c:pt>
                <c:pt idx="136">
                  <c:v>26.85150719</c:v>
                </c:pt>
                <c:pt idx="137">
                  <c:v>26.55810165</c:v>
                </c:pt>
                <c:pt idx="138">
                  <c:v>26.24472236999998</c:v>
                </c:pt>
                <c:pt idx="139">
                  <c:v>25.93691254</c:v>
                </c:pt>
                <c:pt idx="140">
                  <c:v>25.62881088</c:v>
                </c:pt>
                <c:pt idx="141">
                  <c:v>25.32409668</c:v>
                </c:pt>
                <c:pt idx="142">
                  <c:v>25.02193069</c:v>
                </c:pt>
                <c:pt idx="143">
                  <c:v>24.70076561</c:v>
                </c:pt>
                <c:pt idx="144">
                  <c:v>24.38413811</c:v>
                </c:pt>
                <c:pt idx="145">
                  <c:v>24.05876541</c:v>
                </c:pt>
                <c:pt idx="146">
                  <c:v>23.74091721</c:v>
                </c:pt>
                <c:pt idx="147">
                  <c:v>23.45135689</c:v>
                </c:pt>
                <c:pt idx="148">
                  <c:v>23.08195496</c:v>
                </c:pt>
                <c:pt idx="149">
                  <c:v>22.74331093</c:v>
                </c:pt>
                <c:pt idx="150">
                  <c:v>22.40230559999999</c:v>
                </c:pt>
                <c:pt idx="151">
                  <c:v>22.08369064</c:v>
                </c:pt>
                <c:pt idx="152">
                  <c:v>21.74210739</c:v>
                </c:pt>
                <c:pt idx="153">
                  <c:v>21.41900825999999</c:v>
                </c:pt>
                <c:pt idx="154">
                  <c:v>21.03940582</c:v>
                </c:pt>
                <c:pt idx="155">
                  <c:v>20.71845245</c:v>
                </c:pt>
                <c:pt idx="156">
                  <c:v>20.39836121</c:v>
                </c:pt>
                <c:pt idx="157">
                  <c:v>20.03778648</c:v>
                </c:pt>
                <c:pt idx="158">
                  <c:v>19.70283318</c:v>
                </c:pt>
                <c:pt idx="159">
                  <c:v>19.38822746</c:v>
                </c:pt>
                <c:pt idx="160">
                  <c:v>19.09290504000001</c:v>
                </c:pt>
                <c:pt idx="161">
                  <c:v>18.77905083</c:v>
                </c:pt>
                <c:pt idx="162">
                  <c:v>18.46427345</c:v>
                </c:pt>
              </c:numCache>
            </c:numRef>
          </c:yVal>
          <c:smooth val="0"/>
        </c:ser>
        <c:ser>
          <c:idx val="2"/>
          <c:order val="2"/>
          <c:tx>
            <c:strRef>
              <c:f>Sheet2!$D$1</c:f>
              <c:strCache>
                <c:ptCount val="1"/>
                <c:pt idx="0">
                  <c:v>[Zn2+]=5*10^-6</c:v>
                </c:pt>
              </c:strCache>
            </c:strRef>
          </c:tx>
          <c:spPr>
            <a:ln w="28575" cmpd="sng">
              <a:solidFill>
                <a:schemeClr val="tx1"/>
              </a:solidFill>
            </a:ln>
          </c:spPr>
          <c:marker>
            <c:symbol val="none"/>
          </c:marker>
          <c:xVal>
            <c:numRef>
              <c:f>Sheet2!$A$2:$A$164</c:f>
              <c:numCache>
                <c:formatCode>General</c:formatCode>
                <c:ptCount val="163"/>
                <c:pt idx="0">
                  <c:v>419.0700073</c:v>
                </c:pt>
                <c:pt idx="1">
                  <c:v>420.0</c:v>
                </c:pt>
                <c:pt idx="2">
                  <c:v>421.0599976</c:v>
                </c:pt>
                <c:pt idx="3">
                  <c:v>421.9599915</c:v>
                </c:pt>
                <c:pt idx="4">
                  <c:v>423.0299988</c:v>
                </c:pt>
                <c:pt idx="5">
                  <c:v>423.9299927</c:v>
                </c:pt>
                <c:pt idx="6">
                  <c:v>425.0</c:v>
                </c:pt>
                <c:pt idx="7">
                  <c:v>426.0599976</c:v>
                </c:pt>
                <c:pt idx="8">
                  <c:v>426.9599915</c:v>
                </c:pt>
                <c:pt idx="9">
                  <c:v>428.0299988</c:v>
                </c:pt>
                <c:pt idx="10">
                  <c:v>428.9299927</c:v>
                </c:pt>
                <c:pt idx="11">
                  <c:v>430.0</c:v>
                </c:pt>
                <c:pt idx="12">
                  <c:v>431.0599976</c:v>
                </c:pt>
                <c:pt idx="13">
                  <c:v>431.9599915</c:v>
                </c:pt>
                <c:pt idx="14">
                  <c:v>433.0299988</c:v>
                </c:pt>
                <c:pt idx="15">
                  <c:v>433.9299927</c:v>
                </c:pt>
                <c:pt idx="16">
                  <c:v>435.0</c:v>
                </c:pt>
                <c:pt idx="17">
                  <c:v>436.0599976</c:v>
                </c:pt>
                <c:pt idx="18">
                  <c:v>436.9599915</c:v>
                </c:pt>
                <c:pt idx="19">
                  <c:v>438.0299988</c:v>
                </c:pt>
                <c:pt idx="20">
                  <c:v>438.9299927</c:v>
                </c:pt>
                <c:pt idx="21">
                  <c:v>440.0</c:v>
                </c:pt>
                <c:pt idx="22">
                  <c:v>441.0599976</c:v>
                </c:pt>
                <c:pt idx="23">
                  <c:v>441.9599915</c:v>
                </c:pt>
                <c:pt idx="24">
                  <c:v>443.0299988</c:v>
                </c:pt>
                <c:pt idx="25">
                  <c:v>443.9299927</c:v>
                </c:pt>
                <c:pt idx="26">
                  <c:v>445.0</c:v>
                </c:pt>
                <c:pt idx="27">
                  <c:v>446.0599976</c:v>
                </c:pt>
                <c:pt idx="28">
                  <c:v>446.9599915</c:v>
                </c:pt>
                <c:pt idx="29">
                  <c:v>448.0299988</c:v>
                </c:pt>
                <c:pt idx="30">
                  <c:v>448.9299927</c:v>
                </c:pt>
                <c:pt idx="31">
                  <c:v>450.0</c:v>
                </c:pt>
                <c:pt idx="32">
                  <c:v>451.0599976</c:v>
                </c:pt>
                <c:pt idx="33">
                  <c:v>451.9599915</c:v>
                </c:pt>
                <c:pt idx="34">
                  <c:v>453.0299988</c:v>
                </c:pt>
                <c:pt idx="35">
                  <c:v>453.9299927</c:v>
                </c:pt>
                <c:pt idx="36">
                  <c:v>455.0</c:v>
                </c:pt>
                <c:pt idx="37">
                  <c:v>456.0599976</c:v>
                </c:pt>
                <c:pt idx="38">
                  <c:v>456.9599915</c:v>
                </c:pt>
                <c:pt idx="39">
                  <c:v>458.0299988</c:v>
                </c:pt>
                <c:pt idx="40">
                  <c:v>458.9299927</c:v>
                </c:pt>
                <c:pt idx="41">
                  <c:v>460.0</c:v>
                </c:pt>
                <c:pt idx="42">
                  <c:v>461.0599976</c:v>
                </c:pt>
                <c:pt idx="43">
                  <c:v>461.9599915</c:v>
                </c:pt>
                <c:pt idx="44">
                  <c:v>463.0299988</c:v>
                </c:pt>
                <c:pt idx="45">
                  <c:v>463.9299927</c:v>
                </c:pt>
                <c:pt idx="46">
                  <c:v>465.0</c:v>
                </c:pt>
                <c:pt idx="47">
                  <c:v>466.0599976</c:v>
                </c:pt>
                <c:pt idx="48">
                  <c:v>466.9599915</c:v>
                </c:pt>
                <c:pt idx="49">
                  <c:v>468.0299988</c:v>
                </c:pt>
                <c:pt idx="50">
                  <c:v>468.9299927</c:v>
                </c:pt>
                <c:pt idx="51">
                  <c:v>470.0</c:v>
                </c:pt>
                <c:pt idx="52">
                  <c:v>471.0599976</c:v>
                </c:pt>
                <c:pt idx="53">
                  <c:v>471.9599915</c:v>
                </c:pt>
                <c:pt idx="54">
                  <c:v>473.0299988</c:v>
                </c:pt>
                <c:pt idx="55">
                  <c:v>473.9299927</c:v>
                </c:pt>
                <c:pt idx="56">
                  <c:v>475.0</c:v>
                </c:pt>
                <c:pt idx="57">
                  <c:v>476.0599976</c:v>
                </c:pt>
                <c:pt idx="58">
                  <c:v>476.9599915</c:v>
                </c:pt>
                <c:pt idx="59">
                  <c:v>478.0299988</c:v>
                </c:pt>
                <c:pt idx="60">
                  <c:v>478.9299927</c:v>
                </c:pt>
                <c:pt idx="61">
                  <c:v>480.0</c:v>
                </c:pt>
                <c:pt idx="62">
                  <c:v>481.0599976</c:v>
                </c:pt>
                <c:pt idx="63">
                  <c:v>481.9599915</c:v>
                </c:pt>
                <c:pt idx="64">
                  <c:v>483.0299988</c:v>
                </c:pt>
                <c:pt idx="65">
                  <c:v>483.9299927</c:v>
                </c:pt>
                <c:pt idx="66">
                  <c:v>485.0</c:v>
                </c:pt>
                <c:pt idx="67">
                  <c:v>486.0599976</c:v>
                </c:pt>
                <c:pt idx="68">
                  <c:v>486.9599915</c:v>
                </c:pt>
                <c:pt idx="69">
                  <c:v>488.0299988</c:v>
                </c:pt>
                <c:pt idx="70">
                  <c:v>488.9299927</c:v>
                </c:pt>
                <c:pt idx="71">
                  <c:v>490.0</c:v>
                </c:pt>
                <c:pt idx="72">
                  <c:v>491.0400085</c:v>
                </c:pt>
                <c:pt idx="73">
                  <c:v>491.9400024</c:v>
                </c:pt>
                <c:pt idx="74">
                  <c:v>492.9800109999996</c:v>
                </c:pt>
                <c:pt idx="75">
                  <c:v>494.019989</c:v>
                </c:pt>
                <c:pt idx="76">
                  <c:v>495.0700073</c:v>
                </c:pt>
                <c:pt idx="77">
                  <c:v>495.9700012</c:v>
                </c:pt>
                <c:pt idx="78">
                  <c:v>497.0100097999999</c:v>
                </c:pt>
                <c:pt idx="79">
                  <c:v>498.0499878</c:v>
                </c:pt>
                <c:pt idx="80">
                  <c:v>498.9500121999999</c:v>
                </c:pt>
                <c:pt idx="81">
                  <c:v>500.0</c:v>
                </c:pt>
                <c:pt idx="82">
                  <c:v>501.0400085</c:v>
                </c:pt>
                <c:pt idx="83">
                  <c:v>501.9400024</c:v>
                </c:pt>
                <c:pt idx="84">
                  <c:v>502.9800109999996</c:v>
                </c:pt>
                <c:pt idx="85">
                  <c:v>504.019989</c:v>
                </c:pt>
                <c:pt idx="86">
                  <c:v>505.0700073</c:v>
                </c:pt>
                <c:pt idx="87">
                  <c:v>505.9700012</c:v>
                </c:pt>
                <c:pt idx="88">
                  <c:v>507.0100097999999</c:v>
                </c:pt>
                <c:pt idx="89">
                  <c:v>508.0499878</c:v>
                </c:pt>
                <c:pt idx="90">
                  <c:v>508.9500121999999</c:v>
                </c:pt>
                <c:pt idx="91">
                  <c:v>510.0</c:v>
                </c:pt>
                <c:pt idx="92">
                  <c:v>511.0400085</c:v>
                </c:pt>
                <c:pt idx="93">
                  <c:v>511.9400024</c:v>
                </c:pt>
                <c:pt idx="94">
                  <c:v>512.9799805</c:v>
                </c:pt>
                <c:pt idx="95">
                  <c:v>514.0200194999999</c:v>
                </c:pt>
                <c:pt idx="96">
                  <c:v>515.0700073</c:v>
                </c:pt>
                <c:pt idx="97">
                  <c:v>515.9699707</c:v>
                </c:pt>
                <c:pt idx="98">
                  <c:v>517.0100097999996</c:v>
                </c:pt>
                <c:pt idx="99">
                  <c:v>518.0499877999999</c:v>
                </c:pt>
                <c:pt idx="100">
                  <c:v>518.9500121999992</c:v>
                </c:pt>
                <c:pt idx="101">
                  <c:v>520.0</c:v>
                </c:pt>
                <c:pt idx="102">
                  <c:v>521.039978</c:v>
                </c:pt>
                <c:pt idx="103">
                  <c:v>521.9400023999996</c:v>
                </c:pt>
                <c:pt idx="104">
                  <c:v>522.9799805</c:v>
                </c:pt>
                <c:pt idx="105">
                  <c:v>524.0200194999999</c:v>
                </c:pt>
                <c:pt idx="106">
                  <c:v>525.0700073</c:v>
                </c:pt>
                <c:pt idx="107">
                  <c:v>525.9699707</c:v>
                </c:pt>
                <c:pt idx="108">
                  <c:v>527.0100097999996</c:v>
                </c:pt>
                <c:pt idx="109">
                  <c:v>528.0499877999999</c:v>
                </c:pt>
                <c:pt idx="110">
                  <c:v>528.9500121999992</c:v>
                </c:pt>
                <c:pt idx="111">
                  <c:v>530.0</c:v>
                </c:pt>
                <c:pt idx="112">
                  <c:v>531.039978</c:v>
                </c:pt>
                <c:pt idx="113">
                  <c:v>531.9400023999996</c:v>
                </c:pt>
                <c:pt idx="114">
                  <c:v>532.9799805</c:v>
                </c:pt>
                <c:pt idx="115">
                  <c:v>534.0200194999999</c:v>
                </c:pt>
                <c:pt idx="116">
                  <c:v>535.0700073</c:v>
                </c:pt>
                <c:pt idx="117">
                  <c:v>535.9699707</c:v>
                </c:pt>
                <c:pt idx="118">
                  <c:v>537.0100097999996</c:v>
                </c:pt>
                <c:pt idx="119">
                  <c:v>538.0499877999999</c:v>
                </c:pt>
                <c:pt idx="120">
                  <c:v>538.9500121999992</c:v>
                </c:pt>
                <c:pt idx="121">
                  <c:v>540.0</c:v>
                </c:pt>
                <c:pt idx="122">
                  <c:v>541.039978</c:v>
                </c:pt>
                <c:pt idx="123">
                  <c:v>541.9400023999996</c:v>
                </c:pt>
                <c:pt idx="124">
                  <c:v>542.9799805</c:v>
                </c:pt>
                <c:pt idx="125">
                  <c:v>544.0200194999999</c:v>
                </c:pt>
                <c:pt idx="126">
                  <c:v>545.0700073</c:v>
                </c:pt>
                <c:pt idx="127">
                  <c:v>545.9699707</c:v>
                </c:pt>
                <c:pt idx="128">
                  <c:v>547.0100097999996</c:v>
                </c:pt>
                <c:pt idx="129">
                  <c:v>548.0499877999999</c:v>
                </c:pt>
                <c:pt idx="130">
                  <c:v>548.9500121999992</c:v>
                </c:pt>
                <c:pt idx="131">
                  <c:v>550.0</c:v>
                </c:pt>
                <c:pt idx="132">
                  <c:v>551.039978</c:v>
                </c:pt>
                <c:pt idx="133">
                  <c:v>551.9400023999996</c:v>
                </c:pt>
                <c:pt idx="134">
                  <c:v>552.9799805</c:v>
                </c:pt>
                <c:pt idx="135">
                  <c:v>554.0200194999999</c:v>
                </c:pt>
                <c:pt idx="136">
                  <c:v>555.0700073</c:v>
                </c:pt>
                <c:pt idx="137">
                  <c:v>555.9699707</c:v>
                </c:pt>
                <c:pt idx="138">
                  <c:v>557.0100097999996</c:v>
                </c:pt>
                <c:pt idx="139">
                  <c:v>558.0499877999999</c:v>
                </c:pt>
                <c:pt idx="140">
                  <c:v>558.9500121999992</c:v>
                </c:pt>
                <c:pt idx="141">
                  <c:v>560.0</c:v>
                </c:pt>
                <c:pt idx="142">
                  <c:v>561.0200194999999</c:v>
                </c:pt>
                <c:pt idx="143">
                  <c:v>562.0499877999999</c:v>
                </c:pt>
                <c:pt idx="144">
                  <c:v>562.9400023999996</c:v>
                </c:pt>
                <c:pt idx="145">
                  <c:v>563.9699707</c:v>
                </c:pt>
                <c:pt idx="146">
                  <c:v>565.0</c:v>
                </c:pt>
                <c:pt idx="147">
                  <c:v>566.0200194999999</c:v>
                </c:pt>
                <c:pt idx="148">
                  <c:v>567.0499877999999</c:v>
                </c:pt>
                <c:pt idx="149">
                  <c:v>567.9400023999996</c:v>
                </c:pt>
                <c:pt idx="150">
                  <c:v>568.9699707</c:v>
                </c:pt>
                <c:pt idx="151">
                  <c:v>570.0</c:v>
                </c:pt>
                <c:pt idx="152">
                  <c:v>571.0200194999999</c:v>
                </c:pt>
                <c:pt idx="153">
                  <c:v>572.0499877999999</c:v>
                </c:pt>
                <c:pt idx="154">
                  <c:v>572.9400023999996</c:v>
                </c:pt>
                <c:pt idx="155">
                  <c:v>573.9699707</c:v>
                </c:pt>
                <c:pt idx="156">
                  <c:v>575.0</c:v>
                </c:pt>
                <c:pt idx="157">
                  <c:v>576.0200194999999</c:v>
                </c:pt>
                <c:pt idx="158">
                  <c:v>577.0499877999999</c:v>
                </c:pt>
                <c:pt idx="159">
                  <c:v>577.9400023999996</c:v>
                </c:pt>
                <c:pt idx="160">
                  <c:v>578.9699707</c:v>
                </c:pt>
                <c:pt idx="161">
                  <c:v>580.0</c:v>
                </c:pt>
                <c:pt idx="162">
                  <c:v>581.0200194999999</c:v>
                </c:pt>
              </c:numCache>
            </c:numRef>
          </c:xVal>
          <c:yVal>
            <c:numRef>
              <c:f>Sheet2!$D$2:$D$164</c:f>
              <c:numCache>
                <c:formatCode>General</c:formatCode>
                <c:ptCount val="163"/>
                <c:pt idx="0">
                  <c:v>1.739320755</c:v>
                </c:pt>
                <c:pt idx="1">
                  <c:v>1.788427353</c:v>
                </c:pt>
                <c:pt idx="2">
                  <c:v>1.829399586</c:v>
                </c:pt>
                <c:pt idx="3">
                  <c:v>1.875820041</c:v>
                </c:pt>
                <c:pt idx="4">
                  <c:v>1.945194483</c:v>
                </c:pt>
                <c:pt idx="5">
                  <c:v>1.996075988</c:v>
                </c:pt>
                <c:pt idx="6">
                  <c:v>2.067451715</c:v>
                </c:pt>
                <c:pt idx="7">
                  <c:v>2.164328098</c:v>
                </c:pt>
                <c:pt idx="8">
                  <c:v>2.256387949</c:v>
                </c:pt>
                <c:pt idx="9">
                  <c:v>2.363334179</c:v>
                </c:pt>
                <c:pt idx="10">
                  <c:v>2.487537146</c:v>
                </c:pt>
                <c:pt idx="11">
                  <c:v>2.607931376</c:v>
                </c:pt>
                <c:pt idx="12">
                  <c:v>2.7200315</c:v>
                </c:pt>
                <c:pt idx="13">
                  <c:v>2.853369473999999</c:v>
                </c:pt>
                <c:pt idx="14">
                  <c:v>2.997249125999998</c:v>
                </c:pt>
                <c:pt idx="15">
                  <c:v>3.132624865</c:v>
                </c:pt>
                <c:pt idx="16">
                  <c:v>3.301095962999999</c:v>
                </c:pt>
                <c:pt idx="17">
                  <c:v>3.498644828999999</c:v>
                </c:pt>
                <c:pt idx="18">
                  <c:v>3.660960913</c:v>
                </c:pt>
                <c:pt idx="19">
                  <c:v>3.827396393</c:v>
                </c:pt>
                <c:pt idx="20">
                  <c:v>4.02808427799999</c:v>
                </c:pt>
                <c:pt idx="21">
                  <c:v>4.240229607</c:v>
                </c:pt>
                <c:pt idx="22">
                  <c:v>4.453944205999996</c:v>
                </c:pt>
                <c:pt idx="23">
                  <c:v>4.715367317</c:v>
                </c:pt>
                <c:pt idx="24">
                  <c:v>4.965651512</c:v>
                </c:pt>
                <c:pt idx="25">
                  <c:v>5.255306243999999</c:v>
                </c:pt>
                <c:pt idx="26">
                  <c:v>5.525187015999996</c:v>
                </c:pt>
                <c:pt idx="27">
                  <c:v>5.818077086999999</c:v>
                </c:pt>
                <c:pt idx="28">
                  <c:v>6.129783154</c:v>
                </c:pt>
                <c:pt idx="29">
                  <c:v>6.425126552999995</c:v>
                </c:pt>
                <c:pt idx="30">
                  <c:v>6.743599892</c:v>
                </c:pt>
                <c:pt idx="31">
                  <c:v>7.083638191</c:v>
                </c:pt>
                <c:pt idx="32">
                  <c:v>7.464517592999995</c:v>
                </c:pt>
                <c:pt idx="33">
                  <c:v>7.804296969999996</c:v>
                </c:pt>
                <c:pt idx="34">
                  <c:v>8.174427032</c:v>
                </c:pt>
                <c:pt idx="35">
                  <c:v>8.542732239</c:v>
                </c:pt>
                <c:pt idx="36">
                  <c:v>8.94215107</c:v>
                </c:pt>
                <c:pt idx="37">
                  <c:v>9.347198485999998</c:v>
                </c:pt>
                <c:pt idx="38">
                  <c:v>9.739975928999998</c:v>
                </c:pt>
                <c:pt idx="39">
                  <c:v>10.15195751</c:v>
                </c:pt>
                <c:pt idx="40">
                  <c:v>10.57371235</c:v>
                </c:pt>
                <c:pt idx="41">
                  <c:v>11.02267361</c:v>
                </c:pt>
                <c:pt idx="42">
                  <c:v>11.49187756</c:v>
                </c:pt>
                <c:pt idx="43">
                  <c:v>11.93649006</c:v>
                </c:pt>
                <c:pt idx="44">
                  <c:v>12.41853809</c:v>
                </c:pt>
                <c:pt idx="45">
                  <c:v>12.87789631</c:v>
                </c:pt>
                <c:pt idx="46">
                  <c:v>13.35802746</c:v>
                </c:pt>
                <c:pt idx="47">
                  <c:v>13.88120079</c:v>
                </c:pt>
                <c:pt idx="48">
                  <c:v>14.35517502</c:v>
                </c:pt>
                <c:pt idx="49">
                  <c:v>14.86303234</c:v>
                </c:pt>
                <c:pt idx="50">
                  <c:v>15.34825897</c:v>
                </c:pt>
                <c:pt idx="51">
                  <c:v>15.8136425</c:v>
                </c:pt>
                <c:pt idx="52">
                  <c:v>16.29765701000001</c:v>
                </c:pt>
                <c:pt idx="53">
                  <c:v>16.80511856</c:v>
                </c:pt>
                <c:pt idx="54">
                  <c:v>17.32254027999996</c:v>
                </c:pt>
                <c:pt idx="55">
                  <c:v>17.81323051</c:v>
                </c:pt>
                <c:pt idx="56">
                  <c:v>18.28512573</c:v>
                </c:pt>
                <c:pt idx="57">
                  <c:v>18.76544571</c:v>
                </c:pt>
                <c:pt idx="58">
                  <c:v>19.28347588</c:v>
                </c:pt>
                <c:pt idx="59">
                  <c:v>19.77336884</c:v>
                </c:pt>
                <c:pt idx="60">
                  <c:v>20.25274848999999</c:v>
                </c:pt>
                <c:pt idx="61">
                  <c:v>20.7220726</c:v>
                </c:pt>
                <c:pt idx="62">
                  <c:v>21.18552207999996</c:v>
                </c:pt>
                <c:pt idx="63">
                  <c:v>21.67621613</c:v>
                </c:pt>
                <c:pt idx="64">
                  <c:v>22.13129425</c:v>
                </c:pt>
                <c:pt idx="65">
                  <c:v>22.57598114</c:v>
                </c:pt>
                <c:pt idx="66">
                  <c:v>22.98403931</c:v>
                </c:pt>
                <c:pt idx="67">
                  <c:v>23.44397163</c:v>
                </c:pt>
                <c:pt idx="68">
                  <c:v>23.89463805999999</c:v>
                </c:pt>
                <c:pt idx="69">
                  <c:v>24.30286789000001</c:v>
                </c:pt>
                <c:pt idx="70">
                  <c:v>24.68948174</c:v>
                </c:pt>
                <c:pt idx="71">
                  <c:v>25.07770157</c:v>
                </c:pt>
                <c:pt idx="72">
                  <c:v>25.47012519999999</c:v>
                </c:pt>
                <c:pt idx="73">
                  <c:v>25.86056137</c:v>
                </c:pt>
                <c:pt idx="74">
                  <c:v>26.23498154</c:v>
                </c:pt>
                <c:pt idx="75">
                  <c:v>26.59109116</c:v>
                </c:pt>
                <c:pt idx="76">
                  <c:v>26.94873427999996</c:v>
                </c:pt>
                <c:pt idx="77">
                  <c:v>27.28582382</c:v>
                </c:pt>
                <c:pt idx="78">
                  <c:v>27.60823822</c:v>
                </c:pt>
                <c:pt idx="79">
                  <c:v>27.90834998999996</c:v>
                </c:pt>
                <c:pt idx="80">
                  <c:v>28.2111721</c:v>
                </c:pt>
                <c:pt idx="81">
                  <c:v>28.48279952999996</c:v>
                </c:pt>
                <c:pt idx="82">
                  <c:v>28.76092911</c:v>
                </c:pt>
                <c:pt idx="83">
                  <c:v>29.05639267</c:v>
                </c:pt>
                <c:pt idx="84">
                  <c:v>29.30969048</c:v>
                </c:pt>
                <c:pt idx="85">
                  <c:v>29.54911613</c:v>
                </c:pt>
                <c:pt idx="86">
                  <c:v>29.74319267</c:v>
                </c:pt>
                <c:pt idx="87">
                  <c:v>29.96147156</c:v>
                </c:pt>
                <c:pt idx="88">
                  <c:v>30.10093498000001</c:v>
                </c:pt>
                <c:pt idx="89">
                  <c:v>30.27565575</c:v>
                </c:pt>
                <c:pt idx="90">
                  <c:v>30.45864868</c:v>
                </c:pt>
                <c:pt idx="91">
                  <c:v>30.6271019</c:v>
                </c:pt>
                <c:pt idx="92">
                  <c:v>30.75022125</c:v>
                </c:pt>
                <c:pt idx="93">
                  <c:v>30.86668396</c:v>
                </c:pt>
                <c:pt idx="94">
                  <c:v>30.93492317</c:v>
                </c:pt>
                <c:pt idx="95">
                  <c:v>30.98879432999998</c:v>
                </c:pt>
                <c:pt idx="96">
                  <c:v>31.0623951</c:v>
                </c:pt>
                <c:pt idx="97">
                  <c:v>31.09486008</c:v>
                </c:pt>
                <c:pt idx="98">
                  <c:v>31.10415459</c:v>
                </c:pt>
                <c:pt idx="99">
                  <c:v>31.15444946</c:v>
                </c:pt>
                <c:pt idx="100">
                  <c:v>31.17689514</c:v>
                </c:pt>
                <c:pt idx="101">
                  <c:v>31.19998169</c:v>
                </c:pt>
                <c:pt idx="102">
                  <c:v>31.18084717</c:v>
                </c:pt>
                <c:pt idx="103">
                  <c:v>31.14178085</c:v>
                </c:pt>
                <c:pt idx="104">
                  <c:v>31.09178543000001</c:v>
                </c:pt>
                <c:pt idx="105">
                  <c:v>31.03669739</c:v>
                </c:pt>
                <c:pt idx="106">
                  <c:v>30.94679641999999</c:v>
                </c:pt>
                <c:pt idx="107">
                  <c:v>30.8402462</c:v>
                </c:pt>
                <c:pt idx="108">
                  <c:v>30.76886177</c:v>
                </c:pt>
                <c:pt idx="109">
                  <c:v>30.70357513</c:v>
                </c:pt>
                <c:pt idx="110">
                  <c:v>30.61655617</c:v>
                </c:pt>
                <c:pt idx="111">
                  <c:v>30.49927521</c:v>
                </c:pt>
                <c:pt idx="112">
                  <c:v>30.35883713</c:v>
                </c:pt>
                <c:pt idx="113">
                  <c:v>30.23896408</c:v>
                </c:pt>
                <c:pt idx="114">
                  <c:v>30.10472107</c:v>
                </c:pt>
                <c:pt idx="115">
                  <c:v>29.94233893999999</c:v>
                </c:pt>
                <c:pt idx="116">
                  <c:v>29.78341103</c:v>
                </c:pt>
                <c:pt idx="117">
                  <c:v>29.62518310999999</c:v>
                </c:pt>
                <c:pt idx="118">
                  <c:v>29.46590805</c:v>
                </c:pt>
                <c:pt idx="119">
                  <c:v>29.29896736</c:v>
                </c:pt>
                <c:pt idx="120">
                  <c:v>29.10201263</c:v>
                </c:pt>
                <c:pt idx="121">
                  <c:v>28.89566803</c:v>
                </c:pt>
                <c:pt idx="122">
                  <c:v>28.64321518</c:v>
                </c:pt>
                <c:pt idx="123">
                  <c:v>28.46877288999996</c:v>
                </c:pt>
                <c:pt idx="124">
                  <c:v>28.25643921</c:v>
                </c:pt>
                <c:pt idx="125">
                  <c:v>28.00179672000001</c:v>
                </c:pt>
                <c:pt idx="126">
                  <c:v>27.7508049</c:v>
                </c:pt>
                <c:pt idx="127">
                  <c:v>27.51306534</c:v>
                </c:pt>
                <c:pt idx="128">
                  <c:v>27.23502159</c:v>
                </c:pt>
                <c:pt idx="129">
                  <c:v>26.98098946</c:v>
                </c:pt>
                <c:pt idx="130">
                  <c:v>26.68215752</c:v>
                </c:pt>
                <c:pt idx="131">
                  <c:v>26.41287994</c:v>
                </c:pt>
                <c:pt idx="132">
                  <c:v>26.10137177</c:v>
                </c:pt>
                <c:pt idx="133">
                  <c:v>25.80180931</c:v>
                </c:pt>
                <c:pt idx="134">
                  <c:v>25.52258873</c:v>
                </c:pt>
                <c:pt idx="135">
                  <c:v>25.21336174</c:v>
                </c:pt>
                <c:pt idx="136">
                  <c:v>24.91644096</c:v>
                </c:pt>
                <c:pt idx="137">
                  <c:v>24.61357117</c:v>
                </c:pt>
                <c:pt idx="138">
                  <c:v>24.27577209</c:v>
                </c:pt>
                <c:pt idx="139">
                  <c:v>23.99490547</c:v>
                </c:pt>
                <c:pt idx="140">
                  <c:v>23.70395279</c:v>
                </c:pt>
                <c:pt idx="141">
                  <c:v>23.37895584</c:v>
                </c:pt>
                <c:pt idx="142">
                  <c:v>23.05952071999999</c:v>
                </c:pt>
                <c:pt idx="143">
                  <c:v>22.74183846</c:v>
                </c:pt>
                <c:pt idx="144">
                  <c:v>22.44740486</c:v>
                </c:pt>
                <c:pt idx="145">
                  <c:v>22.15671539</c:v>
                </c:pt>
                <c:pt idx="146">
                  <c:v>21.86059952</c:v>
                </c:pt>
                <c:pt idx="147">
                  <c:v>21.55314064</c:v>
                </c:pt>
                <c:pt idx="148">
                  <c:v>21.24346161</c:v>
                </c:pt>
                <c:pt idx="149">
                  <c:v>20.92528343</c:v>
                </c:pt>
                <c:pt idx="150">
                  <c:v>20.63641167</c:v>
                </c:pt>
                <c:pt idx="151">
                  <c:v>20.34732819</c:v>
                </c:pt>
                <c:pt idx="152">
                  <c:v>20.05368042</c:v>
                </c:pt>
                <c:pt idx="153">
                  <c:v>19.74928283999999</c:v>
                </c:pt>
                <c:pt idx="154">
                  <c:v>19.43600082</c:v>
                </c:pt>
                <c:pt idx="155">
                  <c:v>19.14110565</c:v>
                </c:pt>
                <c:pt idx="156">
                  <c:v>18.82727051000001</c:v>
                </c:pt>
                <c:pt idx="157">
                  <c:v>18.50425148</c:v>
                </c:pt>
                <c:pt idx="158">
                  <c:v>18.1867733</c:v>
                </c:pt>
                <c:pt idx="159">
                  <c:v>17.8983345</c:v>
                </c:pt>
                <c:pt idx="160">
                  <c:v>17.61284065</c:v>
                </c:pt>
                <c:pt idx="161">
                  <c:v>17.33235168</c:v>
                </c:pt>
                <c:pt idx="162">
                  <c:v>17.01611328</c:v>
                </c:pt>
              </c:numCache>
            </c:numRef>
          </c:yVal>
          <c:smooth val="0"/>
        </c:ser>
        <c:ser>
          <c:idx val="3"/>
          <c:order val="3"/>
          <c:tx>
            <c:strRef>
              <c:f>Sheet2!$E$1</c:f>
              <c:strCache>
                <c:ptCount val="1"/>
                <c:pt idx="0">
                  <c:v>[Zn2+]=1*10^-5</c:v>
                </c:pt>
              </c:strCache>
            </c:strRef>
          </c:tx>
          <c:spPr>
            <a:ln w="28575" cmpd="sng"/>
          </c:spPr>
          <c:marker>
            <c:symbol val="none"/>
          </c:marker>
          <c:xVal>
            <c:numRef>
              <c:f>Sheet2!$A$2:$A$164</c:f>
              <c:numCache>
                <c:formatCode>General</c:formatCode>
                <c:ptCount val="163"/>
                <c:pt idx="0">
                  <c:v>419.0700073</c:v>
                </c:pt>
                <c:pt idx="1">
                  <c:v>420.0</c:v>
                </c:pt>
                <c:pt idx="2">
                  <c:v>421.0599976</c:v>
                </c:pt>
                <c:pt idx="3">
                  <c:v>421.9599915</c:v>
                </c:pt>
                <c:pt idx="4">
                  <c:v>423.0299988</c:v>
                </c:pt>
                <c:pt idx="5">
                  <c:v>423.9299927</c:v>
                </c:pt>
                <c:pt idx="6">
                  <c:v>425.0</c:v>
                </c:pt>
                <c:pt idx="7">
                  <c:v>426.0599976</c:v>
                </c:pt>
                <c:pt idx="8">
                  <c:v>426.9599915</c:v>
                </c:pt>
                <c:pt idx="9">
                  <c:v>428.0299988</c:v>
                </c:pt>
                <c:pt idx="10">
                  <c:v>428.9299927</c:v>
                </c:pt>
                <c:pt idx="11">
                  <c:v>430.0</c:v>
                </c:pt>
                <c:pt idx="12">
                  <c:v>431.0599976</c:v>
                </c:pt>
                <c:pt idx="13">
                  <c:v>431.9599915</c:v>
                </c:pt>
                <c:pt idx="14">
                  <c:v>433.0299988</c:v>
                </c:pt>
                <c:pt idx="15">
                  <c:v>433.9299927</c:v>
                </c:pt>
                <c:pt idx="16">
                  <c:v>435.0</c:v>
                </c:pt>
                <c:pt idx="17">
                  <c:v>436.0599976</c:v>
                </c:pt>
                <c:pt idx="18">
                  <c:v>436.9599915</c:v>
                </c:pt>
                <c:pt idx="19">
                  <c:v>438.0299988</c:v>
                </c:pt>
                <c:pt idx="20">
                  <c:v>438.9299927</c:v>
                </c:pt>
                <c:pt idx="21">
                  <c:v>440.0</c:v>
                </c:pt>
                <c:pt idx="22">
                  <c:v>441.0599976</c:v>
                </c:pt>
                <c:pt idx="23">
                  <c:v>441.9599915</c:v>
                </c:pt>
                <c:pt idx="24">
                  <c:v>443.0299988</c:v>
                </c:pt>
                <c:pt idx="25">
                  <c:v>443.9299927</c:v>
                </c:pt>
                <c:pt idx="26">
                  <c:v>445.0</c:v>
                </c:pt>
                <c:pt idx="27">
                  <c:v>446.0599976</c:v>
                </c:pt>
                <c:pt idx="28">
                  <c:v>446.9599915</c:v>
                </c:pt>
                <c:pt idx="29">
                  <c:v>448.0299988</c:v>
                </c:pt>
                <c:pt idx="30">
                  <c:v>448.9299927</c:v>
                </c:pt>
                <c:pt idx="31">
                  <c:v>450.0</c:v>
                </c:pt>
                <c:pt idx="32">
                  <c:v>451.0599976</c:v>
                </c:pt>
                <c:pt idx="33">
                  <c:v>451.9599915</c:v>
                </c:pt>
                <c:pt idx="34">
                  <c:v>453.0299988</c:v>
                </c:pt>
                <c:pt idx="35">
                  <c:v>453.9299927</c:v>
                </c:pt>
                <c:pt idx="36">
                  <c:v>455.0</c:v>
                </c:pt>
                <c:pt idx="37">
                  <c:v>456.0599976</c:v>
                </c:pt>
                <c:pt idx="38">
                  <c:v>456.9599915</c:v>
                </c:pt>
                <c:pt idx="39">
                  <c:v>458.0299988</c:v>
                </c:pt>
                <c:pt idx="40">
                  <c:v>458.9299927</c:v>
                </c:pt>
                <c:pt idx="41">
                  <c:v>460.0</c:v>
                </c:pt>
                <c:pt idx="42">
                  <c:v>461.0599976</c:v>
                </c:pt>
                <c:pt idx="43">
                  <c:v>461.9599915</c:v>
                </c:pt>
                <c:pt idx="44">
                  <c:v>463.0299988</c:v>
                </c:pt>
                <c:pt idx="45">
                  <c:v>463.9299927</c:v>
                </c:pt>
                <c:pt idx="46">
                  <c:v>465.0</c:v>
                </c:pt>
                <c:pt idx="47">
                  <c:v>466.0599976</c:v>
                </c:pt>
                <c:pt idx="48">
                  <c:v>466.9599915</c:v>
                </c:pt>
                <c:pt idx="49">
                  <c:v>468.0299988</c:v>
                </c:pt>
                <c:pt idx="50">
                  <c:v>468.9299927</c:v>
                </c:pt>
                <c:pt idx="51">
                  <c:v>470.0</c:v>
                </c:pt>
                <c:pt idx="52">
                  <c:v>471.0599976</c:v>
                </c:pt>
                <c:pt idx="53">
                  <c:v>471.9599915</c:v>
                </c:pt>
                <c:pt idx="54">
                  <c:v>473.0299988</c:v>
                </c:pt>
                <c:pt idx="55">
                  <c:v>473.9299927</c:v>
                </c:pt>
                <c:pt idx="56">
                  <c:v>475.0</c:v>
                </c:pt>
                <c:pt idx="57">
                  <c:v>476.0599976</c:v>
                </c:pt>
                <c:pt idx="58">
                  <c:v>476.9599915</c:v>
                </c:pt>
                <c:pt idx="59">
                  <c:v>478.0299988</c:v>
                </c:pt>
                <c:pt idx="60">
                  <c:v>478.9299927</c:v>
                </c:pt>
                <c:pt idx="61">
                  <c:v>480.0</c:v>
                </c:pt>
                <c:pt idx="62">
                  <c:v>481.0599976</c:v>
                </c:pt>
                <c:pt idx="63">
                  <c:v>481.9599915</c:v>
                </c:pt>
                <c:pt idx="64">
                  <c:v>483.0299988</c:v>
                </c:pt>
                <c:pt idx="65">
                  <c:v>483.9299927</c:v>
                </c:pt>
                <c:pt idx="66">
                  <c:v>485.0</c:v>
                </c:pt>
                <c:pt idx="67">
                  <c:v>486.0599976</c:v>
                </c:pt>
                <c:pt idx="68">
                  <c:v>486.9599915</c:v>
                </c:pt>
                <c:pt idx="69">
                  <c:v>488.0299988</c:v>
                </c:pt>
                <c:pt idx="70">
                  <c:v>488.9299927</c:v>
                </c:pt>
                <c:pt idx="71">
                  <c:v>490.0</c:v>
                </c:pt>
                <c:pt idx="72">
                  <c:v>491.0400085</c:v>
                </c:pt>
                <c:pt idx="73">
                  <c:v>491.9400024</c:v>
                </c:pt>
                <c:pt idx="74">
                  <c:v>492.9800109999996</c:v>
                </c:pt>
                <c:pt idx="75">
                  <c:v>494.019989</c:v>
                </c:pt>
                <c:pt idx="76">
                  <c:v>495.0700073</c:v>
                </c:pt>
                <c:pt idx="77">
                  <c:v>495.9700012</c:v>
                </c:pt>
                <c:pt idx="78">
                  <c:v>497.0100097999999</c:v>
                </c:pt>
                <c:pt idx="79">
                  <c:v>498.0499878</c:v>
                </c:pt>
                <c:pt idx="80">
                  <c:v>498.9500121999999</c:v>
                </c:pt>
                <c:pt idx="81">
                  <c:v>500.0</c:v>
                </c:pt>
                <c:pt idx="82">
                  <c:v>501.0400085</c:v>
                </c:pt>
                <c:pt idx="83">
                  <c:v>501.9400024</c:v>
                </c:pt>
                <c:pt idx="84">
                  <c:v>502.9800109999996</c:v>
                </c:pt>
                <c:pt idx="85">
                  <c:v>504.019989</c:v>
                </c:pt>
                <c:pt idx="86">
                  <c:v>505.0700073</c:v>
                </c:pt>
                <c:pt idx="87">
                  <c:v>505.9700012</c:v>
                </c:pt>
                <c:pt idx="88">
                  <c:v>507.0100097999999</c:v>
                </c:pt>
                <c:pt idx="89">
                  <c:v>508.0499878</c:v>
                </c:pt>
                <c:pt idx="90">
                  <c:v>508.9500121999999</c:v>
                </c:pt>
                <c:pt idx="91">
                  <c:v>510.0</c:v>
                </c:pt>
                <c:pt idx="92">
                  <c:v>511.0400085</c:v>
                </c:pt>
                <c:pt idx="93">
                  <c:v>511.9400024</c:v>
                </c:pt>
                <c:pt idx="94">
                  <c:v>512.9799805</c:v>
                </c:pt>
                <c:pt idx="95">
                  <c:v>514.0200194999999</c:v>
                </c:pt>
                <c:pt idx="96">
                  <c:v>515.0700073</c:v>
                </c:pt>
                <c:pt idx="97">
                  <c:v>515.9699707</c:v>
                </c:pt>
                <c:pt idx="98">
                  <c:v>517.0100097999996</c:v>
                </c:pt>
                <c:pt idx="99">
                  <c:v>518.0499877999999</c:v>
                </c:pt>
                <c:pt idx="100">
                  <c:v>518.9500121999992</c:v>
                </c:pt>
                <c:pt idx="101">
                  <c:v>520.0</c:v>
                </c:pt>
                <c:pt idx="102">
                  <c:v>521.039978</c:v>
                </c:pt>
                <c:pt idx="103">
                  <c:v>521.9400023999996</c:v>
                </c:pt>
                <c:pt idx="104">
                  <c:v>522.9799805</c:v>
                </c:pt>
                <c:pt idx="105">
                  <c:v>524.0200194999999</c:v>
                </c:pt>
                <c:pt idx="106">
                  <c:v>525.0700073</c:v>
                </c:pt>
                <c:pt idx="107">
                  <c:v>525.9699707</c:v>
                </c:pt>
                <c:pt idx="108">
                  <c:v>527.0100097999996</c:v>
                </c:pt>
                <c:pt idx="109">
                  <c:v>528.0499877999999</c:v>
                </c:pt>
                <c:pt idx="110">
                  <c:v>528.9500121999992</c:v>
                </c:pt>
                <c:pt idx="111">
                  <c:v>530.0</c:v>
                </c:pt>
                <c:pt idx="112">
                  <c:v>531.039978</c:v>
                </c:pt>
                <c:pt idx="113">
                  <c:v>531.9400023999996</c:v>
                </c:pt>
                <c:pt idx="114">
                  <c:v>532.9799805</c:v>
                </c:pt>
                <c:pt idx="115">
                  <c:v>534.0200194999999</c:v>
                </c:pt>
                <c:pt idx="116">
                  <c:v>535.0700073</c:v>
                </c:pt>
                <c:pt idx="117">
                  <c:v>535.9699707</c:v>
                </c:pt>
                <c:pt idx="118">
                  <c:v>537.0100097999996</c:v>
                </c:pt>
                <c:pt idx="119">
                  <c:v>538.0499877999999</c:v>
                </c:pt>
                <c:pt idx="120">
                  <c:v>538.9500121999992</c:v>
                </c:pt>
                <c:pt idx="121">
                  <c:v>540.0</c:v>
                </c:pt>
                <c:pt idx="122">
                  <c:v>541.039978</c:v>
                </c:pt>
                <c:pt idx="123">
                  <c:v>541.9400023999996</c:v>
                </c:pt>
                <c:pt idx="124">
                  <c:v>542.9799805</c:v>
                </c:pt>
                <c:pt idx="125">
                  <c:v>544.0200194999999</c:v>
                </c:pt>
                <c:pt idx="126">
                  <c:v>545.0700073</c:v>
                </c:pt>
                <c:pt idx="127">
                  <c:v>545.9699707</c:v>
                </c:pt>
                <c:pt idx="128">
                  <c:v>547.0100097999996</c:v>
                </c:pt>
                <c:pt idx="129">
                  <c:v>548.0499877999999</c:v>
                </c:pt>
                <c:pt idx="130">
                  <c:v>548.9500121999992</c:v>
                </c:pt>
                <c:pt idx="131">
                  <c:v>550.0</c:v>
                </c:pt>
                <c:pt idx="132">
                  <c:v>551.039978</c:v>
                </c:pt>
                <c:pt idx="133">
                  <c:v>551.9400023999996</c:v>
                </c:pt>
                <c:pt idx="134">
                  <c:v>552.9799805</c:v>
                </c:pt>
                <c:pt idx="135">
                  <c:v>554.0200194999999</c:v>
                </c:pt>
                <c:pt idx="136">
                  <c:v>555.0700073</c:v>
                </c:pt>
                <c:pt idx="137">
                  <c:v>555.9699707</c:v>
                </c:pt>
                <c:pt idx="138">
                  <c:v>557.0100097999996</c:v>
                </c:pt>
                <c:pt idx="139">
                  <c:v>558.0499877999999</c:v>
                </c:pt>
                <c:pt idx="140">
                  <c:v>558.9500121999992</c:v>
                </c:pt>
                <c:pt idx="141">
                  <c:v>560.0</c:v>
                </c:pt>
                <c:pt idx="142">
                  <c:v>561.0200194999999</c:v>
                </c:pt>
                <c:pt idx="143">
                  <c:v>562.0499877999999</c:v>
                </c:pt>
                <c:pt idx="144">
                  <c:v>562.9400023999996</c:v>
                </c:pt>
                <c:pt idx="145">
                  <c:v>563.9699707</c:v>
                </c:pt>
                <c:pt idx="146">
                  <c:v>565.0</c:v>
                </c:pt>
                <c:pt idx="147">
                  <c:v>566.0200194999999</c:v>
                </c:pt>
                <c:pt idx="148">
                  <c:v>567.0499877999999</c:v>
                </c:pt>
                <c:pt idx="149">
                  <c:v>567.9400023999996</c:v>
                </c:pt>
                <c:pt idx="150">
                  <c:v>568.9699707</c:v>
                </c:pt>
                <c:pt idx="151">
                  <c:v>570.0</c:v>
                </c:pt>
                <c:pt idx="152">
                  <c:v>571.0200194999999</c:v>
                </c:pt>
                <c:pt idx="153">
                  <c:v>572.0499877999999</c:v>
                </c:pt>
                <c:pt idx="154">
                  <c:v>572.9400023999996</c:v>
                </c:pt>
                <c:pt idx="155">
                  <c:v>573.9699707</c:v>
                </c:pt>
                <c:pt idx="156">
                  <c:v>575.0</c:v>
                </c:pt>
                <c:pt idx="157">
                  <c:v>576.0200194999999</c:v>
                </c:pt>
                <c:pt idx="158">
                  <c:v>577.0499877999999</c:v>
                </c:pt>
                <c:pt idx="159">
                  <c:v>577.9400023999996</c:v>
                </c:pt>
                <c:pt idx="160">
                  <c:v>578.9699707</c:v>
                </c:pt>
                <c:pt idx="161">
                  <c:v>580.0</c:v>
                </c:pt>
                <c:pt idx="162">
                  <c:v>581.0200194999999</c:v>
                </c:pt>
              </c:numCache>
            </c:numRef>
          </c:xVal>
          <c:yVal>
            <c:numRef>
              <c:f>Sheet2!$E$2:$E$164</c:f>
              <c:numCache>
                <c:formatCode>General</c:formatCode>
                <c:ptCount val="163"/>
                <c:pt idx="0">
                  <c:v>1.945649385</c:v>
                </c:pt>
                <c:pt idx="1">
                  <c:v>1.974555016</c:v>
                </c:pt>
                <c:pt idx="2">
                  <c:v>2.034619092999999</c:v>
                </c:pt>
                <c:pt idx="3">
                  <c:v>2.087817669</c:v>
                </c:pt>
                <c:pt idx="4">
                  <c:v>2.136845588999999</c:v>
                </c:pt>
                <c:pt idx="5">
                  <c:v>2.203423023</c:v>
                </c:pt>
                <c:pt idx="6">
                  <c:v>2.281204939</c:v>
                </c:pt>
                <c:pt idx="7">
                  <c:v>2.344027042</c:v>
                </c:pt>
                <c:pt idx="8">
                  <c:v>2.458306551</c:v>
                </c:pt>
                <c:pt idx="9">
                  <c:v>2.562516928</c:v>
                </c:pt>
                <c:pt idx="10">
                  <c:v>2.675874472</c:v>
                </c:pt>
                <c:pt idx="11">
                  <c:v>2.784890652</c:v>
                </c:pt>
                <c:pt idx="12">
                  <c:v>2.895415068</c:v>
                </c:pt>
                <c:pt idx="13">
                  <c:v>3.051606655</c:v>
                </c:pt>
                <c:pt idx="14">
                  <c:v>3.189352036</c:v>
                </c:pt>
                <c:pt idx="15">
                  <c:v>3.34387517</c:v>
                </c:pt>
                <c:pt idx="16">
                  <c:v>3.487179995</c:v>
                </c:pt>
                <c:pt idx="17">
                  <c:v>3.643427134</c:v>
                </c:pt>
                <c:pt idx="18">
                  <c:v>3.831720113999999</c:v>
                </c:pt>
                <c:pt idx="19">
                  <c:v>4.003707409</c:v>
                </c:pt>
                <c:pt idx="20">
                  <c:v>4.191311358999995</c:v>
                </c:pt>
                <c:pt idx="21">
                  <c:v>4.420725821999999</c:v>
                </c:pt>
                <c:pt idx="22">
                  <c:v>4.647092818999995</c:v>
                </c:pt>
                <c:pt idx="23">
                  <c:v>4.888575553999994</c:v>
                </c:pt>
                <c:pt idx="24">
                  <c:v>5.128198623999996</c:v>
                </c:pt>
                <c:pt idx="25">
                  <c:v>5.398224830999996</c:v>
                </c:pt>
                <c:pt idx="26">
                  <c:v>5.657021045999996</c:v>
                </c:pt>
                <c:pt idx="27">
                  <c:v>5.923700333</c:v>
                </c:pt>
                <c:pt idx="28">
                  <c:v>6.194643497</c:v>
                </c:pt>
                <c:pt idx="29">
                  <c:v>6.499365807</c:v>
                </c:pt>
                <c:pt idx="30">
                  <c:v>6.808222771</c:v>
                </c:pt>
                <c:pt idx="31">
                  <c:v>7.123501777999993</c:v>
                </c:pt>
                <c:pt idx="32">
                  <c:v>7.452777862999999</c:v>
                </c:pt>
                <c:pt idx="33">
                  <c:v>7.769045829999999</c:v>
                </c:pt>
                <c:pt idx="34">
                  <c:v>8.124741554000001</c:v>
                </c:pt>
                <c:pt idx="35">
                  <c:v>8.492298126</c:v>
                </c:pt>
                <c:pt idx="36">
                  <c:v>8.887865067000001</c:v>
                </c:pt>
                <c:pt idx="37">
                  <c:v>9.273285866</c:v>
                </c:pt>
                <c:pt idx="38">
                  <c:v>9.621644020000001</c:v>
                </c:pt>
                <c:pt idx="39">
                  <c:v>10.00195408</c:v>
                </c:pt>
                <c:pt idx="40">
                  <c:v>10.40145302</c:v>
                </c:pt>
                <c:pt idx="41">
                  <c:v>10.79334354</c:v>
                </c:pt>
                <c:pt idx="42">
                  <c:v>11.24065399</c:v>
                </c:pt>
                <c:pt idx="43">
                  <c:v>11.67331982</c:v>
                </c:pt>
                <c:pt idx="44">
                  <c:v>12.07492733</c:v>
                </c:pt>
                <c:pt idx="45">
                  <c:v>12.52167511</c:v>
                </c:pt>
                <c:pt idx="46">
                  <c:v>12.98973846</c:v>
                </c:pt>
                <c:pt idx="47">
                  <c:v>13.43271065</c:v>
                </c:pt>
                <c:pt idx="48">
                  <c:v>13.88103867</c:v>
                </c:pt>
                <c:pt idx="49">
                  <c:v>14.34678364</c:v>
                </c:pt>
                <c:pt idx="50">
                  <c:v>14.83726501</c:v>
                </c:pt>
                <c:pt idx="51">
                  <c:v>15.30467319</c:v>
                </c:pt>
                <c:pt idx="52">
                  <c:v>15.73962212</c:v>
                </c:pt>
                <c:pt idx="53">
                  <c:v>16.19361115</c:v>
                </c:pt>
                <c:pt idx="54">
                  <c:v>16.63550568</c:v>
                </c:pt>
                <c:pt idx="55">
                  <c:v>17.10637283</c:v>
                </c:pt>
                <c:pt idx="56">
                  <c:v>17.59692192</c:v>
                </c:pt>
                <c:pt idx="57">
                  <c:v>18.0392437</c:v>
                </c:pt>
                <c:pt idx="58">
                  <c:v>18.49838256999998</c:v>
                </c:pt>
                <c:pt idx="59">
                  <c:v>19.00915909</c:v>
                </c:pt>
                <c:pt idx="60">
                  <c:v>19.46611022999998</c:v>
                </c:pt>
                <c:pt idx="61">
                  <c:v>19.92453194</c:v>
                </c:pt>
                <c:pt idx="62">
                  <c:v>20.35733414</c:v>
                </c:pt>
                <c:pt idx="63">
                  <c:v>20.78659439</c:v>
                </c:pt>
                <c:pt idx="64">
                  <c:v>21.19493866</c:v>
                </c:pt>
                <c:pt idx="65">
                  <c:v>21.62422371</c:v>
                </c:pt>
                <c:pt idx="66">
                  <c:v>22.03266143999999</c:v>
                </c:pt>
                <c:pt idx="67">
                  <c:v>22.46662711999999</c:v>
                </c:pt>
                <c:pt idx="68">
                  <c:v>22.88545418</c:v>
                </c:pt>
                <c:pt idx="69">
                  <c:v>23.25270271</c:v>
                </c:pt>
                <c:pt idx="70">
                  <c:v>23.62232208</c:v>
                </c:pt>
                <c:pt idx="71">
                  <c:v>23.96556091</c:v>
                </c:pt>
                <c:pt idx="72">
                  <c:v>24.32579231</c:v>
                </c:pt>
                <c:pt idx="73">
                  <c:v>24.67684174</c:v>
                </c:pt>
                <c:pt idx="74">
                  <c:v>25.0146904</c:v>
                </c:pt>
                <c:pt idx="75">
                  <c:v>25.31598854</c:v>
                </c:pt>
                <c:pt idx="76">
                  <c:v>25.58544349999998</c:v>
                </c:pt>
                <c:pt idx="77">
                  <c:v>25.90046501</c:v>
                </c:pt>
                <c:pt idx="78">
                  <c:v>26.20286369</c:v>
                </c:pt>
                <c:pt idx="79">
                  <c:v>26.47614287999996</c:v>
                </c:pt>
                <c:pt idx="80">
                  <c:v>26.77500725</c:v>
                </c:pt>
                <c:pt idx="81">
                  <c:v>27.00860405</c:v>
                </c:pt>
                <c:pt idx="82">
                  <c:v>27.24234581</c:v>
                </c:pt>
                <c:pt idx="83">
                  <c:v>27.46707916</c:v>
                </c:pt>
                <c:pt idx="84">
                  <c:v>27.67735291</c:v>
                </c:pt>
                <c:pt idx="85">
                  <c:v>27.86105347000001</c:v>
                </c:pt>
                <c:pt idx="86">
                  <c:v>28.03176117</c:v>
                </c:pt>
                <c:pt idx="87">
                  <c:v>28.19329071</c:v>
                </c:pt>
                <c:pt idx="88">
                  <c:v>28.31576537999999</c:v>
                </c:pt>
                <c:pt idx="89">
                  <c:v>28.4064064</c:v>
                </c:pt>
                <c:pt idx="90">
                  <c:v>28.52823639</c:v>
                </c:pt>
                <c:pt idx="91">
                  <c:v>28.66236115</c:v>
                </c:pt>
                <c:pt idx="92">
                  <c:v>28.77540398</c:v>
                </c:pt>
                <c:pt idx="93">
                  <c:v>28.87921333</c:v>
                </c:pt>
                <c:pt idx="94">
                  <c:v>28.96262931999996</c:v>
                </c:pt>
                <c:pt idx="95">
                  <c:v>28.99582480999999</c:v>
                </c:pt>
                <c:pt idx="96">
                  <c:v>29.04275131</c:v>
                </c:pt>
                <c:pt idx="97">
                  <c:v>29.09267426</c:v>
                </c:pt>
                <c:pt idx="98">
                  <c:v>29.12578392</c:v>
                </c:pt>
                <c:pt idx="99">
                  <c:v>29.1130352</c:v>
                </c:pt>
                <c:pt idx="100">
                  <c:v>29.0800972</c:v>
                </c:pt>
                <c:pt idx="101">
                  <c:v>29.06746674</c:v>
                </c:pt>
                <c:pt idx="102">
                  <c:v>29.04959297</c:v>
                </c:pt>
                <c:pt idx="103">
                  <c:v>29.01729774</c:v>
                </c:pt>
                <c:pt idx="104">
                  <c:v>28.97889137</c:v>
                </c:pt>
                <c:pt idx="105">
                  <c:v>28.9330864</c:v>
                </c:pt>
                <c:pt idx="106">
                  <c:v>28.84249496</c:v>
                </c:pt>
                <c:pt idx="107">
                  <c:v>28.68345261</c:v>
                </c:pt>
                <c:pt idx="108">
                  <c:v>28.59536171</c:v>
                </c:pt>
                <c:pt idx="109">
                  <c:v>28.48051642999998</c:v>
                </c:pt>
                <c:pt idx="110">
                  <c:v>28.38577271</c:v>
                </c:pt>
                <c:pt idx="111">
                  <c:v>28.27484131</c:v>
                </c:pt>
                <c:pt idx="112">
                  <c:v>28.12492752</c:v>
                </c:pt>
                <c:pt idx="113">
                  <c:v>27.96729088</c:v>
                </c:pt>
                <c:pt idx="114">
                  <c:v>27.83128357</c:v>
                </c:pt>
                <c:pt idx="115">
                  <c:v>27.71751785</c:v>
                </c:pt>
                <c:pt idx="116">
                  <c:v>27.55733299</c:v>
                </c:pt>
                <c:pt idx="117">
                  <c:v>27.38653374</c:v>
                </c:pt>
                <c:pt idx="118">
                  <c:v>27.23279952999998</c:v>
                </c:pt>
                <c:pt idx="119">
                  <c:v>27.05265617</c:v>
                </c:pt>
                <c:pt idx="120">
                  <c:v>26.86041832</c:v>
                </c:pt>
                <c:pt idx="121">
                  <c:v>26.62811661</c:v>
                </c:pt>
                <c:pt idx="122">
                  <c:v>26.41827583</c:v>
                </c:pt>
                <c:pt idx="123">
                  <c:v>26.17858315</c:v>
                </c:pt>
                <c:pt idx="124">
                  <c:v>25.94062232999998</c:v>
                </c:pt>
                <c:pt idx="125">
                  <c:v>25.72423744</c:v>
                </c:pt>
                <c:pt idx="126">
                  <c:v>25.46055222</c:v>
                </c:pt>
                <c:pt idx="127">
                  <c:v>25.23221207</c:v>
                </c:pt>
                <c:pt idx="128">
                  <c:v>24.97048759</c:v>
                </c:pt>
                <c:pt idx="129">
                  <c:v>24.71674347</c:v>
                </c:pt>
                <c:pt idx="130">
                  <c:v>24.44993591</c:v>
                </c:pt>
                <c:pt idx="131">
                  <c:v>24.19036102</c:v>
                </c:pt>
                <c:pt idx="132">
                  <c:v>23.91010666</c:v>
                </c:pt>
                <c:pt idx="133">
                  <c:v>23.61515808</c:v>
                </c:pt>
                <c:pt idx="134">
                  <c:v>23.35010719</c:v>
                </c:pt>
                <c:pt idx="135">
                  <c:v>23.09933281</c:v>
                </c:pt>
                <c:pt idx="136">
                  <c:v>22.83765602</c:v>
                </c:pt>
                <c:pt idx="137">
                  <c:v>22.50516890999999</c:v>
                </c:pt>
                <c:pt idx="138">
                  <c:v>22.23131370999999</c:v>
                </c:pt>
                <c:pt idx="139">
                  <c:v>21.98498535</c:v>
                </c:pt>
                <c:pt idx="140">
                  <c:v>21.72423553</c:v>
                </c:pt>
                <c:pt idx="141">
                  <c:v>21.46159554</c:v>
                </c:pt>
                <c:pt idx="142">
                  <c:v>21.17693138</c:v>
                </c:pt>
                <c:pt idx="143">
                  <c:v>20.85779953</c:v>
                </c:pt>
                <c:pt idx="144">
                  <c:v>20.55909729</c:v>
                </c:pt>
                <c:pt idx="145">
                  <c:v>20.24588013</c:v>
                </c:pt>
                <c:pt idx="146">
                  <c:v>19.97860527</c:v>
                </c:pt>
                <c:pt idx="147">
                  <c:v>19.68762779</c:v>
                </c:pt>
                <c:pt idx="148">
                  <c:v>19.4199295</c:v>
                </c:pt>
                <c:pt idx="149">
                  <c:v>19.14201546</c:v>
                </c:pt>
                <c:pt idx="150">
                  <c:v>18.85056877</c:v>
                </c:pt>
                <c:pt idx="151">
                  <c:v>18.58666039</c:v>
                </c:pt>
                <c:pt idx="152">
                  <c:v>18.32325745</c:v>
                </c:pt>
                <c:pt idx="153">
                  <c:v>18.05681419</c:v>
                </c:pt>
                <c:pt idx="154">
                  <c:v>17.74313926999998</c:v>
                </c:pt>
                <c:pt idx="155">
                  <c:v>17.46842193999999</c:v>
                </c:pt>
                <c:pt idx="156">
                  <c:v>17.19083214</c:v>
                </c:pt>
                <c:pt idx="157">
                  <c:v>16.90904427</c:v>
                </c:pt>
                <c:pt idx="158">
                  <c:v>16.62744521999999</c:v>
                </c:pt>
                <c:pt idx="159">
                  <c:v>16.33684158000001</c:v>
                </c:pt>
                <c:pt idx="160">
                  <c:v>16.06929779</c:v>
                </c:pt>
                <c:pt idx="161">
                  <c:v>15.79901791</c:v>
                </c:pt>
                <c:pt idx="162">
                  <c:v>15.53414059</c:v>
                </c:pt>
              </c:numCache>
            </c:numRef>
          </c:yVal>
          <c:smooth val="0"/>
        </c:ser>
        <c:ser>
          <c:idx val="4"/>
          <c:order val="4"/>
          <c:tx>
            <c:strRef>
              <c:f>Sheet2!$F$1</c:f>
              <c:strCache>
                <c:ptCount val="1"/>
                <c:pt idx="0">
                  <c:v>[Zn2+]=5*10^-5</c:v>
                </c:pt>
              </c:strCache>
            </c:strRef>
          </c:tx>
          <c:spPr>
            <a:ln w="28575" cmpd="sng"/>
          </c:spPr>
          <c:marker>
            <c:symbol val="none"/>
          </c:marker>
          <c:xVal>
            <c:numRef>
              <c:f>Sheet2!$A$2:$A$164</c:f>
              <c:numCache>
                <c:formatCode>General</c:formatCode>
                <c:ptCount val="163"/>
                <c:pt idx="0">
                  <c:v>419.0700073</c:v>
                </c:pt>
                <c:pt idx="1">
                  <c:v>420.0</c:v>
                </c:pt>
                <c:pt idx="2">
                  <c:v>421.0599976</c:v>
                </c:pt>
                <c:pt idx="3">
                  <c:v>421.9599915</c:v>
                </c:pt>
                <c:pt idx="4">
                  <c:v>423.0299988</c:v>
                </c:pt>
                <c:pt idx="5">
                  <c:v>423.9299927</c:v>
                </c:pt>
                <c:pt idx="6">
                  <c:v>425.0</c:v>
                </c:pt>
                <c:pt idx="7">
                  <c:v>426.0599976</c:v>
                </c:pt>
                <c:pt idx="8">
                  <c:v>426.9599915</c:v>
                </c:pt>
                <c:pt idx="9">
                  <c:v>428.0299988</c:v>
                </c:pt>
                <c:pt idx="10">
                  <c:v>428.9299927</c:v>
                </c:pt>
                <c:pt idx="11">
                  <c:v>430.0</c:v>
                </c:pt>
                <c:pt idx="12">
                  <c:v>431.0599976</c:v>
                </c:pt>
                <c:pt idx="13">
                  <c:v>431.9599915</c:v>
                </c:pt>
                <c:pt idx="14">
                  <c:v>433.0299988</c:v>
                </c:pt>
                <c:pt idx="15">
                  <c:v>433.9299927</c:v>
                </c:pt>
                <c:pt idx="16">
                  <c:v>435.0</c:v>
                </c:pt>
                <c:pt idx="17">
                  <c:v>436.0599976</c:v>
                </c:pt>
                <c:pt idx="18">
                  <c:v>436.9599915</c:v>
                </c:pt>
                <c:pt idx="19">
                  <c:v>438.0299988</c:v>
                </c:pt>
                <c:pt idx="20">
                  <c:v>438.9299927</c:v>
                </c:pt>
                <c:pt idx="21">
                  <c:v>440.0</c:v>
                </c:pt>
                <c:pt idx="22">
                  <c:v>441.0599976</c:v>
                </c:pt>
                <c:pt idx="23">
                  <c:v>441.9599915</c:v>
                </c:pt>
                <c:pt idx="24">
                  <c:v>443.0299988</c:v>
                </c:pt>
                <c:pt idx="25">
                  <c:v>443.9299927</c:v>
                </c:pt>
                <c:pt idx="26">
                  <c:v>445.0</c:v>
                </c:pt>
                <c:pt idx="27">
                  <c:v>446.0599976</c:v>
                </c:pt>
                <c:pt idx="28">
                  <c:v>446.9599915</c:v>
                </c:pt>
                <c:pt idx="29">
                  <c:v>448.0299988</c:v>
                </c:pt>
                <c:pt idx="30">
                  <c:v>448.9299927</c:v>
                </c:pt>
                <c:pt idx="31">
                  <c:v>450.0</c:v>
                </c:pt>
                <c:pt idx="32">
                  <c:v>451.0599976</c:v>
                </c:pt>
                <c:pt idx="33">
                  <c:v>451.9599915</c:v>
                </c:pt>
                <c:pt idx="34">
                  <c:v>453.0299988</c:v>
                </c:pt>
                <c:pt idx="35">
                  <c:v>453.9299927</c:v>
                </c:pt>
                <c:pt idx="36">
                  <c:v>455.0</c:v>
                </c:pt>
                <c:pt idx="37">
                  <c:v>456.0599976</c:v>
                </c:pt>
                <c:pt idx="38">
                  <c:v>456.9599915</c:v>
                </c:pt>
                <c:pt idx="39">
                  <c:v>458.0299988</c:v>
                </c:pt>
                <c:pt idx="40">
                  <c:v>458.9299927</c:v>
                </c:pt>
                <c:pt idx="41">
                  <c:v>460.0</c:v>
                </c:pt>
                <c:pt idx="42">
                  <c:v>461.0599976</c:v>
                </c:pt>
                <c:pt idx="43">
                  <c:v>461.9599915</c:v>
                </c:pt>
                <c:pt idx="44">
                  <c:v>463.0299988</c:v>
                </c:pt>
                <c:pt idx="45">
                  <c:v>463.9299927</c:v>
                </c:pt>
                <c:pt idx="46">
                  <c:v>465.0</c:v>
                </c:pt>
                <c:pt idx="47">
                  <c:v>466.0599976</c:v>
                </c:pt>
                <c:pt idx="48">
                  <c:v>466.9599915</c:v>
                </c:pt>
                <c:pt idx="49">
                  <c:v>468.0299988</c:v>
                </c:pt>
                <c:pt idx="50">
                  <c:v>468.9299927</c:v>
                </c:pt>
                <c:pt idx="51">
                  <c:v>470.0</c:v>
                </c:pt>
                <c:pt idx="52">
                  <c:v>471.0599976</c:v>
                </c:pt>
                <c:pt idx="53">
                  <c:v>471.9599915</c:v>
                </c:pt>
                <c:pt idx="54">
                  <c:v>473.0299988</c:v>
                </c:pt>
                <c:pt idx="55">
                  <c:v>473.9299927</c:v>
                </c:pt>
                <c:pt idx="56">
                  <c:v>475.0</c:v>
                </c:pt>
                <c:pt idx="57">
                  <c:v>476.0599976</c:v>
                </c:pt>
                <c:pt idx="58">
                  <c:v>476.9599915</c:v>
                </c:pt>
                <c:pt idx="59">
                  <c:v>478.0299988</c:v>
                </c:pt>
                <c:pt idx="60">
                  <c:v>478.9299927</c:v>
                </c:pt>
                <c:pt idx="61">
                  <c:v>480.0</c:v>
                </c:pt>
                <c:pt idx="62">
                  <c:v>481.0599976</c:v>
                </c:pt>
                <c:pt idx="63">
                  <c:v>481.9599915</c:v>
                </c:pt>
                <c:pt idx="64">
                  <c:v>483.0299988</c:v>
                </c:pt>
                <c:pt idx="65">
                  <c:v>483.9299927</c:v>
                </c:pt>
                <c:pt idx="66">
                  <c:v>485.0</c:v>
                </c:pt>
                <c:pt idx="67">
                  <c:v>486.0599976</c:v>
                </c:pt>
                <c:pt idx="68">
                  <c:v>486.9599915</c:v>
                </c:pt>
                <c:pt idx="69">
                  <c:v>488.0299988</c:v>
                </c:pt>
                <c:pt idx="70">
                  <c:v>488.9299927</c:v>
                </c:pt>
                <c:pt idx="71">
                  <c:v>490.0</c:v>
                </c:pt>
                <c:pt idx="72">
                  <c:v>491.0400085</c:v>
                </c:pt>
                <c:pt idx="73">
                  <c:v>491.9400024</c:v>
                </c:pt>
                <c:pt idx="74">
                  <c:v>492.9800109999996</c:v>
                </c:pt>
                <c:pt idx="75">
                  <c:v>494.019989</c:v>
                </c:pt>
                <c:pt idx="76">
                  <c:v>495.0700073</c:v>
                </c:pt>
                <c:pt idx="77">
                  <c:v>495.9700012</c:v>
                </c:pt>
                <c:pt idx="78">
                  <c:v>497.0100097999999</c:v>
                </c:pt>
                <c:pt idx="79">
                  <c:v>498.0499878</c:v>
                </c:pt>
                <c:pt idx="80">
                  <c:v>498.9500121999999</c:v>
                </c:pt>
                <c:pt idx="81">
                  <c:v>500.0</c:v>
                </c:pt>
                <c:pt idx="82">
                  <c:v>501.0400085</c:v>
                </c:pt>
                <c:pt idx="83">
                  <c:v>501.9400024</c:v>
                </c:pt>
                <c:pt idx="84">
                  <c:v>502.9800109999996</c:v>
                </c:pt>
                <c:pt idx="85">
                  <c:v>504.019989</c:v>
                </c:pt>
                <c:pt idx="86">
                  <c:v>505.0700073</c:v>
                </c:pt>
                <c:pt idx="87">
                  <c:v>505.9700012</c:v>
                </c:pt>
                <c:pt idx="88">
                  <c:v>507.0100097999999</c:v>
                </c:pt>
                <c:pt idx="89">
                  <c:v>508.0499878</c:v>
                </c:pt>
                <c:pt idx="90">
                  <c:v>508.9500121999999</c:v>
                </c:pt>
                <c:pt idx="91">
                  <c:v>510.0</c:v>
                </c:pt>
                <c:pt idx="92">
                  <c:v>511.0400085</c:v>
                </c:pt>
                <c:pt idx="93">
                  <c:v>511.9400024</c:v>
                </c:pt>
                <c:pt idx="94">
                  <c:v>512.9799805</c:v>
                </c:pt>
                <c:pt idx="95">
                  <c:v>514.0200194999999</c:v>
                </c:pt>
                <c:pt idx="96">
                  <c:v>515.0700073</c:v>
                </c:pt>
                <c:pt idx="97">
                  <c:v>515.9699707</c:v>
                </c:pt>
                <c:pt idx="98">
                  <c:v>517.0100097999996</c:v>
                </c:pt>
                <c:pt idx="99">
                  <c:v>518.0499877999999</c:v>
                </c:pt>
                <c:pt idx="100">
                  <c:v>518.9500121999992</c:v>
                </c:pt>
                <c:pt idx="101">
                  <c:v>520.0</c:v>
                </c:pt>
                <c:pt idx="102">
                  <c:v>521.039978</c:v>
                </c:pt>
                <c:pt idx="103">
                  <c:v>521.9400023999996</c:v>
                </c:pt>
                <c:pt idx="104">
                  <c:v>522.9799805</c:v>
                </c:pt>
                <c:pt idx="105">
                  <c:v>524.0200194999999</c:v>
                </c:pt>
                <c:pt idx="106">
                  <c:v>525.0700073</c:v>
                </c:pt>
                <c:pt idx="107">
                  <c:v>525.9699707</c:v>
                </c:pt>
                <c:pt idx="108">
                  <c:v>527.0100097999996</c:v>
                </c:pt>
                <c:pt idx="109">
                  <c:v>528.0499877999999</c:v>
                </c:pt>
                <c:pt idx="110">
                  <c:v>528.9500121999992</c:v>
                </c:pt>
                <c:pt idx="111">
                  <c:v>530.0</c:v>
                </c:pt>
                <c:pt idx="112">
                  <c:v>531.039978</c:v>
                </c:pt>
                <c:pt idx="113">
                  <c:v>531.9400023999996</c:v>
                </c:pt>
                <c:pt idx="114">
                  <c:v>532.9799805</c:v>
                </c:pt>
                <c:pt idx="115">
                  <c:v>534.0200194999999</c:v>
                </c:pt>
                <c:pt idx="116">
                  <c:v>535.0700073</c:v>
                </c:pt>
                <c:pt idx="117">
                  <c:v>535.9699707</c:v>
                </c:pt>
                <c:pt idx="118">
                  <c:v>537.0100097999996</c:v>
                </c:pt>
                <c:pt idx="119">
                  <c:v>538.0499877999999</c:v>
                </c:pt>
                <c:pt idx="120">
                  <c:v>538.9500121999992</c:v>
                </c:pt>
                <c:pt idx="121">
                  <c:v>540.0</c:v>
                </c:pt>
                <c:pt idx="122">
                  <c:v>541.039978</c:v>
                </c:pt>
                <c:pt idx="123">
                  <c:v>541.9400023999996</c:v>
                </c:pt>
                <c:pt idx="124">
                  <c:v>542.9799805</c:v>
                </c:pt>
                <c:pt idx="125">
                  <c:v>544.0200194999999</c:v>
                </c:pt>
                <c:pt idx="126">
                  <c:v>545.0700073</c:v>
                </c:pt>
                <c:pt idx="127">
                  <c:v>545.9699707</c:v>
                </c:pt>
                <c:pt idx="128">
                  <c:v>547.0100097999996</c:v>
                </c:pt>
                <c:pt idx="129">
                  <c:v>548.0499877999999</c:v>
                </c:pt>
                <c:pt idx="130">
                  <c:v>548.9500121999992</c:v>
                </c:pt>
                <c:pt idx="131">
                  <c:v>550.0</c:v>
                </c:pt>
                <c:pt idx="132">
                  <c:v>551.039978</c:v>
                </c:pt>
                <c:pt idx="133">
                  <c:v>551.9400023999996</c:v>
                </c:pt>
                <c:pt idx="134">
                  <c:v>552.9799805</c:v>
                </c:pt>
                <c:pt idx="135">
                  <c:v>554.0200194999999</c:v>
                </c:pt>
                <c:pt idx="136">
                  <c:v>555.0700073</c:v>
                </c:pt>
                <c:pt idx="137">
                  <c:v>555.9699707</c:v>
                </c:pt>
                <c:pt idx="138">
                  <c:v>557.0100097999996</c:v>
                </c:pt>
                <c:pt idx="139">
                  <c:v>558.0499877999999</c:v>
                </c:pt>
                <c:pt idx="140">
                  <c:v>558.9500121999992</c:v>
                </c:pt>
                <c:pt idx="141">
                  <c:v>560.0</c:v>
                </c:pt>
                <c:pt idx="142">
                  <c:v>561.0200194999999</c:v>
                </c:pt>
                <c:pt idx="143">
                  <c:v>562.0499877999999</c:v>
                </c:pt>
                <c:pt idx="144">
                  <c:v>562.9400023999996</c:v>
                </c:pt>
                <c:pt idx="145">
                  <c:v>563.9699707</c:v>
                </c:pt>
                <c:pt idx="146">
                  <c:v>565.0</c:v>
                </c:pt>
                <c:pt idx="147">
                  <c:v>566.0200194999999</c:v>
                </c:pt>
                <c:pt idx="148">
                  <c:v>567.0499877999999</c:v>
                </c:pt>
                <c:pt idx="149">
                  <c:v>567.9400023999996</c:v>
                </c:pt>
                <c:pt idx="150">
                  <c:v>568.9699707</c:v>
                </c:pt>
                <c:pt idx="151">
                  <c:v>570.0</c:v>
                </c:pt>
                <c:pt idx="152">
                  <c:v>571.0200194999999</c:v>
                </c:pt>
                <c:pt idx="153">
                  <c:v>572.0499877999999</c:v>
                </c:pt>
                <c:pt idx="154">
                  <c:v>572.9400023999996</c:v>
                </c:pt>
                <c:pt idx="155">
                  <c:v>573.9699707</c:v>
                </c:pt>
                <c:pt idx="156">
                  <c:v>575.0</c:v>
                </c:pt>
                <c:pt idx="157">
                  <c:v>576.0200194999999</c:v>
                </c:pt>
                <c:pt idx="158">
                  <c:v>577.0499877999999</c:v>
                </c:pt>
                <c:pt idx="159">
                  <c:v>577.9400023999996</c:v>
                </c:pt>
                <c:pt idx="160">
                  <c:v>578.9699707</c:v>
                </c:pt>
                <c:pt idx="161">
                  <c:v>580.0</c:v>
                </c:pt>
                <c:pt idx="162">
                  <c:v>581.0200194999999</c:v>
                </c:pt>
              </c:numCache>
            </c:numRef>
          </c:xVal>
          <c:yVal>
            <c:numRef>
              <c:f>Sheet2!$F$2:$F$164</c:f>
              <c:numCache>
                <c:formatCode>General</c:formatCode>
                <c:ptCount val="163"/>
                <c:pt idx="0">
                  <c:v>2.198372364</c:v>
                </c:pt>
                <c:pt idx="1">
                  <c:v>2.235723019</c:v>
                </c:pt>
                <c:pt idx="2">
                  <c:v>2.285156012</c:v>
                </c:pt>
                <c:pt idx="3">
                  <c:v>2.3360672</c:v>
                </c:pt>
                <c:pt idx="4">
                  <c:v>2.368908644</c:v>
                </c:pt>
                <c:pt idx="5">
                  <c:v>2.419317722</c:v>
                </c:pt>
                <c:pt idx="6">
                  <c:v>2.504738092</c:v>
                </c:pt>
                <c:pt idx="7">
                  <c:v>2.562831402</c:v>
                </c:pt>
                <c:pt idx="8">
                  <c:v>2.676042557</c:v>
                </c:pt>
                <c:pt idx="9">
                  <c:v>2.779378176</c:v>
                </c:pt>
                <c:pt idx="10">
                  <c:v>2.875539303</c:v>
                </c:pt>
                <c:pt idx="11">
                  <c:v>2.982310772</c:v>
                </c:pt>
                <c:pt idx="12">
                  <c:v>3.090451002</c:v>
                </c:pt>
                <c:pt idx="13">
                  <c:v>3.211755514</c:v>
                </c:pt>
                <c:pt idx="14">
                  <c:v>3.341040133999996</c:v>
                </c:pt>
                <c:pt idx="15">
                  <c:v>3.488321781</c:v>
                </c:pt>
                <c:pt idx="16">
                  <c:v>3.624717236</c:v>
                </c:pt>
                <c:pt idx="17">
                  <c:v>3.789723158</c:v>
                </c:pt>
                <c:pt idx="18">
                  <c:v>3.941769838</c:v>
                </c:pt>
                <c:pt idx="19">
                  <c:v>4.113945006999994</c:v>
                </c:pt>
                <c:pt idx="20">
                  <c:v>4.282675265999996</c:v>
                </c:pt>
                <c:pt idx="21">
                  <c:v>4.488565922</c:v>
                </c:pt>
                <c:pt idx="22">
                  <c:v>4.680352688</c:v>
                </c:pt>
                <c:pt idx="23">
                  <c:v>4.916036606</c:v>
                </c:pt>
                <c:pt idx="24">
                  <c:v>5.141112327999995</c:v>
                </c:pt>
                <c:pt idx="25">
                  <c:v>5.430663586</c:v>
                </c:pt>
                <c:pt idx="26">
                  <c:v>5.698372363999999</c:v>
                </c:pt>
                <c:pt idx="27">
                  <c:v>5.970097065</c:v>
                </c:pt>
                <c:pt idx="28">
                  <c:v>6.234232903</c:v>
                </c:pt>
                <c:pt idx="29">
                  <c:v>6.547219275999996</c:v>
                </c:pt>
                <c:pt idx="30">
                  <c:v>6.874001502999999</c:v>
                </c:pt>
                <c:pt idx="31">
                  <c:v>7.198551177999994</c:v>
                </c:pt>
                <c:pt idx="32">
                  <c:v>7.521473885</c:v>
                </c:pt>
                <c:pt idx="33">
                  <c:v>7.834908961999995</c:v>
                </c:pt>
                <c:pt idx="34">
                  <c:v>8.207972527</c:v>
                </c:pt>
                <c:pt idx="35">
                  <c:v>8.560356140000001</c:v>
                </c:pt>
                <c:pt idx="36">
                  <c:v>8.948997497999998</c:v>
                </c:pt>
                <c:pt idx="37">
                  <c:v>9.323218346000001</c:v>
                </c:pt>
                <c:pt idx="38">
                  <c:v>9.705037117</c:v>
                </c:pt>
                <c:pt idx="39">
                  <c:v>10.08429527</c:v>
                </c:pt>
                <c:pt idx="40">
                  <c:v>10.46539783</c:v>
                </c:pt>
                <c:pt idx="41">
                  <c:v>10.87946701</c:v>
                </c:pt>
                <c:pt idx="42">
                  <c:v>11.27201271</c:v>
                </c:pt>
                <c:pt idx="43">
                  <c:v>11.70774174</c:v>
                </c:pt>
                <c:pt idx="44">
                  <c:v>12.14188671</c:v>
                </c:pt>
                <c:pt idx="45">
                  <c:v>12.56247425</c:v>
                </c:pt>
                <c:pt idx="46">
                  <c:v>13.00404263</c:v>
                </c:pt>
                <c:pt idx="47">
                  <c:v>13.43688202</c:v>
                </c:pt>
                <c:pt idx="48">
                  <c:v>13.82985401</c:v>
                </c:pt>
                <c:pt idx="49">
                  <c:v>14.26707268</c:v>
                </c:pt>
                <c:pt idx="50">
                  <c:v>14.69240761</c:v>
                </c:pt>
                <c:pt idx="51">
                  <c:v>15.12349796</c:v>
                </c:pt>
                <c:pt idx="52">
                  <c:v>15.5299902</c:v>
                </c:pt>
                <c:pt idx="53">
                  <c:v>15.95549011</c:v>
                </c:pt>
                <c:pt idx="54">
                  <c:v>16.34542464999999</c:v>
                </c:pt>
                <c:pt idx="55">
                  <c:v>16.73090363</c:v>
                </c:pt>
                <c:pt idx="56">
                  <c:v>17.09788132</c:v>
                </c:pt>
                <c:pt idx="57">
                  <c:v>17.48081589</c:v>
                </c:pt>
                <c:pt idx="58">
                  <c:v>17.86685371</c:v>
                </c:pt>
                <c:pt idx="59">
                  <c:v>18.2646637</c:v>
                </c:pt>
                <c:pt idx="60">
                  <c:v>18.62272262999998</c:v>
                </c:pt>
                <c:pt idx="61">
                  <c:v>18.98851012999998</c:v>
                </c:pt>
                <c:pt idx="62">
                  <c:v>19.32900237999999</c:v>
                </c:pt>
                <c:pt idx="63">
                  <c:v>19.67272758</c:v>
                </c:pt>
                <c:pt idx="64">
                  <c:v>20.01226044</c:v>
                </c:pt>
                <c:pt idx="65">
                  <c:v>20.32288742</c:v>
                </c:pt>
                <c:pt idx="66">
                  <c:v>20.66221046</c:v>
                </c:pt>
                <c:pt idx="67">
                  <c:v>20.98530579</c:v>
                </c:pt>
                <c:pt idx="68">
                  <c:v>21.33712769</c:v>
                </c:pt>
                <c:pt idx="69">
                  <c:v>21.65094948</c:v>
                </c:pt>
                <c:pt idx="70">
                  <c:v>21.95947838</c:v>
                </c:pt>
                <c:pt idx="71">
                  <c:v>22.27426147</c:v>
                </c:pt>
                <c:pt idx="72">
                  <c:v>22.58619308</c:v>
                </c:pt>
                <c:pt idx="73">
                  <c:v>22.8537426</c:v>
                </c:pt>
                <c:pt idx="74">
                  <c:v>23.1497879</c:v>
                </c:pt>
                <c:pt idx="75">
                  <c:v>23.41243553</c:v>
                </c:pt>
                <c:pt idx="76">
                  <c:v>23.63953209</c:v>
                </c:pt>
                <c:pt idx="77">
                  <c:v>23.86382484</c:v>
                </c:pt>
                <c:pt idx="78">
                  <c:v>24.14372252999998</c:v>
                </c:pt>
                <c:pt idx="79">
                  <c:v>24.36888123</c:v>
                </c:pt>
                <c:pt idx="80">
                  <c:v>24.57648849</c:v>
                </c:pt>
                <c:pt idx="81">
                  <c:v>24.79095268</c:v>
                </c:pt>
                <c:pt idx="82">
                  <c:v>24.96669579</c:v>
                </c:pt>
                <c:pt idx="83">
                  <c:v>25.14427567</c:v>
                </c:pt>
                <c:pt idx="84">
                  <c:v>25.29917145</c:v>
                </c:pt>
                <c:pt idx="85">
                  <c:v>25.44785881</c:v>
                </c:pt>
                <c:pt idx="86">
                  <c:v>25.5822773</c:v>
                </c:pt>
                <c:pt idx="87">
                  <c:v>25.69279289</c:v>
                </c:pt>
                <c:pt idx="88">
                  <c:v>25.76508713</c:v>
                </c:pt>
                <c:pt idx="89">
                  <c:v>25.86314201</c:v>
                </c:pt>
                <c:pt idx="90">
                  <c:v>25.94615936</c:v>
                </c:pt>
                <c:pt idx="91">
                  <c:v>26.03830719</c:v>
                </c:pt>
                <c:pt idx="92">
                  <c:v>26.08829308</c:v>
                </c:pt>
                <c:pt idx="93">
                  <c:v>26.15213394</c:v>
                </c:pt>
                <c:pt idx="94">
                  <c:v>26.18831062</c:v>
                </c:pt>
                <c:pt idx="95">
                  <c:v>26.23282433</c:v>
                </c:pt>
                <c:pt idx="96">
                  <c:v>26.26558495</c:v>
                </c:pt>
                <c:pt idx="97">
                  <c:v>26.27764893</c:v>
                </c:pt>
                <c:pt idx="98">
                  <c:v>26.26836777</c:v>
                </c:pt>
                <c:pt idx="99">
                  <c:v>26.24435043</c:v>
                </c:pt>
                <c:pt idx="100">
                  <c:v>26.23604393</c:v>
                </c:pt>
                <c:pt idx="101">
                  <c:v>26.25309944</c:v>
                </c:pt>
                <c:pt idx="102">
                  <c:v>26.24823189</c:v>
                </c:pt>
                <c:pt idx="103">
                  <c:v>26.21178245999999</c:v>
                </c:pt>
                <c:pt idx="104">
                  <c:v>26.20375443</c:v>
                </c:pt>
                <c:pt idx="105">
                  <c:v>26.15849876</c:v>
                </c:pt>
                <c:pt idx="106">
                  <c:v>26.15393448</c:v>
                </c:pt>
                <c:pt idx="107">
                  <c:v>26.04264068999999</c:v>
                </c:pt>
                <c:pt idx="108">
                  <c:v>25.9566021</c:v>
                </c:pt>
                <c:pt idx="109">
                  <c:v>25.85312462</c:v>
                </c:pt>
                <c:pt idx="110">
                  <c:v>25.75777245</c:v>
                </c:pt>
                <c:pt idx="111">
                  <c:v>25.66344833</c:v>
                </c:pt>
                <c:pt idx="112">
                  <c:v>25.54124069</c:v>
                </c:pt>
                <c:pt idx="113">
                  <c:v>25.39146233</c:v>
                </c:pt>
                <c:pt idx="114">
                  <c:v>25.24612045</c:v>
                </c:pt>
                <c:pt idx="115">
                  <c:v>25.11042976</c:v>
                </c:pt>
                <c:pt idx="116">
                  <c:v>24.98934363999996</c:v>
                </c:pt>
                <c:pt idx="117">
                  <c:v>24.78708649</c:v>
                </c:pt>
                <c:pt idx="118">
                  <c:v>24.62945366</c:v>
                </c:pt>
                <c:pt idx="119">
                  <c:v>24.43470764</c:v>
                </c:pt>
                <c:pt idx="120">
                  <c:v>24.24867249</c:v>
                </c:pt>
                <c:pt idx="121">
                  <c:v>24.04821777</c:v>
                </c:pt>
                <c:pt idx="122">
                  <c:v>23.81878471</c:v>
                </c:pt>
                <c:pt idx="123">
                  <c:v>23.63134766</c:v>
                </c:pt>
                <c:pt idx="124">
                  <c:v>23.41980553</c:v>
                </c:pt>
                <c:pt idx="125">
                  <c:v>23.1981678</c:v>
                </c:pt>
                <c:pt idx="126">
                  <c:v>23.00182343000001</c:v>
                </c:pt>
                <c:pt idx="127">
                  <c:v>22.79808044</c:v>
                </c:pt>
                <c:pt idx="128">
                  <c:v>22.58327484</c:v>
                </c:pt>
                <c:pt idx="129">
                  <c:v>22.33851051</c:v>
                </c:pt>
                <c:pt idx="130">
                  <c:v>22.11260605</c:v>
                </c:pt>
                <c:pt idx="131">
                  <c:v>21.88076401</c:v>
                </c:pt>
                <c:pt idx="132">
                  <c:v>21.60079575</c:v>
                </c:pt>
                <c:pt idx="133">
                  <c:v>21.36609268</c:v>
                </c:pt>
                <c:pt idx="134">
                  <c:v>21.11022377</c:v>
                </c:pt>
                <c:pt idx="135">
                  <c:v>20.84466171</c:v>
                </c:pt>
                <c:pt idx="136">
                  <c:v>20.58559036</c:v>
                </c:pt>
                <c:pt idx="137">
                  <c:v>20.31737328000001</c:v>
                </c:pt>
                <c:pt idx="138">
                  <c:v>20.09562492</c:v>
                </c:pt>
                <c:pt idx="139">
                  <c:v>19.84134674</c:v>
                </c:pt>
                <c:pt idx="140">
                  <c:v>19.59146118</c:v>
                </c:pt>
                <c:pt idx="141">
                  <c:v>19.35316467000001</c:v>
                </c:pt>
                <c:pt idx="142">
                  <c:v>19.07499313</c:v>
                </c:pt>
                <c:pt idx="143">
                  <c:v>18.81714821</c:v>
                </c:pt>
                <c:pt idx="144">
                  <c:v>18.54986382</c:v>
                </c:pt>
                <c:pt idx="145">
                  <c:v>18.25373077</c:v>
                </c:pt>
                <c:pt idx="146">
                  <c:v>17.98908043</c:v>
                </c:pt>
                <c:pt idx="147">
                  <c:v>17.71297454999999</c:v>
                </c:pt>
                <c:pt idx="148">
                  <c:v>17.46977233999999</c:v>
                </c:pt>
                <c:pt idx="149">
                  <c:v>17.22008324</c:v>
                </c:pt>
                <c:pt idx="150">
                  <c:v>16.95031357</c:v>
                </c:pt>
                <c:pt idx="151">
                  <c:v>16.70171927999999</c:v>
                </c:pt>
                <c:pt idx="152">
                  <c:v>16.46383667</c:v>
                </c:pt>
                <c:pt idx="153">
                  <c:v>16.21565056</c:v>
                </c:pt>
                <c:pt idx="154">
                  <c:v>15.96131897</c:v>
                </c:pt>
                <c:pt idx="155">
                  <c:v>15.69757843</c:v>
                </c:pt>
                <c:pt idx="156">
                  <c:v>15.45985413</c:v>
                </c:pt>
                <c:pt idx="157">
                  <c:v>15.21348858</c:v>
                </c:pt>
                <c:pt idx="158">
                  <c:v>14.98393345</c:v>
                </c:pt>
                <c:pt idx="159">
                  <c:v>14.76114655</c:v>
                </c:pt>
                <c:pt idx="160">
                  <c:v>14.53667355</c:v>
                </c:pt>
                <c:pt idx="161">
                  <c:v>14.32351398</c:v>
                </c:pt>
                <c:pt idx="162">
                  <c:v>14.06506348</c:v>
                </c:pt>
              </c:numCache>
            </c:numRef>
          </c:yVal>
          <c:smooth val="0"/>
        </c:ser>
        <c:ser>
          <c:idx val="5"/>
          <c:order val="5"/>
          <c:tx>
            <c:strRef>
              <c:f>Sheet2!$G$1</c:f>
              <c:strCache>
                <c:ptCount val="1"/>
                <c:pt idx="0">
                  <c:v>[Zn2+]=1*10^-4</c:v>
                </c:pt>
              </c:strCache>
            </c:strRef>
          </c:tx>
          <c:spPr>
            <a:ln w="28575" cmpd="sng"/>
          </c:spPr>
          <c:marker>
            <c:symbol val="none"/>
          </c:marker>
          <c:xVal>
            <c:numRef>
              <c:f>Sheet2!$A$2:$A$164</c:f>
              <c:numCache>
                <c:formatCode>General</c:formatCode>
                <c:ptCount val="163"/>
                <c:pt idx="0">
                  <c:v>419.0700073</c:v>
                </c:pt>
                <c:pt idx="1">
                  <c:v>420.0</c:v>
                </c:pt>
                <c:pt idx="2">
                  <c:v>421.0599976</c:v>
                </c:pt>
                <c:pt idx="3">
                  <c:v>421.9599915</c:v>
                </c:pt>
                <c:pt idx="4">
                  <c:v>423.0299988</c:v>
                </c:pt>
                <c:pt idx="5">
                  <c:v>423.9299927</c:v>
                </c:pt>
                <c:pt idx="6">
                  <c:v>425.0</c:v>
                </c:pt>
                <c:pt idx="7">
                  <c:v>426.0599976</c:v>
                </c:pt>
                <c:pt idx="8">
                  <c:v>426.9599915</c:v>
                </c:pt>
                <c:pt idx="9">
                  <c:v>428.0299988</c:v>
                </c:pt>
                <c:pt idx="10">
                  <c:v>428.9299927</c:v>
                </c:pt>
                <c:pt idx="11">
                  <c:v>430.0</c:v>
                </c:pt>
                <c:pt idx="12">
                  <c:v>431.0599976</c:v>
                </c:pt>
                <c:pt idx="13">
                  <c:v>431.9599915</c:v>
                </c:pt>
                <c:pt idx="14">
                  <c:v>433.0299988</c:v>
                </c:pt>
                <c:pt idx="15">
                  <c:v>433.9299927</c:v>
                </c:pt>
                <c:pt idx="16">
                  <c:v>435.0</c:v>
                </c:pt>
                <c:pt idx="17">
                  <c:v>436.0599976</c:v>
                </c:pt>
                <c:pt idx="18">
                  <c:v>436.9599915</c:v>
                </c:pt>
                <c:pt idx="19">
                  <c:v>438.0299988</c:v>
                </c:pt>
                <c:pt idx="20">
                  <c:v>438.9299927</c:v>
                </c:pt>
                <c:pt idx="21">
                  <c:v>440.0</c:v>
                </c:pt>
                <c:pt idx="22">
                  <c:v>441.0599976</c:v>
                </c:pt>
                <c:pt idx="23">
                  <c:v>441.9599915</c:v>
                </c:pt>
                <c:pt idx="24">
                  <c:v>443.0299988</c:v>
                </c:pt>
                <c:pt idx="25">
                  <c:v>443.9299927</c:v>
                </c:pt>
                <c:pt idx="26">
                  <c:v>445.0</c:v>
                </c:pt>
                <c:pt idx="27">
                  <c:v>446.0599976</c:v>
                </c:pt>
                <c:pt idx="28">
                  <c:v>446.9599915</c:v>
                </c:pt>
                <c:pt idx="29">
                  <c:v>448.0299988</c:v>
                </c:pt>
                <c:pt idx="30">
                  <c:v>448.9299927</c:v>
                </c:pt>
                <c:pt idx="31">
                  <c:v>450.0</c:v>
                </c:pt>
                <c:pt idx="32">
                  <c:v>451.0599976</c:v>
                </c:pt>
                <c:pt idx="33">
                  <c:v>451.9599915</c:v>
                </c:pt>
                <c:pt idx="34">
                  <c:v>453.0299988</c:v>
                </c:pt>
                <c:pt idx="35">
                  <c:v>453.9299927</c:v>
                </c:pt>
                <c:pt idx="36">
                  <c:v>455.0</c:v>
                </c:pt>
                <c:pt idx="37">
                  <c:v>456.0599976</c:v>
                </c:pt>
                <c:pt idx="38">
                  <c:v>456.9599915</c:v>
                </c:pt>
                <c:pt idx="39">
                  <c:v>458.0299988</c:v>
                </c:pt>
                <c:pt idx="40">
                  <c:v>458.9299927</c:v>
                </c:pt>
                <c:pt idx="41">
                  <c:v>460.0</c:v>
                </c:pt>
                <c:pt idx="42">
                  <c:v>461.0599976</c:v>
                </c:pt>
                <c:pt idx="43">
                  <c:v>461.9599915</c:v>
                </c:pt>
                <c:pt idx="44">
                  <c:v>463.0299988</c:v>
                </c:pt>
                <c:pt idx="45">
                  <c:v>463.9299927</c:v>
                </c:pt>
                <c:pt idx="46">
                  <c:v>465.0</c:v>
                </c:pt>
                <c:pt idx="47">
                  <c:v>466.0599976</c:v>
                </c:pt>
                <c:pt idx="48">
                  <c:v>466.9599915</c:v>
                </c:pt>
                <c:pt idx="49">
                  <c:v>468.0299988</c:v>
                </c:pt>
                <c:pt idx="50">
                  <c:v>468.9299927</c:v>
                </c:pt>
                <c:pt idx="51">
                  <c:v>470.0</c:v>
                </c:pt>
                <c:pt idx="52">
                  <c:v>471.0599976</c:v>
                </c:pt>
                <c:pt idx="53">
                  <c:v>471.9599915</c:v>
                </c:pt>
                <c:pt idx="54">
                  <c:v>473.0299988</c:v>
                </c:pt>
                <c:pt idx="55">
                  <c:v>473.9299927</c:v>
                </c:pt>
                <c:pt idx="56">
                  <c:v>475.0</c:v>
                </c:pt>
                <c:pt idx="57">
                  <c:v>476.0599976</c:v>
                </c:pt>
                <c:pt idx="58">
                  <c:v>476.9599915</c:v>
                </c:pt>
                <c:pt idx="59">
                  <c:v>478.0299988</c:v>
                </c:pt>
                <c:pt idx="60">
                  <c:v>478.9299927</c:v>
                </c:pt>
                <c:pt idx="61">
                  <c:v>480.0</c:v>
                </c:pt>
                <c:pt idx="62">
                  <c:v>481.0599976</c:v>
                </c:pt>
                <c:pt idx="63">
                  <c:v>481.9599915</c:v>
                </c:pt>
                <c:pt idx="64">
                  <c:v>483.0299988</c:v>
                </c:pt>
                <c:pt idx="65">
                  <c:v>483.9299927</c:v>
                </c:pt>
                <c:pt idx="66">
                  <c:v>485.0</c:v>
                </c:pt>
                <c:pt idx="67">
                  <c:v>486.0599976</c:v>
                </c:pt>
                <c:pt idx="68">
                  <c:v>486.9599915</c:v>
                </c:pt>
                <c:pt idx="69">
                  <c:v>488.0299988</c:v>
                </c:pt>
                <c:pt idx="70">
                  <c:v>488.9299927</c:v>
                </c:pt>
                <c:pt idx="71">
                  <c:v>490.0</c:v>
                </c:pt>
                <c:pt idx="72">
                  <c:v>491.0400085</c:v>
                </c:pt>
                <c:pt idx="73">
                  <c:v>491.9400024</c:v>
                </c:pt>
                <c:pt idx="74">
                  <c:v>492.9800109999996</c:v>
                </c:pt>
                <c:pt idx="75">
                  <c:v>494.019989</c:v>
                </c:pt>
                <c:pt idx="76">
                  <c:v>495.0700073</c:v>
                </c:pt>
                <c:pt idx="77">
                  <c:v>495.9700012</c:v>
                </c:pt>
                <c:pt idx="78">
                  <c:v>497.0100097999999</c:v>
                </c:pt>
                <c:pt idx="79">
                  <c:v>498.0499878</c:v>
                </c:pt>
                <c:pt idx="80">
                  <c:v>498.9500121999999</c:v>
                </c:pt>
                <c:pt idx="81">
                  <c:v>500.0</c:v>
                </c:pt>
                <c:pt idx="82">
                  <c:v>501.0400085</c:v>
                </c:pt>
                <c:pt idx="83">
                  <c:v>501.9400024</c:v>
                </c:pt>
                <c:pt idx="84">
                  <c:v>502.9800109999996</c:v>
                </c:pt>
                <c:pt idx="85">
                  <c:v>504.019989</c:v>
                </c:pt>
                <c:pt idx="86">
                  <c:v>505.0700073</c:v>
                </c:pt>
                <c:pt idx="87">
                  <c:v>505.9700012</c:v>
                </c:pt>
                <c:pt idx="88">
                  <c:v>507.0100097999999</c:v>
                </c:pt>
                <c:pt idx="89">
                  <c:v>508.0499878</c:v>
                </c:pt>
                <c:pt idx="90">
                  <c:v>508.9500121999999</c:v>
                </c:pt>
                <c:pt idx="91">
                  <c:v>510.0</c:v>
                </c:pt>
                <c:pt idx="92">
                  <c:v>511.0400085</c:v>
                </c:pt>
                <c:pt idx="93">
                  <c:v>511.9400024</c:v>
                </c:pt>
                <c:pt idx="94">
                  <c:v>512.9799805</c:v>
                </c:pt>
                <c:pt idx="95">
                  <c:v>514.0200194999999</c:v>
                </c:pt>
                <c:pt idx="96">
                  <c:v>515.0700073</c:v>
                </c:pt>
                <c:pt idx="97">
                  <c:v>515.9699707</c:v>
                </c:pt>
                <c:pt idx="98">
                  <c:v>517.0100097999996</c:v>
                </c:pt>
                <c:pt idx="99">
                  <c:v>518.0499877999999</c:v>
                </c:pt>
                <c:pt idx="100">
                  <c:v>518.9500121999992</c:v>
                </c:pt>
                <c:pt idx="101">
                  <c:v>520.0</c:v>
                </c:pt>
                <c:pt idx="102">
                  <c:v>521.039978</c:v>
                </c:pt>
                <c:pt idx="103">
                  <c:v>521.9400023999996</c:v>
                </c:pt>
                <c:pt idx="104">
                  <c:v>522.9799805</c:v>
                </c:pt>
                <c:pt idx="105">
                  <c:v>524.0200194999999</c:v>
                </c:pt>
                <c:pt idx="106">
                  <c:v>525.0700073</c:v>
                </c:pt>
                <c:pt idx="107">
                  <c:v>525.9699707</c:v>
                </c:pt>
                <c:pt idx="108">
                  <c:v>527.0100097999996</c:v>
                </c:pt>
                <c:pt idx="109">
                  <c:v>528.0499877999999</c:v>
                </c:pt>
                <c:pt idx="110">
                  <c:v>528.9500121999992</c:v>
                </c:pt>
                <c:pt idx="111">
                  <c:v>530.0</c:v>
                </c:pt>
                <c:pt idx="112">
                  <c:v>531.039978</c:v>
                </c:pt>
                <c:pt idx="113">
                  <c:v>531.9400023999996</c:v>
                </c:pt>
                <c:pt idx="114">
                  <c:v>532.9799805</c:v>
                </c:pt>
                <c:pt idx="115">
                  <c:v>534.0200194999999</c:v>
                </c:pt>
                <c:pt idx="116">
                  <c:v>535.0700073</c:v>
                </c:pt>
                <c:pt idx="117">
                  <c:v>535.9699707</c:v>
                </c:pt>
                <c:pt idx="118">
                  <c:v>537.0100097999996</c:v>
                </c:pt>
                <c:pt idx="119">
                  <c:v>538.0499877999999</c:v>
                </c:pt>
                <c:pt idx="120">
                  <c:v>538.9500121999992</c:v>
                </c:pt>
                <c:pt idx="121">
                  <c:v>540.0</c:v>
                </c:pt>
                <c:pt idx="122">
                  <c:v>541.039978</c:v>
                </c:pt>
                <c:pt idx="123">
                  <c:v>541.9400023999996</c:v>
                </c:pt>
                <c:pt idx="124">
                  <c:v>542.9799805</c:v>
                </c:pt>
                <c:pt idx="125">
                  <c:v>544.0200194999999</c:v>
                </c:pt>
                <c:pt idx="126">
                  <c:v>545.0700073</c:v>
                </c:pt>
                <c:pt idx="127">
                  <c:v>545.9699707</c:v>
                </c:pt>
                <c:pt idx="128">
                  <c:v>547.0100097999996</c:v>
                </c:pt>
                <c:pt idx="129">
                  <c:v>548.0499877999999</c:v>
                </c:pt>
                <c:pt idx="130">
                  <c:v>548.9500121999992</c:v>
                </c:pt>
                <c:pt idx="131">
                  <c:v>550.0</c:v>
                </c:pt>
                <c:pt idx="132">
                  <c:v>551.039978</c:v>
                </c:pt>
                <c:pt idx="133">
                  <c:v>551.9400023999996</c:v>
                </c:pt>
                <c:pt idx="134">
                  <c:v>552.9799805</c:v>
                </c:pt>
                <c:pt idx="135">
                  <c:v>554.0200194999999</c:v>
                </c:pt>
                <c:pt idx="136">
                  <c:v>555.0700073</c:v>
                </c:pt>
                <c:pt idx="137">
                  <c:v>555.9699707</c:v>
                </c:pt>
                <c:pt idx="138">
                  <c:v>557.0100097999996</c:v>
                </c:pt>
                <c:pt idx="139">
                  <c:v>558.0499877999999</c:v>
                </c:pt>
                <c:pt idx="140">
                  <c:v>558.9500121999992</c:v>
                </c:pt>
                <c:pt idx="141">
                  <c:v>560.0</c:v>
                </c:pt>
                <c:pt idx="142">
                  <c:v>561.0200194999999</c:v>
                </c:pt>
                <c:pt idx="143">
                  <c:v>562.0499877999999</c:v>
                </c:pt>
                <c:pt idx="144">
                  <c:v>562.9400023999996</c:v>
                </c:pt>
                <c:pt idx="145">
                  <c:v>563.9699707</c:v>
                </c:pt>
                <c:pt idx="146">
                  <c:v>565.0</c:v>
                </c:pt>
                <c:pt idx="147">
                  <c:v>566.0200194999999</c:v>
                </c:pt>
                <c:pt idx="148">
                  <c:v>567.0499877999999</c:v>
                </c:pt>
                <c:pt idx="149">
                  <c:v>567.9400023999996</c:v>
                </c:pt>
                <c:pt idx="150">
                  <c:v>568.9699707</c:v>
                </c:pt>
                <c:pt idx="151">
                  <c:v>570.0</c:v>
                </c:pt>
                <c:pt idx="152">
                  <c:v>571.0200194999999</c:v>
                </c:pt>
                <c:pt idx="153">
                  <c:v>572.0499877999999</c:v>
                </c:pt>
                <c:pt idx="154">
                  <c:v>572.9400023999996</c:v>
                </c:pt>
                <c:pt idx="155">
                  <c:v>573.9699707</c:v>
                </c:pt>
                <c:pt idx="156">
                  <c:v>575.0</c:v>
                </c:pt>
                <c:pt idx="157">
                  <c:v>576.0200194999999</c:v>
                </c:pt>
                <c:pt idx="158">
                  <c:v>577.0499877999999</c:v>
                </c:pt>
                <c:pt idx="159">
                  <c:v>577.9400023999996</c:v>
                </c:pt>
                <c:pt idx="160">
                  <c:v>578.9699707</c:v>
                </c:pt>
                <c:pt idx="161">
                  <c:v>580.0</c:v>
                </c:pt>
                <c:pt idx="162">
                  <c:v>581.0200194999999</c:v>
                </c:pt>
              </c:numCache>
            </c:numRef>
          </c:xVal>
          <c:yVal>
            <c:numRef>
              <c:f>Sheet2!$G$2:$G$164</c:f>
              <c:numCache>
                <c:formatCode>General</c:formatCode>
                <c:ptCount val="163"/>
                <c:pt idx="0">
                  <c:v>2.321079731</c:v>
                </c:pt>
                <c:pt idx="1">
                  <c:v>2.368056536</c:v>
                </c:pt>
                <c:pt idx="2">
                  <c:v>2.436938523999999</c:v>
                </c:pt>
                <c:pt idx="3">
                  <c:v>2.512726784</c:v>
                </c:pt>
                <c:pt idx="4">
                  <c:v>2.596998452999999</c:v>
                </c:pt>
                <c:pt idx="5">
                  <c:v>2.672965527</c:v>
                </c:pt>
                <c:pt idx="6">
                  <c:v>2.758859158</c:v>
                </c:pt>
                <c:pt idx="7">
                  <c:v>2.832686185999997</c:v>
                </c:pt>
                <c:pt idx="8">
                  <c:v>2.942119598</c:v>
                </c:pt>
                <c:pt idx="9">
                  <c:v>3.061156034</c:v>
                </c:pt>
                <c:pt idx="10">
                  <c:v>3.163898706</c:v>
                </c:pt>
                <c:pt idx="11">
                  <c:v>3.273267984</c:v>
                </c:pt>
                <c:pt idx="12">
                  <c:v>3.388294458</c:v>
                </c:pt>
                <c:pt idx="13">
                  <c:v>3.525502682</c:v>
                </c:pt>
                <c:pt idx="14">
                  <c:v>3.651924133</c:v>
                </c:pt>
                <c:pt idx="15">
                  <c:v>3.795559645</c:v>
                </c:pt>
                <c:pt idx="16">
                  <c:v>3.9467237</c:v>
                </c:pt>
                <c:pt idx="17">
                  <c:v>4.112110614999994</c:v>
                </c:pt>
                <c:pt idx="18">
                  <c:v>4.264589309999994</c:v>
                </c:pt>
                <c:pt idx="19">
                  <c:v>4.413902283</c:v>
                </c:pt>
                <c:pt idx="20">
                  <c:v>4.583878994</c:v>
                </c:pt>
                <c:pt idx="21">
                  <c:v>4.781950474</c:v>
                </c:pt>
                <c:pt idx="22">
                  <c:v>4.984812736999996</c:v>
                </c:pt>
                <c:pt idx="23">
                  <c:v>5.210381507999996</c:v>
                </c:pt>
                <c:pt idx="24">
                  <c:v>5.429484843999995</c:v>
                </c:pt>
                <c:pt idx="25">
                  <c:v>5.678654194</c:v>
                </c:pt>
                <c:pt idx="26">
                  <c:v>5.928688048999999</c:v>
                </c:pt>
                <c:pt idx="27">
                  <c:v>6.197317122999996</c:v>
                </c:pt>
                <c:pt idx="28">
                  <c:v>6.458041667999999</c:v>
                </c:pt>
                <c:pt idx="29">
                  <c:v>6.707224845999996</c:v>
                </c:pt>
                <c:pt idx="30">
                  <c:v>6.959989547999996</c:v>
                </c:pt>
                <c:pt idx="31">
                  <c:v>7.235527992</c:v>
                </c:pt>
                <c:pt idx="32">
                  <c:v>7.512137412999999</c:v>
                </c:pt>
                <c:pt idx="33">
                  <c:v>7.77685976</c:v>
                </c:pt>
                <c:pt idx="34">
                  <c:v>8.09990406</c:v>
                </c:pt>
                <c:pt idx="35">
                  <c:v>8.412808418</c:v>
                </c:pt>
                <c:pt idx="36">
                  <c:v>8.726709366</c:v>
                </c:pt>
                <c:pt idx="37">
                  <c:v>9.047595024</c:v>
                </c:pt>
                <c:pt idx="38">
                  <c:v>9.358262062</c:v>
                </c:pt>
                <c:pt idx="39">
                  <c:v>9.678099632</c:v>
                </c:pt>
                <c:pt idx="40">
                  <c:v>10.02947044</c:v>
                </c:pt>
                <c:pt idx="41">
                  <c:v>10.38675499</c:v>
                </c:pt>
                <c:pt idx="42">
                  <c:v>10.75445652</c:v>
                </c:pt>
                <c:pt idx="43">
                  <c:v>11.11147022</c:v>
                </c:pt>
                <c:pt idx="44">
                  <c:v>11.46498585</c:v>
                </c:pt>
                <c:pt idx="45">
                  <c:v>11.82840538</c:v>
                </c:pt>
                <c:pt idx="46">
                  <c:v>12.18405056</c:v>
                </c:pt>
                <c:pt idx="47">
                  <c:v>12.55472755</c:v>
                </c:pt>
                <c:pt idx="48">
                  <c:v>12.90017223</c:v>
                </c:pt>
                <c:pt idx="49">
                  <c:v>13.27537441</c:v>
                </c:pt>
                <c:pt idx="50">
                  <c:v>13.64852524</c:v>
                </c:pt>
                <c:pt idx="51">
                  <c:v>14.01329708</c:v>
                </c:pt>
                <c:pt idx="52">
                  <c:v>14.34870911</c:v>
                </c:pt>
                <c:pt idx="53">
                  <c:v>14.73933029</c:v>
                </c:pt>
                <c:pt idx="54">
                  <c:v>15.09453964</c:v>
                </c:pt>
                <c:pt idx="55">
                  <c:v>15.43593788</c:v>
                </c:pt>
                <c:pt idx="56">
                  <c:v>15.78815746</c:v>
                </c:pt>
                <c:pt idx="57">
                  <c:v>16.16777039</c:v>
                </c:pt>
                <c:pt idx="58">
                  <c:v>16.56251144</c:v>
                </c:pt>
                <c:pt idx="59">
                  <c:v>16.95584106</c:v>
                </c:pt>
                <c:pt idx="60">
                  <c:v>17.32321358</c:v>
                </c:pt>
                <c:pt idx="61">
                  <c:v>17.69604873999999</c:v>
                </c:pt>
                <c:pt idx="62">
                  <c:v>18.04583359</c:v>
                </c:pt>
                <c:pt idx="63">
                  <c:v>18.39790726</c:v>
                </c:pt>
                <c:pt idx="64">
                  <c:v>18.75736809</c:v>
                </c:pt>
                <c:pt idx="65">
                  <c:v>19.05297089</c:v>
                </c:pt>
                <c:pt idx="66">
                  <c:v>19.38005257</c:v>
                </c:pt>
                <c:pt idx="67">
                  <c:v>19.69767952</c:v>
                </c:pt>
                <c:pt idx="68">
                  <c:v>20.0170536</c:v>
                </c:pt>
                <c:pt idx="69">
                  <c:v>20.32997704</c:v>
                </c:pt>
                <c:pt idx="70">
                  <c:v>20.62008094999999</c:v>
                </c:pt>
                <c:pt idx="71">
                  <c:v>20.90676117</c:v>
                </c:pt>
                <c:pt idx="72">
                  <c:v>21.20242119</c:v>
                </c:pt>
                <c:pt idx="73">
                  <c:v>21.4634037</c:v>
                </c:pt>
                <c:pt idx="74">
                  <c:v>21.74398232</c:v>
                </c:pt>
                <c:pt idx="75">
                  <c:v>22.02514266999998</c:v>
                </c:pt>
                <c:pt idx="76">
                  <c:v>22.26532555</c:v>
                </c:pt>
                <c:pt idx="77">
                  <c:v>22.48813056999996</c:v>
                </c:pt>
                <c:pt idx="78">
                  <c:v>22.72683716</c:v>
                </c:pt>
                <c:pt idx="79">
                  <c:v>22.9395256</c:v>
                </c:pt>
                <c:pt idx="80">
                  <c:v>23.10122871</c:v>
                </c:pt>
                <c:pt idx="81">
                  <c:v>23.26546477999999</c:v>
                </c:pt>
                <c:pt idx="82">
                  <c:v>23.39459419</c:v>
                </c:pt>
                <c:pt idx="83">
                  <c:v>23.53917503</c:v>
                </c:pt>
                <c:pt idx="84">
                  <c:v>23.68396378</c:v>
                </c:pt>
                <c:pt idx="85">
                  <c:v>23.81598663</c:v>
                </c:pt>
                <c:pt idx="86">
                  <c:v>23.90420151</c:v>
                </c:pt>
                <c:pt idx="87">
                  <c:v>24.02199173</c:v>
                </c:pt>
                <c:pt idx="88">
                  <c:v>24.08537865</c:v>
                </c:pt>
                <c:pt idx="89">
                  <c:v>24.15492439</c:v>
                </c:pt>
                <c:pt idx="90">
                  <c:v>24.22108459</c:v>
                </c:pt>
                <c:pt idx="91">
                  <c:v>24.29868126</c:v>
                </c:pt>
                <c:pt idx="92">
                  <c:v>24.36176872</c:v>
                </c:pt>
                <c:pt idx="93">
                  <c:v>24.41884422</c:v>
                </c:pt>
                <c:pt idx="94">
                  <c:v>24.47598648</c:v>
                </c:pt>
                <c:pt idx="95">
                  <c:v>24.52558326999998</c:v>
                </c:pt>
                <c:pt idx="96">
                  <c:v>24.54049873</c:v>
                </c:pt>
                <c:pt idx="97">
                  <c:v>24.56485367000001</c:v>
                </c:pt>
                <c:pt idx="98">
                  <c:v>24.55441284</c:v>
                </c:pt>
                <c:pt idx="99">
                  <c:v>24.53180504</c:v>
                </c:pt>
                <c:pt idx="100">
                  <c:v>24.5139122</c:v>
                </c:pt>
                <c:pt idx="101">
                  <c:v>24.51695442</c:v>
                </c:pt>
                <c:pt idx="102">
                  <c:v>24.47530365</c:v>
                </c:pt>
                <c:pt idx="103">
                  <c:v>24.39341164</c:v>
                </c:pt>
                <c:pt idx="104">
                  <c:v>24.35306931</c:v>
                </c:pt>
                <c:pt idx="105">
                  <c:v>24.27341843</c:v>
                </c:pt>
                <c:pt idx="106">
                  <c:v>24.23237228</c:v>
                </c:pt>
                <c:pt idx="107">
                  <c:v>24.14897156</c:v>
                </c:pt>
                <c:pt idx="108">
                  <c:v>24.08504294999996</c:v>
                </c:pt>
                <c:pt idx="109">
                  <c:v>23.9992485</c:v>
                </c:pt>
                <c:pt idx="110">
                  <c:v>23.91378212</c:v>
                </c:pt>
                <c:pt idx="111">
                  <c:v>23.83072662</c:v>
                </c:pt>
                <c:pt idx="112">
                  <c:v>23.71802139</c:v>
                </c:pt>
                <c:pt idx="113">
                  <c:v>23.58030128</c:v>
                </c:pt>
                <c:pt idx="114">
                  <c:v>23.40994263</c:v>
                </c:pt>
                <c:pt idx="115">
                  <c:v>23.24951172</c:v>
                </c:pt>
                <c:pt idx="116">
                  <c:v>23.10830116</c:v>
                </c:pt>
                <c:pt idx="117">
                  <c:v>22.92136192</c:v>
                </c:pt>
                <c:pt idx="118">
                  <c:v>22.74104691</c:v>
                </c:pt>
                <c:pt idx="119">
                  <c:v>22.57054901</c:v>
                </c:pt>
                <c:pt idx="120">
                  <c:v>22.39051056</c:v>
                </c:pt>
                <c:pt idx="121">
                  <c:v>22.23005295</c:v>
                </c:pt>
                <c:pt idx="122">
                  <c:v>22.0463295</c:v>
                </c:pt>
                <c:pt idx="123">
                  <c:v>21.82564925999999</c:v>
                </c:pt>
                <c:pt idx="124">
                  <c:v>21.6372261</c:v>
                </c:pt>
                <c:pt idx="125">
                  <c:v>21.46554946999996</c:v>
                </c:pt>
                <c:pt idx="126">
                  <c:v>21.21287918000001</c:v>
                </c:pt>
                <c:pt idx="127">
                  <c:v>20.99211121</c:v>
                </c:pt>
                <c:pt idx="128">
                  <c:v>20.7765789</c:v>
                </c:pt>
                <c:pt idx="129">
                  <c:v>20.59619521999999</c:v>
                </c:pt>
                <c:pt idx="130">
                  <c:v>20.39855957</c:v>
                </c:pt>
                <c:pt idx="131">
                  <c:v>20.18030739</c:v>
                </c:pt>
                <c:pt idx="132">
                  <c:v>19.95562553</c:v>
                </c:pt>
                <c:pt idx="133">
                  <c:v>19.73797988999999</c:v>
                </c:pt>
                <c:pt idx="134">
                  <c:v>19.5120945</c:v>
                </c:pt>
                <c:pt idx="135">
                  <c:v>19.31013489</c:v>
                </c:pt>
                <c:pt idx="136">
                  <c:v>19.08619881</c:v>
                </c:pt>
                <c:pt idx="137">
                  <c:v>18.8446846</c:v>
                </c:pt>
                <c:pt idx="138">
                  <c:v>18.64218139999999</c:v>
                </c:pt>
                <c:pt idx="139">
                  <c:v>18.39732742</c:v>
                </c:pt>
                <c:pt idx="140">
                  <c:v>18.14174652</c:v>
                </c:pt>
                <c:pt idx="141">
                  <c:v>17.91426468</c:v>
                </c:pt>
                <c:pt idx="142">
                  <c:v>17.69235039</c:v>
                </c:pt>
                <c:pt idx="143">
                  <c:v>17.48269271999999</c:v>
                </c:pt>
                <c:pt idx="144">
                  <c:v>17.28266716</c:v>
                </c:pt>
                <c:pt idx="145">
                  <c:v>17.03934479</c:v>
                </c:pt>
                <c:pt idx="146">
                  <c:v>16.82398224</c:v>
                </c:pt>
                <c:pt idx="147">
                  <c:v>16.56609344</c:v>
                </c:pt>
                <c:pt idx="148">
                  <c:v>16.33680344</c:v>
                </c:pt>
                <c:pt idx="149">
                  <c:v>16.06791496</c:v>
                </c:pt>
                <c:pt idx="150">
                  <c:v>15.83115768</c:v>
                </c:pt>
                <c:pt idx="151">
                  <c:v>15.61164856</c:v>
                </c:pt>
                <c:pt idx="152">
                  <c:v>15.37205124</c:v>
                </c:pt>
                <c:pt idx="153">
                  <c:v>15.13370323</c:v>
                </c:pt>
                <c:pt idx="154">
                  <c:v>14.88744354</c:v>
                </c:pt>
                <c:pt idx="155">
                  <c:v>14.64219189</c:v>
                </c:pt>
                <c:pt idx="156">
                  <c:v>14.40032482</c:v>
                </c:pt>
                <c:pt idx="157">
                  <c:v>14.17086411</c:v>
                </c:pt>
                <c:pt idx="158">
                  <c:v>13.94668198</c:v>
                </c:pt>
                <c:pt idx="159">
                  <c:v>13.72692299</c:v>
                </c:pt>
                <c:pt idx="160">
                  <c:v>13.50111961</c:v>
                </c:pt>
                <c:pt idx="161">
                  <c:v>13.26228142</c:v>
                </c:pt>
                <c:pt idx="162">
                  <c:v>13.06506252</c:v>
                </c:pt>
              </c:numCache>
            </c:numRef>
          </c:yVal>
          <c:smooth val="0"/>
        </c:ser>
        <c:ser>
          <c:idx val="6"/>
          <c:order val="6"/>
          <c:tx>
            <c:strRef>
              <c:f>Sheet2!$H$1</c:f>
              <c:strCache>
                <c:ptCount val="1"/>
                <c:pt idx="0">
                  <c:v>[Zn2+]=5*10^-4</c:v>
                </c:pt>
              </c:strCache>
            </c:strRef>
          </c:tx>
          <c:spPr>
            <a:ln w="28575" cmpd="sng">
              <a:solidFill>
                <a:srgbClr val="3366FF"/>
              </a:solidFill>
            </a:ln>
          </c:spPr>
          <c:marker>
            <c:symbol val="none"/>
          </c:marker>
          <c:xVal>
            <c:numRef>
              <c:f>Sheet2!$A$2:$A$164</c:f>
              <c:numCache>
                <c:formatCode>General</c:formatCode>
                <c:ptCount val="163"/>
                <c:pt idx="0">
                  <c:v>419.0700073</c:v>
                </c:pt>
                <c:pt idx="1">
                  <c:v>420.0</c:v>
                </c:pt>
                <c:pt idx="2">
                  <c:v>421.0599976</c:v>
                </c:pt>
                <c:pt idx="3">
                  <c:v>421.9599915</c:v>
                </c:pt>
                <c:pt idx="4">
                  <c:v>423.0299988</c:v>
                </c:pt>
                <c:pt idx="5">
                  <c:v>423.9299927</c:v>
                </c:pt>
                <c:pt idx="6">
                  <c:v>425.0</c:v>
                </c:pt>
                <c:pt idx="7">
                  <c:v>426.0599976</c:v>
                </c:pt>
                <c:pt idx="8">
                  <c:v>426.9599915</c:v>
                </c:pt>
                <c:pt idx="9">
                  <c:v>428.0299988</c:v>
                </c:pt>
                <c:pt idx="10">
                  <c:v>428.9299927</c:v>
                </c:pt>
                <c:pt idx="11">
                  <c:v>430.0</c:v>
                </c:pt>
                <c:pt idx="12">
                  <c:v>431.0599976</c:v>
                </c:pt>
                <c:pt idx="13">
                  <c:v>431.9599915</c:v>
                </c:pt>
                <c:pt idx="14">
                  <c:v>433.0299988</c:v>
                </c:pt>
                <c:pt idx="15">
                  <c:v>433.9299927</c:v>
                </c:pt>
                <c:pt idx="16">
                  <c:v>435.0</c:v>
                </c:pt>
                <c:pt idx="17">
                  <c:v>436.0599976</c:v>
                </c:pt>
                <c:pt idx="18">
                  <c:v>436.9599915</c:v>
                </c:pt>
                <c:pt idx="19">
                  <c:v>438.0299988</c:v>
                </c:pt>
                <c:pt idx="20">
                  <c:v>438.9299927</c:v>
                </c:pt>
                <c:pt idx="21">
                  <c:v>440.0</c:v>
                </c:pt>
                <c:pt idx="22">
                  <c:v>441.0599976</c:v>
                </c:pt>
                <c:pt idx="23">
                  <c:v>441.9599915</c:v>
                </c:pt>
                <c:pt idx="24">
                  <c:v>443.0299988</c:v>
                </c:pt>
                <c:pt idx="25">
                  <c:v>443.9299927</c:v>
                </c:pt>
                <c:pt idx="26">
                  <c:v>445.0</c:v>
                </c:pt>
                <c:pt idx="27">
                  <c:v>446.0599976</c:v>
                </c:pt>
                <c:pt idx="28">
                  <c:v>446.9599915</c:v>
                </c:pt>
                <c:pt idx="29">
                  <c:v>448.0299988</c:v>
                </c:pt>
                <c:pt idx="30">
                  <c:v>448.9299927</c:v>
                </c:pt>
                <c:pt idx="31">
                  <c:v>450.0</c:v>
                </c:pt>
                <c:pt idx="32">
                  <c:v>451.0599976</c:v>
                </c:pt>
                <c:pt idx="33">
                  <c:v>451.9599915</c:v>
                </c:pt>
                <c:pt idx="34">
                  <c:v>453.0299988</c:v>
                </c:pt>
                <c:pt idx="35">
                  <c:v>453.9299927</c:v>
                </c:pt>
                <c:pt idx="36">
                  <c:v>455.0</c:v>
                </c:pt>
                <c:pt idx="37">
                  <c:v>456.0599976</c:v>
                </c:pt>
                <c:pt idx="38">
                  <c:v>456.9599915</c:v>
                </c:pt>
                <c:pt idx="39">
                  <c:v>458.0299988</c:v>
                </c:pt>
                <c:pt idx="40">
                  <c:v>458.9299927</c:v>
                </c:pt>
                <c:pt idx="41">
                  <c:v>460.0</c:v>
                </c:pt>
                <c:pt idx="42">
                  <c:v>461.0599976</c:v>
                </c:pt>
                <c:pt idx="43">
                  <c:v>461.9599915</c:v>
                </c:pt>
                <c:pt idx="44">
                  <c:v>463.0299988</c:v>
                </c:pt>
                <c:pt idx="45">
                  <c:v>463.9299927</c:v>
                </c:pt>
                <c:pt idx="46">
                  <c:v>465.0</c:v>
                </c:pt>
                <c:pt idx="47">
                  <c:v>466.0599976</c:v>
                </c:pt>
                <c:pt idx="48">
                  <c:v>466.9599915</c:v>
                </c:pt>
                <c:pt idx="49">
                  <c:v>468.0299988</c:v>
                </c:pt>
                <c:pt idx="50">
                  <c:v>468.9299927</c:v>
                </c:pt>
                <c:pt idx="51">
                  <c:v>470.0</c:v>
                </c:pt>
                <c:pt idx="52">
                  <c:v>471.0599976</c:v>
                </c:pt>
                <c:pt idx="53">
                  <c:v>471.9599915</c:v>
                </c:pt>
                <c:pt idx="54">
                  <c:v>473.0299988</c:v>
                </c:pt>
                <c:pt idx="55">
                  <c:v>473.9299927</c:v>
                </c:pt>
                <c:pt idx="56">
                  <c:v>475.0</c:v>
                </c:pt>
                <c:pt idx="57">
                  <c:v>476.0599976</c:v>
                </c:pt>
                <c:pt idx="58">
                  <c:v>476.9599915</c:v>
                </c:pt>
                <c:pt idx="59">
                  <c:v>478.0299988</c:v>
                </c:pt>
                <c:pt idx="60">
                  <c:v>478.9299927</c:v>
                </c:pt>
                <c:pt idx="61">
                  <c:v>480.0</c:v>
                </c:pt>
                <c:pt idx="62">
                  <c:v>481.0599976</c:v>
                </c:pt>
                <c:pt idx="63">
                  <c:v>481.9599915</c:v>
                </c:pt>
                <c:pt idx="64">
                  <c:v>483.0299988</c:v>
                </c:pt>
                <c:pt idx="65">
                  <c:v>483.9299927</c:v>
                </c:pt>
                <c:pt idx="66">
                  <c:v>485.0</c:v>
                </c:pt>
                <c:pt idx="67">
                  <c:v>486.0599976</c:v>
                </c:pt>
                <c:pt idx="68">
                  <c:v>486.9599915</c:v>
                </c:pt>
                <c:pt idx="69">
                  <c:v>488.0299988</c:v>
                </c:pt>
                <c:pt idx="70">
                  <c:v>488.9299927</c:v>
                </c:pt>
                <c:pt idx="71">
                  <c:v>490.0</c:v>
                </c:pt>
                <c:pt idx="72">
                  <c:v>491.0400085</c:v>
                </c:pt>
                <c:pt idx="73">
                  <c:v>491.9400024</c:v>
                </c:pt>
                <c:pt idx="74">
                  <c:v>492.9800109999996</c:v>
                </c:pt>
                <c:pt idx="75">
                  <c:v>494.019989</c:v>
                </c:pt>
                <c:pt idx="76">
                  <c:v>495.0700073</c:v>
                </c:pt>
                <c:pt idx="77">
                  <c:v>495.9700012</c:v>
                </c:pt>
                <c:pt idx="78">
                  <c:v>497.0100097999999</c:v>
                </c:pt>
                <c:pt idx="79">
                  <c:v>498.0499878</c:v>
                </c:pt>
                <c:pt idx="80">
                  <c:v>498.9500121999999</c:v>
                </c:pt>
                <c:pt idx="81">
                  <c:v>500.0</c:v>
                </c:pt>
                <c:pt idx="82">
                  <c:v>501.0400085</c:v>
                </c:pt>
                <c:pt idx="83">
                  <c:v>501.9400024</c:v>
                </c:pt>
                <c:pt idx="84">
                  <c:v>502.9800109999996</c:v>
                </c:pt>
                <c:pt idx="85">
                  <c:v>504.019989</c:v>
                </c:pt>
                <c:pt idx="86">
                  <c:v>505.0700073</c:v>
                </c:pt>
                <c:pt idx="87">
                  <c:v>505.9700012</c:v>
                </c:pt>
                <c:pt idx="88">
                  <c:v>507.0100097999999</c:v>
                </c:pt>
                <c:pt idx="89">
                  <c:v>508.0499878</c:v>
                </c:pt>
                <c:pt idx="90">
                  <c:v>508.9500121999999</c:v>
                </c:pt>
                <c:pt idx="91">
                  <c:v>510.0</c:v>
                </c:pt>
                <c:pt idx="92">
                  <c:v>511.0400085</c:v>
                </c:pt>
                <c:pt idx="93">
                  <c:v>511.9400024</c:v>
                </c:pt>
                <c:pt idx="94">
                  <c:v>512.9799805</c:v>
                </c:pt>
                <c:pt idx="95">
                  <c:v>514.0200194999999</c:v>
                </c:pt>
                <c:pt idx="96">
                  <c:v>515.0700073</c:v>
                </c:pt>
                <c:pt idx="97">
                  <c:v>515.9699707</c:v>
                </c:pt>
                <c:pt idx="98">
                  <c:v>517.0100097999996</c:v>
                </c:pt>
                <c:pt idx="99">
                  <c:v>518.0499877999999</c:v>
                </c:pt>
                <c:pt idx="100">
                  <c:v>518.9500121999992</c:v>
                </c:pt>
                <c:pt idx="101">
                  <c:v>520.0</c:v>
                </c:pt>
                <c:pt idx="102">
                  <c:v>521.039978</c:v>
                </c:pt>
                <c:pt idx="103">
                  <c:v>521.9400023999996</c:v>
                </c:pt>
                <c:pt idx="104">
                  <c:v>522.9799805</c:v>
                </c:pt>
                <c:pt idx="105">
                  <c:v>524.0200194999999</c:v>
                </c:pt>
                <c:pt idx="106">
                  <c:v>525.0700073</c:v>
                </c:pt>
                <c:pt idx="107">
                  <c:v>525.9699707</c:v>
                </c:pt>
                <c:pt idx="108">
                  <c:v>527.0100097999996</c:v>
                </c:pt>
                <c:pt idx="109">
                  <c:v>528.0499877999999</c:v>
                </c:pt>
                <c:pt idx="110">
                  <c:v>528.9500121999992</c:v>
                </c:pt>
                <c:pt idx="111">
                  <c:v>530.0</c:v>
                </c:pt>
                <c:pt idx="112">
                  <c:v>531.039978</c:v>
                </c:pt>
                <c:pt idx="113">
                  <c:v>531.9400023999996</c:v>
                </c:pt>
                <c:pt idx="114">
                  <c:v>532.9799805</c:v>
                </c:pt>
                <c:pt idx="115">
                  <c:v>534.0200194999999</c:v>
                </c:pt>
                <c:pt idx="116">
                  <c:v>535.0700073</c:v>
                </c:pt>
                <c:pt idx="117">
                  <c:v>535.9699707</c:v>
                </c:pt>
                <c:pt idx="118">
                  <c:v>537.0100097999996</c:v>
                </c:pt>
                <c:pt idx="119">
                  <c:v>538.0499877999999</c:v>
                </c:pt>
                <c:pt idx="120">
                  <c:v>538.9500121999992</c:v>
                </c:pt>
                <c:pt idx="121">
                  <c:v>540.0</c:v>
                </c:pt>
                <c:pt idx="122">
                  <c:v>541.039978</c:v>
                </c:pt>
                <c:pt idx="123">
                  <c:v>541.9400023999996</c:v>
                </c:pt>
                <c:pt idx="124">
                  <c:v>542.9799805</c:v>
                </c:pt>
                <c:pt idx="125">
                  <c:v>544.0200194999999</c:v>
                </c:pt>
                <c:pt idx="126">
                  <c:v>545.0700073</c:v>
                </c:pt>
                <c:pt idx="127">
                  <c:v>545.9699707</c:v>
                </c:pt>
                <c:pt idx="128">
                  <c:v>547.0100097999996</c:v>
                </c:pt>
                <c:pt idx="129">
                  <c:v>548.0499877999999</c:v>
                </c:pt>
                <c:pt idx="130">
                  <c:v>548.9500121999992</c:v>
                </c:pt>
                <c:pt idx="131">
                  <c:v>550.0</c:v>
                </c:pt>
                <c:pt idx="132">
                  <c:v>551.039978</c:v>
                </c:pt>
                <c:pt idx="133">
                  <c:v>551.9400023999996</c:v>
                </c:pt>
                <c:pt idx="134">
                  <c:v>552.9799805</c:v>
                </c:pt>
                <c:pt idx="135">
                  <c:v>554.0200194999999</c:v>
                </c:pt>
                <c:pt idx="136">
                  <c:v>555.0700073</c:v>
                </c:pt>
                <c:pt idx="137">
                  <c:v>555.9699707</c:v>
                </c:pt>
                <c:pt idx="138">
                  <c:v>557.0100097999996</c:v>
                </c:pt>
                <c:pt idx="139">
                  <c:v>558.0499877999999</c:v>
                </c:pt>
                <c:pt idx="140">
                  <c:v>558.9500121999992</c:v>
                </c:pt>
                <c:pt idx="141">
                  <c:v>560.0</c:v>
                </c:pt>
                <c:pt idx="142">
                  <c:v>561.0200194999999</c:v>
                </c:pt>
                <c:pt idx="143">
                  <c:v>562.0499877999999</c:v>
                </c:pt>
                <c:pt idx="144">
                  <c:v>562.9400023999996</c:v>
                </c:pt>
                <c:pt idx="145">
                  <c:v>563.9699707</c:v>
                </c:pt>
                <c:pt idx="146">
                  <c:v>565.0</c:v>
                </c:pt>
                <c:pt idx="147">
                  <c:v>566.0200194999999</c:v>
                </c:pt>
                <c:pt idx="148">
                  <c:v>567.0499877999999</c:v>
                </c:pt>
                <c:pt idx="149">
                  <c:v>567.9400023999996</c:v>
                </c:pt>
                <c:pt idx="150">
                  <c:v>568.9699707</c:v>
                </c:pt>
                <c:pt idx="151">
                  <c:v>570.0</c:v>
                </c:pt>
                <c:pt idx="152">
                  <c:v>571.0200194999999</c:v>
                </c:pt>
                <c:pt idx="153">
                  <c:v>572.0499877999999</c:v>
                </c:pt>
                <c:pt idx="154">
                  <c:v>572.9400023999996</c:v>
                </c:pt>
                <c:pt idx="155">
                  <c:v>573.9699707</c:v>
                </c:pt>
                <c:pt idx="156">
                  <c:v>575.0</c:v>
                </c:pt>
                <c:pt idx="157">
                  <c:v>576.0200194999999</c:v>
                </c:pt>
                <c:pt idx="158">
                  <c:v>577.0499877999999</c:v>
                </c:pt>
                <c:pt idx="159">
                  <c:v>577.9400023999996</c:v>
                </c:pt>
                <c:pt idx="160">
                  <c:v>578.9699707</c:v>
                </c:pt>
                <c:pt idx="161">
                  <c:v>580.0</c:v>
                </c:pt>
                <c:pt idx="162">
                  <c:v>581.0200194999999</c:v>
                </c:pt>
              </c:numCache>
            </c:numRef>
          </c:xVal>
          <c:yVal>
            <c:numRef>
              <c:f>Sheet2!$H$2:$H$164</c:f>
              <c:numCache>
                <c:formatCode>General</c:formatCode>
                <c:ptCount val="163"/>
                <c:pt idx="0">
                  <c:v>2.466055869999999</c:v>
                </c:pt>
                <c:pt idx="1">
                  <c:v>2.500743628</c:v>
                </c:pt>
                <c:pt idx="2">
                  <c:v>2.571686506</c:v>
                </c:pt>
                <c:pt idx="3">
                  <c:v>2.649239302</c:v>
                </c:pt>
                <c:pt idx="4">
                  <c:v>2.744688749000001</c:v>
                </c:pt>
                <c:pt idx="5">
                  <c:v>2.808729649</c:v>
                </c:pt>
                <c:pt idx="6">
                  <c:v>2.888209343</c:v>
                </c:pt>
                <c:pt idx="7">
                  <c:v>2.97781229</c:v>
                </c:pt>
                <c:pt idx="8">
                  <c:v>3.089657068</c:v>
                </c:pt>
                <c:pt idx="9">
                  <c:v>3.18780756</c:v>
                </c:pt>
                <c:pt idx="10">
                  <c:v>3.302133322</c:v>
                </c:pt>
                <c:pt idx="11">
                  <c:v>3.410109043</c:v>
                </c:pt>
                <c:pt idx="12">
                  <c:v>3.519708157</c:v>
                </c:pt>
                <c:pt idx="13">
                  <c:v>3.632569312999999</c:v>
                </c:pt>
                <c:pt idx="14">
                  <c:v>3.75534749</c:v>
                </c:pt>
                <c:pt idx="15">
                  <c:v>3.869325638</c:v>
                </c:pt>
                <c:pt idx="16">
                  <c:v>4.006286621</c:v>
                </c:pt>
                <c:pt idx="17">
                  <c:v>4.138392925</c:v>
                </c:pt>
                <c:pt idx="18">
                  <c:v>4.270682335</c:v>
                </c:pt>
                <c:pt idx="19">
                  <c:v>4.442876338999999</c:v>
                </c:pt>
                <c:pt idx="20">
                  <c:v>4.636151314</c:v>
                </c:pt>
                <c:pt idx="21">
                  <c:v>4.815210818999994</c:v>
                </c:pt>
                <c:pt idx="22">
                  <c:v>4.983556746999999</c:v>
                </c:pt>
                <c:pt idx="23">
                  <c:v>5.188279629</c:v>
                </c:pt>
                <c:pt idx="24">
                  <c:v>5.409362793</c:v>
                </c:pt>
                <c:pt idx="25">
                  <c:v>5.658596038999994</c:v>
                </c:pt>
                <c:pt idx="26">
                  <c:v>5.883335114</c:v>
                </c:pt>
                <c:pt idx="27">
                  <c:v>6.099795817999999</c:v>
                </c:pt>
                <c:pt idx="28">
                  <c:v>6.333249092</c:v>
                </c:pt>
                <c:pt idx="29">
                  <c:v>6.608303069999999</c:v>
                </c:pt>
                <c:pt idx="30">
                  <c:v>6.877693653</c:v>
                </c:pt>
                <c:pt idx="31">
                  <c:v>7.159620285</c:v>
                </c:pt>
                <c:pt idx="32">
                  <c:v>7.449679375</c:v>
                </c:pt>
                <c:pt idx="33">
                  <c:v>7.723744868999994</c:v>
                </c:pt>
                <c:pt idx="34">
                  <c:v>8.038501739999997</c:v>
                </c:pt>
                <c:pt idx="35">
                  <c:v>8.343466759</c:v>
                </c:pt>
                <c:pt idx="36">
                  <c:v>8.681035042</c:v>
                </c:pt>
                <c:pt idx="37">
                  <c:v>9.010004997</c:v>
                </c:pt>
                <c:pt idx="38">
                  <c:v>9.31300354</c:v>
                </c:pt>
                <c:pt idx="39">
                  <c:v>9.634567260999998</c:v>
                </c:pt>
                <c:pt idx="40">
                  <c:v>9.993966103</c:v>
                </c:pt>
                <c:pt idx="41">
                  <c:v>10.32052326</c:v>
                </c:pt>
                <c:pt idx="42">
                  <c:v>10.66516399</c:v>
                </c:pt>
                <c:pt idx="43">
                  <c:v>10.98973942</c:v>
                </c:pt>
                <c:pt idx="44">
                  <c:v>11.31733704</c:v>
                </c:pt>
                <c:pt idx="45">
                  <c:v>11.66817379</c:v>
                </c:pt>
                <c:pt idx="46">
                  <c:v>12.00418663</c:v>
                </c:pt>
                <c:pt idx="47">
                  <c:v>12.35279846</c:v>
                </c:pt>
                <c:pt idx="48">
                  <c:v>12.68259716</c:v>
                </c:pt>
                <c:pt idx="49">
                  <c:v>13.03714561</c:v>
                </c:pt>
                <c:pt idx="50">
                  <c:v>13.39067745</c:v>
                </c:pt>
                <c:pt idx="51">
                  <c:v>13.70865631</c:v>
                </c:pt>
                <c:pt idx="52">
                  <c:v>14.00516987</c:v>
                </c:pt>
                <c:pt idx="53">
                  <c:v>14.3232832</c:v>
                </c:pt>
                <c:pt idx="54">
                  <c:v>14.63160801</c:v>
                </c:pt>
                <c:pt idx="55">
                  <c:v>14.93057823</c:v>
                </c:pt>
                <c:pt idx="56">
                  <c:v>15.26396656</c:v>
                </c:pt>
                <c:pt idx="57">
                  <c:v>15.58983421</c:v>
                </c:pt>
                <c:pt idx="58">
                  <c:v>15.90261459</c:v>
                </c:pt>
                <c:pt idx="59">
                  <c:v>16.1851902</c:v>
                </c:pt>
                <c:pt idx="60">
                  <c:v>16.4851017</c:v>
                </c:pt>
                <c:pt idx="61">
                  <c:v>16.80457115</c:v>
                </c:pt>
                <c:pt idx="62">
                  <c:v>17.10356712</c:v>
                </c:pt>
                <c:pt idx="63">
                  <c:v>17.3734169</c:v>
                </c:pt>
                <c:pt idx="64">
                  <c:v>17.64452171</c:v>
                </c:pt>
                <c:pt idx="65">
                  <c:v>17.92360497</c:v>
                </c:pt>
                <c:pt idx="66">
                  <c:v>18.21827507</c:v>
                </c:pt>
                <c:pt idx="67">
                  <c:v>18.51385307</c:v>
                </c:pt>
                <c:pt idx="68">
                  <c:v>18.77040291</c:v>
                </c:pt>
                <c:pt idx="69">
                  <c:v>19.02250862</c:v>
                </c:pt>
                <c:pt idx="70">
                  <c:v>19.28327942</c:v>
                </c:pt>
                <c:pt idx="71">
                  <c:v>19.53116035</c:v>
                </c:pt>
                <c:pt idx="72">
                  <c:v>19.77438164</c:v>
                </c:pt>
                <c:pt idx="73">
                  <c:v>20.00974082999998</c:v>
                </c:pt>
                <c:pt idx="74">
                  <c:v>20.23388481</c:v>
                </c:pt>
                <c:pt idx="75">
                  <c:v>20.45822906</c:v>
                </c:pt>
                <c:pt idx="76">
                  <c:v>20.6451931</c:v>
                </c:pt>
                <c:pt idx="77">
                  <c:v>20.85725403</c:v>
                </c:pt>
                <c:pt idx="78">
                  <c:v>21.08075905</c:v>
                </c:pt>
                <c:pt idx="79">
                  <c:v>21.28244208999996</c:v>
                </c:pt>
                <c:pt idx="80">
                  <c:v>21.46068001</c:v>
                </c:pt>
                <c:pt idx="81">
                  <c:v>21.60918617</c:v>
                </c:pt>
                <c:pt idx="82">
                  <c:v>21.74653243999999</c:v>
                </c:pt>
                <c:pt idx="83">
                  <c:v>21.88444901</c:v>
                </c:pt>
                <c:pt idx="84">
                  <c:v>22.01795959</c:v>
                </c:pt>
                <c:pt idx="85">
                  <c:v>22.15773391999999</c:v>
                </c:pt>
                <c:pt idx="86">
                  <c:v>22.26851462999998</c:v>
                </c:pt>
                <c:pt idx="87">
                  <c:v>22.38105774</c:v>
                </c:pt>
                <c:pt idx="88">
                  <c:v>22.43881607</c:v>
                </c:pt>
                <c:pt idx="89">
                  <c:v>22.4838047</c:v>
                </c:pt>
                <c:pt idx="90">
                  <c:v>22.54757309</c:v>
                </c:pt>
                <c:pt idx="91">
                  <c:v>22.65404701</c:v>
                </c:pt>
                <c:pt idx="92">
                  <c:v>22.70077514999999</c:v>
                </c:pt>
                <c:pt idx="93">
                  <c:v>22.74560355999999</c:v>
                </c:pt>
                <c:pt idx="94">
                  <c:v>22.81448364</c:v>
                </c:pt>
                <c:pt idx="95">
                  <c:v>22.8564682</c:v>
                </c:pt>
                <c:pt idx="96">
                  <c:v>22.88026619</c:v>
                </c:pt>
                <c:pt idx="97">
                  <c:v>22.87865257</c:v>
                </c:pt>
                <c:pt idx="98">
                  <c:v>22.89823532</c:v>
                </c:pt>
                <c:pt idx="99">
                  <c:v>22.89782333</c:v>
                </c:pt>
                <c:pt idx="100">
                  <c:v>22.87164878999999</c:v>
                </c:pt>
                <c:pt idx="101">
                  <c:v>22.85214043</c:v>
                </c:pt>
                <c:pt idx="102">
                  <c:v>22.86198044</c:v>
                </c:pt>
                <c:pt idx="103">
                  <c:v>22.79143523999999</c:v>
                </c:pt>
                <c:pt idx="104">
                  <c:v>22.74433708</c:v>
                </c:pt>
                <c:pt idx="105">
                  <c:v>22.69825554000001</c:v>
                </c:pt>
                <c:pt idx="106">
                  <c:v>22.63642883</c:v>
                </c:pt>
                <c:pt idx="107">
                  <c:v>22.54859352</c:v>
                </c:pt>
                <c:pt idx="108">
                  <c:v>22.49095917</c:v>
                </c:pt>
                <c:pt idx="109">
                  <c:v>22.44714546000001</c:v>
                </c:pt>
                <c:pt idx="110">
                  <c:v>22.3729248</c:v>
                </c:pt>
                <c:pt idx="111">
                  <c:v>22.28483963</c:v>
                </c:pt>
                <c:pt idx="112">
                  <c:v>22.19021988</c:v>
                </c:pt>
                <c:pt idx="113">
                  <c:v>22.09580803</c:v>
                </c:pt>
                <c:pt idx="114">
                  <c:v>21.9683876</c:v>
                </c:pt>
                <c:pt idx="115">
                  <c:v>21.87088966</c:v>
                </c:pt>
                <c:pt idx="116">
                  <c:v>21.74909401</c:v>
                </c:pt>
                <c:pt idx="117">
                  <c:v>21.58330345</c:v>
                </c:pt>
                <c:pt idx="118">
                  <c:v>21.41183472000001</c:v>
                </c:pt>
                <c:pt idx="119">
                  <c:v>21.24566841</c:v>
                </c:pt>
                <c:pt idx="120">
                  <c:v>21.07876205</c:v>
                </c:pt>
                <c:pt idx="121">
                  <c:v>20.90248108</c:v>
                </c:pt>
                <c:pt idx="122">
                  <c:v>20.74747658</c:v>
                </c:pt>
                <c:pt idx="123">
                  <c:v>20.5781002</c:v>
                </c:pt>
                <c:pt idx="124">
                  <c:v>20.41673087999999</c:v>
                </c:pt>
                <c:pt idx="125">
                  <c:v>20.23076248</c:v>
                </c:pt>
                <c:pt idx="126">
                  <c:v>20.03839302</c:v>
                </c:pt>
                <c:pt idx="127">
                  <c:v>19.85742188</c:v>
                </c:pt>
                <c:pt idx="128">
                  <c:v>19.6693325</c:v>
                </c:pt>
                <c:pt idx="129">
                  <c:v>19.48926735</c:v>
                </c:pt>
                <c:pt idx="130">
                  <c:v>19.27263832</c:v>
                </c:pt>
                <c:pt idx="131">
                  <c:v>19.08809279999998</c:v>
                </c:pt>
                <c:pt idx="132">
                  <c:v>18.89413071</c:v>
                </c:pt>
                <c:pt idx="133">
                  <c:v>18.68829346</c:v>
                </c:pt>
                <c:pt idx="134">
                  <c:v>18.46830939999999</c:v>
                </c:pt>
                <c:pt idx="135">
                  <c:v>18.2540226</c:v>
                </c:pt>
                <c:pt idx="136">
                  <c:v>18.03956795</c:v>
                </c:pt>
                <c:pt idx="137">
                  <c:v>17.82375717</c:v>
                </c:pt>
                <c:pt idx="138">
                  <c:v>17.61061668</c:v>
                </c:pt>
                <c:pt idx="139">
                  <c:v>17.38764953999996</c:v>
                </c:pt>
                <c:pt idx="140">
                  <c:v>17.17769051</c:v>
                </c:pt>
                <c:pt idx="141">
                  <c:v>16.92059326</c:v>
                </c:pt>
                <c:pt idx="142">
                  <c:v>16.72316742</c:v>
                </c:pt>
                <c:pt idx="143">
                  <c:v>16.49212264999999</c:v>
                </c:pt>
                <c:pt idx="144">
                  <c:v>16.2598896</c:v>
                </c:pt>
                <c:pt idx="145">
                  <c:v>16.04964255999999</c:v>
                </c:pt>
                <c:pt idx="146">
                  <c:v>15.85808086</c:v>
                </c:pt>
                <c:pt idx="147">
                  <c:v>15.64941978</c:v>
                </c:pt>
                <c:pt idx="148">
                  <c:v>15.40384102</c:v>
                </c:pt>
                <c:pt idx="149">
                  <c:v>15.15979862</c:v>
                </c:pt>
                <c:pt idx="150">
                  <c:v>14.96565819</c:v>
                </c:pt>
                <c:pt idx="151">
                  <c:v>14.74628925</c:v>
                </c:pt>
                <c:pt idx="152">
                  <c:v>14.53162766</c:v>
                </c:pt>
                <c:pt idx="153">
                  <c:v>14.33564663</c:v>
                </c:pt>
                <c:pt idx="154">
                  <c:v>14.11506462</c:v>
                </c:pt>
                <c:pt idx="155">
                  <c:v>13.91227341</c:v>
                </c:pt>
                <c:pt idx="156">
                  <c:v>13.71401787</c:v>
                </c:pt>
                <c:pt idx="157">
                  <c:v>13.49450588</c:v>
                </c:pt>
                <c:pt idx="158">
                  <c:v>13.32005024</c:v>
                </c:pt>
                <c:pt idx="159">
                  <c:v>13.12716961</c:v>
                </c:pt>
                <c:pt idx="160">
                  <c:v>12.95497704</c:v>
                </c:pt>
                <c:pt idx="161">
                  <c:v>12.78438377</c:v>
                </c:pt>
                <c:pt idx="162">
                  <c:v>12.61562157</c:v>
                </c:pt>
              </c:numCache>
            </c:numRef>
          </c:yVal>
          <c:smooth val="0"/>
        </c:ser>
        <c:ser>
          <c:idx val="7"/>
          <c:order val="7"/>
          <c:tx>
            <c:strRef>
              <c:f>Sheet2!$I$1</c:f>
              <c:strCache>
                <c:ptCount val="1"/>
                <c:pt idx="0">
                  <c:v>[Zn2+]=1*10^-3</c:v>
                </c:pt>
              </c:strCache>
            </c:strRef>
          </c:tx>
          <c:spPr>
            <a:ln w="28575" cmpd="sng">
              <a:solidFill>
                <a:schemeClr val="accent6">
                  <a:lumMod val="50000"/>
                </a:schemeClr>
              </a:solidFill>
            </a:ln>
          </c:spPr>
          <c:marker>
            <c:symbol val="none"/>
          </c:marker>
          <c:xVal>
            <c:numRef>
              <c:f>Sheet2!$A$2:$A$164</c:f>
              <c:numCache>
                <c:formatCode>General</c:formatCode>
                <c:ptCount val="163"/>
                <c:pt idx="0">
                  <c:v>419.0700073</c:v>
                </c:pt>
                <c:pt idx="1">
                  <c:v>420.0</c:v>
                </c:pt>
                <c:pt idx="2">
                  <c:v>421.0599976</c:v>
                </c:pt>
                <c:pt idx="3">
                  <c:v>421.9599915</c:v>
                </c:pt>
                <c:pt idx="4">
                  <c:v>423.0299988</c:v>
                </c:pt>
                <c:pt idx="5">
                  <c:v>423.9299927</c:v>
                </c:pt>
                <c:pt idx="6">
                  <c:v>425.0</c:v>
                </c:pt>
                <c:pt idx="7">
                  <c:v>426.0599976</c:v>
                </c:pt>
                <c:pt idx="8">
                  <c:v>426.9599915</c:v>
                </c:pt>
                <c:pt idx="9">
                  <c:v>428.0299988</c:v>
                </c:pt>
                <c:pt idx="10">
                  <c:v>428.9299927</c:v>
                </c:pt>
                <c:pt idx="11">
                  <c:v>430.0</c:v>
                </c:pt>
                <c:pt idx="12">
                  <c:v>431.0599976</c:v>
                </c:pt>
                <c:pt idx="13">
                  <c:v>431.9599915</c:v>
                </c:pt>
                <c:pt idx="14">
                  <c:v>433.0299988</c:v>
                </c:pt>
                <c:pt idx="15">
                  <c:v>433.9299927</c:v>
                </c:pt>
                <c:pt idx="16">
                  <c:v>435.0</c:v>
                </c:pt>
                <c:pt idx="17">
                  <c:v>436.0599976</c:v>
                </c:pt>
                <c:pt idx="18">
                  <c:v>436.9599915</c:v>
                </c:pt>
                <c:pt idx="19">
                  <c:v>438.0299988</c:v>
                </c:pt>
                <c:pt idx="20">
                  <c:v>438.9299927</c:v>
                </c:pt>
                <c:pt idx="21">
                  <c:v>440.0</c:v>
                </c:pt>
                <c:pt idx="22">
                  <c:v>441.0599976</c:v>
                </c:pt>
                <c:pt idx="23">
                  <c:v>441.9599915</c:v>
                </c:pt>
                <c:pt idx="24">
                  <c:v>443.0299988</c:v>
                </c:pt>
                <c:pt idx="25">
                  <c:v>443.9299927</c:v>
                </c:pt>
                <c:pt idx="26">
                  <c:v>445.0</c:v>
                </c:pt>
                <c:pt idx="27">
                  <c:v>446.0599976</c:v>
                </c:pt>
                <c:pt idx="28">
                  <c:v>446.9599915</c:v>
                </c:pt>
                <c:pt idx="29">
                  <c:v>448.0299988</c:v>
                </c:pt>
                <c:pt idx="30">
                  <c:v>448.9299927</c:v>
                </c:pt>
                <c:pt idx="31">
                  <c:v>450.0</c:v>
                </c:pt>
                <c:pt idx="32">
                  <c:v>451.0599976</c:v>
                </c:pt>
                <c:pt idx="33">
                  <c:v>451.9599915</c:v>
                </c:pt>
                <c:pt idx="34">
                  <c:v>453.0299988</c:v>
                </c:pt>
                <c:pt idx="35">
                  <c:v>453.9299927</c:v>
                </c:pt>
                <c:pt idx="36">
                  <c:v>455.0</c:v>
                </c:pt>
                <c:pt idx="37">
                  <c:v>456.0599976</c:v>
                </c:pt>
                <c:pt idx="38">
                  <c:v>456.9599915</c:v>
                </c:pt>
                <c:pt idx="39">
                  <c:v>458.0299988</c:v>
                </c:pt>
                <c:pt idx="40">
                  <c:v>458.9299927</c:v>
                </c:pt>
                <c:pt idx="41">
                  <c:v>460.0</c:v>
                </c:pt>
                <c:pt idx="42">
                  <c:v>461.0599976</c:v>
                </c:pt>
                <c:pt idx="43">
                  <c:v>461.9599915</c:v>
                </c:pt>
                <c:pt idx="44">
                  <c:v>463.0299988</c:v>
                </c:pt>
                <c:pt idx="45">
                  <c:v>463.9299927</c:v>
                </c:pt>
                <c:pt idx="46">
                  <c:v>465.0</c:v>
                </c:pt>
                <c:pt idx="47">
                  <c:v>466.0599976</c:v>
                </c:pt>
                <c:pt idx="48">
                  <c:v>466.9599915</c:v>
                </c:pt>
                <c:pt idx="49">
                  <c:v>468.0299988</c:v>
                </c:pt>
                <c:pt idx="50">
                  <c:v>468.9299927</c:v>
                </c:pt>
                <c:pt idx="51">
                  <c:v>470.0</c:v>
                </c:pt>
                <c:pt idx="52">
                  <c:v>471.0599976</c:v>
                </c:pt>
                <c:pt idx="53">
                  <c:v>471.9599915</c:v>
                </c:pt>
                <c:pt idx="54">
                  <c:v>473.0299988</c:v>
                </c:pt>
                <c:pt idx="55">
                  <c:v>473.9299927</c:v>
                </c:pt>
                <c:pt idx="56">
                  <c:v>475.0</c:v>
                </c:pt>
                <c:pt idx="57">
                  <c:v>476.0599976</c:v>
                </c:pt>
                <c:pt idx="58">
                  <c:v>476.9599915</c:v>
                </c:pt>
                <c:pt idx="59">
                  <c:v>478.0299988</c:v>
                </c:pt>
                <c:pt idx="60">
                  <c:v>478.9299927</c:v>
                </c:pt>
                <c:pt idx="61">
                  <c:v>480.0</c:v>
                </c:pt>
                <c:pt idx="62">
                  <c:v>481.0599976</c:v>
                </c:pt>
                <c:pt idx="63">
                  <c:v>481.9599915</c:v>
                </c:pt>
                <c:pt idx="64">
                  <c:v>483.0299988</c:v>
                </c:pt>
                <c:pt idx="65">
                  <c:v>483.9299927</c:v>
                </c:pt>
                <c:pt idx="66">
                  <c:v>485.0</c:v>
                </c:pt>
                <c:pt idx="67">
                  <c:v>486.0599976</c:v>
                </c:pt>
                <c:pt idx="68">
                  <c:v>486.9599915</c:v>
                </c:pt>
                <c:pt idx="69">
                  <c:v>488.0299988</c:v>
                </c:pt>
                <c:pt idx="70">
                  <c:v>488.9299927</c:v>
                </c:pt>
                <c:pt idx="71">
                  <c:v>490.0</c:v>
                </c:pt>
                <c:pt idx="72">
                  <c:v>491.0400085</c:v>
                </c:pt>
                <c:pt idx="73">
                  <c:v>491.9400024</c:v>
                </c:pt>
                <c:pt idx="74">
                  <c:v>492.9800109999996</c:v>
                </c:pt>
                <c:pt idx="75">
                  <c:v>494.019989</c:v>
                </c:pt>
                <c:pt idx="76">
                  <c:v>495.0700073</c:v>
                </c:pt>
                <c:pt idx="77">
                  <c:v>495.9700012</c:v>
                </c:pt>
                <c:pt idx="78">
                  <c:v>497.0100097999999</c:v>
                </c:pt>
                <c:pt idx="79">
                  <c:v>498.0499878</c:v>
                </c:pt>
                <c:pt idx="80">
                  <c:v>498.9500121999999</c:v>
                </c:pt>
                <c:pt idx="81">
                  <c:v>500.0</c:v>
                </c:pt>
                <c:pt idx="82">
                  <c:v>501.0400085</c:v>
                </c:pt>
                <c:pt idx="83">
                  <c:v>501.9400024</c:v>
                </c:pt>
                <c:pt idx="84">
                  <c:v>502.9800109999996</c:v>
                </c:pt>
                <c:pt idx="85">
                  <c:v>504.019989</c:v>
                </c:pt>
                <c:pt idx="86">
                  <c:v>505.0700073</c:v>
                </c:pt>
                <c:pt idx="87">
                  <c:v>505.9700012</c:v>
                </c:pt>
                <c:pt idx="88">
                  <c:v>507.0100097999999</c:v>
                </c:pt>
                <c:pt idx="89">
                  <c:v>508.0499878</c:v>
                </c:pt>
                <c:pt idx="90">
                  <c:v>508.9500121999999</c:v>
                </c:pt>
                <c:pt idx="91">
                  <c:v>510.0</c:v>
                </c:pt>
                <c:pt idx="92">
                  <c:v>511.0400085</c:v>
                </c:pt>
                <c:pt idx="93">
                  <c:v>511.9400024</c:v>
                </c:pt>
                <c:pt idx="94">
                  <c:v>512.9799805</c:v>
                </c:pt>
                <c:pt idx="95">
                  <c:v>514.0200194999999</c:v>
                </c:pt>
                <c:pt idx="96">
                  <c:v>515.0700073</c:v>
                </c:pt>
                <c:pt idx="97">
                  <c:v>515.9699707</c:v>
                </c:pt>
                <c:pt idx="98">
                  <c:v>517.0100097999996</c:v>
                </c:pt>
                <c:pt idx="99">
                  <c:v>518.0499877999999</c:v>
                </c:pt>
                <c:pt idx="100">
                  <c:v>518.9500121999992</c:v>
                </c:pt>
                <c:pt idx="101">
                  <c:v>520.0</c:v>
                </c:pt>
                <c:pt idx="102">
                  <c:v>521.039978</c:v>
                </c:pt>
                <c:pt idx="103">
                  <c:v>521.9400023999996</c:v>
                </c:pt>
                <c:pt idx="104">
                  <c:v>522.9799805</c:v>
                </c:pt>
                <c:pt idx="105">
                  <c:v>524.0200194999999</c:v>
                </c:pt>
                <c:pt idx="106">
                  <c:v>525.0700073</c:v>
                </c:pt>
                <c:pt idx="107">
                  <c:v>525.9699707</c:v>
                </c:pt>
                <c:pt idx="108">
                  <c:v>527.0100097999996</c:v>
                </c:pt>
                <c:pt idx="109">
                  <c:v>528.0499877999999</c:v>
                </c:pt>
                <c:pt idx="110">
                  <c:v>528.9500121999992</c:v>
                </c:pt>
                <c:pt idx="111">
                  <c:v>530.0</c:v>
                </c:pt>
                <c:pt idx="112">
                  <c:v>531.039978</c:v>
                </c:pt>
                <c:pt idx="113">
                  <c:v>531.9400023999996</c:v>
                </c:pt>
                <c:pt idx="114">
                  <c:v>532.9799805</c:v>
                </c:pt>
                <c:pt idx="115">
                  <c:v>534.0200194999999</c:v>
                </c:pt>
                <c:pt idx="116">
                  <c:v>535.0700073</c:v>
                </c:pt>
                <c:pt idx="117">
                  <c:v>535.9699707</c:v>
                </c:pt>
                <c:pt idx="118">
                  <c:v>537.0100097999996</c:v>
                </c:pt>
                <c:pt idx="119">
                  <c:v>538.0499877999999</c:v>
                </c:pt>
                <c:pt idx="120">
                  <c:v>538.9500121999992</c:v>
                </c:pt>
                <c:pt idx="121">
                  <c:v>540.0</c:v>
                </c:pt>
                <c:pt idx="122">
                  <c:v>541.039978</c:v>
                </c:pt>
                <c:pt idx="123">
                  <c:v>541.9400023999996</c:v>
                </c:pt>
                <c:pt idx="124">
                  <c:v>542.9799805</c:v>
                </c:pt>
                <c:pt idx="125">
                  <c:v>544.0200194999999</c:v>
                </c:pt>
                <c:pt idx="126">
                  <c:v>545.0700073</c:v>
                </c:pt>
                <c:pt idx="127">
                  <c:v>545.9699707</c:v>
                </c:pt>
                <c:pt idx="128">
                  <c:v>547.0100097999996</c:v>
                </c:pt>
                <c:pt idx="129">
                  <c:v>548.0499877999999</c:v>
                </c:pt>
                <c:pt idx="130">
                  <c:v>548.9500121999992</c:v>
                </c:pt>
                <c:pt idx="131">
                  <c:v>550.0</c:v>
                </c:pt>
                <c:pt idx="132">
                  <c:v>551.039978</c:v>
                </c:pt>
                <c:pt idx="133">
                  <c:v>551.9400023999996</c:v>
                </c:pt>
                <c:pt idx="134">
                  <c:v>552.9799805</c:v>
                </c:pt>
                <c:pt idx="135">
                  <c:v>554.0200194999999</c:v>
                </c:pt>
                <c:pt idx="136">
                  <c:v>555.0700073</c:v>
                </c:pt>
                <c:pt idx="137">
                  <c:v>555.9699707</c:v>
                </c:pt>
                <c:pt idx="138">
                  <c:v>557.0100097999996</c:v>
                </c:pt>
                <c:pt idx="139">
                  <c:v>558.0499877999999</c:v>
                </c:pt>
                <c:pt idx="140">
                  <c:v>558.9500121999992</c:v>
                </c:pt>
                <c:pt idx="141">
                  <c:v>560.0</c:v>
                </c:pt>
                <c:pt idx="142">
                  <c:v>561.0200194999999</c:v>
                </c:pt>
                <c:pt idx="143">
                  <c:v>562.0499877999999</c:v>
                </c:pt>
                <c:pt idx="144">
                  <c:v>562.9400023999996</c:v>
                </c:pt>
                <c:pt idx="145">
                  <c:v>563.9699707</c:v>
                </c:pt>
                <c:pt idx="146">
                  <c:v>565.0</c:v>
                </c:pt>
                <c:pt idx="147">
                  <c:v>566.0200194999999</c:v>
                </c:pt>
                <c:pt idx="148">
                  <c:v>567.0499877999999</c:v>
                </c:pt>
                <c:pt idx="149">
                  <c:v>567.9400023999996</c:v>
                </c:pt>
                <c:pt idx="150">
                  <c:v>568.9699707</c:v>
                </c:pt>
                <c:pt idx="151">
                  <c:v>570.0</c:v>
                </c:pt>
                <c:pt idx="152">
                  <c:v>571.0200194999999</c:v>
                </c:pt>
                <c:pt idx="153">
                  <c:v>572.0499877999999</c:v>
                </c:pt>
                <c:pt idx="154">
                  <c:v>572.9400023999996</c:v>
                </c:pt>
                <c:pt idx="155">
                  <c:v>573.9699707</c:v>
                </c:pt>
                <c:pt idx="156">
                  <c:v>575.0</c:v>
                </c:pt>
                <c:pt idx="157">
                  <c:v>576.0200194999999</c:v>
                </c:pt>
                <c:pt idx="158">
                  <c:v>577.0499877999999</c:v>
                </c:pt>
                <c:pt idx="159">
                  <c:v>577.9400023999996</c:v>
                </c:pt>
                <c:pt idx="160">
                  <c:v>578.9699707</c:v>
                </c:pt>
                <c:pt idx="161">
                  <c:v>580.0</c:v>
                </c:pt>
                <c:pt idx="162">
                  <c:v>581.0200194999999</c:v>
                </c:pt>
              </c:numCache>
            </c:numRef>
          </c:xVal>
          <c:yVal>
            <c:numRef>
              <c:f>Sheet2!$I$2:$I$164</c:f>
              <c:numCache>
                <c:formatCode>General</c:formatCode>
                <c:ptCount val="163"/>
                <c:pt idx="0">
                  <c:v>2.743522167</c:v>
                </c:pt>
                <c:pt idx="1">
                  <c:v>2.794323206</c:v>
                </c:pt>
                <c:pt idx="2">
                  <c:v>2.869229555</c:v>
                </c:pt>
                <c:pt idx="3">
                  <c:v>2.929759026</c:v>
                </c:pt>
                <c:pt idx="4">
                  <c:v>2.992788553</c:v>
                </c:pt>
                <c:pt idx="5">
                  <c:v>3.061910629</c:v>
                </c:pt>
                <c:pt idx="6">
                  <c:v>3.152284861</c:v>
                </c:pt>
                <c:pt idx="7">
                  <c:v>3.219535828</c:v>
                </c:pt>
                <c:pt idx="8">
                  <c:v>3.312361717</c:v>
                </c:pt>
                <c:pt idx="9">
                  <c:v>3.419968127999998</c:v>
                </c:pt>
                <c:pt idx="10">
                  <c:v>3.509938002</c:v>
                </c:pt>
                <c:pt idx="11">
                  <c:v>3.6243577</c:v>
                </c:pt>
                <c:pt idx="12">
                  <c:v>3.736584663</c:v>
                </c:pt>
                <c:pt idx="13">
                  <c:v>3.831470251</c:v>
                </c:pt>
                <c:pt idx="14">
                  <c:v>3.955508709</c:v>
                </c:pt>
                <c:pt idx="15">
                  <c:v>4.075160503</c:v>
                </c:pt>
                <c:pt idx="16">
                  <c:v>4.205149651</c:v>
                </c:pt>
                <c:pt idx="17">
                  <c:v>4.352524756999992</c:v>
                </c:pt>
                <c:pt idx="18">
                  <c:v>4.507938385</c:v>
                </c:pt>
                <c:pt idx="19">
                  <c:v>4.651561259999995</c:v>
                </c:pt>
                <c:pt idx="20">
                  <c:v>4.818479060999999</c:v>
                </c:pt>
                <c:pt idx="21">
                  <c:v>4.985551356999996</c:v>
                </c:pt>
                <c:pt idx="22">
                  <c:v>5.159907340999996</c:v>
                </c:pt>
                <c:pt idx="23">
                  <c:v>5.346768379</c:v>
                </c:pt>
                <c:pt idx="24">
                  <c:v>5.535706519999999</c:v>
                </c:pt>
                <c:pt idx="25">
                  <c:v>5.746161461</c:v>
                </c:pt>
                <c:pt idx="26">
                  <c:v>5.957489014</c:v>
                </c:pt>
                <c:pt idx="27">
                  <c:v>6.188444613999999</c:v>
                </c:pt>
                <c:pt idx="28">
                  <c:v>6.403120041</c:v>
                </c:pt>
                <c:pt idx="29">
                  <c:v>6.613064765999996</c:v>
                </c:pt>
                <c:pt idx="30">
                  <c:v>6.870704174</c:v>
                </c:pt>
                <c:pt idx="31">
                  <c:v>7.122910499999993</c:v>
                </c:pt>
                <c:pt idx="32">
                  <c:v>7.408894538999996</c:v>
                </c:pt>
                <c:pt idx="33">
                  <c:v>7.661817550999993</c:v>
                </c:pt>
                <c:pt idx="34">
                  <c:v>7.952320099</c:v>
                </c:pt>
                <c:pt idx="35">
                  <c:v>8.265037537</c:v>
                </c:pt>
                <c:pt idx="36">
                  <c:v>8.561495781</c:v>
                </c:pt>
                <c:pt idx="37">
                  <c:v>8.877318381999998</c:v>
                </c:pt>
                <c:pt idx="38">
                  <c:v>9.174497604</c:v>
                </c:pt>
                <c:pt idx="39">
                  <c:v>9.459999084</c:v>
                </c:pt>
                <c:pt idx="40">
                  <c:v>9.789971351999998</c:v>
                </c:pt>
                <c:pt idx="41">
                  <c:v>10.10482502</c:v>
                </c:pt>
                <c:pt idx="42">
                  <c:v>10.39883327</c:v>
                </c:pt>
                <c:pt idx="43">
                  <c:v>10.72955608</c:v>
                </c:pt>
                <c:pt idx="44">
                  <c:v>11.0355587</c:v>
                </c:pt>
                <c:pt idx="45">
                  <c:v>11.34043312</c:v>
                </c:pt>
                <c:pt idx="46">
                  <c:v>11.66598701</c:v>
                </c:pt>
                <c:pt idx="47">
                  <c:v>11.95129204</c:v>
                </c:pt>
                <c:pt idx="48">
                  <c:v>12.23420525</c:v>
                </c:pt>
                <c:pt idx="49">
                  <c:v>12.54165649</c:v>
                </c:pt>
                <c:pt idx="50">
                  <c:v>12.84616756</c:v>
                </c:pt>
                <c:pt idx="51">
                  <c:v>13.11827564</c:v>
                </c:pt>
                <c:pt idx="52">
                  <c:v>13.39993382</c:v>
                </c:pt>
                <c:pt idx="53">
                  <c:v>13.67352295</c:v>
                </c:pt>
                <c:pt idx="54">
                  <c:v>13.94072437</c:v>
                </c:pt>
                <c:pt idx="55">
                  <c:v>14.19607544</c:v>
                </c:pt>
                <c:pt idx="56">
                  <c:v>14.44737625</c:v>
                </c:pt>
                <c:pt idx="57">
                  <c:v>14.68949223</c:v>
                </c:pt>
                <c:pt idx="58">
                  <c:v>14.96202278</c:v>
                </c:pt>
                <c:pt idx="59">
                  <c:v>15.21511078</c:v>
                </c:pt>
                <c:pt idx="60">
                  <c:v>15.44301701</c:v>
                </c:pt>
                <c:pt idx="61">
                  <c:v>15.69028568</c:v>
                </c:pt>
                <c:pt idx="62">
                  <c:v>15.92808056</c:v>
                </c:pt>
                <c:pt idx="63">
                  <c:v>16.17404366</c:v>
                </c:pt>
                <c:pt idx="64">
                  <c:v>16.3913517</c:v>
                </c:pt>
                <c:pt idx="65">
                  <c:v>16.60268974</c:v>
                </c:pt>
                <c:pt idx="66">
                  <c:v>16.80826187</c:v>
                </c:pt>
                <c:pt idx="67">
                  <c:v>17.02637671999999</c:v>
                </c:pt>
                <c:pt idx="68">
                  <c:v>17.27340889</c:v>
                </c:pt>
                <c:pt idx="69">
                  <c:v>17.48720741</c:v>
                </c:pt>
                <c:pt idx="70">
                  <c:v>17.72485924</c:v>
                </c:pt>
                <c:pt idx="71">
                  <c:v>17.94817543</c:v>
                </c:pt>
                <c:pt idx="72">
                  <c:v>18.15824698999999</c:v>
                </c:pt>
                <c:pt idx="73">
                  <c:v>18.35908318</c:v>
                </c:pt>
                <c:pt idx="74">
                  <c:v>18.56557654999999</c:v>
                </c:pt>
                <c:pt idx="75">
                  <c:v>18.75694847</c:v>
                </c:pt>
                <c:pt idx="76">
                  <c:v>18.93229675</c:v>
                </c:pt>
                <c:pt idx="77">
                  <c:v>19.11503029</c:v>
                </c:pt>
                <c:pt idx="78">
                  <c:v>19.32537651</c:v>
                </c:pt>
                <c:pt idx="79">
                  <c:v>19.48178673</c:v>
                </c:pt>
                <c:pt idx="80">
                  <c:v>19.62573241999999</c:v>
                </c:pt>
                <c:pt idx="81">
                  <c:v>19.77617645</c:v>
                </c:pt>
                <c:pt idx="82">
                  <c:v>19.89430046</c:v>
                </c:pt>
                <c:pt idx="83">
                  <c:v>20.05929565</c:v>
                </c:pt>
                <c:pt idx="84">
                  <c:v>20.18081284</c:v>
                </c:pt>
                <c:pt idx="85">
                  <c:v>20.30912971</c:v>
                </c:pt>
                <c:pt idx="86">
                  <c:v>20.42449951</c:v>
                </c:pt>
                <c:pt idx="87">
                  <c:v>20.52972412</c:v>
                </c:pt>
                <c:pt idx="88">
                  <c:v>20.59567642</c:v>
                </c:pt>
                <c:pt idx="89">
                  <c:v>20.67952347</c:v>
                </c:pt>
                <c:pt idx="90">
                  <c:v>20.76776123</c:v>
                </c:pt>
                <c:pt idx="91">
                  <c:v>20.82693481</c:v>
                </c:pt>
                <c:pt idx="92">
                  <c:v>20.88600349</c:v>
                </c:pt>
                <c:pt idx="93">
                  <c:v>20.94742584</c:v>
                </c:pt>
                <c:pt idx="94">
                  <c:v>21.00123405</c:v>
                </c:pt>
                <c:pt idx="95">
                  <c:v>21.04379463</c:v>
                </c:pt>
                <c:pt idx="96">
                  <c:v>21.07429123</c:v>
                </c:pt>
                <c:pt idx="97">
                  <c:v>21.05856323</c:v>
                </c:pt>
                <c:pt idx="98">
                  <c:v>21.04142761</c:v>
                </c:pt>
                <c:pt idx="99">
                  <c:v>21.05177689</c:v>
                </c:pt>
                <c:pt idx="100">
                  <c:v>21.02283859</c:v>
                </c:pt>
                <c:pt idx="101">
                  <c:v>21.0050087</c:v>
                </c:pt>
                <c:pt idx="102">
                  <c:v>20.96030426</c:v>
                </c:pt>
                <c:pt idx="103">
                  <c:v>20.92062378</c:v>
                </c:pt>
                <c:pt idx="104">
                  <c:v>20.88926888</c:v>
                </c:pt>
                <c:pt idx="105">
                  <c:v>20.84599113000001</c:v>
                </c:pt>
                <c:pt idx="106">
                  <c:v>20.81151962</c:v>
                </c:pt>
                <c:pt idx="107">
                  <c:v>20.74098778</c:v>
                </c:pt>
                <c:pt idx="108">
                  <c:v>20.67086983</c:v>
                </c:pt>
                <c:pt idx="109">
                  <c:v>20.60316467000001</c:v>
                </c:pt>
                <c:pt idx="110">
                  <c:v>20.53567696</c:v>
                </c:pt>
                <c:pt idx="111">
                  <c:v>20.44601631</c:v>
                </c:pt>
                <c:pt idx="112">
                  <c:v>20.34685135</c:v>
                </c:pt>
                <c:pt idx="113">
                  <c:v>20.22633743</c:v>
                </c:pt>
                <c:pt idx="114">
                  <c:v>20.10762404999999</c:v>
                </c:pt>
                <c:pt idx="115">
                  <c:v>19.98193741</c:v>
                </c:pt>
                <c:pt idx="116">
                  <c:v>19.84619521999999</c:v>
                </c:pt>
                <c:pt idx="117">
                  <c:v>19.6825161</c:v>
                </c:pt>
                <c:pt idx="118">
                  <c:v>19.53440665999999</c:v>
                </c:pt>
                <c:pt idx="119">
                  <c:v>19.39365005000001</c:v>
                </c:pt>
                <c:pt idx="120">
                  <c:v>19.2549572</c:v>
                </c:pt>
                <c:pt idx="121">
                  <c:v>19.14073563</c:v>
                </c:pt>
                <c:pt idx="122">
                  <c:v>18.96384048</c:v>
                </c:pt>
                <c:pt idx="123">
                  <c:v>18.83146858</c:v>
                </c:pt>
                <c:pt idx="124">
                  <c:v>18.66242980999999</c:v>
                </c:pt>
                <c:pt idx="125">
                  <c:v>18.52511787</c:v>
                </c:pt>
                <c:pt idx="126">
                  <c:v>18.35719872</c:v>
                </c:pt>
                <c:pt idx="127">
                  <c:v>18.21168518</c:v>
                </c:pt>
                <c:pt idx="128">
                  <c:v>18.03560066</c:v>
                </c:pt>
                <c:pt idx="129">
                  <c:v>17.85956764000001</c:v>
                </c:pt>
                <c:pt idx="130">
                  <c:v>17.70365334</c:v>
                </c:pt>
                <c:pt idx="131">
                  <c:v>17.52672768</c:v>
                </c:pt>
                <c:pt idx="132">
                  <c:v>17.32124519</c:v>
                </c:pt>
                <c:pt idx="133">
                  <c:v>17.13175011</c:v>
                </c:pt>
                <c:pt idx="134">
                  <c:v>16.95271111</c:v>
                </c:pt>
                <c:pt idx="135">
                  <c:v>16.7887764</c:v>
                </c:pt>
                <c:pt idx="136">
                  <c:v>16.62603568999999</c:v>
                </c:pt>
                <c:pt idx="137">
                  <c:v>16.43526839999999</c:v>
                </c:pt>
                <c:pt idx="138">
                  <c:v>16.23412323</c:v>
                </c:pt>
                <c:pt idx="139">
                  <c:v>16.06513596</c:v>
                </c:pt>
                <c:pt idx="140">
                  <c:v>15.88562298</c:v>
                </c:pt>
                <c:pt idx="141">
                  <c:v>15.70064449</c:v>
                </c:pt>
                <c:pt idx="142">
                  <c:v>15.50025558</c:v>
                </c:pt>
                <c:pt idx="143">
                  <c:v>15.31030464</c:v>
                </c:pt>
                <c:pt idx="144">
                  <c:v>15.10961914</c:v>
                </c:pt>
                <c:pt idx="145">
                  <c:v>14.89134216</c:v>
                </c:pt>
                <c:pt idx="146">
                  <c:v>14.68924618</c:v>
                </c:pt>
                <c:pt idx="147">
                  <c:v>14.4997654</c:v>
                </c:pt>
                <c:pt idx="148">
                  <c:v>14.27948761</c:v>
                </c:pt>
                <c:pt idx="149">
                  <c:v>14.03174496</c:v>
                </c:pt>
                <c:pt idx="150">
                  <c:v>13.83449554</c:v>
                </c:pt>
                <c:pt idx="151">
                  <c:v>13.62161255</c:v>
                </c:pt>
                <c:pt idx="152">
                  <c:v>13.41717529</c:v>
                </c:pt>
                <c:pt idx="153">
                  <c:v>13.22311401</c:v>
                </c:pt>
                <c:pt idx="154">
                  <c:v>13.01851368</c:v>
                </c:pt>
                <c:pt idx="155">
                  <c:v>12.81291866</c:v>
                </c:pt>
                <c:pt idx="156">
                  <c:v>12.61819553</c:v>
                </c:pt>
                <c:pt idx="157">
                  <c:v>12.41697788</c:v>
                </c:pt>
                <c:pt idx="158">
                  <c:v>12.23152828</c:v>
                </c:pt>
                <c:pt idx="159">
                  <c:v>12.06219292</c:v>
                </c:pt>
                <c:pt idx="160">
                  <c:v>11.86987591</c:v>
                </c:pt>
                <c:pt idx="161">
                  <c:v>11.69164944</c:v>
                </c:pt>
                <c:pt idx="162">
                  <c:v>11.48096371</c:v>
                </c:pt>
              </c:numCache>
            </c:numRef>
          </c:yVal>
          <c:smooth val="0"/>
        </c:ser>
        <c:ser>
          <c:idx val="8"/>
          <c:order val="8"/>
          <c:tx>
            <c:strRef>
              <c:f>Sheet2!$J$1</c:f>
              <c:strCache>
                <c:ptCount val="1"/>
                <c:pt idx="0">
                  <c:v>[Zn2+]=5*10^-3</c:v>
                </c:pt>
              </c:strCache>
            </c:strRef>
          </c:tx>
          <c:spPr>
            <a:ln w="28575" cmpd="sng">
              <a:solidFill>
                <a:srgbClr val="660066"/>
              </a:solidFill>
            </a:ln>
          </c:spPr>
          <c:marker>
            <c:symbol val="none"/>
          </c:marker>
          <c:xVal>
            <c:numRef>
              <c:f>Sheet2!$A$2:$A$164</c:f>
              <c:numCache>
                <c:formatCode>General</c:formatCode>
                <c:ptCount val="163"/>
                <c:pt idx="0">
                  <c:v>419.0700073</c:v>
                </c:pt>
                <c:pt idx="1">
                  <c:v>420.0</c:v>
                </c:pt>
                <c:pt idx="2">
                  <c:v>421.0599976</c:v>
                </c:pt>
                <c:pt idx="3">
                  <c:v>421.9599915</c:v>
                </c:pt>
                <c:pt idx="4">
                  <c:v>423.0299988</c:v>
                </c:pt>
                <c:pt idx="5">
                  <c:v>423.9299927</c:v>
                </c:pt>
                <c:pt idx="6">
                  <c:v>425.0</c:v>
                </c:pt>
                <c:pt idx="7">
                  <c:v>426.0599976</c:v>
                </c:pt>
                <c:pt idx="8">
                  <c:v>426.9599915</c:v>
                </c:pt>
                <c:pt idx="9">
                  <c:v>428.0299988</c:v>
                </c:pt>
                <c:pt idx="10">
                  <c:v>428.9299927</c:v>
                </c:pt>
                <c:pt idx="11">
                  <c:v>430.0</c:v>
                </c:pt>
                <c:pt idx="12">
                  <c:v>431.0599976</c:v>
                </c:pt>
                <c:pt idx="13">
                  <c:v>431.9599915</c:v>
                </c:pt>
                <c:pt idx="14">
                  <c:v>433.0299988</c:v>
                </c:pt>
                <c:pt idx="15">
                  <c:v>433.9299927</c:v>
                </c:pt>
                <c:pt idx="16">
                  <c:v>435.0</c:v>
                </c:pt>
                <c:pt idx="17">
                  <c:v>436.0599976</c:v>
                </c:pt>
                <c:pt idx="18">
                  <c:v>436.9599915</c:v>
                </c:pt>
                <c:pt idx="19">
                  <c:v>438.0299988</c:v>
                </c:pt>
                <c:pt idx="20">
                  <c:v>438.9299927</c:v>
                </c:pt>
                <c:pt idx="21">
                  <c:v>440.0</c:v>
                </c:pt>
                <c:pt idx="22">
                  <c:v>441.0599976</c:v>
                </c:pt>
                <c:pt idx="23">
                  <c:v>441.9599915</c:v>
                </c:pt>
                <c:pt idx="24">
                  <c:v>443.0299988</c:v>
                </c:pt>
                <c:pt idx="25">
                  <c:v>443.9299927</c:v>
                </c:pt>
                <c:pt idx="26">
                  <c:v>445.0</c:v>
                </c:pt>
                <c:pt idx="27">
                  <c:v>446.0599976</c:v>
                </c:pt>
                <c:pt idx="28">
                  <c:v>446.9599915</c:v>
                </c:pt>
                <c:pt idx="29">
                  <c:v>448.0299988</c:v>
                </c:pt>
                <c:pt idx="30">
                  <c:v>448.9299927</c:v>
                </c:pt>
                <c:pt idx="31">
                  <c:v>450.0</c:v>
                </c:pt>
                <c:pt idx="32">
                  <c:v>451.0599976</c:v>
                </c:pt>
                <c:pt idx="33">
                  <c:v>451.9599915</c:v>
                </c:pt>
                <c:pt idx="34">
                  <c:v>453.0299988</c:v>
                </c:pt>
                <c:pt idx="35">
                  <c:v>453.9299927</c:v>
                </c:pt>
                <c:pt idx="36">
                  <c:v>455.0</c:v>
                </c:pt>
                <c:pt idx="37">
                  <c:v>456.0599976</c:v>
                </c:pt>
                <c:pt idx="38">
                  <c:v>456.9599915</c:v>
                </c:pt>
                <c:pt idx="39">
                  <c:v>458.0299988</c:v>
                </c:pt>
                <c:pt idx="40">
                  <c:v>458.9299927</c:v>
                </c:pt>
                <c:pt idx="41">
                  <c:v>460.0</c:v>
                </c:pt>
                <c:pt idx="42">
                  <c:v>461.0599976</c:v>
                </c:pt>
                <c:pt idx="43">
                  <c:v>461.9599915</c:v>
                </c:pt>
                <c:pt idx="44">
                  <c:v>463.0299988</c:v>
                </c:pt>
                <c:pt idx="45">
                  <c:v>463.9299927</c:v>
                </c:pt>
                <c:pt idx="46">
                  <c:v>465.0</c:v>
                </c:pt>
                <c:pt idx="47">
                  <c:v>466.0599976</c:v>
                </c:pt>
                <c:pt idx="48">
                  <c:v>466.9599915</c:v>
                </c:pt>
                <c:pt idx="49">
                  <c:v>468.0299988</c:v>
                </c:pt>
                <c:pt idx="50">
                  <c:v>468.9299927</c:v>
                </c:pt>
                <c:pt idx="51">
                  <c:v>470.0</c:v>
                </c:pt>
                <c:pt idx="52">
                  <c:v>471.0599976</c:v>
                </c:pt>
                <c:pt idx="53">
                  <c:v>471.9599915</c:v>
                </c:pt>
                <c:pt idx="54">
                  <c:v>473.0299988</c:v>
                </c:pt>
                <c:pt idx="55">
                  <c:v>473.9299927</c:v>
                </c:pt>
                <c:pt idx="56">
                  <c:v>475.0</c:v>
                </c:pt>
                <c:pt idx="57">
                  <c:v>476.0599976</c:v>
                </c:pt>
                <c:pt idx="58">
                  <c:v>476.9599915</c:v>
                </c:pt>
                <c:pt idx="59">
                  <c:v>478.0299988</c:v>
                </c:pt>
                <c:pt idx="60">
                  <c:v>478.9299927</c:v>
                </c:pt>
                <c:pt idx="61">
                  <c:v>480.0</c:v>
                </c:pt>
                <c:pt idx="62">
                  <c:v>481.0599976</c:v>
                </c:pt>
                <c:pt idx="63">
                  <c:v>481.9599915</c:v>
                </c:pt>
                <c:pt idx="64">
                  <c:v>483.0299988</c:v>
                </c:pt>
                <c:pt idx="65">
                  <c:v>483.9299927</c:v>
                </c:pt>
                <c:pt idx="66">
                  <c:v>485.0</c:v>
                </c:pt>
                <c:pt idx="67">
                  <c:v>486.0599976</c:v>
                </c:pt>
                <c:pt idx="68">
                  <c:v>486.9599915</c:v>
                </c:pt>
                <c:pt idx="69">
                  <c:v>488.0299988</c:v>
                </c:pt>
                <c:pt idx="70">
                  <c:v>488.9299927</c:v>
                </c:pt>
                <c:pt idx="71">
                  <c:v>490.0</c:v>
                </c:pt>
                <c:pt idx="72">
                  <c:v>491.0400085</c:v>
                </c:pt>
                <c:pt idx="73">
                  <c:v>491.9400024</c:v>
                </c:pt>
                <c:pt idx="74">
                  <c:v>492.9800109999996</c:v>
                </c:pt>
                <c:pt idx="75">
                  <c:v>494.019989</c:v>
                </c:pt>
                <c:pt idx="76">
                  <c:v>495.0700073</c:v>
                </c:pt>
                <c:pt idx="77">
                  <c:v>495.9700012</c:v>
                </c:pt>
                <c:pt idx="78">
                  <c:v>497.0100097999999</c:v>
                </c:pt>
                <c:pt idx="79">
                  <c:v>498.0499878</c:v>
                </c:pt>
                <c:pt idx="80">
                  <c:v>498.9500121999999</c:v>
                </c:pt>
                <c:pt idx="81">
                  <c:v>500.0</c:v>
                </c:pt>
                <c:pt idx="82">
                  <c:v>501.0400085</c:v>
                </c:pt>
                <c:pt idx="83">
                  <c:v>501.9400024</c:v>
                </c:pt>
                <c:pt idx="84">
                  <c:v>502.9800109999996</c:v>
                </c:pt>
                <c:pt idx="85">
                  <c:v>504.019989</c:v>
                </c:pt>
                <c:pt idx="86">
                  <c:v>505.0700073</c:v>
                </c:pt>
                <c:pt idx="87">
                  <c:v>505.9700012</c:v>
                </c:pt>
                <c:pt idx="88">
                  <c:v>507.0100097999999</c:v>
                </c:pt>
                <c:pt idx="89">
                  <c:v>508.0499878</c:v>
                </c:pt>
                <c:pt idx="90">
                  <c:v>508.9500121999999</c:v>
                </c:pt>
                <c:pt idx="91">
                  <c:v>510.0</c:v>
                </c:pt>
                <c:pt idx="92">
                  <c:v>511.0400085</c:v>
                </c:pt>
                <c:pt idx="93">
                  <c:v>511.9400024</c:v>
                </c:pt>
                <c:pt idx="94">
                  <c:v>512.9799805</c:v>
                </c:pt>
                <c:pt idx="95">
                  <c:v>514.0200194999999</c:v>
                </c:pt>
                <c:pt idx="96">
                  <c:v>515.0700073</c:v>
                </c:pt>
                <c:pt idx="97">
                  <c:v>515.9699707</c:v>
                </c:pt>
                <c:pt idx="98">
                  <c:v>517.0100097999996</c:v>
                </c:pt>
                <c:pt idx="99">
                  <c:v>518.0499877999999</c:v>
                </c:pt>
                <c:pt idx="100">
                  <c:v>518.9500121999992</c:v>
                </c:pt>
                <c:pt idx="101">
                  <c:v>520.0</c:v>
                </c:pt>
                <c:pt idx="102">
                  <c:v>521.039978</c:v>
                </c:pt>
                <c:pt idx="103">
                  <c:v>521.9400023999996</c:v>
                </c:pt>
                <c:pt idx="104">
                  <c:v>522.9799805</c:v>
                </c:pt>
                <c:pt idx="105">
                  <c:v>524.0200194999999</c:v>
                </c:pt>
                <c:pt idx="106">
                  <c:v>525.0700073</c:v>
                </c:pt>
                <c:pt idx="107">
                  <c:v>525.9699707</c:v>
                </c:pt>
                <c:pt idx="108">
                  <c:v>527.0100097999996</c:v>
                </c:pt>
                <c:pt idx="109">
                  <c:v>528.0499877999999</c:v>
                </c:pt>
                <c:pt idx="110">
                  <c:v>528.9500121999992</c:v>
                </c:pt>
                <c:pt idx="111">
                  <c:v>530.0</c:v>
                </c:pt>
                <c:pt idx="112">
                  <c:v>531.039978</c:v>
                </c:pt>
                <c:pt idx="113">
                  <c:v>531.9400023999996</c:v>
                </c:pt>
                <c:pt idx="114">
                  <c:v>532.9799805</c:v>
                </c:pt>
                <c:pt idx="115">
                  <c:v>534.0200194999999</c:v>
                </c:pt>
                <c:pt idx="116">
                  <c:v>535.0700073</c:v>
                </c:pt>
                <c:pt idx="117">
                  <c:v>535.9699707</c:v>
                </c:pt>
                <c:pt idx="118">
                  <c:v>537.0100097999996</c:v>
                </c:pt>
                <c:pt idx="119">
                  <c:v>538.0499877999999</c:v>
                </c:pt>
                <c:pt idx="120">
                  <c:v>538.9500121999992</c:v>
                </c:pt>
                <c:pt idx="121">
                  <c:v>540.0</c:v>
                </c:pt>
                <c:pt idx="122">
                  <c:v>541.039978</c:v>
                </c:pt>
                <c:pt idx="123">
                  <c:v>541.9400023999996</c:v>
                </c:pt>
                <c:pt idx="124">
                  <c:v>542.9799805</c:v>
                </c:pt>
                <c:pt idx="125">
                  <c:v>544.0200194999999</c:v>
                </c:pt>
                <c:pt idx="126">
                  <c:v>545.0700073</c:v>
                </c:pt>
                <c:pt idx="127">
                  <c:v>545.9699707</c:v>
                </c:pt>
                <c:pt idx="128">
                  <c:v>547.0100097999996</c:v>
                </c:pt>
                <c:pt idx="129">
                  <c:v>548.0499877999999</c:v>
                </c:pt>
                <c:pt idx="130">
                  <c:v>548.9500121999992</c:v>
                </c:pt>
                <c:pt idx="131">
                  <c:v>550.0</c:v>
                </c:pt>
                <c:pt idx="132">
                  <c:v>551.039978</c:v>
                </c:pt>
                <c:pt idx="133">
                  <c:v>551.9400023999996</c:v>
                </c:pt>
                <c:pt idx="134">
                  <c:v>552.9799805</c:v>
                </c:pt>
                <c:pt idx="135">
                  <c:v>554.0200194999999</c:v>
                </c:pt>
                <c:pt idx="136">
                  <c:v>555.0700073</c:v>
                </c:pt>
                <c:pt idx="137">
                  <c:v>555.9699707</c:v>
                </c:pt>
                <c:pt idx="138">
                  <c:v>557.0100097999996</c:v>
                </c:pt>
                <c:pt idx="139">
                  <c:v>558.0499877999999</c:v>
                </c:pt>
                <c:pt idx="140">
                  <c:v>558.9500121999992</c:v>
                </c:pt>
                <c:pt idx="141">
                  <c:v>560.0</c:v>
                </c:pt>
                <c:pt idx="142">
                  <c:v>561.0200194999999</c:v>
                </c:pt>
                <c:pt idx="143">
                  <c:v>562.0499877999999</c:v>
                </c:pt>
                <c:pt idx="144">
                  <c:v>562.9400023999996</c:v>
                </c:pt>
                <c:pt idx="145">
                  <c:v>563.9699707</c:v>
                </c:pt>
                <c:pt idx="146">
                  <c:v>565.0</c:v>
                </c:pt>
                <c:pt idx="147">
                  <c:v>566.0200194999999</c:v>
                </c:pt>
                <c:pt idx="148">
                  <c:v>567.0499877999999</c:v>
                </c:pt>
                <c:pt idx="149">
                  <c:v>567.9400023999996</c:v>
                </c:pt>
                <c:pt idx="150">
                  <c:v>568.9699707</c:v>
                </c:pt>
                <c:pt idx="151">
                  <c:v>570.0</c:v>
                </c:pt>
                <c:pt idx="152">
                  <c:v>571.0200194999999</c:v>
                </c:pt>
                <c:pt idx="153">
                  <c:v>572.0499877999999</c:v>
                </c:pt>
                <c:pt idx="154">
                  <c:v>572.9400023999996</c:v>
                </c:pt>
                <c:pt idx="155">
                  <c:v>573.9699707</c:v>
                </c:pt>
                <c:pt idx="156">
                  <c:v>575.0</c:v>
                </c:pt>
                <c:pt idx="157">
                  <c:v>576.0200194999999</c:v>
                </c:pt>
                <c:pt idx="158">
                  <c:v>577.0499877999999</c:v>
                </c:pt>
                <c:pt idx="159">
                  <c:v>577.9400023999996</c:v>
                </c:pt>
                <c:pt idx="160">
                  <c:v>578.9699707</c:v>
                </c:pt>
                <c:pt idx="161">
                  <c:v>580.0</c:v>
                </c:pt>
                <c:pt idx="162">
                  <c:v>581.0200194999999</c:v>
                </c:pt>
              </c:numCache>
            </c:numRef>
          </c:xVal>
          <c:yVal>
            <c:numRef>
              <c:f>Sheet2!$J$2:$J$164</c:f>
              <c:numCache>
                <c:formatCode>General</c:formatCode>
                <c:ptCount val="163"/>
                <c:pt idx="0">
                  <c:v>3.011447668</c:v>
                </c:pt>
                <c:pt idx="1">
                  <c:v>3.025502443</c:v>
                </c:pt>
                <c:pt idx="2">
                  <c:v>3.063491344</c:v>
                </c:pt>
                <c:pt idx="3">
                  <c:v>3.099357843</c:v>
                </c:pt>
                <c:pt idx="4">
                  <c:v>3.155242919999996</c:v>
                </c:pt>
                <c:pt idx="5">
                  <c:v>3.208069324</c:v>
                </c:pt>
                <c:pt idx="6">
                  <c:v>3.272754908</c:v>
                </c:pt>
                <c:pt idx="7">
                  <c:v>3.321158886</c:v>
                </c:pt>
                <c:pt idx="8">
                  <c:v>3.408447742</c:v>
                </c:pt>
                <c:pt idx="9">
                  <c:v>3.486181974</c:v>
                </c:pt>
                <c:pt idx="10">
                  <c:v>3.569767475</c:v>
                </c:pt>
                <c:pt idx="11">
                  <c:v>3.648010731</c:v>
                </c:pt>
                <c:pt idx="12">
                  <c:v>3.735578299</c:v>
                </c:pt>
                <c:pt idx="13">
                  <c:v>3.815130711</c:v>
                </c:pt>
                <c:pt idx="14">
                  <c:v>3.920066833</c:v>
                </c:pt>
                <c:pt idx="15">
                  <c:v>4.017979621999996</c:v>
                </c:pt>
                <c:pt idx="16">
                  <c:v>4.137487410999996</c:v>
                </c:pt>
                <c:pt idx="17">
                  <c:v>4.266444683</c:v>
                </c:pt>
                <c:pt idx="18">
                  <c:v>4.399711132</c:v>
                </c:pt>
                <c:pt idx="19">
                  <c:v>4.534712315</c:v>
                </c:pt>
                <c:pt idx="20">
                  <c:v>4.683160305</c:v>
                </c:pt>
                <c:pt idx="21">
                  <c:v>4.837079047999999</c:v>
                </c:pt>
                <c:pt idx="22">
                  <c:v>4.980744838999999</c:v>
                </c:pt>
                <c:pt idx="23">
                  <c:v>5.131070614</c:v>
                </c:pt>
                <c:pt idx="24">
                  <c:v>5.287983893999999</c:v>
                </c:pt>
                <c:pt idx="25">
                  <c:v>5.451066494</c:v>
                </c:pt>
                <c:pt idx="26">
                  <c:v>5.623340129999999</c:v>
                </c:pt>
                <c:pt idx="27">
                  <c:v>5.767405986999995</c:v>
                </c:pt>
                <c:pt idx="28">
                  <c:v>5.911160946</c:v>
                </c:pt>
                <c:pt idx="29">
                  <c:v>6.059262276</c:v>
                </c:pt>
                <c:pt idx="30">
                  <c:v>6.217149734</c:v>
                </c:pt>
                <c:pt idx="31">
                  <c:v>6.374641418</c:v>
                </c:pt>
                <c:pt idx="32">
                  <c:v>6.560610770999996</c:v>
                </c:pt>
                <c:pt idx="33">
                  <c:v>6.713132857999994</c:v>
                </c:pt>
                <c:pt idx="34">
                  <c:v>6.871224879999999</c:v>
                </c:pt>
                <c:pt idx="35">
                  <c:v>7.037882804999999</c:v>
                </c:pt>
                <c:pt idx="36">
                  <c:v>7.208805084</c:v>
                </c:pt>
                <c:pt idx="37">
                  <c:v>7.393398285</c:v>
                </c:pt>
                <c:pt idx="38">
                  <c:v>7.569574355999996</c:v>
                </c:pt>
                <c:pt idx="39">
                  <c:v>7.753338336999999</c:v>
                </c:pt>
                <c:pt idx="40">
                  <c:v>7.957957744999999</c:v>
                </c:pt>
                <c:pt idx="41">
                  <c:v>8.136279105999998</c:v>
                </c:pt>
                <c:pt idx="42">
                  <c:v>8.339584351</c:v>
                </c:pt>
                <c:pt idx="43">
                  <c:v>8.519650459</c:v>
                </c:pt>
                <c:pt idx="44">
                  <c:v>8.725880623</c:v>
                </c:pt>
                <c:pt idx="45">
                  <c:v>8.945367813</c:v>
                </c:pt>
                <c:pt idx="46">
                  <c:v>9.155940056</c:v>
                </c:pt>
                <c:pt idx="47">
                  <c:v>9.365913391</c:v>
                </c:pt>
                <c:pt idx="48">
                  <c:v>9.568334579</c:v>
                </c:pt>
                <c:pt idx="49">
                  <c:v>9.798608779999995</c:v>
                </c:pt>
                <c:pt idx="50">
                  <c:v>10.04952717</c:v>
                </c:pt>
                <c:pt idx="51">
                  <c:v>10.27163506</c:v>
                </c:pt>
                <c:pt idx="52">
                  <c:v>10.52341461</c:v>
                </c:pt>
                <c:pt idx="53">
                  <c:v>10.76507854</c:v>
                </c:pt>
                <c:pt idx="54">
                  <c:v>11.00307178</c:v>
                </c:pt>
                <c:pt idx="55">
                  <c:v>11.25028801</c:v>
                </c:pt>
                <c:pt idx="56">
                  <c:v>11.49753761</c:v>
                </c:pt>
                <c:pt idx="57">
                  <c:v>11.72834682</c:v>
                </c:pt>
                <c:pt idx="58">
                  <c:v>11.98905373</c:v>
                </c:pt>
                <c:pt idx="59">
                  <c:v>12.23975754</c:v>
                </c:pt>
                <c:pt idx="60">
                  <c:v>12.46337032</c:v>
                </c:pt>
                <c:pt idx="61">
                  <c:v>12.71174431</c:v>
                </c:pt>
                <c:pt idx="62">
                  <c:v>12.96086693</c:v>
                </c:pt>
                <c:pt idx="63">
                  <c:v>13.17241096</c:v>
                </c:pt>
                <c:pt idx="64">
                  <c:v>13.41485977</c:v>
                </c:pt>
                <c:pt idx="65">
                  <c:v>13.64232635</c:v>
                </c:pt>
                <c:pt idx="66">
                  <c:v>13.86433411</c:v>
                </c:pt>
                <c:pt idx="67">
                  <c:v>14.09980202</c:v>
                </c:pt>
                <c:pt idx="68">
                  <c:v>14.33033085</c:v>
                </c:pt>
                <c:pt idx="69">
                  <c:v>14.54345703</c:v>
                </c:pt>
                <c:pt idx="70">
                  <c:v>14.76312542</c:v>
                </c:pt>
                <c:pt idx="71">
                  <c:v>14.95330334</c:v>
                </c:pt>
                <c:pt idx="72">
                  <c:v>15.13716412</c:v>
                </c:pt>
                <c:pt idx="73">
                  <c:v>15.33724022</c:v>
                </c:pt>
                <c:pt idx="74">
                  <c:v>15.50473785</c:v>
                </c:pt>
                <c:pt idx="75">
                  <c:v>15.70031834</c:v>
                </c:pt>
                <c:pt idx="76">
                  <c:v>15.85024834</c:v>
                </c:pt>
                <c:pt idx="77">
                  <c:v>16.00322342</c:v>
                </c:pt>
                <c:pt idx="78">
                  <c:v>16.16846848</c:v>
                </c:pt>
                <c:pt idx="79">
                  <c:v>16.29549789</c:v>
                </c:pt>
                <c:pt idx="80">
                  <c:v>16.44164467</c:v>
                </c:pt>
                <c:pt idx="81">
                  <c:v>16.54691505</c:v>
                </c:pt>
                <c:pt idx="82">
                  <c:v>16.69109917</c:v>
                </c:pt>
                <c:pt idx="83">
                  <c:v>16.83191872</c:v>
                </c:pt>
                <c:pt idx="84">
                  <c:v>16.92852591999999</c:v>
                </c:pt>
                <c:pt idx="85">
                  <c:v>17.03195763</c:v>
                </c:pt>
                <c:pt idx="86">
                  <c:v>17.14803314</c:v>
                </c:pt>
                <c:pt idx="87">
                  <c:v>17.26224326999996</c:v>
                </c:pt>
                <c:pt idx="88">
                  <c:v>17.36380196</c:v>
                </c:pt>
                <c:pt idx="89">
                  <c:v>17.42391586</c:v>
                </c:pt>
                <c:pt idx="90">
                  <c:v>17.50965118</c:v>
                </c:pt>
                <c:pt idx="91">
                  <c:v>17.58063697999996</c:v>
                </c:pt>
                <c:pt idx="92">
                  <c:v>17.64895247999999</c:v>
                </c:pt>
                <c:pt idx="93">
                  <c:v>17.71859741</c:v>
                </c:pt>
                <c:pt idx="94">
                  <c:v>17.76546859999999</c:v>
                </c:pt>
                <c:pt idx="95">
                  <c:v>17.81719398</c:v>
                </c:pt>
                <c:pt idx="96">
                  <c:v>17.85923576</c:v>
                </c:pt>
                <c:pt idx="97">
                  <c:v>17.88628769</c:v>
                </c:pt>
                <c:pt idx="98">
                  <c:v>17.89954758</c:v>
                </c:pt>
                <c:pt idx="99">
                  <c:v>17.9513092</c:v>
                </c:pt>
                <c:pt idx="100">
                  <c:v>17.94804763999999</c:v>
                </c:pt>
                <c:pt idx="101">
                  <c:v>17.95269585</c:v>
                </c:pt>
                <c:pt idx="102">
                  <c:v>17.99311829</c:v>
                </c:pt>
                <c:pt idx="103">
                  <c:v>18.00177383</c:v>
                </c:pt>
                <c:pt idx="104">
                  <c:v>17.98249244999999</c:v>
                </c:pt>
                <c:pt idx="105">
                  <c:v>17.98275756999998</c:v>
                </c:pt>
                <c:pt idx="106">
                  <c:v>17.97503280999996</c:v>
                </c:pt>
                <c:pt idx="107">
                  <c:v>17.94577599</c:v>
                </c:pt>
                <c:pt idx="108">
                  <c:v>17.90649033</c:v>
                </c:pt>
                <c:pt idx="109">
                  <c:v>17.86476326</c:v>
                </c:pt>
                <c:pt idx="110">
                  <c:v>17.81151962</c:v>
                </c:pt>
                <c:pt idx="111">
                  <c:v>17.75594711</c:v>
                </c:pt>
                <c:pt idx="112">
                  <c:v>17.69584274</c:v>
                </c:pt>
                <c:pt idx="113">
                  <c:v>17.64870834</c:v>
                </c:pt>
                <c:pt idx="114">
                  <c:v>17.55220795</c:v>
                </c:pt>
                <c:pt idx="115">
                  <c:v>17.49020767</c:v>
                </c:pt>
                <c:pt idx="116">
                  <c:v>17.41938782</c:v>
                </c:pt>
                <c:pt idx="117">
                  <c:v>17.30700684</c:v>
                </c:pt>
                <c:pt idx="118">
                  <c:v>17.214077</c:v>
                </c:pt>
                <c:pt idx="119">
                  <c:v>17.11214447</c:v>
                </c:pt>
                <c:pt idx="120">
                  <c:v>17.03675079</c:v>
                </c:pt>
                <c:pt idx="121">
                  <c:v>16.94182777</c:v>
                </c:pt>
                <c:pt idx="122">
                  <c:v>16.79889488</c:v>
                </c:pt>
                <c:pt idx="123">
                  <c:v>16.70779037</c:v>
                </c:pt>
                <c:pt idx="124">
                  <c:v>16.60918617</c:v>
                </c:pt>
                <c:pt idx="125">
                  <c:v>16.49385834</c:v>
                </c:pt>
                <c:pt idx="126">
                  <c:v>16.3542099</c:v>
                </c:pt>
                <c:pt idx="127">
                  <c:v>16.22591019</c:v>
                </c:pt>
                <c:pt idx="128">
                  <c:v>16.06782913</c:v>
                </c:pt>
                <c:pt idx="129">
                  <c:v>15.94098282</c:v>
                </c:pt>
                <c:pt idx="130">
                  <c:v>15.80991554</c:v>
                </c:pt>
                <c:pt idx="131">
                  <c:v>15.65377712</c:v>
                </c:pt>
                <c:pt idx="132">
                  <c:v>15.48273277</c:v>
                </c:pt>
                <c:pt idx="133">
                  <c:v>15.33901501</c:v>
                </c:pt>
                <c:pt idx="134">
                  <c:v>15.15480804</c:v>
                </c:pt>
                <c:pt idx="135">
                  <c:v>14.98852634</c:v>
                </c:pt>
                <c:pt idx="136">
                  <c:v>14.80732536</c:v>
                </c:pt>
                <c:pt idx="137">
                  <c:v>14.63579559</c:v>
                </c:pt>
                <c:pt idx="138">
                  <c:v>14.44232178</c:v>
                </c:pt>
                <c:pt idx="139">
                  <c:v>14.2868557</c:v>
                </c:pt>
                <c:pt idx="140">
                  <c:v>14.11953354</c:v>
                </c:pt>
                <c:pt idx="141">
                  <c:v>13.94935226</c:v>
                </c:pt>
                <c:pt idx="142">
                  <c:v>13.76860237</c:v>
                </c:pt>
                <c:pt idx="143">
                  <c:v>13.60176468</c:v>
                </c:pt>
                <c:pt idx="144">
                  <c:v>13.42275429</c:v>
                </c:pt>
                <c:pt idx="145">
                  <c:v>13.2173996</c:v>
                </c:pt>
                <c:pt idx="146">
                  <c:v>13.05407715</c:v>
                </c:pt>
                <c:pt idx="147">
                  <c:v>12.88524246</c:v>
                </c:pt>
                <c:pt idx="148">
                  <c:v>12.71156216</c:v>
                </c:pt>
                <c:pt idx="149">
                  <c:v>12.54090786</c:v>
                </c:pt>
                <c:pt idx="150">
                  <c:v>12.38781166</c:v>
                </c:pt>
                <c:pt idx="151">
                  <c:v>12.18823624</c:v>
                </c:pt>
                <c:pt idx="152">
                  <c:v>12.02301407</c:v>
                </c:pt>
                <c:pt idx="153">
                  <c:v>11.86685944</c:v>
                </c:pt>
                <c:pt idx="154">
                  <c:v>11.67698956</c:v>
                </c:pt>
                <c:pt idx="155">
                  <c:v>11.52255821</c:v>
                </c:pt>
                <c:pt idx="156">
                  <c:v>11.37143517</c:v>
                </c:pt>
                <c:pt idx="157">
                  <c:v>11.20222092</c:v>
                </c:pt>
                <c:pt idx="158">
                  <c:v>11.04822063</c:v>
                </c:pt>
                <c:pt idx="159">
                  <c:v>10.91252136</c:v>
                </c:pt>
                <c:pt idx="160">
                  <c:v>10.7415266</c:v>
                </c:pt>
                <c:pt idx="161">
                  <c:v>10.60075378</c:v>
                </c:pt>
                <c:pt idx="162">
                  <c:v>10.42750454</c:v>
                </c:pt>
              </c:numCache>
            </c:numRef>
          </c:yVal>
          <c:smooth val="0"/>
        </c:ser>
        <c:ser>
          <c:idx val="9"/>
          <c:order val="9"/>
          <c:tx>
            <c:strRef>
              <c:f>Sheet2!$K$1</c:f>
              <c:strCache>
                <c:ptCount val="1"/>
                <c:pt idx="0">
                  <c:v>[Zn2+]=1*10^-2</c:v>
                </c:pt>
              </c:strCache>
            </c:strRef>
          </c:tx>
          <c:spPr>
            <a:ln w="28575" cmpd="sng">
              <a:solidFill>
                <a:srgbClr val="000090"/>
              </a:solidFill>
            </a:ln>
          </c:spPr>
          <c:marker>
            <c:symbol val="none"/>
          </c:marker>
          <c:xVal>
            <c:numRef>
              <c:f>Sheet2!$A$2:$A$164</c:f>
              <c:numCache>
                <c:formatCode>General</c:formatCode>
                <c:ptCount val="163"/>
                <c:pt idx="0">
                  <c:v>419.0700073</c:v>
                </c:pt>
                <c:pt idx="1">
                  <c:v>420.0</c:v>
                </c:pt>
                <c:pt idx="2">
                  <c:v>421.0599976</c:v>
                </c:pt>
                <c:pt idx="3">
                  <c:v>421.9599915</c:v>
                </c:pt>
                <c:pt idx="4">
                  <c:v>423.0299988</c:v>
                </c:pt>
                <c:pt idx="5">
                  <c:v>423.9299927</c:v>
                </c:pt>
                <c:pt idx="6">
                  <c:v>425.0</c:v>
                </c:pt>
                <c:pt idx="7">
                  <c:v>426.0599976</c:v>
                </c:pt>
                <c:pt idx="8">
                  <c:v>426.9599915</c:v>
                </c:pt>
                <c:pt idx="9">
                  <c:v>428.0299988</c:v>
                </c:pt>
                <c:pt idx="10">
                  <c:v>428.9299927</c:v>
                </c:pt>
                <c:pt idx="11">
                  <c:v>430.0</c:v>
                </c:pt>
                <c:pt idx="12">
                  <c:v>431.0599976</c:v>
                </c:pt>
                <c:pt idx="13">
                  <c:v>431.9599915</c:v>
                </c:pt>
                <c:pt idx="14">
                  <c:v>433.0299988</c:v>
                </c:pt>
                <c:pt idx="15">
                  <c:v>433.9299927</c:v>
                </c:pt>
                <c:pt idx="16">
                  <c:v>435.0</c:v>
                </c:pt>
                <c:pt idx="17">
                  <c:v>436.0599976</c:v>
                </c:pt>
                <c:pt idx="18">
                  <c:v>436.9599915</c:v>
                </c:pt>
                <c:pt idx="19">
                  <c:v>438.0299988</c:v>
                </c:pt>
                <c:pt idx="20">
                  <c:v>438.9299927</c:v>
                </c:pt>
                <c:pt idx="21">
                  <c:v>440.0</c:v>
                </c:pt>
                <c:pt idx="22">
                  <c:v>441.0599976</c:v>
                </c:pt>
                <c:pt idx="23">
                  <c:v>441.9599915</c:v>
                </c:pt>
                <c:pt idx="24">
                  <c:v>443.0299988</c:v>
                </c:pt>
                <c:pt idx="25">
                  <c:v>443.9299927</c:v>
                </c:pt>
                <c:pt idx="26">
                  <c:v>445.0</c:v>
                </c:pt>
                <c:pt idx="27">
                  <c:v>446.0599976</c:v>
                </c:pt>
                <c:pt idx="28">
                  <c:v>446.9599915</c:v>
                </c:pt>
                <c:pt idx="29">
                  <c:v>448.0299988</c:v>
                </c:pt>
                <c:pt idx="30">
                  <c:v>448.9299927</c:v>
                </c:pt>
                <c:pt idx="31">
                  <c:v>450.0</c:v>
                </c:pt>
                <c:pt idx="32">
                  <c:v>451.0599976</c:v>
                </c:pt>
                <c:pt idx="33">
                  <c:v>451.9599915</c:v>
                </c:pt>
                <c:pt idx="34">
                  <c:v>453.0299988</c:v>
                </c:pt>
                <c:pt idx="35">
                  <c:v>453.9299927</c:v>
                </c:pt>
                <c:pt idx="36">
                  <c:v>455.0</c:v>
                </c:pt>
                <c:pt idx="37">
                  <c:v>456.0599976</c:v>
                </c:pt>
                <c:pt idx="38">
                  <c:v>456.9599915</c:v>
                </c:pt>
                <c:pt idx="39">
                  <c:v>458.0299988</c:v>
                </c:pt>
                <c:pt idx="40">
                  <c:v>458.9299927</c:v>
                </c:pt>
                <c:pt idx="41">
                  <c:v>460.0</c:v>
                </c:pt>
                <c:pt idx="42">
                  <c:v>461.0599976</c:v>
                </c:pt>
                <c:pt idx="43">
                  <c:v>461.9599915</c:v>
                </c:pt>
                <c:pt idx="44">
                  <c:v>463.0299988</c:v>
                </c:pt>
                <c:pt idx="45">
                  <c:v>463.9299927</c:v>
                </c:pt>
                <c:pt idx="46">
                  <c:v>465.0</c:v>
                </c:pt>
                <c:pt idx="47">
                  <c:v>466.0599976</c:v>
                </c:pt>
                <c:pt idx="48">
                  <c:v>466.9599915</c:v>
                </c:pt>
                <c:pt idx="49">
                  <c:v>468.0299988</c:v>
                </c:pt>
                <c:pt idx="50">
                  <c:v>468.9299927</c:v>
                </c:pt>
                <c:pt idx="51">
                  <c:v>470.0</c:v>
                </c:pt>
                <c:pt idx="52">
                  <c:v>471.0599976</c:v>
                </c:pt>
                <c:pt idx="53">
                  <c:v>471.9599915</c:v>
                </c:pt>
                <c:pt idx="54">
                  <c:v>473.0299988</c:v>
                </c:pt>
                <c:pt idx="55">
                  <c:v>473.9299927</c:v>
                </c:pt>
                <c:pt idx="56">
                  <c:v>475.0</c:v>
                </c:pt>
                <c:pt idx="57">
                  <c:v>476.0599976</c:v>
                </c:pt>
                <c:pt idx="58">
                  <c:v>476.9599915</c:v>
                </c:pt>
                <c:pt idx="59">
                  <c:v>478.0299988</c:v>
                </c:pt>
                <c:pt idx="60">
                  <c:v>478.9299927</c:v>
                </c:pt>
                <c:pt idx="61">
                  <c:v>480.0</c:v>
                </c:pt>
                <c:pt idx="62">
                  <c:v>481.0599976</c:v>
                </c:pt>
                <c:pt idx="63">
                  <c:v>481.9599915</c:v>
                </c:pt>
                <c:pt idx="64">
                  <c:v>483.0299988</c:v>
                </c:pt>
                <c:pt idx="65">
                  <c:v>483.9299927</c:v>
                </c:pt>
                <c:pt idx="66">
                  <c:v>485.0</c:v>
                </c:pt>
                <c:pt idx="67">
                  <c:v>486.0599976</c:v>
                </c:pt>
                <c:pt idx="68">
                  <c:v>486.9599915</c:v>
                </c:pt>
                <c:pt idx="69">
                  <c:v>488.0299988</c:v>
                </c:pt>
                <c:pt idx="70">
                  <c:v>488.9299927</c:v>
                </c:pt>
                <c:pt idx="71">
                  <c:v>490.0</c:v>
                </c:pt>
                <c:pt idx="72">
                  <c:v>491.0400085</c:v>
                </c:pt>
                <c:pt idx="73">
                  <c:v>491.9400024</c:v>
                </c:pt>
                <c:pt idx="74">
                  <c:v>492.9800109999996</c:v>
                </c:pt>
                <c:pt idx="75">
                  <c:v>494.019989</c:v>
                </c:pt>
                <c:pt idx="76">
                  <c:v>495.0700073</c:v>
                </c:pt>
                <c:pt idx="77">
                  <c:v>495.9700012</c:v>
                </c:pt>
                <c:pt idx="78">
                  <c:v>497.0100097999999</c:v>
                </c:pt>
                <c:pt idx="79">
                  <c:v>498.0499878</c:v>
                </c:pt>
                <c:pt idx="80">
                  <c:v>498.9500121999999</c:v>
                </c:pt>
                <c:pt idx="81">
                  <c:v>500.0</c:v>
                </c:pt>
                <c:pt idx="82">
                  <c:v>501.0400085</c:v>
                </c:pt>
                <c:pt idx="83">
                  <c:v>501.9400024</c:v>
                </c:pt>
                <c:pt idx="84">
                  <c:v>502.9800109999996</c:v>
                </c:pt>
                <c:pt idx="85">
                  <c:v>504.019989</c:v>
                </c:pt>
                <c:pt idx="86">
                  <c:v>505.0700073</c:v>
                </c:pt>
                <c:pt idx="87">
                  <c:v>505.9700012</c:v>
                </c:pt>
                <c:pt idx="88">
                  <c:v>507.0100097999999</c:v>
                </c:pt>
                <c:pt idx="89">
                  <c:v>508.0499878</c:v>
                </c:pt>
                <c:pt idx="90">
                  <c:v>508.9500121999999</c:v>
                </c:pt>
                <c:pt idx="91">
                  <c:v>510.0</c:v>
                </c:pt>
                <c:pt idx="92">
                  <c:v>511.0400085</c:v>
                </c:pt>
                <c:pt idx="93">
                  <c:v>511.9400024</c:v>
                </c:pt>
                <c:pt idx="94">
                  <c:v>512.9799805</c:v>
                </c:pt>
                <c:pt idx="95">
                  <c:v>514.0200194999999</c:v>
                </c:pt>
                <c:pt idx="96">
                  <c:v>515.0700073</c:v>
                </c:pt>
                <c:pt idx="97">
                  <c:v>515.9699707</c:v>
                </c:pt>
                <c:pt idx="98">
                  <c:v>517.0100097999996</c:v>
                </c:pt>
                <c:pt idx="99">
                  <c:v>518.0499877999999</c:v>
                </c:pt>
                <c:pt idx="100">
                  <c:v>518.9500121999992</c:v>
                </c:pt>
                <c:pt idx="101">
                  <c:v>520.0</c:v>
                </c:pt>
                <c:pt idx="102">
                  <c:v>521.039978</c:v>
                </c:pt>
                <c:pt idx="103">
                  <c:v>521.9400023999996</c:v>
                </c:pt>
                <c:pt idx="104">
                  <c:v>522.9799805</c:v>
                </c:pt>
                <c:pt idx="105">
                  <c:v>524.0200194999999</c:v>
                </c:pt>
                <c:pt idx="106">
                  <c:v>525.0700073</c:v>
                </c:pt>
                <c:pt idx="107">
                  <c:v>525.9699707</c:v>
                </c:pt>
                <c:pt idx="108">
                  <c:v>527.0100097999996</c:v>
                </c:pt>
                <c:pt idx="109">
                  <c:v>528.0499877999999</c:v>
                </c:pt>
                <c:pt idx="110">
                  <c:v>528.9500121999992</c:v>
                </c:pt>
                <c:pt idx="111">
                  <c:v>530.0</c:v>
                </c:pt>
                <c:pt idx="112">
                  <c:v>531.039978</c:v>
                </c:pt>
                <c:pt idx="113">
                  <c:v>531.9400023999996</c:v>
                </c:pt>
                <c:pt idx="114">
                  <c:v>532.9799805</c:v>
                </c:pt>
                <c:pt idx="115">
                  <c:v>534.0200194999999</c:v>
                </c:pt>
                <c:pt idx="116">
                  <c:v>535.0700073</c:v>
                </c:pt>
                <c:pt idx="117">
                  <c:v>535.9699707</c:v>
                </c:pt>
                <c:pt idx="118">
                  <c:v>537.0100097999996</c:v>
                </c:pt>
                <c:pt idx="119">
                  <c:v>538.0499877999999</c:v>
                </c:pt>
                <c:pt idx="120">
                  <c:v>538.9500121999992</c:v>
                </c:pt>
                <c:pt idx="121">
                  <c:v>540.0</c:v>
                </c:pt>
                <c:pt idx="122">
                  <c:v>541.039978</c:v>
                </c:pt>
                <c:pt idx="123">
                  <c:v>541.9400023999996</c:v>
                </c:pt>
                <c:pt idx="124">
                  <c:v>542.9799805</c:v>
                </c:pt>
                <c:pt idx="125">
                  <c:v>544.0200194999999</c:v>
                </c:pt>
                <c:pt idx="126">
                  <c:v>545.0700073</c:v>
                </c:pt>
                <c:pt idx="127">
                  <c:v>545.9699707</c:v>
                </c:pt>
                <c:pt idx="128">
                  <c:v>547.0100097999996</c:v>
                </c:pt>
                <c:pt idx="129">
                  <c:v>548.0499877999999</c:v>
                </c:pt>
                <c:pt idx="130">
                  <c:v>548.9500121999992</c:v>
                </c:pt>
                <c:pt idx="131">
                  <c:v>550.0</c:v>
                </c:pt>
                <c:pt idx="132">
                  <c:v>551.039978</c:v>
                </c:pt>
                <c:pt idx="133">
                  <c:v>551.9400023999996</c:v>
                </c:pt>
                <c:pt idx="134">
                  <c:v>552.9799805</c:v>
                </c:pt>
                <c:pt idx="135">
                  <c:v>554.0200194999999</c:v>
                </c:pt>
                <c:pt idx="136">
                  <c:v>555.0700073</c:v>
                </c:pt>
                <c:pt idx="137">
                  <c:v>555.9699707</c:v>
                </c:pt>
                <c:pt idx="138">
                  <c:v>557.0100097999996</c:v>
                </c:pt>
                <c:pt idx="139">
                  <c:v>558.0499877999999</c:v>
                </c:pt>
                <c:pt idx="140">
                  <c:v>558.9500121999992</c:v>
                </c:pt>
                <c:pt idx="141">
                  <c:v>560.0</c:v>
                </c:pt>
                <c:pt idx="142">
                  <c:v>561.0200194999999</c:v>
                </c:pt>
                <c:pt idx="143">
                  <c:v>562.0499877999999</c:v>
                </c:pt>
                <c:pt idx="144">
                  <c:v>562.9400023999996</c:v>
                </c:pt>
                <c:pt idx="145">
                  <c:v>563.9699707</c:v>
                </c:pt>
                <c:pt idx="146">
                  <c:v>565.0</c:v>
                </c:pt>
                <c:pt idx="147">
                  <c:v>566.0200194999999</c:v>
                </c:pt>
                <c:pt idx="148">
                  <c:v>567.0499877999999</c:v>
                </c:pt>
                <c:pt idx="149">
                  <c:v>567.9400023999996</c:v>
                </c:pt>
                <c:pt idx="150">
                  <c:v>568.9699707</c:v>
                </c:pt>
                <c:pt idx="151">
                  <c:v>570.0</c:v>
                </c:pt>
                <c:pt idx="152">
                  <c:v>571.0200194999999</c:v>
                </c:pt>
                <c:pt idx="153">
                  <c:v>572.0499877999999</c:v>
                </c:pt>
                <c:pt idx="154">
                  <c:v>572.9400023999996</c:v>
                </c:pt>
                <c:pt idx="155">
                  <c:v>573.9699707</c:v>
                </c:pt>
                <c:pt idx="156">
                  <c:v>575.0</c:v>
                </c:pt>
                <c:pt idx="157">
                  <c:v>576.0200194999999</c:v>
                </c:pt>
                <c:pt idx="158">
                  <c:v>577.0499877999999</c:v>
                </c:pt>
                <c:pt idx="159">
                  <c:v>577.9400023999996</c:v>
                </c:pt>
                <c:pt idx="160">
                  <c:v>578.9699707</c:v>
                </c:pt>
                <c:pt idx="161">
                  <c:v>580.0</c:v>
                </c:pt>
                <c:pt idx="162">
                  <c:v>581.0200194999999</c:v>
                </c:pt>
              </c:numCache>
            </c:numRef>
          </c:xVal>
          <c:yVal>
            <c:numRef>
              <c:f>Sheet2!$K$2:$K$164</c:f>
              <c:numCache>
                <c:formatCode>General</c:formatCode>
                <c:ptCount val="163"/>
                <c:pt idx="0">
                  <c:v>2.584425449</c:v>
                </c:pt>
                <c:pt idx="1">
                  <c:v>2.58039856</c:v>
                </c:pt>
                <c:pt idx="2">
                  <c:v>2.591522217</c:v>
                </c:pt>
                <c:pt idx="3">
                  <c:v>2.619916201</c:v>
                </c:pt>
                <c:pt idx="4">
                  <c:v>2.637787342</c:v>
                </c:pt>
                <c:pt idx="5">
                  <c:v>2.650902271</c:v>
                </c:pt>
                <c:pt idx="6">
                  <c:v>2.685539246</c:v>
                </c:pt>
                <c:pt idx="7">
                  <c:v>2.719096184</c:v>
                </c:pt>
                <c:pt idx="8">
                  <c:v>2.760607243000001</c:v>
                </c:pt>
                <c:pt idx="9">
                  <c:v>2.811726092999999</c:v>
                </c:pt>
                <c:pt idx="10">
                  <c:v>2.858003615999999</c:v>
                </c:pt>
                <c:pt idx="11">
                  <c:v>2.912037133999998</c:v>
                </c:pt>
                <c:pt idx="12">
                  <c:v>2.97312808</c:v>
                </c:pt>
                <c:pt idx="13">
                  <c:v>3.025515079</c:v>
                </c:pt>
                <c:pt idx="14">
                  <c:v>3.083789825</c:v>
                </c:pt>
                <c:pt idx="15">
                  <c:v>3.122697115</c:v>
                </c:pt>
                <c:pt idx="16">
                  <c:v>3.173682451</c:v>
                </c:pt>
                <c:pt idx="17">
                  <c:v>3.252370119</c:v>
                </c:pt>
                <c:pt idx="18">
                  <c:v>3.328500032</c:v>
                </c:pt>
                <c:pt idx="19">
                  <c:v>3.406943798</c:v>
                </c:pt>
                <c:pt idx="20">
                  <c:v>3.491208552999999</c:v>
                </c:pt>
                <c:pt idx="21">
                  <c:v>3.589046955</c:v>
                </c:pt>
                <c:pt idx="22">
                  <c:v>3.686880589</c:v>
                </c:pt>
                <c:pt idx="23">
                  <c:v>3.797042608</c:v>
                </c:pt>
                <c:pt idx="24">
                  <c:v>3.895269631999997</c:v>
                </c:pt>
                <c:pt idx="25">
                  <c:v>4.026162148</c:v>
                </c:pt>
                <c:pt idx="26">
                  <c:v>4.167363643999999</c:v>
                </c:pt>
                <c:pt idx="27">
                  <c:v>4.296239376</c:v>
                </c:pt>
                <c:pt idx="28">
                  <c:v>4.418020247999996</c:v>
                </c:pt>
                <c:pt idx="29">
                  <c:v>4.539372921</c:v>
                </c:pt>
                <c:pt idx="30">
                  <c:v>4.692705153999996</c:v>
                </c:pt>
                <c:pt idx="31">
                  <c:v>4.844709396</c:v>
                </c:pt>
                <c:pt idx="32">
                  <c:v>5.000967978999996</c:v>
                </c:pt>
                <c:pt idx="33">
                  <c:v>5.131276131</c:v>
                </c:pt>
                <c:pt idx="34">
                  <c:v>5.264222622</c:v>
                </c:pt>
                <c:pt idx="35">
                  <c:v>5.406995296</c:v>
                </c:pt>
                <c:pt idx="36">
                  <c:v>5.568463802</c:v>
                </c:pt>
                <c:pt idx="37">
                  <c:v>5.735203743</c:v>
                </c:pt>
                <c:pt idx="38">
                  <c:v>5.917409896999999</c:v>
                </c:pt>
                <c:pt idx="39">
                  <c:v>6.075516700999999</c:v>
                </c:pt>
                <c:pt idx="40">
                  <c:v>6.262861252</c:v>
                </c:pt>
                <c:pt idx="41">
                  <c:v>6.475337029</c:v>
                </c:pt>
                <c:pt idx="42">
                  <c:v>6.676522731999999</c:v>
                </c:pt>
                <c:pt idx="43">
                  <c:v>6.870412349999999</c:v>
                </c:pt>
                <c:pt idx="44">
                  <c:v>7.092160224999999</c:v>
                </c:pt>
                <c:pt idx="45">
                  <c:v>7.292707443</c:v>
                </c:pt>
                <c:pt idx="46">
                  <c:v>7.503460884</c:v>
                </c:pt>
                <c:pt idx="47">
                  <c:v>7.702713965999997</c:v>
                </c:pt>
                <c:pt idx="48">
                  <c:v>7.914613246999995</c:v>
                </c:pt>
                <c:pt idx="49">
                  <c:v>8.134837151</c:v>
                </c:pt>
                <c:pt idx="50">
                  <c:v>8.352973938000003</c:v>
                </c:pt>
                <c:pt idx="51">
                  <c:v>8.557460785</c:v>
                </c:pt>
                <c:pt idx="52">
                  <c:v>8.781486511</c:v>
                </c:pt>
                <c:pt idx="53">
                  <c:v>9.019970894</c:v>
                </c:pt>
                <c:pt idx="54">
                  <c:v>9.261516571</c:v>
                </c:pt>
                <c:pt idx="55">
                  <c:v>9.481000900000001</c:v>
                </c:pt>
                <c:pt idx="56">
                  <c:v>9.705233574</c:v>
                </c:pt>
                <c:pt idx="57">
                  <c:v>9.94260788</c:v>
                </c:pt>
                <c:pt idx="58">
                  <c:v>10.18941975</c:v>
                </c:pt>
                <c:pt idx="59">
                  <c:v>10.44006252</c:v>
                </c:pt>
                <c:pt idx="60">
                  <c:v>10.66015053</c:v>
                </c:pt>
                <c:pt idx="61">
                  <c:v>10.87697792</c:v>
                </c:pt>
                <c:pt idx="62">
                  <c:v>11.09164238</c:v>
                </c:pt>
                <c:pt idx="63">
                  <c:v>11.33878517</c:v>
                </c:pt>
                <c:pt idx="64">
                  <c:v>11.55394363</c:v>
                </c:pt>
                <c:pt idx="65">
                  <c:v>11.76009941</c:v>
                </c:pt>
                <c:pt idx="66">
                  <c:v>11.9542017</c:v>
                </c:pt>
                <c:pt idx="67">
                  <c:v>12.1904335</c:v>
                </c:pt>
                <c:pt idx="68">
                  <c:v>12.39710712</c:v>
                </c:pt>
                <c:pt idx="69">
                  <c:v>12.58317757</c:v>
                </c:pt>
                <c:pt idx="70">
                  <c:v>12.77265263</c:v>
                </c:pt>
                <c:pt idx="71">
                  <c:v>12.93935013</c:v>
                </c:pt>
                <c:pt idx="72">
                  <c:v>13.1253891</c:v>
                </c:pt>
                <c:pt idx="73">
                  <c:v>13.33316422</c:v>
                </c:pt>
                <c:pt idx="74">
                  <c:v>13.52707481</c:v>
                </c:pt>
                <c:pt idx="75">
                  <c:v>13.68509293</c:v>
                </c:pt>
                <c:pt idx="76">
                  <c:v>13.82482147</c:v>
                </c:pt>
                <c:pt idx="77">
                  <c:v>13.95838928</c:v>
                </c:pt>
                <c:pt idx="78">
                  <c:v>14.11205387</c:v>
                </c:pt>
                <c:pt idx="79">
                  <c:v>14.24490643</c:v>
                </c:pt>
                <c:pt idx="80">
                  <c:v>14.36278534</c:v>
                </c:pt>
                <c:pt idx="81">
                  <c:v>14.46713257</c:v>
                </c:pt>
                <c:pt idx="82">
                  <c:v>14.58121014</c:v>
                </c:pt>
                <c:pt idx="83">
                  <c:v>14.68415451</c:v>
                </c:pt>
                <c:pt idx="84">
                  <c:v>14.7770071</c:v>
                </c:pt>
                <c:pt idx="85">
                  <c:v>14.86170387</c:v>
                </c:pt>
                <c:pt idx="86">
                  <c:v>14.95758915</c:v>
                </c:pt>
                <c:pt idx="87">
                  <c:v>15.04676533</c:v>
                </c:pt>
                <c:pt idx="88">
                  <c:v>15.10791874</c:v>
                </c:pt>
                <c:pt idx="89">
                  <c:v>15.18089294</c:v>
                </c:pt>
                <c:pt idx="90">
                  <c:v>15.2699852</c:v>
                </c:pt>
                <c:pt idx="91">
                  <c:v>15.35053062</c:v>
                </c:pt>
                <c:pt idx="92">
                  <c:v>15.4138689</c:v>
                </c:pt>
                <c:pt idx="93">
                  <c:v>15.46046162</c:v>
                </c:pt>
                <c:pt idx="94">
                  <c:v>15.52537727</c:v>
                </c:pt>
                <c:pt idx="95">
                  <c:v>15.57633495</c:v>
                </c:pt>
                <c:pt idx="96">
                  <c:v>15.62705898</c:v>
                </c:pt>
                <c:pt idx="97">
                  <c:v>15.64400387</c:v>
                </c:pt>
                <c:pt idx="98">
                  <c:v>15.64395905</c:v>
                </c:pt>
                <c:pt idx="99">
                  <c:v>15.67305088</c:v>
                </c:pt>
                <c:pt idx="100">
                  <c:v>15.69700623</c:v>
                </c:pt>
                <c:pt idx="101">
                  <c:v>15.7240181</c:v>
                </c:pt>
                <c:pt idx="102">
                  <c:v>15.72327042</c:v>
                </c:pt>
                <c:pt idx="103">
                  <c:v>15.71800423</c:v>
                </c:pt>
                <c:pt idx="104">
                  <c:v>15.70463371</c:v>
                </c:pt>
                <c:pt idx="105">
                  <c:v>15.69525909</c:v>
                </c:pt>
                <c:pt idx="106">
                  <c:v>15.65564346</c:v>
                </c:pt>
                <c:pt idx="107">
                  <c:v>15.62685394</c:v>
                </c:pt>
                <c:pt idx="108">
                  <c:v>15.61587143</c:v>
                </c:pt>
                <c:pt idx="109">
                  <c:v>15.59871197</c:v>
                </c:pt>
                <c:pt idx="110">
                  <c:v>15.57985306</c:v>
                </c:pt>
                <c:pt idx="111">
                  <c:v>15.53271484</c:v>
                </c:pt>
                <c:pt idx="112">
                  <c:v>15.46068001</c:v>
                </c:pt>
                <c:pt idx="113">
                  <c:v>15.38107967</c:v>
                </c:pt>
                <c:pt idx="114">
                  <c:v>15.31904125</c:v>
                </c:pt>
                <c:pt idx="115">
                  <c:v>15.27618027</c:v>
                </c:pt>
                <c:pt idx="116">
                  <c:v>15.24234772</c:v>
                </c:pt>
                <c:pt idx="117">
                  <c:v>15.16153431</c:v>
                </c:pt>
                <c:pt idx="118">
                  <c:v>15.09617615</c:v>
                </c:pt>
                <c:pt idx="119">
                  <c:v>15.04705048</c:v>
                </c:pt>
                <c:pt idx="120">
                  <c:v>14.97106743</c:v>
                </c:pt>
                <c:pt idx="121">
                  <c:v>14.89022446</c:v>
                </c:pt>
                <c:pt idx="122">
                  <c:v>14.78566074</c:v>
                </c:pt>
                <c:pt idx="123">
                  <c:v>14.71315956</c:v>
                </c:pt>
                <c:pt idx="124">
                  <c:v>14.65793037</c:v>
                </c:pt>
                <c:pt idx="125">
                  <c:v>14.58179569</c:v>
                </c:pt>
                <c:pt idx="126">
                  <c:v>14.47700214</c:v>
                </c:pt>
                <c:pt idx="127">
                  <c:v>14.38984966</c:v>
                </c:pt>
                <c:pt idx="128">
                  <c:v>14.27401066</c:v>
                </c:pt>
                <c:pt idx="129">
                  <c:v>14.16639137</c:v>
                </c:pt>
                <c:pt idx="130">
                  <c:v>14.04508591</c:v>
                </c:pt>
                <c:pt idx="131">
                  <c:v>13.90271091</c:v>
                </c:pt>
                <c:pt idx="132">
                  <c:v>13.78420639</c:v>
                </c:pt>
                <c:pt idx="133">
                  <c:v>13.66353989</c:v>
                </c:pt>
                <c:pt idx="134">
                  <c:v>13.52783012</c:v>
                </c:pt>
                <c:pt idx="135">
                  <c:v>13.40151596</c:v>
                </c:pt>
                <c:pt idx="136">
                  <c:v>13.27917862</c:v>
                </c:pt>
                <c:pt idx="137">
                  <c:v>13.13329697</c:v>
                </c:pt>
                <c:pt idx="138">
                  <c:v>12.98838043</c:v>
                </c:pt>
                <c:pt idx="139">
                  <c:v>12.85080051</c:v>
                </c:pt>
                <c:pt idx="140">
                  <c:v>12.72302532</c:v>
                </c:pt>
                <c:pt idx="141">
                  <c:v>12.6045866</c:v>
                </c:pt>
                <c:pt idx="142">
                  <c:v>12.44981384</c:v>
                </c:pt>
                <c:pt idx="143">
                  <c:v>12.31356049</c:v>
                </c:pt>
                <c:pt idx="144">
                  <c:v>12.18159103</c:v>
                </c:pt>
                <c:pt idx="145">
                  <c:v>12.03748322</c:v>
                </c:pt>
                <c:pt idx="146">
                  <c:v>11.91275024</c:v>
                </c:pt>
                <c:pt idx="147">
                  <c:v>11.75232124</c:v>
                </c:pt>
                <c:pt idx="148">
                  <c:v>11.59389591</c:v>
                </c:pt>
                <c:pt idx="149">
                  <c:v>11.43370438</c:v>
                </c:pt>
                <c:pt idx="150">
                  <c:v>11.29201126</c:v>
                </c:pt>
                <c:pt idx="151">
                  <c:v>11.15472412</c:v>
                </c:pt>
                <c:pt idx="152">
                  <c:v>11.00879002</c:v>
                </c:pt>
                <c:pt idx="153">
                  <c:v>10.86478996</c:v>
                </c:pt>
                <c:pt idx="154">
                  <c:v>10.71353912</c:v>
                </c:pt>
                <c:pt idx="155">
                  <c:v>10.56177425</c:v>
                </c:pt>
                <c:pt idx="156">
                  <c:v>10.42468834</c:v>
                </c:pt>
                <c:pt idx="157">
                  <c:v>10.26560688</c:v>
                </c:pt>
                <c:pt idx="158">
                  <c:v>10.09392262</c:v>
                </c:pt>
                <c:pt idx="159">
                  <c:v>9.950767517</c:v>
                </c:pt>
                <c:pt idx="160">
                  <c:v>9.795665740999998</c:v>
                </c:pt>
                <c:pt idx="161">
                  <c:v>9.662741661</c:v>
                </c:pt>
                <c:pt idx="162">
                  <c:v>9.505476952</c:v>
                </c:pt>
              </c:numCache>
            </c:numRef>
          </c:yVal>
          <c:smooth val="0"/>
        </c:ser>
        <c:dLbls>
          <c:showLegendKey val="0"/>
          <c:showVal val="0"/>
          <c:showCatName val="0"/>
          <c:showSerName val="0"/>
          <c:showPercent val="0"/>
          <c:showBubbleSize val="0"/>
        </c:dLbls>
        <c:axId val="-2136264056"/>
        <c:axId val="-2136453992"/>
      </c:scatterChart>
      <c:valAx>
        <c:axId val="-2136264056"/>
        <c:scaling>
          <c:orientation val="minMax"/>
          <c:min val="400.0"/>
        </c:scaling>
        <c:delete val="0"/>
        <c:axPos val="b"/>
        <c:title>
          <c:tx>
            <c:rich>
              <a:bodyPr/>
              <a:lstStyle/>
              <a:p>
                <a:pPr>
                  <a:defRPr/>
                </a:pPr>
                <a:r>
                  <a:rPr lang="en-US" sz="1400"/>
                  <a:t>Wavelength</a:t>
                </a:r>
                <a:r>
                  <a:rPr lang="en-US" sz="1400" baseline="0"/>
                  <a:t> (nm)</a:t>
                </a:r>
                <a:endParaRPr lang="en-US" sz="1400"/>
              </a:p>
            </c:rich>
          </c:tx>
          <c:layout/>
          <c:overlay val="0"/>
        </c:title>
        <c:numFmt formatCode="General" sourceLinked="1"/>
        <c:majorTickMark val="out"/>
        <c:minorTickMark val="none"/>
        <c:tickLblPos val="nextTo"/>
        <c:crossAx val="-2136453992"/>
        <c:crosses val="autoZero"/>
        <c:crossBetween val="midCat"/>
      </c:valAx>
      <c:valAx>
        <c:axId val="-2136453992"/>
        <c:scaling>
          <c:orientation val="minMax"/>
        </c:scaling>
        <c:delete val="0"/>
        <c:axPos val="l"/>
        <c:title>
          <c:tx>
            <c:rich>
              <a:bodyPr rot="-5400000" vert="horz"/>
              <a:lstStyle/>
              <a:p>
                <a:pPr>
                  <a:defRPr/>
                </a:pPr>
                <a:r>
                  <a:rPr lang="en-US" sz="1400"/>
                  <a:t>Intensity</a:t>
                </a:r>
                <a:r>
                  <a:rPr lang="en-US" sz="1400" baseline="0"/>
                  <a:t> (a.u)</a:t>
                </a:r>
                <a:endParaRPr lang="en-US" sz="1400"/>
              </a:p>
            </c:rich>
          </c:tx>
          <c:layout/>
          <c:overlay val="0"/>
        </c:title>
        <c:numFmt formatCode="General" sourceLinked="1"/>
        <c:majorTickMark val="out"/>
        <c:minorTickMark val="none"/>
        <c:tickLblPos val="nextTo"/>
        <c:crossAx val="-2136264056"/>
        <c:crosses val="autoZero"/>
        <c:crossBetween val="midCat"/>
      </c:valAx>
    </c:plotArea>
    <c:legend>
      <c:legendPos val="r"/>
      <c:layout/>
      <c:overlay val="0"/>
    </c:legend>
    <c:plotVisOnly val="1"/>
    <c:dispBlanksAs val="gap"/>
    <c:showDLblsOverMax val="0"/>
  </c:chart>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1"/>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scatterChart>
        <c:scatterStyle val="lineMarker"/>
        <c:varyColors val="0"/>
        <c:ser>
          <c:idx val="0"/>
          <c:order val="0"/>
          <c:tx>
            <c:strRef>
              <c:f>Sheet1!$B$1</c:f>
              <c:strCache>
                <c:ptCount val="1"/>
                <c:pt idx="0">
                  <c:v>[Cu2+]=0</c:v>
                </c:pt>
              </c:strCache>
            </c:strRef>
          </c:tx>
          <c:spPr>
            <a:ln w="28575" cmpd="sng"/>
          </c:spPr>
          <c:marker>
            <c:symbol val="none"/>
          </c:marker>
          <c:xVal>
            <c:numRef>
              <c:f>Sheet1!$A$2:$A$180</c:f>
              <c:numCache>
                <c:formatCode>General</c:formatCode>
                <c:ptCount val="179"/>
                <c:pt idx="0">
                  <c:v>411.0700073</c:v>
                </c:pt>
                <c:pt idx="1">
                  <c:v>412.0</c:v>
                </c:pt>
                <c:pt idx="2">
                  <c:v>413.0700073</c:v>
                </c:pt>
                <c:pt idx="3">
                  <c:v>414.0</c:v>
                </c:pt>
                <c:pt idx="4">
                  <c:v>415.0700073</c:v>
                </c:pt>
                <c:pt idx="5">
                  <c:v>416.0</c:v>
                </c:pt>
                <c:pt idx="6">
                  <c:v>417.0700073</c:v>
                </c:pt>
                <c:pt idx="7">
                  <c:v>418.0</c:v>
                </c:pt>
                <c:pt idx="8">
                  <c:v>419.0700073</c:v>
                </c:pt>
                <c:pt idx="9">
                  <c:v>420.0</c:v>
                </c:pt>
                <c:pt idx="10">
                  <c:v>421.0599976</c:v>
                </c:pt>
                <c:pt idx="11">
                  <c:v>421.9599915</c:v>
                </c:pt>
                <c:pt idx="12">
                  <c:v>423.0299988</c:v>
                </c:pt>
                <c:pt idx="13">
                  <c:v>423.9299927</c:v>
                </c:pt>
                <c:pt idx="14">
                  <c:v>425.0</c:v>
                </c:pt>
                <c:pt idx="15">
                  <c:v>426.0599976</c:v>
                </c:pt>
                <c:pt idx="16">
                  <c:v>426.9599915</c:v>
                </c:pt>
                <c:pt idx="17">
                  <c:v>428.0299988</c:v>
                </c:pt>
                <c:pt idx="18">
                  <c:v>428.9299927</c:v>
                </c:pt>
                <c:pt idx="19">
                  <c:v>430.0</c:v>
                </c:pt>
                <c:pt idx="20">
                  <c:v>431.0599976</c:v>
                </c:pt>
                <c:pt idx="21">
                  <c:v>431.9599915</c:v>
                </c:pt>
                <c:pt idx="22">
                  <c:v>433.0299988</c:v>
                </c:pt>
                <c:pt idx="23">
                  <c:v>433.9299927</c:v>
                </c:pt>
                <c:pt idx="24">
                  <c:v>435.0</c:v>
                </c:pt>
                <c:pt idx="25">
                  <c:v>436.0599976</c:v>
                </c:pt>
                <c:pt idx="26">
                  <c:v>436.9599915</c:v>
                </c:pt>
                <c:pt idx="27">
                  <c:v>438.0299988</c:v>
                </c:pt>
                <c:pt idx="28">
                  <c:v>438.9299927</c:v>
                </c:pt>
                <c:pt idx="29">
                  <c:v>440.0</c:v>
                </c:pt>
                <c:pt idx="30">
                  <c:v>441.0599976</c:v>
                </c:pt>
                <c:pt idx="31">
                  <c:v>441.9599915</c:v>
                </c:pt>
                <c:pt idx="32">
                  <c:v>443.0299988</c:v>
                </c:pt>
                <c:pt idx="33">
                  <c:v>443.9299927</c:v>
                </c:pt>
                <c:pt idx="34">
                  <c:v>445.0</c:v>
                </c:pt>
                <c:pt idx="35">
                  <c:v>446.0599976</c:v>
                </c:pt>
                <c:pt idx="36">
                  <c:v>446.9599915</c:v>
                </c:pt>
                <c:pt idx="37">
                  <c:v>448.0299988</c:v>
                </c:pt>
                <c:pt idx="38">
                  <c:v>448.9299927</c:v>
                </c:pt>
                <c:pt idx="39">
                  <c:v>450.0</c:v>
                </c:pt>
                <c:pt idx="40">
                  <c:v>451.0599976</c:v>
                </c:pt>
                <c:pt idx="41">
                  <c:v>451.9599915</c:v>
                </c:pt>
                <c:pt idx="42">
                  <c:v>453.0299988</c:v>
                </c:pt>
                <c:pt idx="43">
                  <c:v>453.9299927</c:v>
                </c:pt>
                <c:pt idx="44">
                  <c:v>455.0</c:v>
                </c:pt>
                <c:pt idx="45">
                  <c:v>456.0599976</c:v>
                </c:pt>
                <c:pt idx="46">
                  <c:v>456.9599915</c:v>
                </c:pt>
                <c:pt idx="47">
                  <c:v>458.0299988</c:v>
                </c:pt>
                <c:pt idx="48">
                  <c:v>458.9299927</c:v>
                </c:pt>
                <c:pt idx="49">
                  <c:v>460.0</c:v>
                </c:pt>
                <c:pt idx="50">
                  <c:v>461.0599976</c:v>
                </c:pt>
                <c:pt idx="51">
                  <c:v>461.9599915</c:v>
                </c:pt>
                <c:pt idx="52">
                  <c:v>463.0299988</c:v>
                </c:pt>
                <c:pt idx="53">
                  <c:v>463.9299927</c:v>
                </c:pt>
                <c:pt idx="54">
                  <c:v>465.0</c:v>
                </c:pt>
                <c:pt idx="55">
                  <c:v>466.0599976</c:v>
                </c:pt>
                <c:pt idx="56">
                  <c:v>466.9599915</c:v>
                </c:pt>
                <c:pt idx="57">
                  <c:v>468.0299988</c:v>
                </c:pt>
                <c:pt idx="58">
                  <c:v>468.9299927</c:v>
                </c:pt>
                <c:pt idx="59">
                  <c:v>470.0</c:v>
                </c:pt>
                <c:pt idx="60">
                  <c:v>471.0599976</c:v>
                </c:pt>
                <c:pt idx="61">
                  <c:v>471.9599915</c:v>
                </c:pt>
                <c:pt idx="62">
                  <c:v>473.0299988</c:v>
                </c:pt>
                <c:pt idx="63">
                  <c:v>473.9299927</c:v>
                </c:pt>
                <c:pt idx="64">
                  <c:v>475.0</c:v>
                </c:pt>
                <c:pt idx="65">
                  <c:v>476.0599976</c:v>
                </c:pt>
                <c:pt idx="66">
                  <c:v>476.9599915</c:v>
                </c:pt>
                <c:pt idx="67">
                  <c:v>478.0299988</c:v>
                </c:pt>
                <c:pt idx="68">
                  <c:v>478.9299927</c:v>
                </c:pt>
                <c:pt idx="69">
                  <c:v>480.0</c:v>
                </c:pt>
                <c:pt idx="70">
                  <c:v>481.0599976</c:v>
                </c:pt>
                <c:pt idx="71">
                  <c:v>481.9599915</c:v>
                </c:pt>
                <c:pt idx="72">
                  <c:v>483.0299988</c:v>
                </c:pt>
                <c:pt idx="73">
                  <c:v>483.9299927</c:v>
                </c:pt>
                <c:pt idx="74">
                  <c:v>485.0</c:v>
                </c:pt>
                <c:pt idx="75">
                  <c:v>486.0599976</c:v>
                </c:pt>
                <c:pt idx="76">
                  <c:v>486.9599915</c:v>
                </c:pt>
                <c:pt idx="77">
                  <c:v>488.0299988</c:v>
                </c:pt>
                <c:pt idx="78">
                  <c:v>488.9299927</c:v>
                </c:pt>
                <c:pt idx="79">
                  <c:v>490.0</c:v>
                </c:pt>
                <c:pt idx="80">
                  <c:v>491.0400085</c:v>
                </c:pt>
                <c:pt idx="81">
                  <c:v>491.9400024</c:v>
                </c:pt>
                <c:pt idx="82">
                  <c:v>492.980011</c:v>
                </c:pt>
                <c:pt idx="83">
                  <c:v>494.019989</c:v>
                </c:pt>
                <c:pt idx="84">
                  <c:v>495.0700073</c:v>
                </c:pt>
                <c:pt idx="85">
                  <c:v>495.9700012</c:v>
                </c:pt>
                <c:pt idx="86">
                  <c:v>497.0100098</c:v>
                </c:pt>
                <c:pt idx="87">
                  <c:v>498.0499878</c:v>
                </c:pt>
                <c:pt idx="88">
                  <c:v>498.9500122</c:v>
                </c:pt>
                <c:pt idx="89">
                  <c:v>500.0</c:v>
                </c:pt>
                <c:pt idx="90">
                  <c:v>501.0400085</c:v>
                </c:pt>
                <c:pt idx="91">
                  <c:v>501.9400024</c:v>
                </c:pt>
                <c:pt idx="92">
                  <c:v>502.980011</c:v>
                </c:pt>
                <c:pt idx="93">
                  <c:v>504.019989</c:v>
                </c:pt>
                <c:pt idx="94">
                  <c:v>505.0700073</c:v>
                </c:pt>
                <c:pt idx="95">
                  <c:v>505.9700012</c:v>
                </c:pt>
                <c:pt idx="96">
                  <c:v>507.0100098</c:v>
                </c:pt>
                <c:pt idx="97">
                  <c:v>508.0499878</c:v>
                </c:pt>
                <c:pt idx="98">
                  <c:v>508.9500122</c:v>
                </c:pt>
                <c:pt idx="99">
                  <c:v>510.0</c:v>
                </c:pt>
                <c:pt idx="100">
                  <c:v>511.0400085</c:v>
                </c:pt>
                <c:pt idx="101">
                  <c:v>511.9400024</c:v>
                </c:pt>
                <c:pt idx="102">
                  <c:v>512.9799805</c:v>
                </c:pt>
                <c:pt idx="103">
                  <c:v>514.0200195</c:v>
                </c:pt>
                <c:pt idx="104">
                  <c:v>515.0700073</c:v>
                </c:pt>
                <c:pt idx="105">
                  <c:v>515.9699707</c:v>
                </c:pt>
                <c:pt idx="106">
                  <c:v>517.0100098</c:v>
                </c:pt>
                <c:pt idx="107">
                  <c:v>518.0499878000001</c:v>
                </c:pt>
                <c:pt idx="108">
                  <c:v>518.9500121999999</c:v>
                </c:pt>
                <c:pt idx="109">
                  <c:v>520.0</c:v>
                </c:pt>
                <c:pt idx="110">
                  <c:v>521.039978</c:v>
                </c:pt>
                <c:pt idx="111">
                  <c:v>521.9400024</c:v>
                </c:pt>
                <c:pt idx="112">
                  <c:v>522.9799805</c:v>
                </c:pt>
                <c:pt idx="113">
                  <c:v>524.0200195</c:v>
                </c:pt>
                <c:pt idx="114">
                  <c:v>525.0700073</c:v>
                </c:pt>
                <c:pt idx="115">
                  <c:v>525.9699707</c:v>
                </c:pt>
                <c:pt idx="116">
                  <c:v>527.0100098</c:v>
                </c:pt>
                <c:pt idx="117">
                  <c:v>528.0499878000001</c:v>
                </c:pt>
                <c:pt idx="118">
                  <c:v>528.9500121999999</c:v>
                </c:pt>
                <c:pt idx="119">
                  <c:v>530.0</c:v>
                </c:pt>
                <c:pt idx="120">
                  <c:v>531.039978</c:v>
                </c:pt>
                <c:pt idx="121">
                  <c:v>531.9400024</c:v>
                </c:pt>
                <c:pt idx="122">
                  <c:v>532.9799805</c:v>
                </c:pt>
                <c:pt idx="123">
                  <c:v>534.0200195</c:v>
                </c:pt>
                <c:pt idx="124">
                  <c:v>535.0700073</c:v>
                </c:pt>
                <c:pt idx="125">
                  <c:v>535.9699707</c:v>
                </c:pt>
                <c:pt idx="126">
                  <c:v>537.0100098</c:v>
                </c:pt>
                <c:pt idx="127">
                  <c:v>538.0499878000001</c:v>
                </c:pt>
                <c:pt idx="128">
                  <c:v>538.9500121999999</c:v>
                </c:pt>
                <c:pt idx="129">
                  <c:v>540.0</c:v>
                </c:pt>
                <c:pt idx="130">
                  <c:v>541.039978</c:v>
                </c:pt>
                <c:pt idx="131">
                  <c:v>541.9400024</c:v>
                </c:pt>
                <c:pt idx="132">
                  <c:v>542.9799805</c:v>
                </c:pt>
                <c:pt idx="133">
                  <c:v>544.0200195</c:v>
                </c:pt>
                <c:pt idx="134">
                  <c:v>545.0700073</c:v>
                </c:pt>
                <c:pt idx="135">
                  <c:v>545.9699707</c:v>
                </c:pt>
                <c:pt idx="136">
                  <c:v>547.0100098</c:v>
                </c:pt>
                <c:pt idx="137">
                  <c:v>548.0499878000001</c:v>
                </c:pt>
                <c:pt idx="138">
                  <c:v>548.9500121999999</c:v>
                </c:pt>
                <c:pt idx="139">
                  <c:v>550.0</c:v>
                </c:pt>
                <c:pt idx="140">
                  <c:v>551.039978</c:v>
                </c:pt>
                <c:pt idx="141">
                  <c:v>551.9400024</c:v>
                </c:pt>
                <c:pt idx="142">
                  <c:v>552.9799805</c:v>
                </c:pt>
                <c:pt idx="143">
                  <c:v>554.0200195</c:v>
                </c:pt>
                <c:pt idx="144">
                  <c:v>555.0700073</c:v>
                </c:pt>
                <c:pt idx="145">
                  <c:v>555.9699707</c:v>
                </c:pt>
                <c:pt idx="146">
                  <c:v>557.0100098</c:v>
                </c:pt>
                <c:pt idx="147">
                  <c:v>558.0499878000001</c:v>
                </c:pt>
                <c:pt idx="148">
                  <c:v>558.9500121999999</c:v>
                </c:pt>
                <c:pt idx="149">
                  <c:v>560.0</c:v>
                </c:pt>
                <c:pt idx="150">
                  <c:v>561.0200195</c:v>
                </c:pt>
                <c:pt idx="151">
                  <c:v>562.0499878000001</c:v>
                </c:pt>
                <c:pt idx="152">
                  <c:v>562.9400024</c:v>
                </c:pt>
                <c:pt idx="153">
                  <c:v>563.9699707</c:v>
                </c:pt>
                <c:pt idx="154">
                  <c:v>565.0</c:v>
                </c:pt>
                <c:pt idx="155">
                  <c:v>566.0200195</c:v>
                </c:pt>
                <c:pt idx="156">
                  <c:v>567.0499878000001</c:v>
                </c:pt>
                <c:pt idx="157">
                  <c:v>567.9400024</c:v>
                </c:pt>
                <c:pt idx="158">
                  <c:v>568.9699707</c:v>
                </c:pt>
                <c:pt idx="159">
                  <c:v>570.0</c:v>
                </c:pt>
                <c:pt idx="160">
                  <c:v>571.0200195</c:v>
                </c:pt>
                <c:pt idx="161">
                  <c:v>572.0499878000001</c:v>
                </c:pt>
                <c:pt idx="162">
                  <c:v>572.9400024</c:v>
                </c:pt>
                <c:pt idx="163">
                  <c:v>573.9699707</c:v>
                </c:pt>
                <c:pt idx="164">
                  <c:v>575.0</c:v>
                </c:pt>
                <c:pt idx="165">
                  <c:v>576.0200195</c:v>
                </c:pt>
                <c:pt idx="166">
                  <c:v>577.0499878000001</c:v>
                </c:pt>
                <c:pt idx="167">
                  <c:v>577.9400024</c:v>
                </c:pt>
                <c:pt idx="168">
                  <c:v>578.9699707</c:v>
                </c:pt>
                <c:pt idx="169">
                  <c:v>580.0</c:v>
                </c:pt>
                <c:pt idx="170">
                  <c:v>581.0200195</c:v>
                </c:pt>
                <c:pt idx="171">
                  <c:v>582.0499878000001</c:v>
                </c:pt>
                <c:pt idx="172">
                  <c:v>582.9400024</c:v>
                </c:pt>
                <c:pt idx="173">
                  <c:v>583.9699707</c:v>
                </c:pt>
                <c:pt idx="174">
                  <c:v>585.0</c:v>
                </c:pt>
                <c:pt idx="175">
                  <c:v>586.0200195</c:v>
                </c:pt>
                <c:pt idx="176">
                  <c:v>587.0499878000001</c:v>
                </c:pt>
                <c:pt idx="177">
                  <c:v>587.9400024</c:v>
                </c:pt>
                <c:pt idx="178">
                  <c:v>588.9699707</c:v>
                </c:pt>
              </c:numCache>
            </c:numRef>
          </c:xVal>
          <c:yVal>
            <c:numRef>
              <c:f>Sheet1!$B$2:$B$180</c:f>
              <c:numCache>
                <c:formatCode>General</c:formatCode>
                <c:ptCount val="179"/>
                <c:pt idx="0">
                  <c:v>0.447726011</c:v>
                </c:pt>
                <c:pt idx="1">
                  <c:v>0.468477428</c:v>
                </c:pt>
                <c:pt idx="2">
                  <c:v>0.492654145</c:v>
                </c:pt>
                <c:pt idx="3">
                  <c:v>0.480828524</c:v>
                </c:pt>
                <c:pt idx="4">
                  <c:v>0.47502321</c:v>
                </c:pt>
                <c:pt idx="5">
                  <c:v>0.503171682</c:v>
                </c:pt>
                <c:pt idx="6">
                  <c:v>0.54788065</c:v>
                </c:pt>
                <c:pt idx="7">
                  <c:v>0.613735795</c:v>
                </c:pt>
                <c:pt idx="8">
                  <c:v>0.62397784</c:v>
                </c:pt>
                <c:pt idx="9">
                  <c:v>0.617742598</c:v>
                </c:pt>
                <c:pt idx="10">
                  <c:v>0.629912674</c:v>
                </c:pt>
                <c:pt idx="11">
                  <c:v>0.654284358</c:v>
                </c:pt>
                <c:pt idx="12">
                  <c:v>0.693455398</c:v>
                </c:pt>
                <c:pt idx="13">
                  <c:v>0.719005227</c:v>
                </c:pt>
                <c:pt idx="14">
                  <c:v>0.729639888</c:v>
                </c:pt>
                <c:pt idx="15">
                  <c:v>0.766349256</c:v>
                </c:pt>
                <c:pt idx="16">
                  <c:v>0.777289093</c:v>
                </c:pt>
                <c:pt idx="17">
                  <c:v>0.836121321</c:v>
                </c:pt>
                <c:pt idx="18">
                  <c:v>0.876819968</c:v>
                </c:pt>
                <c:pt idx="19">
                  <c:v>0.907124221</c:v>
                </c:pt>
                <c:pt idx="20">
                  <c:v>0.978777826</c:v>
                </c:pt>
                <c:pt idx="21">
                  <c:v>0.991099119</c:v>
                </c:pt>
                <c:pt idx="22">
                  <c:v>0.996248364</c:v>
                </c:pt>
                <c:pt idx="23">
                  <c:v>1.080560446</c:v>
                </c:pt>
                <c:pt idx="24">
                  <c:v>1.138751745</c:v>
                </c:pt>
                <c:pt idx="25">
                  <c:v>1.175060987</c:v>
                </c:pt>
                <c:pt idx="26">
                  <c:v>1.237703085</c:v>
                </c:pt>
                <c:pt idx="27">
                  <c:v>1.350452065</c:v>
                </c:pt>
                <c:pt idx="28">
                  <c:v>1.444597721</c:v>
                </c:pt>
                <c:pt idx="29">
                  <c:v>1.509502649</c:v>
                </c:pt>
                <c:pt idx="30">
                  <c:v>1.551708698</c:v>
                </c:pt>
                <c:pt idx="31">
                  <c:v>1.629339695</c:v>
                </c:pt>
                <c:pt idx="32">
                  <c:v>1.762116313</c:v>
                </c:pt>
                <c:pt idx="33">
                  <c:v>1.873660803</c:v>
                </c:pt>
                <c:pt idx="34">
                  <c:v>1.967581749</c:v>
                </c:pt>
                <c:pt idx="35">
                  <c:v>2.104338646</c:v>
                </c:pt>
                <c:pt idx="36">
                  <c:v>2.210280895</c:v>
                </c:pt>
                <c:pt idx="37">
                  <c:v>2.334024906</c:v>
                </c:pt>
                <c:pt idx="38">
                  <c:v>2.52383709</c:v>
                </c:pt>
                <c:pt idx="39">
                  <c:v>2.680573702</c:v>
                </c:pt>
                <c:pt idx="40">
                  <c:v>2.849925041</c:v>
                </c:pt>
                <c:pt idx="41">
                  <c:v>3.053380013</c:v>
                </c:pt>
                <c:pt idx="42">
                  <c:v>3.249790668</c:v>
                </c:pt>
                <c:pt idx="43">
                  <c:v>3.415543318</c:v>
                </c:pt>
                <c:pt idx="44">
                  <c:v>3.669620514</c:v>
                </c:pt>
                <c:pt idx="45">
                  <c:v>3.875020266</c:v>
                </c:pt>
                <c:pt idx="46">
                  <c:v>4.058752537</c:v>
                </c:pt>
                <c:pt idx="47">
                  <c:v>4.256749153</c:v>
                </c:pt>
                <c:pt idx="48">
                  <c:v>4.489896774</c:v>
                </c:pt>
                <c:pt idx="49">
                  <c:v>4.738201618</c:v>
                </c:pt>
                <c:pt idx="50">
                  <c:v>4.959089279</c:v>
                </c:pt>
                <c:pt idx="51">
                  <c:v>5.220241547</c:v>
                </c:pt>
                <c:pt idx="52">
                  <c:v>5.455542564</c:v>
                </c:pt>
                <c:pt idx="53">
                  <c:v>5.749757767</c:v>
                </c:pt>
                <c:pt idx="54">
                  <c:v>5.985617638</c:v>
                </c:pt>
                <c:pt idx="55">
                  <c:v>6.244942665</c:v>
                </c:pt>
                <c:pt idx="56">
                  <c:v>6.499196529</c:v>
                </c:pt>
                <c:pt idx="57">
                  <c:v>6.78830719</c:v>
                </c:pt>
                <c:pt idx="58">
                  <c:v>7.045858383</c:v>
                </c:pt>
                <c:pt idx="59">
                  <c:v>7.281998634</c:v>
                </c:pt>
                <c:pt idx="60">
                  <c:v>7.596558094</c:v>
                </c:pt>
                <c:pt idx="61">
                  <c:v>7.838692188</c:v>
                </c:pt>
                <c:pt idx="62">
                  <c:v>8.172021866</c:v>
                </c:pt>
                <c:pt idx="63">
                  <c:v>8.474258423</c:v>
                </c:pt>
                <c:pt idx="64">
                  <c:v>8.74098587</c:v>
                </c:pt>
                <c:pt idx="65">
                  <c:v>9.051317215</c:v>
                </c:pt>
                <c:pt idx="66">
                  <c:v>9.361865044</c:v>
                </c:pt>
                <c:pt idx="67">
                  <c:v>9.637622833</c:v>
                </c:pt>
                <c:pt idx="68">
                  <c:v>9.910877228</c:v>
                </c:pt>
                <c:pt idx="69">
                  <c:v>10.21425724</c:v>
                </c:pt>
                <c:pt idx="70">
                  <c:v>10.53364944</c:v>
                </c:pt>
                <c:pt idx="71">
                  <c:v>10.86445045</c:v>
                </c:pt>
                <c:pt idx="72">
                  <c:v>11.18382931</c:v>
                </c:pt>
                <c:pt idx="73">
                  <c:v>11.52473927</c:v>
                </c:pt>
                <c:pt idx="74">
                  <c:v>11.84646893</c:v>
                </c:pt>
                <c:pt idx="75">
                  <c:v>12.19501686</c:v>
                </c:pt>
                <c:pt idx="76">
                  <c:v>12.51278973</c:v>
                </c:pt>
                <c:pt idx="77">
                  <c:v>12.88047886</c:v>
                </c:pt>
                <c:pt idx="78">
                  <c:v>13.19119644</c:v>
                </c:pt>
                <c:pt idx="79">
                  <c:v>13.53282356</c:v>
                </c:pt>
                <c:pt idx="80">
                  <c:v>13.87282848</c:v>
                </c:pt>
                <c:pt idx="81">
                  <c:v>14.215271</c:v>
                </c:pt>
                <c:pt idx="82">
                  <c:v>14.62187481</c:v>
                </c:pt>
                <c:pt idx="83">
                  <c:v>14.96826744</c:v>
                </c:pt>
                <c:pt idx="84">
                  <c:v>15.38124657</c:v>
                </c:pt>
                <c:pt idx="85">
                  <c:v>15.69192123</c:v>
                </c:pt>
                <c:pt idx="86">
                  <c:v>16.02604485</c:v>
                </c:pt>
                <c:pt idx="87">
                  <c:v>16.38841629</c:v>
                </c:pt>
                <c:pt idx="88">
                  <c:v>16.66786194</c:v>
                </c:pt>
                <c:pt idx="89">
                  <c:v>16.95878792</c:v>
                </c:pt>
                <c:pt idx="90">
                  <c:v>17.21466827</c:v>
                </c:pt>
                <c:pt idx="91">
                  <c:v>17.49944687</c:v>
                </c:pt>
                <c:pt idx="92">
                  <c:v>17.74670982</c:v>
                </c:pt>
                <c:pt idx="93">
                  <c:v>17.99515724</c:v>
                </c:pt>
                <c:pt idx="94">
                  <c:v>18.21331024</c:v>
                </c:pt>
                <c:pt idx="95">
                  <c:v>18.43151855</c:v>
                </c:pt>
                <c:pt idx="96">
                  <c:v>18.6692791</c:v>
                </c:pt>
                <c:pt idx="97">
                  <c:v>18.8547287</c:v>
                </c:pt>
                <c:pt idx="98">
                  <c:v>19.10452652</c:v>
                </c:pt>
                <c:pt idx="99">
                  <c:v>19.34610176</c:v>
                </c:pt>
                <c:pt idx="100">
                  <c:v>19.52032852</c:v>
                </c:pt>
                <c:pt idx="101">
                  <c:v>19.71251488</c:v>
                </c:pt>
                <c:pt idx="102">
                  <c:v>19.92121124</c:v>
                </c:pt>
                <c:pt idx="103">
                  <c:v>20.10916138</c:v>
                </c:pt>
                <c:pt idx="104">
                  <c:v>20.32396317</c:v>
                </c:pt>
                <c:pt idx="105">
                  <c:v>20.50568008</c:v>
                </c:pt>
                <c:pt idx="106">
                  <c:v>20.69629288</c:v>
                </c:pt>
                <c:pt idx="107">
                  <c:v>20.82288551</c:v>
                </c:pt>
                <c:pt idx="108">
                  <c:v>20.98184967</c:v>
                </c:pt>
                <c:pt idx="109">
                  <c:v>21.09997368</c:v>
                </c:pt>
                <c:pt idx="110">
                  <c:v>21.24422073</c:v>
                </c:pt>
                <c:pt idx="111">
                  <c:v>21.36136246</c:v>
                </c:pt>
                <c:pt idx="112">
                  <c:v>21.51525307</c:v>
                </c:pt>
                <c:pt idx="113">
                  <c:v>21.63609505</c:v>
                </c:pt>
                <c:pt idx="114">
                  <c:v>21.69649887</c:v>
                </c:pt>
                <c:pt idx="115">
                  <c:v>21.7634201</c:v>
                </c:pt>
                <c:pt idx="116">
                  <c:v>21.84536171</c:v>
                </c:pt>
                <c:pt idx="117">
                  <c:v>21.88584137</c:v>
                </c:pt>
                <c:pt idx="118">
                  <c:v>21.93276787</c:v>
                </c:pt>
                <c:pt idx="119">
                  <c:v>21.92318535</c:v>
                </c:pt>
                <c:pt idx="120">
                  <c:v>21.99705696</c:v>
                </c:pt>
                <c:pt idx="121">
                  <c:v>22.00798225</c:v>
                </c:pt>
                <c:pt idx="122">
                  <c:v>21.97981262</c:v>
                </c:pt>
                <c:pt idx="123">
                  <c:v>22.02724457</c:v>
                </c:pt>
                <c:pt idx="124">
                  <c:v>21.98769379</c:v>
                </c:pt>
                <c:pt idx="125">
                  <c:v>21.95854187</c:v>
                </c:pt>
                <c:pt idx="126">
                  <c:v>21.95869064</c:v>
                </c:pt>
                <c:pt idx="127">
                  <c:v>21.91807365</c:v>
                </c:pt>
                <c:pt idx="128">
                  <c:v>21.8250618</c:v>
                </c:pt>
                <c:pt idx="129">
                  <c:v>21.74062347</c:v>
                </c:pt>
                <c:pt idx="130">
                  <c:v>21.66862106</c:v>
                </c:pt>
                <c:pt idx="131">
                  <c:v>21.54886436</c:v>
                </c:pt>
                <c:pt idx="132">
                  <c:v>21.47517204</c:v>
                </c:pt>
                <c:pt idx="133">
                  <c:v>21.36814117</c:v>
                </c:pt>
                <c:pt idx="134">
                  <c:v>21.28525734</c:v>
                </c:pt>
                <c:pt idx="135">
                  <c:v>21.16876793</c:v>
                </c:pt>
                <c:pt idx="136">
                  <c:v>21.03138924</c:v>
                </c:pt>
                <c:pt idx="137">
                  <c:v>20.85993767</c:v>
                </c:pt>
                <c:pt idx="138">
                  <c:v>20.74186897</c:v>
                </c:pt>
                <c:pt idx="139">
                  <c:v>20.58049965</c:v>
                </c:pt>
                <c:pt idx="140">
                  <c:v>20.42077065</c:v>
                </c:pt>
                <c:pt idx="141">
                  <c:v>20.26335144</c:v>
                </c:pt>
                <c:pt idx="142">
                  <c:v>20.18634224</c:v>
                </c:pt>
                <c:pt idx="143">
                  <c:v>20.03923798</c:v>
                </c:pt>
                <c:pt idx="144">
                  <c:v>19.86273575</c:v>
                </c:pt>
                <c:pt idx="145">
                  <c:v>19.70405197</c:v>
                </c:pt>
                <c:pt idx="146">
                  <c:v>19.47031593</c:v>
                </c:pt>
                <c:pt idx="147">
                  <c:v>19.3033905</c:v>
                </c:pt>
                <c:pt idx="148">
                  <c:v>19.13513756</c:v>
                </c:pt>
                <c:pt idx="149">
                  <c:v>18.95805168</c:v>
                </c:pt>
                <c:pt idx="150">
                  <c:v>18.75775337</c:v>
                </c:pt>
                <c:pt idx="151">
                  <c:v>18.55330086</c:v>
                </c:pt>
                <c:pt idx="152">
                  <c:v>18.35518456</c:v>
                </c:pt>
                <c:pt idx="153">
                  <c:v>18.16510773</c:v>
                </c:pt>
                <c:pt idx="154">
                  <c:v>17.98794746</c:v>
                </c:pt>
                <c:pt idx="155">
                  <c:v>17.8144989</c:v>
                </c:pt>
                <c:pt idx="156">
                  <c:v>17.60925484</c:v>
                </c:pt>
                <c:pt idx="157">
                  <c:v>17.41549683</c:v>
                </c:pt>
                <c:pt idx="158">
                  <c:v>17.22853088</c:v>
                </c:pt>
                <c:pt idx="159">
                  <c:v>16.99123764</c:v>
                </c:pt>
                <c:pt idx="160">
                  <c:v>16.83757019</c:v>
                </c:pt>
                <c:pt idx="161">
                  <c:v>16.59790421</c:v>
                </c:pt>
                <c:pt idx="162">
                  <c:v>16.39544868</c:v>
                </c:pt>
                <c:pt idx="163">
                  <c:v>16.19395447</c:v>
                </c:pt>
                <c:pt idx="164">
                  <c:v>15.99782658</c:v>
                </c:pt>
                <c:pt idx="165">
                  <c:v>15.72372913</c:v>
                </c:pt>
                <c:pt idx="166">
                  <c:v>15.5197916</c:v>
                </c:pt>
                <c:pt idx="167">
                  <c:v>15.32795334</c:v>
                </c:pt>
                <c:pt idx="168">
                  <c:v>15.10972595</c:v>
                </c:pt>
                <c:pt idx="169">
                  <c:v>14.88446522</c:v>
                </c:pt>
                <c:pt idx="170">
                  <c:v>14.71801376</c:v>
                </c:pt>
                <c:pt idx="171">
                  <c:v>14.52281284</c:v>
                </c:pt>
                <c:pt idx="172">
                  <c:v>14.31247234</c:v>
                </c:pt>
                <c:pt idx="173">
                  <c:v>14.10711861</c:v>
                </c:pt>
                <c:pt idx="174">
                  <c:v>13.89901352</c:v>
                </c:pt>
                <c:pt idx="175">
                  <c:v>13.68379116</c:v>
                </c:pt>
                <c:pt idx="176">
                  <c:v>13.41276073</c:v>
                </c:pt>
                <c:pt idx="177">
                  <c:v>13.13437557</c:v>
                </c:pt>
                <c:pt idx="178">
                  <c:v>12.88477135</c:v>
                </c:pt>
              </c:numCache>
            </c:numRef>
          </c:yVal>
          <c:smooth val="0"/>
        </c:ser>
        <c:ser>
          <c:idx val="1"/>
          <c:order val="1"/>
          <c:tx>
            <c:strRef>
              <c:f>Sheet1!$C$1</c:f>
              <c:strCache>
                <c:ptCount val="1"/>
                <c:pt idx="0">
                  <c:v>[Cu2+]=1*10^-5</c:v>
                </c:pt>
              </c:strCache>
            </c:strRef>
          </c:tx>
          <c:spPr>
            <a:ln w="28575" cmpd="sng"/>
          </c:spPr>
          <c:marker>
            <c:symbol val="none"/>
          </c:marker>
          <c:xVal>
            <c:numRef>
              <c:f>Sheet1!$A$2:$A$180</c:f>
              <c:numCache>
                <c:formatCode>General</c:formatCode>
                <c:ptCount val="179"/>
                <c:pt idx="0">
                  <c:v>411.0700073</c:v>
                </c:pt>
                <c:pt idx="1">
                  <c:v>412.0</c:v>
                </c:pt>
                <c:pt idx="2">
                  <c:v>413.0700073</c:v>
                </c:pt>
                <c:pt idx="3">
                  <c:v>414.0</c:v>
                </c:pt>
                <c:pt idx="4">
                  <c:v>415.0700073</c:v>
                </c:pt>
                <c:pt idx="5">
                  <c:v>416.0</c:v>
                </c:pt>
                <c:pt idx="6">
                  <c:v>417.0700073</c:v>
                </c:pt>
                <c:pt idx="7">
                  <c:v>418.0</c:v>
                </c:pt>
                <c:pt idx="8">
                  <c:v>419.0700073</c:v>
                </c:pt>
                <c:pt idx="9">
                  <c:v>420.0</c:v>
                </c:pt>
                <c:pt idx="10">
                  <c:v>421.0599976</c:v>
                </c:pt>
                <c:pt idx="11">
                  <c:v>421.9599915</c:v>
                </c:pt>
                <c:pt idx="12">
                  <c:v>423.0299988</c:v>
                </c:pt>
                <c:pt idx="13">
                  <c:v>423.9299927</c:v>
                </c:pt>
                <c:pt idx="14">
                  <c:v>425.0</c:v>
                </c:pt>
                <c:pt idx="15">
                  <c:v>426.0599976</c:v>
                </c:pt>
                <c:pt idx="16">
                  <c:v>426.9599915</c:v>
                </c:pt>
                <c:pt idx="17">
                  <c:v>428.0299988</c:v>
                </c:pt>
                <c:pt idx="18">
                  <c:v>428.9299927</c:v>
                </c:pt>
                <c:pt idx="19">
                  <c:v>430.0</c:v>
                </c:pt>
                <c:pt idx="20">
                  <c:v>431.0599976</c:v>
                </c:pt>
                <c:pt idx="21">
                  <c:v>431.9599915</c:v>
                </c:pt>
                <c:pt idx="22">
                  <c:v>433.0299988</c:v>
                </c:pt>
                <c:pt idx="23">
                  <c:v>433.9299927</c:v>
                </c:pt>
                <c:pt idx="24">
                  <c:v>435.0</c:v>
                </c:pt>
                <c:pt idx="25">
                  <c:v>436.0599976</c:v>
                </c:pt>
                <c:pt idx="26">
                  <c:v>436.9599915</c:v>
                </c:pt>
                <c:pt idx="27">
                  <c:v>438.0299988</c:v>
                </c:pt>
                <c:pt idx="28">
                  <c:v>438.9299927</c:v>
                </c:pt>
                <c:pt idx="29">
                  <c:v>440.0</c:v>
                </c:pt>
                <c:pt idx="30">
                  <c:v>441.0599976</c:v>
                </c:pt>
                <c:pt idx="31">
                  <c:v>441.9599915</c:v>
                </c:pt>
                <c:pt idx="32">
                  <c:v>443.0299988</c:v>
                </c:pt>
                <c:pt idx="33">
                  <c:v>443.9299927</c:v>
                </c:pt>
                <c:pt idx="34">
                  <c:v>445.0</c:v>
                </c:pt>
                <c:pt idx="35">
                  <c:v>446.0599976</c:v>
                </c:pt>
                <c:pt idx="36">
                  <c:v>446.9599915</c:v>
                </c:pt>
                <c:pt idx="37">
                  <c:v>448.0299988</c:v>
                </c:pt>
                <c:pt idx="38">
                  <c:v>448.9299927</c:v>
                </c:pt>
                <c:pt idx="39">
                  <c:v>450.0</c:v>
                </c:pt>
                <c:pt idx="40">
                  <c:v>451.0599976</c:v>
                </c:pt>
                <c:pt idx="41">
                  <c:v>451.9599915</c:v>
                </c:pt>
                <c:pt idx="42">
                  <c:v>453.0299988</c:v>
                </c:pt>
                <c:pt idx="43">
                  <c:v>453.9299927</c:v>
                </c:pt>
                <c:pt idx="44">
                  <c:v>455.0</c:v>
                </c:pt>
                <c:pt idx="45">
                  <c:v>456.0599976</c:v>
                </c:pt>
                <c:pt idx="46">
                  <c:v>456.9599915</c:v>
                </c:pt>
                <c:pt idx="47">
                  <c:v>458.0299988</c:v>
                </c:pt>
                <c:pt idx="48">
                  <c:v>458.9299927</c:v>
                </c:pt>
                <c:pt idx="49">
                  <c:v>460.0</c:v>
                </c:pt>
                <c:pt idx="50">
                  <c:v>461.0599976</c:v>
                </c:pt>
                <c:pt idx="51">
                  <c:v>461.9599915</c:v>
                </c:pt>
                <c:pt idx="52">
                  <c:v>463.0299988</c:v>
                </c:pt>
                <c:pt idx="53">
                  <c:v>463.9299927</c:v>
                </c:pt>
                <c:pt idx="54">
                  <c:v>465.0</c:v>
                </c:pt>
                <c:pt idx="55">
                  <c:v>466.0599976</c:v>
                </c:pt>
                <c:pt idx="56">
                  <c:v>466.9599915</c:v>
                </c:pt>
                <c:pt idx="57">
                  <c:v>468.0299988</c:v>
                </c:pt>
                <c:pt idx="58">
                  <c:v>468.9299927</c:v>
                </c:pt>
                <c:pt idx="59">
                  <c:v>470.0</c:v>
                </c:pt>
                <c:pt idx="60">
                  <c:v>471.0599976</c:v>
                </c:pt>
                <c:pt idx="61">
                  <c:v>471.9599915</c:v>
                </c:pt>
                <c:pt idx="62">
                  <c:v>473.0299988</c:v>
                </c:pt>
                <c:pt idx="63">
                  <c:v>473.9299927</c:v>
                </c:pt>
                <c:pt idx="64">
                  <c:v>475.0</c:v>
                </c:pt>
                <c:pt idx="65">
                  <c:v>476.0599976</c:v>
                </c:pt>
                <c:pt idx="66">
                  <c:v>476.9599915</c:v>
                </c:pt>
                <c:pt idx="67">
                  <c:v>478.0299988</c:v>
                </c:pt>
                <c:pt idx="68">
                  <c:v>478.9299927</c:v>
                </c:pt>
                <c:pt idx="69">
                  <c:v>480.0</c:v>
                </c:pt>
                <c:pt idx="70">
                  <c:v>481.0599976</c:v>
                </c:pt>
                <c:pt idx="71">
                  <c:v>481.9599915</c:v>
                </c:pt>
                <c:pt idx="72">
                  <c:v>483.0299988</c:v>
                </c:pt>
                <c:pt idx="73">
                  <c:v>483.9299927</c:v>
                </c:pt>
                <c:pt idx="74">
                  <c:v>485.0</c:v>
                </c:pt>
                <c:pt idx="75">
                  <c:v>486.0599976</c:v>
                </c:pt>
                <c:pt idx="76">
                  <c:v>486.9599915</c:v>
                </c:pt>
                <c:pt idx="77">
                  <c:v>488.0299988</c:v>
                </c:pt>
                <c:pt idx="78">
                  <c:v>488.9299927</c:v>
                </c:pt>
                <c:pt idx="79">
                  <c:v>490.0</c:v>
                </c:pt>
                <c:pt idx="80">
                  <c:v>491.0400085</c:v>
                </c:pt>
                <c:pt idx="81">
                  <c:v>491.9400024</c:v>
                </c:pt>
                <c:pt idx="82">
                  <c:v>492.980011</c:v>
                </c:pt>
                <c:pt idx="83">
                  <c:v>494.019989</c:v>
                </c:pt>
                <c:pt idx="84">
                  <c:v>495.0700073</c:v>
                </c:pt>
                <c:pt idx="85">
                  <c:v>495.9700012</c:v>
                </c:pt>
                <c:pt idx="86">
                  <c:v>497.0100098</c:v>
                </c:pt>
                <c:pt idx="87">
                  <c:v>498.0499878</c:v>
                </c:pt>
                <c:pt idx="88">
                  <c:v>498.9500122</c:v>
                </c:pt>
                <c:pt idx="89">
                  <c:v>500.0</c:v>
                </c:pt>
                <c:pt idx="90">
                  <c:v>501.0400085</c:v>
                </c:pt>
                <c:pt idx="91">
                  <c:v>501.9400024</c:v>
                </c:pt>
                <c:pt idx="92">
                  <c:v>502.980011</c:v>
                </c:pt>
                <c:pt idx="93">
                  <c:v>504.019989</c:v>
                </c:pt>
                <c:pt idx="94">
                  <c:v>505.0700073</c:v>
                </c:pt>
                <c:pt idx="95">
                  <c:v>505.9700012</c:v>
                </c:pt>
                <c:pt idx="96">
                  <c:v>507.0100098</c:v>
                </c:pt>
                <c:pt idx="97">
                  <c:v>508.0499878</c:v>
                </c:pt>
                <c:pt idx="98">
                  <c:v>508.9500122</c:v>
                </c:pt>
                <c:pt idx="99">
                  <c:v>510.0</c:v>
                </c:pt>
                <c:pt idx="100">
                  <c:v>511.0400085</c:v>
                </c:pt>
                <c:pt idx="101">
                  <c:v>511.9400024</c:v>
                </c:pt>
                <c:pt idx="102">
                  <c:v>512.9799805</c:v>
                </c:pt>
                <c:pt idx="103">
                  <c:v>514.0200195</c:v>
                </c:pt>
                <c:pt idx="104">
                  <c:v>515.0700073</c:v>
                </c:pt>
                <c:pt idx="105">
                  <c:v>515.9699707</c:v>
                </c:pt>
                <c:pt idx="106">
                  <c:v>517.0100098</c:v>
                </c:pt>
                <c:pt idx="107">
                  <c:v>518.0499878000001</c:v>
                </c:pt>
                <c:pt idx="108">
                  <c:v>518.9500121999999</c:v>
                </c:pt>
                <c:pt idx="109">
                  <c:v>520.0</c:v>
                </c:pt>
                <c:pt idx="110">
                  <c:v>521.039978</c:v>
                </c:pt>
                <c:pt idx="111">
                  <c:v>521.9400024</c:v>
                </c:pt>
                <c:pt idx="112">
                  <c:v>522.9799805</c:v>
                </c:pt>
                <c:pt idx="113">
                  <c:v>524.0200195</c:v>
                </c:pt>
                <c:pt idx="114">
                  <c:v>525.0700073</c:v>
                </c:pt>
                <c:pt idx="115">
                  <c:v>525.9699707</c:v>
                </c:pt>
                <c:pt idx="116">
                  <c:v>527.0100098</c:v>
                </c:pt>
                <c:pt idx="117">
                  <c:v>528.0499878000001</c:v>
                </c:pt>
                <c:pt idx="118">
                  <c:v>528.9500121999999</c:v>
                </c:pt>
                <c:pt idx="119">
                  <c:v>530.0</c:v>
                </c:pt>
                <c:pt idx="120">
                  <c:v>531.039978</c:v>
                </c:pt>
                <c:pt idx="121">
                  <c:v>531.9400024</c:v>
                </c:pt>
                <c:pt idx="122">
                  <c:v>532.9799805</c:v>
                </c:pt>
                <c:pt idx="123">
                  <c:v>534.0200195</c:v>
                </c:pt>
                <c:pt idx="124">
                  <c:v>535.0700073</c:v>
                </c:pt>
                <c:pt idx="125">
                  <c:v>535.9699707</c:v>
                </c:pt>
                <c:pt idx="126">
                  <c:v>537.0100098</c:v>
                </c:pt>
                <c:pt idx="127">
                  <c:v>538.0499878000001</c:v>
                </c:pt>
                <c:pt idx="128">
                  <c:v>538.9500121999999</c:v>
                </c:pt>
                <c:pt idx="129">
                  <c:v>540.0</c:v>
                </c:pt>
                <c:pt idx="130">
                  <c:v>541.039978</c:v>
                </c:pt>
                <c:pt idx="131">
                  <c:v>541.9400024</c:v>
                </c:pt>
                <c:pt idx="132">
                  <c:v>542.9799805</c:v>
                </c:pt>
                <c:pt idx="133">
                  <c:v>544.0200195</c:v>
                </c:pt>
                <c:pt idx="134">
                  <c:v>545.0700073</c:v>
                </c:pt>
                <c:pt idx="135">
                  <c:v>545.9699707</c:v>
                </c:pt>
                <c:pt idx="136">
                  <c:v>547.0100098</c:v>
                </c:pt>
                <c:pt idx="137">
                  <c:v>548.0499878000001</c:v>
                </c:pt>
                <c:pt idx="138">
                  <c:v>548.9500121999999</c:v>
                </c:pt>
                <c:pt idx="139">
                  <c:v>550.0</c:v>
                </c:pt>
                <c:pt idx="140">
                  <c:v>551.039978</c:v>
                </c:pt>
                <c:pt idx="141">
                  <c:v>551.9400024</c:v>
                </c:pt>
                <c:pt idx="142">
                  <c:v>552.9799805</c:v>
                </c:pt>
                <c:pt idx="143">
                  <c:v>554.0200195</c:v>
                </c:pt>
                <c:pt idx="144">
                  <c:v>555.0700073</c:v>
                </c:pt>
                <c:pt idx="145">
                  <c:v>555.9699707</c:v>
                </c:pt>
                <c:pt idx="146">
                  <c:v>557.0100098</c:v>
                </c:pt>
                <c:pt idx="147">
                  <c:v>558.0499878000001</c:v>
                </c:pt>
                <c:pt idx="148">
                  <c:v>558.9500121999999</c:v>
                </c:pt>
                <c:pt idx="149">
                  <c:v>560.0</c:v>
                </c:pt>
                <c:pt idx="150">
                  <c:v>561.0200195</c:v>
                </c:pt>
                <c:pt idx="151">
                  <c:v>562.0499878000001</c:v>
                </c:pt>
                <c:pt idx="152">
                  <c:v>562.9400024</c:v>
                </c:pt>
                <c:pt idx="153">
                  <c:v>563.9699707</c:v>
                </c:pt>
                <c:pt idx="154">
                  <c:v>565.0</c:v>
                </c:pt>
                <c:pt idx="155">
                  <c:v>566.0200195</c:v>
                </c:pt>
                <c:pt idx="156">
                  <c:v>567.0499878000001</c:v>
                </c:pt>
                <c:pt idx="157">
                  <c:v>567.9400024</c:v>
                </c:pt>
                <c:pt idx="158">
                  <c:v>568.9699707</c:v>
                </c:pt>
                <c:pt idx="159">
                  <c:v>570.0</c:v>
                </c:pt>
                <c:pt idx="160">
                  <c:v>571.0200195</c:v>
                </c:pt>
                <c:pt idx="161">
                  <c:v>572.0499878000001</c:v>
                </c:pt>
                <c:pt idx="162">
                  <c:v>572.9400024</c:v>
                </c:pt>
                <c:pt idx="163">
                  <c:v>573.9699707</c:v>
                </c:pt>
                <c:pt idx="164">
                  <c:v>575.0</c:v>
                </c:pt>
                <c:pt idx="165">
                  <c:v>576.0200195</c:v>
                </c:pt>
                <c:pt idx="166">
                  <c:v>577.0499878000001</c:v>
                </c:pt>
                <c:pt idx="167">
                  <c:v>577.9400024</c:v>
                </c:pt>
                <c:pt idx="168">
                  <c:v>578.9699707</c:v>
                </c:pt>
                <c:pt idx="169">
                  <c:v>580.0</c:v>
                </c:pt>
                <c:pt idx="170">
                  <c:v>581.0200195</c:v>
                </c:pt>
                <c:pt idx="171">
                  <c:v>582.0499878000001</c:v>
                </c:pt>
                <c:pt idx="172">
                  <c:v>582.9400024</c:v>
                </c:pt>
                <c:pt idx="173">
                  <c:v>583.9699707</c:v>
                </c:pt>
                <c:pt idx="174">
                  <c:v>585.0</c:v>
                </c:pt>
                <c:pt idx="175">
                  <c:v>586.0200195</c:v>
                </c:pt>
                <c:pt idx="176">
                  <c:v>587.0499878000001</c:v>
                </c:pt>
                <c:pt idx="177">
                  <c:v>587.9400024</c:v>
                </c:pt>
                <c:pt idx="178">
                  <c:v>588.9699707</c:v>
                </c:pt>
              </c:numCache>
            </c:numRef>
          </c:xVal>
          <c:yVal>
            <c:numRef>
              <c:f>Sheet1!$C$2:$C$180</c:f>
              <c:numCache>
                <c:formatCode>General</c:formatCode>
                <c:ptCount val="179"/>
                <c:pt idx="0">
                  <c:v>0.412754029</c:v>
                </c:pt>
                <c:pt idx="1">
                  <c:v>0.360277534</c:v>
                </c:pt>
                <c:pt idx="2">
                  <c:v>0.34264192</c:v>
                </c:pt>
                <c:pt idx="3">
                  <c:v>0.290471017</c:v>
                </c:pt>
                <c:pt idx="4">
                  <c:v>0.271141827</c:v>
                </c:pt>
                <c:pt idx="5">
                  <c:v>0.22597228</c:v>
                </c:pt>
                <c:pt idx="6">
                  <c:v>0.253746003</c:v>
                </c:pt>
                <c:pt idx="7">
                  <c:v>0.301483631</c:v>
                </c:pt>
                <c:pt idx="8">
                  <c:v>0.339961171</c:v>
                </c:pt>
                <c:pt idx="9">
                  <c:v>0.355329037</c:v>
                </c:pt>
                <c:pt idx="10">
                  <c:v>0.368756354</c:v>
                </c:pt>
                <c:pt idx="11">
                  <c:v>0.396221012</c:v>
                </c:pt>
                <c:pt idx="12">
                  <c:v>0.408860922</c:v>
                </c:pt>
                <c:pt idx="13">
                  <c:v>0.47347641</c:v>
                </c:pt>
                <c:pt idx="14">
                  <c:v>0.453968674</c:v>
                </c:pt>
                <c:pt idx="15">
                  <c:v>0.434516072</c:v>
                </c:pt>
                <c:pt idx="16">
                  <c:v>0.436208308</c:v>
                </c:pt>
                <c:pt idx="17">
                  <c:v>0.446752667</c:v>
                </c:pt>
                <c:pt idx="18">
                  <c:v>0.451321125</c:v>
                </c:pt>
                <c:pt idx="19">
                  <c:v>0.467736006</c:v>
                </c:pt>
                <c:pt idx="20">
                  <c:v>0.467641652</c:v>
                </c:pt>
                <c:pt idx="21">
                  <c:v>0.468050778</c:v>
                </c:pt>
                <c:pt idx="22">
                  <c:v>0.478351116</c:v>
                </c:pt>
                <c:pt idx="23">
                  <c:v>0.472297788</c:v>
                </c:pt>
                <c:pt idx="24">
                  <c:v>0.498559892</c:v>
                </c:pt>
                <c:pt idx="25">
                  <c:v>0.455006391</c:v>
                </c:pt>
                <c:pt idx="26">
                  <c:v>0.43324846</c:v>
                </c:pt>
                <c:pt idx="27">
                  <c:v>0.386135221</c:v>
                </c:pt>
                <c:pt idx="28">
                  <c:v>0.422795534</c:v>
                </c:pt>
                <c:pt idx="29">
                  <c:v>0.425655186</c:v>
                </c:pt>
                <c:pt idx="30">
                  <c:v>0.400348753</c:v>
                </c:pt>
                <c:pt idx="31">
                  <c:v>0.424461961</c:v>
                </c:pt>
                <c:pt idx="32">
                  <c:v>0.436393321</c:v>
                </c:pt>
                <c:pt idx="33">
                  <c:v>0.459649444</c:v>
                </c:pt>
                <c:pt idx="34">
                  <c:v>0.459801585</c:v>
                </c:pt>
                <c:pt idx="35">
                  <c:v>0.492585331</c:v>
                </c:pt>
                <c:pt idx="36">
                  <c:v>0.474928558</c:v>
                </c:pt>
                <c:pt idx="37">
                  <c:v>0.514613092</c:v>
                </c:pt>
                <c:pt idx="38">
                  <c:v>0.584834993</c:v>
                </c:pt>
                <c:pt idx="39">
                  <c:v>0.583813369</c:v>
                </c:pt>
                <c:pt idx="40">
                  <c:v>0.631139696</c:v>
                </c:pt>
                <c:pt idx="41">
                  <c:v>0.70628649</c:v>
                </c:pt>
                <c:pt idx="42">
                  <c:v>0.754607558</c:v>
                </c:pt>
                <c:pt idx="43">
                  <c:v>0.809399545</c:v>
                </c:pt>
                <c:pt idx="44">
                  <c:v>0.907442093</c:v>
                </c:pt>
                <c:pt idx="45">
                  <c:v>0.905207515</c:v>
                </c:pt>
                <c:pt idx="46">
                  <c:v>0.951209903</c:v>
                </c:pt>
                <c:pt idx="47">
                  <c:v>0.980992496</c:v>
                </c:pt>
                <c:pt idx="48">
                  <c:v>1.012574673</c:v>
                </c:pt>
                <c:pt idx="49">
                  <c:v>1.033402324</c:v>
                </c:pt>
                <c:pt idx="50">
                  <c:v>1.11046946</c:v>
                </c:pt>
                <c:pt idx="51">
                  <c:v>1.133284569</c:v>
                </c:pt>
                <c:pt idx="52">
                  <c:v>1.165928125</c:v>
                </c:pt>
                <c:pt idx="53">
                  <c:v>1.256114244</c:v>
                </c:pt>
                <c:pt idx="54">
                  <c:v>1.30238235</c:v>
                </c:pt>
                <c:pt idx="55">
                  <c:v>1.358529449</c:v>
                </c:pt>
                <c:pt idx="56">
                  <c:v>1.397155881</c:v>
                </c:pt>
                <c:pt idx="57">
                  <c:v>1.465189934</c:v>
                </c:pt>
                <c:pt idx="58">
                  <c:v>1.506762743</c:v>
                </c:pt>
                <c:pt idx="59">
                  <c:v>1.557258368</c:v>
                </c:pt>
                <c:pt idx="60">
                  <c:v>1.6209203</c:v>
                </c:pt>
                <c:pt idx="61">
                  <c:v>1.635953069</c:v>
                </c:pt>
                <c:pt idx="62">
                  <c:v>1.7372967</c:v>
                </c:pt>
                <c:pt idx="63">
                  <c:v>1.837143898</c:v>
                </c:pt>
                <c:pt idx="64">
                  <c:v>1.879383922</c:v>
                </c:pt>
                <c:pt idx="65">
                  <c:v>1.983048201</c:v>
                </c:pt>
                <c:pt idx="66">
                  <c:v>2.116706371</c:v>
                </c:pt>
                <c:pt idx="67">
                  <c:v>2.226709843</c:v>
                </c:pt>
                <c:pt idx="68">
                  <c:v>2.347166061</c:v>
                </c:pt>
                <c:pt idx="69">
                  <c:v>2.449626684</c:v>
                </c:pt>
                <c:pt idx="70">
                  <c:v>2.552390099</c:v>
                </c:pt>
                <c:pt idx="71">
                  <c:v>2.660869122</c:v>
                </c:pt>
                <c:pt idx="72">
                  <c:v>2.773100376</c:v>
                </c:pt>
                <c:pt idx="73">
                  <c:v>2.866218805</c:v>
                </c:pt>
                <c:pt idx="74">
                  <c:v>2.995412588</c:v>
                </c:pt>
                <c:pt idx="75">
                  <c:v>3.154619694</c:v>
                </c:pt>
                <c:pt idx="76">
                  <c:v>3.291748524</c:v>
                </c:pt>
                <c:pt idx="77">
                  <c:v>3.440351486</c:v>
                </c:pt>
                <c:pt idx="78">
                  <c:v>3.532738447</c:v>
                </c:pt>
                <c:pt idx="79">
                  <c:v>3.649245739</c:v>
                </c:pt>
                <c:pt idx="80">
                  <c:v>3.793963909</c:v>
                </c:pt>
                <c:pt idx="81">
                  <c:v>3.890787601</c:v>
                </c:pt>
                <c:pt idx="82">
                  <c:v>4.060257912</c:v>
                </c:pt>
                <c:pt idx="83">
                  <c:v>4.181503296</c:v>
                </c:pt>
                <c:pt idx="84">
                  <c:v>4.308408737</c:v>
                </c:pt>
                <c:pt idx="85">
                  <c:v>4.41744709</c:v>
                </c:pt>
                <c:pt idx="86">
                  <c:v>4.50774765</c:v>
                </c:pt>
                <c:pt idx="87">
                  <c:v>4.629231453</c:v>
                </c:pt>
                <c:pt idx="88">
                  <c:v>4.738032341</c:v>
                </c:pt>
                <c:pt idx="89">
                  <c:v>4.846696854</c:v>
                </c:pt>
                <c:pt idx="90">
                  <c:v>4.897086143</c:v>
                </c:pt>
                <c:pt idx="91">
                  <c:v>4.996687412</c:v>
                </c:pt>
                <c:pt idx="92">
                  <c:v>5.087224007</c:v>
                </c:pt>
                <c:pt idx="93">
                  <c:v>5.189312935</c:v>
                </c:pt>
                <c:pt idx="94">
                  <c:v>5.288791656</c:v>
                </c:pt>
                <c:pt idx="95">
                  <c:v>5.37314415</c:v>
                </c:pt>
                <c:pt idx="96">
                  <c:v>5.457087994</c:v>
                </c:pt>
                <c:pt idx="97">
                  <c:v>5.564256668</c:v>
                </c:pt>
                <c:pt idx="98">
                  <c:v>5.659635544</c:v>
                </c:pt>
                <c:pt idx="99">
                  <c:v>5.790919781</c:v>
                </c:pt>
                <c:pt idx="100">
                  <c:v>5.850251198</c:v>
                </c:pt>
                <c:pt idx="101">
                  <c:v>5.967764854</c:v>
                </c:pt>
                <c:pt idx="102">
                  <c:v>6.10299015</c:v>
                </c:pt>
                <c:pt idx="103">
                  <c:v>6.179740906</c:v>
                </c:pt>
                <c:pt idx="104">
                  <c:v>6.31653595</c:v>
                </c:pt>
                <c:pt idx="105">
                  <c:v>6.414875984</c:v>
                </c:pt>
                <c:pt idx="106">
                  <c:v>6.519906998</c:v>
                </c:pt>
                <c:pt idx="107">
                  <c:v>6.625797272</c:v>
                </c:pt>
                <c:pt idx="108">
                  <c:v>6.740907192</c:v>
                </c:pt>
                <c:pt idx="109">
                  <c:v>6.850236893</c:v>
                </c:pt>
                <c:pt idx="110">
                  <c:v>6.975231171</c:v>
                </c:pt>
                <c:pt idx="111">
                  <c:v>7.118195057</c:v>
                </c:pt>
                <c:pt idx="112">
                  <c:v>7.201599121</c:v>
                </c:pt>
                <c:pt idx="113">
                  <c:v>7.307789803</c:v>
                </c:pt>
                <c:pt idx="114">
                  <c:v>7.359996796</c:v>
                </c:pt>
                <c:pt idx="115">
                  <c:v>7.425848484</c:v>
                </c:pt>
                <c:pt idx="116">
                  <c:v>7.460515976</c:v>
                </c:pt>
                <c:pt idx="117">
                  <c:v>7.462757111</c:v>
                </c:pt>
                <c:pt idx="118">
                  <c:v>7.523474693</c:v>
                </c:pt>
                <c:pt idx="119">
                  <c:v>7.547685623</c:v>
                </c:pt>
                <c:pt idx="120">
                  <c:v>7.56580162</c:v>
                </c:pt>
                <c:pt idx="121">
                  <c:v>7.576416969</c:v>
                </c:pt>
                <c:pt idx="122">
                  <c:v>7.569983482</c:v>
                </c:pt>
                <c:pt idx="123">
                  <c:v>7.591001511</c:v>
                </c:pt>
                <c:pt idx="124">
                  <c:v>7.576330185</c:v>
                </c:pt>
                <c:pt idx="125">
                  <c:v>7.570364475</c:v>
                </c:pt>
                <c:pt idx="126">
                  <c:v>7.581990242</c:v>
                </c:pt>
                <c:pt idx="127">
                  <c:v>7.641791344</c:v>
                </c:pt>
                <c:pt idx="128">
                  <c:v>7.692166328</c:v>
                </c:pt>
                <c:pt idx="129">
                  <c:v>7.716786385</c:v>
                </c:pt>
                <c:pt idx="130">
                  <c:v>7.748091698</c:v>
                </c:pt>
                <c:pt idx="131">
                  <c:v>7.786769867</c:v>
                </c:pt>
                <c:pt idx="132">
                  <c:v>7.802418709</c:v>
                </c:pt>
                <c:pt idx="133">
                  <c:v>7.840884209</c:v>
                </c:pt>
                <c:pt idx="134">
                  <c:v>7.830316544</c:v>
                </c:pt>
                <c:pt idx="135">
                  <c:v>7.870275497</c:v>
                </c:pt>
                <c:pt idx="136">
                  <c:v>7.856599808</c:v>
                </c:pt>
                <c:pt idx="137">
                  <c:v>7.862462997</c:v>
                </c:pt>
                <c:pt idx="138">
                  <c:v>7.871856689</c:v>
                </c:pt>
                <c:pt idx="139">
                  <c:v>7.834450245</c:v>
                </c:pt>
                <c:pt idx="140">
                  <c:v>7.81961441</c:v>
                </c:pt>
                <c:pt idx="141">
                  <c:v>7.774778366</c:v>
                </c:pt>
                <c:pt idx="142">
                  <c:v>7.768665314</c:v>
                </c:pt>
                <c:pt idx="143">
                  <c:v>7.696679115</c:v>
                </c:pt>
                <c:pt idx="144">
                  <c:v>7.625507832</c:v>
                </c:pt>
                <c:pt idx="145">
                  <c:v>7.582766533</c:v>
                </c:pt>
                <c:pt idx="146">
                  <c:v>7.517132759</c:v>
                </c:pt>
                <c:pt idx="147">
                  <c:v>7.514249802</c:v>
                </c:pt>
                <c:pt idx="148">
                  <c:v>7.498713493</c:v>
                </c:pt>
                <c:pt idx="149">
                  <c:v>7.489672184</c:v>
                </c:pt>
                <c:pt idx="150">
                  <c:v>7.44933033</c:v>
                </c:pt>
                <c:pt idx="151">
                  <c:v>7.417190075</c:v>
                </c:pt>
                <c:pt idx="152">
                  <c:v>7.389358521</c:v>
                </c:pt>
                <c:pt idx="153">
                  <c:v>7.393811226</c:v>
                </c:pt>
                <c:pt idx="154">
                  <c:v>7.376198769</c:v>
                </c:pt>
                <c:pt idx="155">
                  <c:v>7.375463963</c:v>
                </c:pt>
                <c:pt idx="156">
                  <c:v>7.377947807</c:v>
                </c:pt>
                <c:pt idx="157">
                  <c:v>7.37630558</c:v>
                </c:pt>
                <c:pt idx="158">
                  <c:v>7.363403797</c:v>
                </c:pt>
                <c:pt idx="159">
                  <c:v>7.324284554</c:v>
                </c:pt>
                <c:pt idx="160">
                  <c:v>7.30017662</c:v>
                </c:pt>
                <c:pt idx="161">
                  <c:v>7.218959332</c:v>
                </c:pt>
                <c:pt idx="162">
                  <c:v>7.196204185</c:v>
                </c:pt>
                <c:pt idx="163">
                  <c:v>7.173099518</c:v>
                </c:pt>
                <c:pt idx="164">
                  <c:v>7.086464882</c:v>
                </c:pt>
                <c:pt idx="165">
                  <c:v>6.964893818</c:v>
                </c:pt>
                <c:pt idx="166">
                  <c:v>6.884876728</c:v>
                </c:pt>
                <c:pt idx="167">
                  <c:v>6.850063324</c:v>
                </c:pt>
                <c:pt idx="168">
                  <c:v>6.772644043</c:v>
                </c:pt>
                <c:pt idx="169">
                  <c:v>6.700264931</c:v>
                </c:pt>
                <c:pt idx="170">
                  <c:v>6.591911793</c:v>
                </c:pt>
                <c:pt idx="171">
                  <c:v>6.517354012</c:v>
                </c:pt>
                <c:pt idx="172">
                  <c:v>6.446052074</c:v>
                </c:pt>
                <c:pt idx="173">
                  <c:v>6.405043602</c:v>
                </c:pt>
                <c:pt idx="174">
                  <c:v>6.327224731</c:v>
                </c:pt>
                <c:pt idx="175">
                  <c:v>6.301512718</c:v>
                </c:pt>
                <c:pt idx="176">
                  <c:v>6.219167709</c:v>
                </c:pt>
                <c:pt idx="177">
                  <c:v>6.1357584</c:v>
                </c:pt>
                <c:pt idx="178">
                  <c:v>6.119519234</c:v>
                </c:pt>
              </c:numCache>
            </c:numRef>
          </c:yVal>
          <c:smooth val="0"/>
        </c:ser>
        <c:ser>
          <c:idx val="2"/>
          <c:order val="2"/>
          <c:tx>
            <c:strRef>
              <c:f>Sheet1!$D$1</c:f>
              <c:strCache>
                <c:ptCount val="1"/>
                <c:pt idx="0">
                  <c:v>[Cu2+]=5.09*10^-10</c:v>
                </c:pt>
              </c:strCache>
            </c:strRef>
          </c:tx>
          <c:spPr>
            <a:ln w="28575" cmpd="sng"/>
          </c:spPr>
          <c:marker>
            <c:symbol val="none"/>
          </c:marker>
          <c:xVal>
            <c:numRef>
              <c:f>Sheet1!$A$2:$A$180</c:f>
              <c:numCache>
                <c:formatCode>General</c:formatCode>
                <c:ptCount val="179"/>
                <c:pt idx="0">
                  <c:v>411.0700073</c:v>
                </c:pt>
                <c:pt idx="1">
                  <c:v>412.0</c:v>
                </c:pt>
                <c:pt idx="2">
                  <c:v>413.0700073</c:v>
                </c:pt>
                <c:pt idx="3">
                  <c:v>414.0</c:v>
                </c:pt>
                <c:pt idx="4">
                  <c:v>415.0700073</c:v>
                </c:pt>
                <c:pt idx="5">
                  <c:v>416.0</c:v>
                </c:pt>
                <c:pt idx="6">
                  <c:v>417.0700073</c:v>
                </c:pt>
                <c:pt idx="7">
                  <c:v>418.0</c:v>
                </c:pt>
                <c:pt idx="8">
                  <c:v>419.0700073</c:v>
                </c:pt>
                <c:pt idx="9">
                  <c:v>420.0</c:v>
                </c:pt>
                <c:pt idx="10">
                  <c:v>421.0599976</c:v>
                </c:pt>
                <c:pt idx="11">
                  <c:v>421.9599915</c:v>
                </c:pt>
                <c:pt idx="12">
                  <c:v>423.0299988</c:v>
                </c:pt>
                <c:pt idx="13">
                  <c:v>423.9299927</c:v>
                </c:pt>
                <c:pt idx="14">
                  <c:v>425.0</c:v>
                </c:pt>
                <c:pt idx="15">
                  <c:v>426.0599976</c:v>
                </c:pt>
                <c:pt idx="16">
                  <c:v>426.9599915</c:v>
                </c:pt>
                <c:pt idx="17">
                  <c:v>428.0299988</c:v>
                </c:pt>
                <c:pt idx="18">
                  <c:v>428.9299927</c:v>
                </c:pt>
                <c:pt idx="19">
                  <c:v>430.0</c:v>
                </c:pt>
                <c:pt idx="20">
                  <c:v>431.0599976</c:v>
                </c:pt>
                <c:pt idx="21">
                  <c:v>431.9599915</c:v>
                </c:pt>
                <c:pt idx="22">
                  <c:v>433.0299988</c:v>
                </c:pt>
                <c:pt idx="23">
                  <c:v>433.9299927</c:v>
                </c:pt>
                <c:pt idx="24">
                  <c:v>435.0</c:v>
                </c:pt>
                <c:pt idx="25">
                  <c:v>436.0599976</c:v>
                </c:pt>
                <c:pt idx="26">
                  <c:v>436.9599915</c:v>
                </c:pt>
                <c:pt idx="27">
                  <c:v>438.0299988</c:v>
                </c:pt>
                <c:pt idx="28">
                  <c:v>438.9299927</c:v>
                </c:pt>
                <c:pt idx="29">
                  <c:v>440.0</c:v>
                </c:pt>
                <c:pt idx="30">
                  <c:v>441.0599976</c:v>
                </c:pt>
                <c:pt idx="31">
                  <c:v>441.9599915</c:v>
                </c:pt>
                <c:pt idx="32">
                  <c:v>443.0299988</c:v>
                </c:pt>
                <c:pt idx="33">
                  <c:v>443.9299927</c:v>
                </c:pt>
                <c:pt idx="34">
                  <c:v>445.0</c:v>
                </c:pt>
                <c:pt idx="35">
                  <c:v>446.0599976</c:v>
                </c:pt>
                <c:pt idx="36">
                  <c:v>446.9599915</c:v>
                </c:pt>
                <c:pt idx="37">
                  <c:v>448.0299988</c:v>
                </c:pt>
                <c:pt idx="38">
                  <c:v>448.9299927</c:v>
                </c:pt>
                <c:pt idx="39">
                  <c:v>450.0</c:v>
                </c:pt>
                <c:pt idx="40">
                  <c:v>451.0599976</c:v>
                </c:pt>
                <c:pt idx="41">
                  <c:v>451.9599915</c:v>
                </c:pt>
                <c:pt idx="42">
                  <c:v>453.0299988</c:v>
                </c:pt>
                <c:pt idx="43">
                  <c:v>453.9299927</c:v>
                </c:pt>
                <c:pt idx="44">
                  <c:v>455.0</c:v>
                </c:pt>
                <c:pt idx="45">
                  <c:v>456.0599976</c:v>
                </c:pt>
                <c:pt idx="46">
                  <c:v>456.9599915</c:v>
                </c:pt>
                <c:pt idx="47">
                  <c:v>458.0299988</c:v>
                </c:pt>
                <c:pt idx="48">
                  <c:v>458.9299927</c:v>
                </c:pt>
                <c:pt idx="49">
                  <c:v>460.0</c:v>
                </c:pt>
                <c:pt idx="50">
                  <c:v>461.0599976</c:v>
                </c:pt>
                <c:pt idx="51">
                  <c:v>461.9599915</c:v>
                </c:pt>
                <c:pt idx="52">
                  <c:v>463.0299988</c:v>
                </c:pt>
                <c:pt idx="53">
                  <c:v>463.9299927</c:v>
                </c:pt>
                <c:pt idx="54">
                  <c:v>465.0</c:v>
                </c:pt>
                <c:pt idx="55">
                  <c:v>466.0599976</c:v>
                </c:pt>
                <c:pt idx="56">
                  <c:v>466.9599915</c:v>
                </c:pt>
                <c:pt idx="57">
                  <c:v>468.0299988</c:v>
                </c:pt>
                <c:pt idx="58">
                  <c:v>468.9299927</c:v>
                </c:pt>
                <c:pt idx="59">
                  <c:v>470.0</c:v>
                </c:pt>
                <c:pt idx="60">
                  <c:v>471.0599976</c:v>
                </c:pt>
                <c:pt idx="61">
                  <c:v>471.9599915</c:v>
                </c:pt>
                <c:pt idx="62">
                  <c:v>473.0299988</c:v>
                </c:pt>
                <c:pt idx="63">
                  <c:v>473.9299927</c:v>
                </c:pt>
                <c:pt idx="64">
                  <c:v>475.0</c:v>
                </c:pt>
                <c:pt idx="65">
                  <c:v>476.0599976</c:v>
                </c:pt>
                <c:pt idx="66">
                  <c:v>476.9599915</c:v>
                </c:pt>
                <c:pt idx="67">
                  <c:v>478.0299988</c:v>
                </c:pt>
                <c:pt idx="68">
                  <c:v>478.9299927</c:v>
                </c:pt>
                <c:pt idx="69">
                  <c:v>480.0</c:v>
                </c:pt>
                <c:pt idx="70">
                  <c:v>481.0599976</c:v>
                </c:pt>
                <c:pt idx="71">
                  <c:v>481.9599915</c:v>
                </c:pt>
                <c:pt idx="72">
                  <c:v>483.0299988</c:v>
                </c:pt>
                <c:pt idx="73">
                  <c:v>483.9299927</c:v>
                </c:pt>
                <c:pt idx="74">
                  <c:v>485.0</c:v>
                </c:pt>
                <c:pt idx="75">
                  <c:v>486.0599976</c:v>
                </c:pt>
                <c:pt idx="76">
                  <c:v>486.9599915</c:v>
                </c:pt>
                <c:pt idx="77">
                  <c:v>488.0299988</c:v>
                </c:pt>
                <c:pt idx="78">
                  <c:v>488.9299927</c:v>
                </c:pt>
                <c:pt idx="79">
                  <c:v>490.0</c:v>
                </c:pt>
                <c:pt idx="80">
                  <c:v>491.0400085</c:v>
                </c:pt>
                <c:pt idx="81">
                  <c:v>491.9400024</c:v>
                </c:pt>
                <c:pt idx="82">
                  <c:v>492.980011</c:v>
                </c:pt>
                <c:pt idx="83">
                  <c:v>494.019989</c:v>
                </c:pt>
                <c:pt idx="84">
                  <c:v>495.0700073</c:v>
                </c:pt>
                <c:pt idx="85">
                  <c:v>495.9700012</c:v>
                </c:pt>
                <c:pt idx="86">
                  <c:v>497.0100098</c:v>
                </c:pt>
                <c:pt idx="87">
                  <c:v>498.0499878</c:v>
                </c:pt>
                <c:pt idx="88">
                  <c:v>498.9500122</c:v>
                </c:pt>
                <c:pt idx="89">
                  <c:v>500.0</c:v>
                </c:pt>
                <c:pt idx="90">
                  <c:v>501.0400085</c:v>
                </c:pt>
                <c:pt idx="91">
                  <c:v>501.9400024</c:v>
                </c:pt>
                <c:pt idx="92">
                  <c:v>502.980011</c:v>
                </c:pt>
                <c:pt idx="93">
                  <c:v>504.019989</c:v>
                </c:pt>
                <c:pt idx="94">
                  <c:v>505.0700073</c:v>
                </c:pt>
                <c:pt idx="95">
                  <c:v>505.9700012</c:v>
                </c:pt>
                <c:pt idx="96">
                  <c:v>507.0100098</c:v>
                </c:pt>
                <c:pt idx="97">
                  <c:v>508.0499878</c:v>
                </c:pt>
                <c:pt idx="98">
                  <c:v>508.9500122</c:v>
                </c:pt>
                <c:pt idx="99">
                  <c:v>510.0</c:v>
                </c:pt>
                <c:pt idx="100">
                  <c:v>511.0400085</c:v>
                </c:pt>
                <c:pt idx="101">
                  <c:v>511.9400024</c:v>
                </c:pt>
                <c:pt idx="102">
                  <c:v>512.9799805</c:v>
                </c:pt>
                <c:pt idx="103">
                  <c:v>514.0200195</c:v>
                </c:pt>
                <c:pt idx="104">
                  <c:v>515.0700073</c:v>
                </c:pt>
                <c:pt idx="105">
                  <c:v>515.9699707</c:v>
                </c:pt>
                <c:pt idx="106">
                  <c:v>517.0100098</c:v>
                </c:pt>
                <c:pt idx="107">
                  <c:v>518.0499878000001</c:v>
                </c:pt>
                <c:pt idx="108">
                  <c:v>518.9500121999999</c:v>
                </c:pt>
                <c:pt idx="109">
                  <c:v>520.0</c:v>
                </c:pt>
                <c:pt idx="110">
                  <c:v>521.039978</c:v>
                </c:pt>
                <c:pt idx="111">
                  <c:v>521.9400024</c:v>
                </c:pt>
                <c:pt idx="112">
                  <c:v>522.9799805</c:v>
                </c:pt>
                <c:pt idx="113">
                  <c:v>524.0200195</c:v>
                </c:pt>
                <c:pt idx="114">
                  <c:v>525.0700073</c:v>
                </c:pt>
                <c:pt idx="115">
                  <c:v>525.9699707</c:v>
                </c:pt>
                <c:pt idx="116">
                  <c:v>527.0100098</c:v>
                </c:pt>
                <c:pt idx="117">
                  <c:v>528.0499878000001</c:v>
                </c:pt>
                <c:pt idx="118">
                  <c:v>528.9500121999999</c:v>
                </c:pt>
                <c:pt idx="119">
                  <c:v>530.0</c:v>
                </c:pt>
                <c:pt idx="120">
                  <c:v>531.039978</c:v>
                </c:pt>
                <c:pt idx="121">
                  <c:v>531.9400024</c:v>
                </c:pt>
                <c:pt idx="122">
                  <c:v>532.9799805</c:v>
                </c:pt>
                <c:pt idx="123">
                  <c:v>534.0200195</c:v>
                </c:pt>
                <c:pt idx="124">
                  <c:v>535.0700073</c:v>
                </c:pt>
                <c:pt idx="125">
                  <c:v>535.9699707</c:v>
                </c:pt>
                <c:pt idx="126">
                  <c:v>537.0100098</c:v>
                </c:pt>
                <c:pt idx="127">
                  <c:v>538.0499878000001</c:v>
                </c:pt>
                <c:pt idx="128">
                  <c:v>538.9500121999999</c:v>
                </c:pt>
                <c:pt idx="129">
                  <c:v>540.0</c:v>
                </c:pt>
                <c:pt idx="130">
                  <c:v>541.039978</c:v>
                </c:pt>
                <c:pt idx="131">
                  <c:v>541.9400024</c:v>
                </c:pt>
                <c:pt idx="132">
                  <c:v>542.9799805</c:v>
                </c:pt>
                <c:pt idx="133">
                  <c:v>544.0200195</c:v>
                </c:pt>
                <c:pt idx="134">
                  <c:v>545.0700073</c:v>
                </c:pt>
                <c:pt idx="135">
                  <c:v>545.9699707</c:v>
                </c:pt>
                <c:pt idx="136">
                  <c:v>547.0100098</c:v>
                </c:pt>
                <c:pt idx="137">
                  <c:v>548.0499878000001</c:v>
                </c:pt>
                <c:pt idx="138">
                  <c:v>548.9500121999999</c:v>
                </c:pt>
                <c:pt idx="139">
                  <c:v>550.0</c:v>
                </c:pt>
                <c:pt idx="140">
                  <c:v>551.039978</c:v>
                </c:pt>
                <c:pt idx="141">
                  <c:v>551.9400024</c:v>
                </c:pt>
                <c:pt idx="142">
                  <c:v>552.9799805</c:v>
                </c:pt>
                <c:pt idx="143">
                  <c:v>554.0200195</c:v>
                </c:pt>
                <c:pt idx="144">
                  <c:v>555.0700073</c:v>
                </c:pt>
                <c:pt idx="145">
                  <c:v>555.9699707</c:v>
                </c:pt>
                <c:pt idx="146">
                  <c:v>557.0100098</c:v>
                </c:pt>
                <c:pt idx="147">
                  <c:v>558.0499878000001</c:v>
                </c:pt>
                <c:pt idx="148">
                  <c:v>558.9500121999999</c:v>
                </c:pt>
                <c:pt idx="149">
                  <c:v>560.0</c:v>
                </c:pt>
                <c:pt idx="150">
                  <c:v>561.0200195</c:v>
                </c:pt>
                <c:pt idx="151">
                  <c:v>562.0499878000001</c:v>
                </c:pt>
                <c:pt idx="152">
                  <c:v>562.9400024</c:v>
                </c:pt>
                <c:pt idx="153">
                  <c:v>563.9699707</c:v>
                </c:pt>
                <c:pt idx="154">
                  <c:v>565.0</c:v>
                </c:pt>
                <c:pt idx="155">
                  <c:v>566.0200195</c:v>
                </c:pt>
                <c:pt idx="156">
                  <c:v>567.0499878000001</c:v>
                </c:pt>
                <c:pt idx="157">
                  <c:v>567.9400024</c:v>
                </c:pt>
                <c:pt idx="158">
                  <c:v>568.9699707</c:v>
                </c:pt>
                <c:pt idx="159">
                  <c:v>570.0</c:v>
                </c:pt>
                <c:pt idx="160">
                  <c:v>571.0200195</c:v>
                </c:pt>
                <c:pt idx="161">
                  <c:v>572.0499878000001</c:v>
                </c:pt>
                <c:pt idx="162">
                  <c:v>572.9400024</c:v>
                </c:pt>
                <c:pt idx="163">
                  <c:v>573.9699707</c:v>
                </c:pt>
                <c:pt idx="164">
                  <c:v>575.0</c:v>
                </c:pt>
                <c:pt idx="165">
                  <c:v>576.0200195</c:v>
                </c:pt>
                <c:pt idx="166">
                  <c:v>577.0499878000001</c:v>
                </c:pt>
                <c:pt idx="167">
                  <c:v>577.9400024</c:v>
                </c:pt>
                <c:pt idx="168">
                  <c:v>578.9699707</c:v>
                </c:pt>
                <c:pt idx="169">
                  <c:v>580.0</c:v>
                </c:pt>
                <c:pt idx="170">
                  <c:v>581.0200195</c:v>
                </c:pt>
                <c:pt idx="171">
                  <c:v>582.0499878000001</c:v>
                </c:pt>
                <c:pt idx="172">
                  <c:v>582.9400024</c:v>
                </c:pt>
                <c:pt idx="173">
                  <c:v>583.9699707</c:v>
                </c:pt>
                <c:pt idx="174">
                  <c:v>585.0</c:v>
                </c:pt>
                <c:pt idx="175">
                  <c:v>586.0200195</c:v>
                </c:pt>
                <c:pt idx="176">
                  <c:v>587.0499878000001</c:v>
                </c:pt>
                <c:pt idx="177">
                  <c:v>587.9400024</c:v>
                </c:pt>
                <c:pt idx="178">
                  <c:v>588.9699707</c:v>
                </c:pt>
              </c:numCache>
            </c:numRef>
          </c:xVal>
          <c:yVal>
            <c:numRef>
              <c:f>Sheet1!$D$2:$D$180</c:f>
              <c:numCache>
                <c:formatCode>General</c:formatCode>
                <c:ptCount val="179"/>
                <c:pt idx="0">
                  <c:v>0.569898725</c:v>
                </c:pt>
                <c:pt idx="1">
                  <c:v>0.531599045</c:v>
                </c:pt>
                <c:pt idx="2">
                  <c:v>0.521218479</c:v>
                </c:pt>
                <c:pt idx="3">
                  <c:v>0.496375203</c:v>
                </c:pt>
                <c:pt idx="4">
                  <c:v>0.478959203</c:v>
                </c:pt>
                <c:pt idx="5">
                  <c:v>0.460983455</c:v>
                </c:pt>
                <c:pt idx="6">
                  <c:v>0.460250408</c:v>
                </c:pt>
                <c:pt idx="7">
                  <c:v>0.486959964</c:v>
                </c:pt>
                <c:pt idx="8">
                  <c:v>0.499669939</c:v>
                </c:pt>
                <c:pt idx="9">
                  <c:v>0.511368632</c:v>
                </c:pt>
                <c:pt idx="10">
                  <c:v>0.530777812</c:v>
                </c:pt>
                <c:pt idx="11">
                  <c:v>0.568800151</c:v>
                </c:pt>
                <c:pt idx="12">
                  <c:v>0.559594989</c:v>
                </c:pt>
                <c:pt idx="13">
                  <c:v>0.595170498</c:v>
                </c:pt>
                <c:pt idx="14">
                  <c:v>0.565863609</c:v>
                </c:pt>
                <c:pt idx="15">
                  <c:v>0.587572336</c:v>
                </c:pt>
                <c:pt idx="16">
                  <c:v>0.525178492</c:v>
                </c:pt>
                <c:pt idx="17">
                  <c:v>0.525412619</c:v>
                </c:pt>
                <c:pt idx="18">
                  <c:v>0.551082432</c:v>
                </c:pt>
                <c:pt idx="19">
                  <c:v>0.579691768</c:v>
                </c:pt>
                <c:pt idx="20">
                  <c:v>0.612887621</c:v>
                </c:pt>
                <c:pt idx="21">
                  <c:v>0.594618201</c:v>
                </c:pt>
                <c:pt idx="22">
                  <c:v>0.574969411</c:v>
                </c:pt>
                <c:pt idx="23">
                  <c:v>0.589900792</c:v>
                </c:pt>
                <c:pt idx="24">
                  <c:v>0.60521251</c:v>
                </c:pt>
                <c:pt idx="25">
                  <c:v>0.588728905</c:v>
                </c:pt>
                <c:pt idx="26">
                  <c:v>0.572779059</c:v>
                </c:pt>
                <c:pt idx="27">
                  <c:v>0.575857639</c:v>
                </c:pt>
                <c:pt idx="28">
                  <c:v>0.629576206</c:v>
                </c:pt>
                <c:pt idx="29">
                  <c:v>0.663861156</c:v>
                </c:pt>
                <c:pt idx="30">
                  <c:v>0.666748166</c:v>
                </c:pt>
                <c:pt idx="31">
                  <c:v>0.706773043</c:v>
                </c:pt>
                <c:pt idx="32">
                  <c:v>0.719709873</c:v>
                </c:pt>
                <c:pt idx="33">
                  <c:v>0.717185915</c:v>
                </c:pt>
                <c:pt idx="34">
                  <c:v>0.699981988</c:v>
                </c:pt>
                <c:pt idx="35">
                  <c:v>0.719898164</c:v>
                </c:pt>
                <c:pt idx="36">
                  <c:v>0.697045922</c:v>
                </c:pt>
                <c:pt idx="37">
                  <c:v>0.718543291</c:v>
                </c:pt>
                <c:pt idx="38">
                  <c:v>0.74787879</c:v>
                </c:pt>
                <c:pt idx="39">
                  <c:v>0.772522509</c:v>
                </c:pt>
                <c:pt idx="40">
                  <c:v>0.845112085</c:v>
                </c:pt>
                <c:pt idx="41">
                  <c:v>0.895654202</c:v>
                </c:pt>
                <c:pt idx="42">
                  <c:v>0.921690345</c:v>
                </c:pt>
                <c:pt idx="43">
                  <c:v>0.972786486</c:v>
                </c:pt>
                <c:pt idx="44">
                  <c:v>1.076478958</c:v>
                </c:pt>
                <c:pt idx="45">
                  <c:v>1.108096361</c:v>
                </c:pt>
                <c:pt idx="46">
                  <c:v>1.128720045</c:v>
                </c:pt>
                <c:pt idx="47">
                  <c:v>1.155759096</c:v>
                </c:pt>
                <c:pt idx="48">
                  <c:v>1.196470618</c:v>
                </c:pt>
                <c:pt idx="49">
                  <c:v>1.293693304</c:v>
                </c:pt>
                <c:pt idx="50">
                  <c:v>1.397935152</c:v>
                </c:pt>
                <c:pt idx="51">
                  <c:v>1.459733248</c:v>
                </c:pt>
                <c:pt idx="52">
                  <c:v>1.486325383</c:v>
                </c:pt>
                <c:pt idx="53">
                  <c:v>1.559247851</c:v>
                </c:pt>
                <c:pt idx="54">
                  <c:v>1.610833764</c:v>
                </c:pt>
                <c:pt idx="55">
                  <c:v>1.654790521</c:v>
                </c:pt>
                <c:pt idx="56">
                  <c:v>1.732140541</c:v>
                </c:pt>
                <c:pt idx="57">
                  <c:v>1.818480968</c:v>
                </c:pt>
                <c:pt idx="58">
                  <c:v>1.895692348</c:v>
                </c:pt>
                <c:pt idx="59">
                  <c:v>1.990364671</c:v>
                </c:pt>
                <c:pt idx="60">
                  <c:v>2.08949852</c:v>
                </c:pt>
                <c:pt idx="61">
                  <c:v>2.142977953</c:v>
                </c:pt>
                <c:pt idx="62">
                  <c:v>2.261958838</c:v>
                </c:pt>
                <c:pt idx="63">
                  <c:v>2.344054222</c:v>
                </c:pt>
                <c:pt idx="64">
                  <c:v>2.431176662</c:v>
                </c:pt>
                <c:pt idx="65">
                  <c:v>2.559496403</c:v>
                </c:pt>
                <c:pt idx="66">
                  <c:v>2.67349124</c:v>
                </c:pt>
                <c:pt idx="67">
                  <c:v>2.729381561</c:v>
                </c:pt>
                <c:pt idx="68">
                  <c:v>2.795204163</c:v>
                </c:pt>
                <c:pt idx="69">
                  <c:v>2.917968512</c:v>
                </c:pt>
                <c:pt idx="70">
                  <c:v>3.0626719</c:v>
                </c:pt>
                <c:pt idx="71">
                  <c:v>3.200098991</c:v>
                </c:pt>
                <c:pt idx="72">
                  <c:v>3.304335833</c:v>
                </c:pt>
                <c:pt idx="73">
                  <c:v>3.414858818</c:v>
                </c:pt>
                <c:pt idx="74">
                  <c:v>3.508773327</c:v>
                </c:pt>
                <c:pt idx="75">
                  <c:v>3.654257059</c:v>
                </c:pt>
                <c:pt idx="76">
                  <c:v>3.784769535</c:v>
                </c:pt>
                <c:pt idx="77">
                  <c:v>3.933116436</c:v>
                </c:pt>
                <c:pt idx="78">
                  <c:v>4.042415619</c:v>
                </c:pt>
                <c:pt idx="79">
                  <c:v>4.186689854</c:v>
                </c:pt>
                <c:pt idx="80">
                  <c:v>4.309998989</c:v>
                </c:pt>
                <c:pt idx="81">
                  <c:v>4.42103672</c:v>
                </c:pt>
                <c:pt idx="82">
                  <c:v>4.583883286</c:v>
                </c:pt>
                <c:pt idx="83">
                  <c:v>4.702908993</c:v>
                </c:pt>
                <c:pt idx="84">
                  <c:v>4.852695465</c:v>
                </c:pt>
                <c:pt idx="85">
                  <c:v>4.984317303</c:v>
                </c:pt>
                <c:pt idx="86">
                  <c:v>5.123256683</c:v>
                </c:pt>
                <c:pt idx="87">
                  <c:v>5.253905296</c:v>
                </c:pt>
                <c:pt idx="88">
                  <c:v>5.343220711</c:v>
                </c:pt>
                <c:pt idx="89">
                  <c:v>5.467495441</c:v>
                </c:pt>
                <c:pt idx="90">
                  <c:v>5.567563057</c:v>
                </c:pt>
                <c:pt idx="91">
                  <c:v>5.718737602</c:v>
                </c:pt>
                <c:pt idx="92">
                  <c:v>5.875987053</c:v>
                </c:pt>
                <c:pt idx="93">
                  <c:v>5.980680943</c:v>
                </c:pt>
                <c:pt idx="94">
                  <c:v>6.078370094</c:v>
                </c:pt>
                <c:pt idx="95">
                  <c:v>6.186615944</c:v>
                </c:pt>
                <c:pt idx="96">
                  <c:v>6.256114006</c:v>
                </c:pt>
                <c:pt idx="97">
                  <c:v>6.383264542</c:v>
                </c:pt>
                <c:pt idx="98">
                  <c:v>6.492818832</c:v>
                </c:pt>
                <c:pt idx="99">
                  <c:v>6.618621826</c:v>
                </c:pt>
                <c:pt idx="100">
                  <c:v>6.715260029</c:v>
                </c:pt>
                <c:pt idx="101">
                  <c:v>6.829082012</c:v>
                </c:pt>
                <c:pt idx="102">
                  <c:v>6.948759556</c:v>
                </c:pt>
                <c:pt idx="103">
                  <c:v>7.054912567</c:v>
                </c:pt>
                <c:pt idx="104">
                  <c:v>7.242646694</c:v>
                </c:pt>
                <c:pt idx="105">
                  <c:v>7.357496738</c:v>
                </c:pt>
                <c:pt idx="106">
                  <c:v>7.485716343</c:v>
                </c:pt>
                <c:pt idx="107">
                  <c:v>7.625555992</c:v>
                </c:pt>
                <c:pt idx="108">
                  <c:v>7.762822151</c:v>
                </c:pt>
                <c:pt idx="109">
                  <c:v>7.871390343</c:v>
                </c:pt>
                <c:pt idx="110">
                  <c:v>7.986816883</c:v>
                </c:pt>
                <c:pt idx="111">
                  <c:v>8.109167099</c:v>
                </c:pt>
                <c:pt idx="112">
                  <c:v>8.179777145</c:v>
                </c:pt>
                <c:pt idx="113">
                  <c:v>8.253897667</c:v>
                </c:pt>
                <c:pt idx="114">
                  <c:v>8.311344147</c:v>
                </c:pt>
                <c:pt idx="115">
                  <c:v>8.317851067</c:v>
                </c:pt>
                <c:pt idx="116">
                  <c:v>8.31891346</c:v>
                </c:pt>
                <c:pt idx="117">
                  <c:v>8.336862564</c:v>
                </c:pt>
                <c:pt idx="118">
                  <c:v>8.375720978</c:v>
                </c:pt>
                <c:pt idx="119">
                  <c:v>8.406477928</c:v>
                </c:pt>
                <c:pt idx="120">
                  <c:v>8.4133358</c:v>
                </c:pt>
                <c:pt idx="121">
                  <c:v>8.435354233</c:v>
                </c:pt>
                <c:pt idx="122">
                  <c:v>8.455179214</c:v>
                </c:pt>
                <c:pt idx="123">
                  <c:v>8.437552452</c:v>
                </c:pt>
                <c:pt idx="124">
                  <c:v>8.438682556</c:v>
                </c:pt>
                <c:pt idx="125">
                  <c:v>8.426785469</c:v>
                </c:pt>
                <c:pt idx="126">
                  <c:v>8.476333618</c:v>
                </c:pt>
                <c:pt idx="127">
                  <c:v>8.482358932</c:v>
                </c:pt>
                <c:pt idx="128">
                  <c:v>8.475510597</c:v>
                </c:pt>
                <c:pt idx="129">
                  <c:v>8.506487846</c:v>
                </c:pt>
                <c:pt idx="130">
                  <c:v>8.532022476</c:v>
                </c:pt>
                <c:pt idx="131">
                  <c:v>8.546610832</c:v>
                </c:pt>
                <c:pt idx="132">
                  <c:v>8.547007561</c:v>
                </c:pt>
                <c:pt idx="133">
                  <c:v>8.560823441</c:v>
                </c:pt>
                <c:pt idx="134">
                  <c:v>8.566393852</c:v>
                </c:pt>
                <c:pt idx="135">
                  <c:v>8.567809105</c:v>
                </c:pt>
                <c:pt idx="136">
                  <c:v>8.527215958</c:v>
                </c:pt>
                <c:pt idx="137">
                  <c:v>8.545189857</c:v>
                </c:pt>
                <c:pt idx="138">
                  <c:v>8.559278488</c:v>
                </c:pt>
                <c:pt idx="139">
                  <c:v>8.570878983</c:v>
                </c:pt>
                <c:pt idx="140">
                  <c:v>8.583837509</c:v>
                </c:pt>
                <c:pt idx="141">
                  <c:v>8.57621479</c:v>
                </c:pt>
                <c:pt idx="142">
                  <c:v>8.591662407</c:v>
                </c:pt>
                <c:pt idx="143">
                  <c:v>8.588933945000001</c:v>
                </c:pt>
                <c:pt idx="144">
                  <c:v>8.529472351</c:v>
                </c:pt>
                <c:pt idx="145">
                  <c:v>8.471977234</c:v>
                </c:pt>
                <c:pt idx="146">
                  <c:v>8.425200462</c:v>
                </c:pt>
                <c:pt idx="147">
                  <c:v>8.388594627</c:v>
                </c:pt>
                <c:pt idx="148">
                  <c:v>8.352495193</c:v>
                </c:pt>
                <c:pt idx="149">
                  <c:v>8.311555862</c:v>
                </c:pt>
                <c:pt idx="150">
                  <c:v>8.267871857</c:v>
                </c:pt>
                <c:pt idx="151">
                  <c:v>8.22968483</c:v>
                </c:pt>
                <c:pt idx="152">
                  <c:v>8.178090096</c:v>
                </c:pt>
                <c:pt idx="153">
                  <c:v>8.131624222</c:v>
                </c:pt>
                <c:pt idx="154">
                  <c:v>8.091124535</c:v>
                </c:pt>
                <c:pt idx="155">
                  <c:v>8.069906235</c:v>
                </c:pt>
                <c:pt idx="156">
                  <c:v>8.013700485</c:v>
                </c:pt>
                <c:pt idx="157">
                  <c:v>7.938570499</c:v>
                </c:pt>
                <c:pt idx="158">
                  <c:v>7.84568119</c:v>
                </c:pt>
                <c:pt idx="159">
                  <c:v>7.808383465</c:v>
                </c:pt>
                <c:pt idx="160">
                  <c:v>7.763175488</c:v>
                </c:pt>
                <c:pt idx="161">
                  <c:v>7.691148758</c:v>
                </c:pt>
                <c:pt idx="162">
                  <c:v>7.655362606</c:v>
                </c:pt>
                <c:pt idx="163">
                  <c:v>7.624592781</c:v>
                </c:pt>
                <c:pt idx="164">
                  <c:v>7.556931496</c:v>
                </c:pt>
                <c:pt idx="165">
                  <c:v>7.463062763</c:v>
                </c:pt>
                <c:pt idx="166">
                  <c:v>7.388062954</c:v>
                </c:pt>
                <c:pt idx="167">
                  <c:v>7.335876465</c:v>
                </c:pt>
                <c:pt idx="168">
                  <c:v>7.282657146</c:v>
                </c:pt>
                <c:pt idx="169">
                  <c:v>7.189169884</c:v>
                </c:pt>
                <c:pt idx="170">
                  <c:v>7.125331879</c:v>
                </c:pt>
                <c:pt idx="171">
                  <c:v>7.049972057</c:v>
                </c:pt>
                <c:pt idx="172">
                  <c:v>6.969003677</c:v>
                </c:pt>
                <c:pt idx="173">
                  <c:v>6.889771461</c:v>
                </c:pt>
                <c:pt idx="174">
                  <c:v>6.806593418</c:v>
                </c:pt>
                <c:pt idx="175">
                  <c:v>6.744707584</c:v>
                </c:pt>
                <c:pt idx="176">
                  <c:v>6.667802811</c:v>
                </c:pt>
                <c:pt idx="177">
                  <c:v>6.58291626</c:v>
                </c:pt>
                <c:pt idx="178">
                  <c:v>6.503119946</c:v>
                </c:pt>
              </c:numCache>
            </c:numRef>
          </c:yVal>
          <c:smooth val="0"/>
        </c:ser>
        <c:ser>
          <c:idx val="3"/>
          <c:order val="3"/>
          <c:tx>
            <c:strRef>
              <c:f>Sheet1!$E$1</c:f>
              <c:strCache>
                <c:ptCount val="1"/>
                <c:pt idx="0">
                  <c:v>[Cu2+]=2.37*10^-10</c:v>
                </c:pt>
              </c:strCache>
            </c:strRef>
          </c:tx>
          <c:spPr>
            <a:ln w="28575" cmpd="sng"/>
          </c:spPr>
          <c:marker>
            <c:symbol val="none"/>
          </c:marker>
          <c:xVal>
            <c:numRef>
              <c:f>Sheet1!$A$2:$A$180</c:f>
              <c:numCache>
                <c:formatCode>General</c:formatCode>
                <c:ptCount val="179"/>
                <c:pt idx="0">
                  <c:v>411.0700073</c:v>
                </c:pt>
                <c:pt idx="1">
                  <c:v>412.0</c:v>
                </c:pt>
                <c:pt idx="2">
                  <c:v>413.0700073</c:v>
                </c:pt>
                <c:pt idx="3">
                  <c:v>414.0</c:v>
                </c:pt>
                <c:pt idx="4">
                  <c:v>415.0700073</c:v>
                </c:pt>
                <c:pt idx="5">
                  <c:v>416.0</c:v>
                </c:pt>
                <c:pt idx="6">
                  <c:v>417.0700073</c:v>
                </c:pt>
                <c:pt idx="7">
                  <c:v>418.0</c:v>
                </c:pt>
                <c:pt idx="8">
                  <c:v>419.0700073</c:v>
                </c:pt>
                <c:pt idx="9">
                  <c:v>420.0</c:v>
                </c:pt>
                <c:pt idx="10">
                  <c:v>421.0599976</c:v>
                </c:pt>
                <c:pt idx="11">
                  <c:v>421.9599915</c:v>
                </c:pt>
                <c:pt idx="12">
                  <c:v>423.0299988</c:v>
                </c:pt>
                <c:pt idx="13">
                  <c:v>423.9299927</c:v>
                </c:pt>
                <c:pt idx="14">
                  <c:v>425.0</c:v>
                </c:pt>
                <c:pt idx="15">
                  <c:v>426.0599976</c:v>
                </c:pt>
                <c:pt idx="16">
                  <c:v>426.9599915</c:v>
                </c:pt>
                <c:pt idx="17">
                  <c:v>428.0299988</c:v>
                </c:pt>
                <c:pt idx="18">
                  <c:v>428.9299927</c:v>
                </c:pt>
                <c:pt idx="19">
                  <c:v>430.0</c:v>
                </c:pt>
                <c:pt idx="20">
                  <c:v>431.0599976</c:v>
                </c:pt>
                <c:pt idx="21">
                  <c:v>431.9599915</c:v>
                </c:pt>
                <c:pt idx="22">
                  <c:v>433.0299988</c:v>
                </c:pt>
                <c:pt idx="23">
                  <c:v>433.9299927</c:v>
                </c:pt>
                <c:pt idx="24">
                  <c:v>435.0</c:v>
                </c:pt>
                <c:pt idx="25">
                  <c:v>436.0599976</c:v>
                </c:pt>
                <c:pt idx="26">
                  <c:v>436.9599915</c:v>
                </c:pt>
                <c:pt idx="27">
                  <c:v>438.0299988</c:v>
                </c:pt>
                <c:pt idx="28">
                  <c:v>438.9299927</c:v>
                </c:pt>
                <c:pt idx="29">
                  <c:v>440.0</c:v>
                </c:pt>
                <c:pt idx="30">
                  <c:v>441.0599976</c:v>
                </c:pt>
                <c:pt idx="31">
                  <c:v>441.9599915</c:v>
                </c:pt>
                <c:pt idx="32">
                  <c:v>443.0299988</c:v>
                </c:pt>
                <c:pt idx="33">
                  <c:v>443.9299927</c:v>
                </c:pt>
                <c:pt idx="34">
                  <c:v>445.0</c:v>
                </c:pt>
                <c:pt idx="35">
                  <c:v>446.0599976</c:v>
                </c:pt>
                <c:pt idx="36">
                  <c:v>446.9599915</c:v>
                </c:pt>
                <c:pt idx="37">
                  <c:v>448.0299988</c:v>
                </c:pt>
                <c:pt idx="38">
                  <c:v>448.9299927</c:v>
                </c:pt>
                <c:pt idx="39">
                  <c:v>450.0</c:v>
                </c:pt>
                <c:pt idx="40">
                  <c:v>451.0599976</c:v>
                </c:pt>
                <c:pt idx="41">
                  <c:v>451.9599915</c:v>
                </c:pt>
                <c:pt idx="42">
                  <c:v>453.0299988</c:v>
                </c:pt>
                <c:pt idx="43">
                  <c:v>453.9299927</c:v>
                </c:pt>
                <c:pt idx="44">
                  <c:v>455.0</c:v>
                </c:pt>
                <c:pt idx="45">
                  <c:v>456.0599976</c:v>
                </c:pt>
                <c:pt idx="46">
                  <c:v>456.9599915</c:v>
                </c:pt>
                <c:pt idx="47">
                  <c:v>458.0299988</c:v>
                </c:pt>
                <c:pt idx="48">
                  <c:v>458.9299927</c:v>
                </c:pt>
                <c:pt idx="49">
                  <c:v>460.0</c:v>
                </c:pt>
                <c:pt idx="50">
                  <c:v>461.0599976</c:v>
                </c:pt>
                <c:pt idx="51">
                  <c:v>461.9599915</c:v>
                </c:pt>
                <c:pt idx="52">
                  <c:v>463.0299988</c:v>
                </c:pt>
                <c:pt idx="53">
                  <c:v>463.9299927</c:v>
                </c:pt>
                <c:pt idx="54">
                  <c:v>465.0</c:v>
                </c:pt>
                <c:pt idx="55">
                  <c:v>466.0599976</c:v>
                </c:pt>
                <c:pt idx="56">
                  <c:v>466.9599915</c:v>
                </c:pt>
                <c:pt idx="57">
                  <c:v>468.0299988</c:v>
                </c:pt>
                <c:pt idx="58">
                  <c:v>468.9299927</c:v>
                </c:pt>
                <c:pt idx="59">
                  <c:v>470.0</c:v>
                </c:pt>
                <c:pt idx="60">
                  <c:v>471.0599976</c:v>
                </c:pt>
                <c:pt idx="61">
                  <c:v>471.9599915</c:v>
                </c:pt>
                <c:pt idx="62">
                  <c:v>473.0299988</c:v>
                </c:pt>
                <c:pt idx="63">
                  <c:v>473.9299927</c:v>
                </c:pt>
                <c:pt idx="64">
                  <c:v>475.0</c:v>
                </c:pt>
                <c:pt idx="65">
                  <c:v>476.0599976</c:v>
                </c:pt>
                <c:pt idx="66">
                  <c:v>476.9599915</c:v>
                </c:pt>
                <c:pt idx="67">
                  <c:v>478.0299988</c:v>
                </c:pt>
                <c:pt idx="68">
                  <c:v>478.9299927</c:v>
                </c:pt>
                <c:pt idx="69">
                  <c:v>480.0</c:v>
                </c:pt>
                <c:pt idx="70">
                  <c:v>481.0599976</c:v>
                </c:pt>
                <c:pt idx="71">
                  <c:v>481.9599915</c:v>
                </c:pt>
                <c:pt idx="72">
                  <c:v>483.0299988</c:v>
                </c:pt>
                <c:pt idx="73">
                  <c:v>483.9299927</c:v>
                </c:pt>
                <c:pt idx="74">
                  <c:v>485.0</c:v>
                </c:pt>
                <c:pt idx="75">
                  <c:v>486.0599976</c:v>
                </c:pt>
                <c:pt idx="76">
                  <c:v>486.9599915</c:v>
                </c:pt>
                <c:pt idx="77">
                  <c:v>488.0299988</c:v>
                </c:pt>
                <c:pt idx="78">
                  <c:v>488.9299927</c:v>
                </c:pt>
                <c:pt idx="79">
                  <c:v>490.0</c:v>
                </c:pt>
                <c:pt idx="80">
                  <c:v>491.0400085</c:v>
                </c:pt>
                <c:pt idx="81">
                  <c:v>491.9400024</c:v>
                </c:pt>
                <c:pt idx="82">
                  <c:v>492.980011</c:v>
                </c:pt>
                <c:pt idx="83">
                  <c:v>494.019989</c:v>
                </c:pt>
                <c:pt idx="84">
                  <c:v>495.0700073</c:v>
                </c:pt>
                <c:pt idx="85">
                  <c:v>495.9700012</c:v>
                </c:pt>
                <c:pt idx="86">
                  <c:v>497.0100098</c:v>
                </c:pt>
                <c:pt idx="87">
                  <c:v>498.0499878</c:v>
                </c:pt>
                <c:pt idx="88">
                  <c:v>498.9500122</c:v>
                </c:pt>
                <c:pt idx="89">
                  <c:v>500.0</c:v>
                </c:pt>
                <c:pt idx="90">
                  <c:v>501.0400085</c:v>
                </c:pt>
                <c:pt idx="91">
                  <c:v>501.9400024</c:v>
                </c:pt>
                <c:pt idx="92">
                  <c:v>502.980011</c:v>
                </c:pt>
                <c:pt idx="93">
                  <c:v>504.019989</c:v>
                </c:pt>
                <c:pt idx="94">
                  <c:v>505.0700073</c:v>
                </c:pt>
                <c:pt idx="95">
                  <c:v>505.9700012</c:v>
                </c:pt>
                <c:pt idx="96">
                  <c:v>507.0100098</c:v>
                </c:pt>
                <c:pt idx="97">
                  <c:v>508.0499878</c:v>
                </c:pt>
                <c:pt idx="98">
                  <c:v>508.9500122</c:v>
                </c:pt>
                <c:pt idx="99">
                  <c:v>510.0</c:v>
                </c:pt>
                <c:pt idx="100">
                  <c:v>511.0400085</c:v>
                </c:pt>
                <c:pt idx="101">
                  <c:v>511.9400024</c:v>
                </c:pt>
                <c:pt idx="102">
                  <c:v>512.9799805</c:v>
                </c:pt>
                <c:pt idx="103">
                  <c:v>514.0200195</c:v>
                </c:pt>
                <c:pt idx="104">
                  <c:v>515.0700073</c:v>
                </c:pt>
                <c:pt idx="105">
                  <c:v>515.9699707</c:v>
                </c:pt>
                <c:pt idx="106">
                  <c:v>517.0100098</c:v>
                </c:pt>
                <c:pt idx="107">
                  <c:v>518.0499878000001</c:v>
                </c:pt>
                <c:pt idx="108">
                  <c:v>518.9500121999999</c:v>
                </c:pt>
                <c:pt idx="109">
                  <c:v>520.0</c:v>
                </c:pt>
                <c:pt idx="110">
                  <c:v>521.039978</c:v>
                </c:pt>
                <c:pt idx="111">
                  <c:v>521.9400024</c:v>
                </c:pt>
                <c:pt idx="112">
                  <c:v>522.9799805</c:v>
                </c:pt>
                <c:pt idx="113">
                  <c:v>524.0200195</c:v>
                </c:pt>
                <c:pt idx="114">
                  <c:v>525.0700073</c:v>
                </c:pt>
                <c:pt idx="115">
                  <c:v>525.9699707</c:v>
                </c:pt>
                <c:pt idx="116">
                  <c:v>527.0100098</c:v>
                </c:pt>
                <c:pt idx="117">
                  <c:v>528.0499878000001</c:v>
                </c:pt>
                <c:pt idx="118">
                  <c:v>528.9500121999999</c:v>
                </c:pt>
                <c:pt idx="119">
                  <c:v>530.0</c:v>
                </c:pt>
                <c:pt idx="120">
                  <c:v>531.039978</c:v>
                </c:pt>
                <c:pt idx="121">
                  <c:v>531.9400024</c:v>
                </c:pt>
                <c:pt idx="122">
                  <c:v>532.9799805</c:v>
                </c:pt>
                <c:pt idx="123">
                  <c:v>534.0200195</c:v>
                </c:pt>
                <c:pt idx="124">
                  <c:v>535.0700073</c:v>
                </c:pt>
                <c:pt idx="125">
                  <c:v>535.9699707</c:v>
                </c:pt>
                <c:pt idx="126">
                  <c:v>537.0100098</c:v>
                </c:pt>
                <c:pt idx="127">
                  <c:v>538.0499878000001</c:v>
                </c:pt>
                <c:pt idx="128">
                  <c:v>538.9500121999999</c:v>
                </c:pt>
                <c:pt idx="129">
                  <c:v>540.0</c:v>
                </c:pt>
                <c:pt idx="130">
                  <c:v>541.039978</c:v>
                </c:pt>
                <c:pt idx="131">
                  <c:v>541.9400024</c:v>
                </c:pt>
                <c:pt idx="132">
                  <c:v>542.9799805</c:v>
                </c:pt>
                <c:pt idx="133">
                  <c:v>544.0200195</c:v>
                </c:pt>
                <c:pt idx="134">
                  <c:v>545.0700073</c:v>
                </c:pt>
                <c:pt idx="135">
                  <c:v>545.9699707</c:v>
                </c:pt>
                <c:pt idx="136">
                  <c:v>547.0100098</c:v>
                </c:pt>
                <c:pt idx="137">
                  <c:v>548.0499878000001</c:v>
                </c:pt>
                <c:pt idx="138">
                  <c:v>548.9500121999999</c:v>
                </c:pt>
                <c:pt idx="139">
                  <c:v>550.0</c:v>
                </c:pt>
                <c:pt idx="140">
                  <c:v>551.039978</c:v>
                </c:pt>
                <c:pt idx="141">
                  <c:v>551.9400024</c:v>
                </c:pt>
                <c:pt idx="142">
                  <c:v>552.9799805</c:v>
                </c:pt>
                <c:pt idx="143">
                  <c:v>554.0200195</c:v>
                </c:pt>
                <c:pt idx="144">
                  <c:v>555.0700073</c:v>
                </c:pt>
                <c:pt idx="145">
                  <c:v>555.9699707</c:v>
                </c:pt>
                <c:pt idx="146">
                  <c:v>557.0100098</c:v>
                </c:pt>
                <c:pt idx="147">
                  <c:v>558.0499878000001</c:v>
                </c:pt>
                <c:pt idx="148">
                  <c:v>558.9500121999999</c:v>
                </c:pt>
                <c:pt idx="149">
                  <c:v>560.0</c:v>
                </c:pt>
                <c:pt idx="150">
                  <c:v>561.0200195</c:v>
                </c:pt>
                <c:pt idx="151">
                  <c:v>562.0499878000001</c:v>
                </c:pt>
                <c:pt idx="152">
                  <c:v>562.9400024</c:v>
                </c:pt>
                <c:pt idx="153">
                  <c:v>563.9699707</c:v>
                </c:pt>
                <c:pt idx="154">
                  <c:v>565.0</c:v>
                </c:pt>
                <c:pt idx="155">
                  <c:v>566.0200195</c:v>
                </c:pt>
                <c:pt idx="156">
                  <c:v>567.0499878000001</c:v>
                </c:pt>
                <c:pt idx="157">
                  <c:v>567.9400024</c:v>
                </c:pt>
                <c:pt idx="158">
                  <c:v>568.9699707</c:v>
                </c:pt>
                <c:pt idx="159">
                  <c:v>570.0</c:v>
                </c:pt>
                <c:pt idx="160">
                  <c:v>571.0200195</c:v>
                </c:pt>
                <c:pt idx="161">
                  <c:v>572.0499878000001</c:v>
                </c:pt>
                <c:pt idx="162">
                  <c:v>572.9400024</c:v>
                </c:pt>
                <c:pt idx="163">
                  <c:v>573.9699707</c:v>
                </c:pt>
                <c:pt idx="164">
                  <c:v>575.0</c:v>
                </c:pt>
                <c:pt idx="165">
                  <c:v>576.0200195</c:v>
                </c:pt>
                <c:pt idx="166">
                  <c:v>577.0499878000001</c:v>
                </c:pt>
                <c:pt idx="167">
                  <c:v>577.9400024</c:v>
                </c:pt>
                <c:pt idx="168">
                  <c:v>578.9699707</c:v>
                </c:pt>
                <c:pt idx="169">
                  <c:v>580.0</c:v>
                </c:pt>
                <c:pt idx="170">
                  <c:v>581.0200195</c:v>
                </c:pt>
                <c:pt idx="171">
                  <c:v>582.0499878000001</c:v>
                </c:pt>
                <c:pt idx="172">
                  <c:v>582.9400024</c:v>
                </c:pt>
                <c:pt idx="173">
                  <c:v>583.9699707</c:v>
                </c:pt>
                <c:pt idx="174">
                  <c:v>585.0</c:v>
                </c:pt>
                <c:pt idx="175">
                  <c:v>586.0200195</c:v>
                </c:pt>
                <c:pt idx="176">
                  <c:v>587.0499878000001</c:v>
                </c:pt>
                <c:pt idx="177">
                  <c:v>587.9400024</c:v>
                </c:pt>
                <c:pt idx="178">
                  <c:v>588.9699707</c:v>
                </c:pt>
              </c:numCache>
            </c:numRef>
          </c:xVal>
          <c:yVal>
            <c:numRef>
              <c:f>Sheet1!$E$2:$E$180</c:f>
              <c:numCache>
                <c:formatCode>General</c:formatCode>
                <c:ptCount val="179"/>
                <c:pt idx="0">
                  <c:v>0.871548891</c:v>
                </c:pt>
                <c:pt idx="1">
                  <c:v>0.830207467</c:v>
                </c:pt>
                <c:pt idx="2">
                  <c:v>0.808228612</c:v>
                </c:pt>
                <c:pt idx="3">
                  <c:v>0.755798638</c:v>
                </c:pt>
                <c:pt idx="4">
                  <c:v>0.725924313</c:v>
                </c:pt>
                <c:pt idx="5">
                  <c:v>0.727140963</c:v>
                </c:pt>
                <c:pt idx="6">
                  <c:v>0.728589237</c:v>
                </c:pt>
                <c:pt idx="7">
                  <c:v>0.79139185</c:v>
                </c:pt>
                <c:pt idx="8">
                  <c:v>0.78520906</c:v>
                </c:pt>
                <c:pt idx="9">
                  <c:v>0.807555318</c:v>
                </c:pt>
                <c:pt idx="10">
                  <c:v>0.874676108</c:v>
                </c:pt>
                <c:pt idx="11">
                  <c:v>0.887292504</c:v>
                </c:pt>
                <c:pt idx="12">
                  <c:v>0.921263516</c:v>
                </c:pt>
                <c:pt idx="13">
                  <c:v>0.961642861</c:v>
                </c:pt>
                <c:pt idx="14">
                  <c:v>0.943914056</c:v>
                </c:pt>
                <c:pt idx="15">
                  <c:v>0.963253617</c:v>
                </c:pt>
                <c:pt idx="16">
                  <c:v>0.951299131</c:v>
                </c:pt>
                <c:pt idx="17">
                  <c:v>0.954029858</c:v>
                </c:pt>
                <c:pt idx="18">
                  <c:v>0.939504564</c:v>
                </c:pt>
                <c:pt idx="19">
                  <c:v>0.924761891</c:v>
                </c:pt>
                <c:pt idx="20">
                  <c:v>0.91554004</c:v>
                </c:pt>
                <c:pt idx="21">
                  <c:v>0.888991535</c:v>
                </c:pt>
                <c:pt idx="22">
                  <c:v>0.838526487</c:v>
                </c:pt>
                <c:pt idx="23">
                  <c:v>0.825287342</c:v>
                </c:pt>
                <c:pt idx="24">
                  <c:v>0.85042131</c:v>
                </c:pt>
                <c:pt idx="25">
                  <c:v>0.813058674</c:v>
                </c:pt>
                <c:pt idx="26">
                  <c:v>0.776501417</c:v>
                </c:pt>
                <c:pt idx="27">
                  <c:v>0.783618927</c:v>
                </c:pt>
                <c:pt idx="28">
                  <c:v>0.800217569</c:v>
                </c:pt>
                <c:pt idx="29">
                  <c:v>0.797374368</c:v>
                </c:pt>
                <c:pt idx="30">
                  <c:v>0.773553252</c:v>
                </c:pt>
                <c:pt idx="31">
                  <c:v>0.850965738</c:v>
                </c:pt>
                <c:pt idx="32">
                  <c:v>0.905189455</c:v>
                </c:pt>
                <c:pt idx="33">
                  <c:v>0.920052707</c:v>
                </c:pt>
                <c:pt idx="34">
                  <c:v>0.943181217</c:v>
                </c:pt>
                <c:pt idx="35">
                  <c:v>0.963910818</c:v>
                </c:pt>
                <c:pt idx="36">
                  <c:v>0.971793652</c:v>
                </c:pt>
                <c:pt idx="37">
                  <c:v>1.024034142</c:v>
                </c:pt>
                <c:pt idx="38">
                  <c:v>1.048702598</c:v>
                </c:pt>
                <c:pt idx="39">
                  <c:v>1.079652071</c:v>
                </c:pt>
                <c:pt idx="40">
                  <c:v>1.12541616</c:v>
                </c:pt>
                <c:pt idx="41">
                  <c:v>1.201488733</c:v>
                </c:pt>
                <c:pt idx="42">
                  <c:v>1.261961937</c:v>
                </c:pt>
                <c:pt idx="43">
                  <c:v>1.327845573</c:v>
                </c:pt>
                <c:pt idx="44">
                  <c:v>1.419267893</c:v>
                </c:pt>
                <c:pt idx="45">
                  <c:v>1.456772566</c:v>
                </c:pt>
                <c:pt idx="46">
                  <c:v>1.508511543</c:v>
                </c:pt>
                <c:pt idx="47">
                  <c:v>1.529238701</c:v>
                </c:pt>
                <c:pt idx="48">
                  <c:v>1.563243866</c:v>
                </c:pt>
                <c:pt idx="49">
                  <c:v>1.66434598</c:v>
                </c:pt>
                <c:pt idx="50">
                  <c:v>1.742022038</c:v>
                </c:pt>
                <c:pt idx="51">
                  <c:v>1.798218012</c:v>
                </c:pt>
                <c:pt idx="52">
                  <c:v>1.863024831</c:v>
                </c:pt>
                <c:pt idx="53">
                  <c:v>1.951913118</c:v>
                </c:pt>
                <c:pt idx="54">
                  <c:v>1.979091167</c:v>
                </c:pt>
                <c:pt idx="55">
                  <c:v>2.006031752</c:v>
                </c:pt>
                <c:pt idx="56">
                  <c:v>2.055358887</c:v>
                </c:pt>
                <c:pt idx="57">
                  <c:v>2.110889912</c:v>
                </c:pt>
                <c:pt idx="58">
                  <c:v>2.143018007</c:v>
                </c:pt>
                <c:pt idx="59">
                  <c:v>2.195000648</c:v>
                </c:pt>
                <c:pt idx="60">
                  <c:v>2.264628649</c:v>
                </c:pt>
                <c:pt idx="61">
                  <c:v>2.319494724</c:v>
                </c:pt>
                <c:pt idx="62">
                  <c:v>2.403265476</c:v>
                </c:pt>
                <c:pt idx="63">
                  <c:v>2.483972549</c:v>
                </c:pt>
                <c:pt idx="64">
                  <c:v>2.577546597</c:v>
                </c:pt>
                <c:pt idx="65">
                  <c:v>2.700252295</c:v>
                </c:pt>
                <c:pt idx="66">
                  <c:v>2.820185661</c:v>
                </c:pt>
                <c:pt idx="67">
                  <c:v>2.928741693</c:v>
                </c:pt>
                <c:pt idx="68">
                  <c:v>3.057477951</c:v>
                </c:pt>
                <c:pt idx="69">
                  <c:v>3.199616432</c:v>
                </c:pt>
                <c:pt idx="70">
                  <c:v>3.351505995</c:v>
                </c:pt>
                <c:pt idx="71">
                  <c:v>3.533715725</c:v>
                </c:pt>
                <c:pt idx="72">
                  <c:v>3.653141975</c:v>
                </c:pt>
                <c:pt idx="73">
                  <c:v>3.788651466</c:v>
                </c:pt>
                <c:pt idx="74">
                  <c:v>3.904071093</c:v>
                </c:pt>
                <c:pt idx="75">
                  <c:v>4.06291008</c:v>
                </c:pt>
                <c:pt idx="76">
                  <c:v>4.21607542</c:v>
                </c:pt>
                <c:pt idx="77">
                  <c:v>4.372909546</c:v>
                </c:pt>
                <c:pt idx="78">
                  <c:v>4.497071266</c:v>
                </c:pt>
                <c:pt idx="79">
                  <c:v>4.628922462</c:v>
                </c:pt>
                <c:pt idx="80">
                  <c:v>4.754741192</c:v>
                </c:pt>
                <c:pt idx="81">
                  <c:v>4.921092987</c:v>
                </c:pt>
                <c:pt idx="82">
                  <c:v>5.083088398</c:v>
                </c:pt>
                <c:pt idx="83">
                  <c:v>5.205514431</c:v>
                </c:pt>
                <c:pt idx="84">
                  <c:v>5.362419128</c:v>
                </c:pt>
                <c:pt idx="85">
                  <c:v>5.491685867</c:v>
                </c:pt>
                <c:pt idx="86">
                  <c:v>5.630516052</c:v>
                </c:pt>
                <c:pt idx="87">
                  <c:v>5.775629044</c:v>
                </c:pt>
                <c:pt idx="88">
                  <c:v>5.905653954</c:v>
                </c:pt>
                <c:pt idx="89">
                  <c:v>6.073589325</c:v>
                </c:pt>
                <c:pt idx="90">
                  <c:v>6.18519783</c:v>
                </c:pt>
                <c:pt idx="91">
                  <c:v>6.354685783</c:v>
                </c:pt>
                <c:pt idx="92">
                  <c:v>6.480839252</c:v>
                </c:pt>
                <c:pt idx="93">
                  <c:v>6.600461006</c:v>
                </c:pt>
                <c:pt idx="94">
                  <c:v>6.680230141</c:v>
                </c:pt>
                <c:pt idx="95">
                  <c:v>6.789256096</c:v>
                </c:pt>
                <c:pt idx="96">
                  <c:v>6.880983829</c:v>
                </c:pt>
                <c:pt idx="97">
                  <c:v>7.020739079</c:v>
                </c:pt>
                <c:pt idx="98">
                  <c:v>7.136692047</c:v>
                </c:pt>
                <c:pt idx="99">
                  <c:v>7.254559517</c:v>
                </c:pt>
                <c:pt idx="100">
                  <c:v>7.343285561</c:v>
                </c:pt>
                <c:pt idx="101">
                  <c:v>7.47574091</c:v>
                </c:pt>
                <c:pt idx="102">
                  <c:v>7.56261158</c:v>
                </c:pt>
                <c:pt idx="103">
                  <c:v>7.645030022</c:v>
                </c:pt>
                <c:pt idx="104">
                  <c:v>7.747641087</c:v>
                </c:pt>
                <c:pt idx="105">
                  <c:v>7.860301495</c:v>
                </c:pt>
                <c:pt idx="106">
                  <c:v>7.995737553</c:v>
                </c:pt>
                <c:pt idx="107">
                  <c:v>8.112535477</c:v>
                </c:pt>
                <c:pt idx="108">
                  <c:v>8.246839523</c:v>
                </c:pt>
                <c:pt idx="109">
                  <c:v>8.365392685</c:v>
                </c:pt>
                <c:pt idx="110">
                  <c:v>8.470118523</c:v>
                </c:pt>
                <c:pt idx="111">
                  <c:v>8.597072601000001</c:v>
                </c:pt>
                <c:pt idx="112">
                  <c:v>8.676848412</c:v>
                </c:pt>
                <c:pt idx="113">
                  <c:v>8.781814575</c:v>
                </c:pt>
                <c:pt idx="114">
                  <c:v>8.818202019</c:v>
                </c:pt>
                <c:pt idx="115">
                  <c:v>8.860628128</c:v>
                </c:pt>
                <c:pt idx="116">
                  <c:v>8.878529549</c:v>
                </c:pt>
                <c:pt idx="117">
                  <c:v>8.889547348</c:v>
                </c:pt>
                <c:pt idx="118">
                  <c:v>8.91999054</c:v>
                </c:pt>
                <c:pt idx="119">
                  <c:v>8.944424629</c:v>
                </c:pt>
                <c:pt idx="120">
                  <c:v>8.946548462000001</c:v>
                </c:pt>
                <c:pt idx="121">
                  <c:v>8.977247238</c:v>
                </c:pt>
                <c:pt idx="122">
                  <c:v>8.96009922</c:v>
                </c:pt>
                <c:pt idx="123">
                  <c:v>8.940261841</c:v>
                </c:pt>
                <c:pt idx="124">
                  <c:v>8.911119461</c:v>
                </c:pt>
                <c:pt idx="125">
                  <c:v>8.910338402000001</c:v>
                </c:pt>
                <c:pt idx="126">
                  <c:v>8.940145493</c:v>
                </c:pt>
                <c:pt idx="127">
                  <c:v>8.966330528</c:v>
                </c:pt>
                <c:pt idx="128">
                  <c:v>9.00790596</c:v>
                </c:pt>
                <c:pt idx="129">
                  <c:v>9.055152893</c:v>
                </c:pt>
                <c:pt idx="130">
                  <c:v>9.096432686</c:v>
                </c:pt>
                <c:pt idx="131">
                  <c:v>9.083901405000001</c:v>
                </c:pt>
                <c:pt idx="132">
                  <c:v>9.065797806</c:v>
                </c:pt>
                <c:pt idx="133">
                  <c:v>9.080533981</c:v>
                </c:pt>
                <c:pt idx="134">
                  <c:v>9.074419975</c:v>
                </c:pt>
                <c:pt idx="135">
                  <c:v>9.054057121</c:v>
                </c:pt>
                <c:pt idx="136">
                  <c:v>9.034919739</c:v>
                </c:pt>
                <c:pt idx="137">
                  <c:v>9.031202316</c:v>
                </c:pt>
                <c:pt idx="138">
                  <c:v>9.002215385</c:v>
                </c:pt>
                <c:pt idx="139">
                  <c:v>8.953268051</c:v>
                </c:pt>
                <c:pt idx="140">
                  <c:v>8.938187599</c:v>
                </c:pt>
                <c:pt idx="141">
                  <c:v>8.90430069</c:v>
                </c:pt>
                <c:pt idx="142">
                  <c:v>8.910520554</c:v>
                </c:pt>
                <c:pt idx="143">
                  <c:v>8.868463516</c:v>
                </c:pt>
                <c:pt idx="144">
                  <c:v>8.806747437</c:v>
                </c:pt>
                <c:pt idx="145">
                  <c:v>8.743018149999999</c:v>
                </c:pt>
                <c:pt idx="146">
                  <c:v>8.679786682</c:v>
                </c:pt>
                <c:pt idx="147">
                  <c:v>8.629430771</c:v>
                </c:pt>
                <c:pt idx="148">
                  <c:v>8.59140873</c:v>
                </c:pt>
                <c:pt idx="149">
                  <c:v>8.57049942</c:v>
                </c:pt>
                <c:pt idx="150">
                  <c:v>8.515263557</c:v>
                </c:pt>
                <c:pt idx="151">
                  <c:v>8.474531174</c:v>
                </c:pt>
                <c:pt idx="152">
                  <c:v>8.402423859</c:v>
                </c:pt>
                <c:pt idx="153">
                  <c:v>8.343328476</c:v>
                </c:pt>
                <c:pt idx="154">
                  <c:v>8.309824944</c:v>
                </c:pt>
                <c:pt idx="155">
                  <c:v>8.270375252</c:v>
                </c:pt>
                <c:pt idx="156">
                  <c:v>8.196802139</c:v>
                </c:pt>
                <c:pt idx="157">
                  <c:v>8.157170296</c:v>
                </c:pt>
                <c:pt idx="158">
                  <c:v>8.10986805</c:v>
                </c:pt>
                <c:pt idx="159">
                  <c:v>8.033231735</c:v>
                </c:pt>
                <c:pt idx="160">
                  <c:v>7.962563992</c:v>
                </c:pt>
                <c:pt idx="161">
                  <c:v>7.890497684</c:v>
                </c:pt>
                <c:pt idx="162">
                  <c:v>7.849090576</c:v>
                </c:pt>
                <c:pt idx="163">
                  <c:v>7.807850838</c:v>
                </c:pt>
                <c:pt idx="164">
                  <c:v>7.726865768</c:v>
                </c:pt>
                <c:pt idx="165">
                  <c:v>7.625302315</c:v>
                </c:pt>
                <c:pt idx="166">
                  <c:v>7.581742287</c:v>
                </c:pt>
                <c:pt idx="167">
                  <c:v>7.509702682</c:v>
                </c:pt>
                <c:pt idx="168">
                  <c:v>7.419658184</c:v>
                </c:pt>
                <c:pt idx="169">
                  <c:v>7.317127228</c:v>
                </c:pt>
                <c:pt idx="170">
                  <c:v>7.217092037</c:v>
                </c:pt>
                <c:pt idx="171">
                  <c:v>7.117671013</c:v>
                </c:pt>
                <c:pt idx="172">
                  <c:v>7.041671753</c:v>
                </c:pt>
                <c:pt idx="173">
                  <c:v>6.989029408</c:v>
                </c:pt>
                <c:pt idx="174">
                  <c:v>6.927514553</c:v>
                </c:pt>
                <c:pt idx="175">
                  <c:v>6.883357048</c:v>
                </c:pt>
                <c:pt idx="176">
                  <c:v>6.799427032</c:v>
                </c:pt>
                <c:pt idx="177">
                  <c:v>6.712402344</c:v>
                </c:pt>
                <c:pt idx="178">
                  <c:v>6.665216446</c:v>
                </c:pt>
              </c:numCache>
            </c:numRef>
          </c:yVal>
          <c:smooth val="0"/>
        </c:ser>
        <c:ser>
          <c:idx val="4"/>
          <c:order val="4"/>
          <c:tx>
            <c:strRef>
              <c:f>Sheet1!$F$1</c:f>
              <c:strCache>
                <c:ptCount val="1"/>
                <c:pt idx="0">
                  <c:v>[Cu2+]=1.36*10^-10</c:v>
                </c:pt>
              </c:strCache>
            </c:strRef>
          </c:tx>
          <c:spPr>
            <a:ln w="28575" cmpd="sng"/>
          </c:spPr>
          <c:marker>
            <c:symbol val="none"/>
          </c:marker>
          <c:xVal>
            <c:numRef>
              <c:f>Sheet1!$A$2:$A$180</c:f>
              <c:numCache>
                <c:formatCode>General</c:formatCode>
                <c:ptCount val="179"/>
                <c:pt idx="0">
                  <c:v>411.0700073</c:v>
                </c:pt>
                <c:pt idx="1">
                  <c:v>412.0</c:v>
                </c:pt>
                <c:pt idx="2">
                  <c:v>413.0700073</c:v>
                </c:pt>
                <c:pt idx="3">
                  <c:v>414.0</c:v>
                </c:pt>
                <c:pt idx="4">
                  <c:v>415.0700073</c:v>
                </c:pt>
                <c:pt idx="5">
                  <c:v>416.0</c:v>
                </c:pt>
                <c:pt idx="6">
                  <c:v>417.0700073</c:v>
                </c:pt>
                <c:pt idx="7">
                  <c:v>418.0</c:v>
                </c:pt>
                <c:pt idx="8">
                  <c:v>419.0700073</c:v>
                </c:pt>
                <c:pt idx="9">
                  <c:v>420.0</c:v>
                </c:pt>
                <c:pt idx="10">
                  <c:v>421.0599976</c:v>
                </c:pt>
                <c:pt idx="11">
                  <c:v>421.9599915</c:v>
                </c:pt>
                <c:pt idx="12">
                  <c:v>423.0299988</c:v>
                </c:pt>
                <c:pt idx="13">
                  <c:v>423.9299927</c:v>
                </c:pt>
                <c:pt idx="14">
                  <c:v>425.0</c:v>
                </c:pt>
                <c:pt idx="15">
                  <c:v>426.0599976</c:v>
                </c:pt>
                <c:pt idx="16">
                  <c:v>426.9599915</c:v>
                </c:pt>
                <c:pt idx="17">
                  <c:v>428.0299988</c:v>
                </c:pt>
                <c:pt idx="18">
                  <c:v>428.9299927</c:v>
                </c:pt>
                <c:pt idx="19">
                  <c:v>430.0</c:v>
                </c:pt>
                <c:pt idx="20">
                  <c:v>431.0599976</c:v>
                </c:pt>
                <c:pt idx="21">
                  <c:v>431.9599915</c:v>
                </c:pt>
                <c:pt idx="22">
                  <c:v>433.0299988</c:v>
                </c:pt>
                <c:pt idx="23">
                  <c:v>433.9299927</c:v>
                </c:pt>
                <c:pt idx="24">
                  <c:v>435.0</c:v>
                </c:pt>
                <c:pt idx="25">
                  <c:v>436.0599976</c:v>
                </c:pt>
                <c:pt idx="26">
                  <c:v>436.9599915</c:v>
                </c:pt>
                <c:pt idx="27">
                  <c:v>438.0299988</c:v>
                </c:pt>
                <c:pt idx="28">
                  <c:v>438.9299927</c:v>
                </c:pt>
                <c:pt idx="29">
                  <c:v>440.0</c:v>
                </c:pt>
                <c:pt idx="30">
                  <c:v>441.0599976</c:v>
                </c:pt>
                <c:pt idx="31">
                  <c:v>441.9599915</c:v>
                </c:pt>
                <c:pt idx="32">
                  <c:v>443.0299988</c:v>
                </c:pt>
                <c:pt idx="33">
                  <c:v>443.9299927</c:v>
                </c:pt>
                <c:pt idx="34">
                  <c:v>445.0</c:v>
                </c:pt>
                <c:pt idx="35">
                  <c:v>446.0599976</c:v>
                </c:pt>
                <c:pt idx="36">
                  <c:v>446.9599915</c:v>
                </c:pt>
                <c:pt idx="37">
                  <c:v>448.0299988</c:v>
                </c:pt>
                <c:pt idx="38">
                  <c:v>448.9299927</c:v>
                </c:pt>
                <c:pt idx="39">
                  <c:v>450.0</c:v>
                </c:pt>
                <c:pt idx="40">
                  <c:v>451.0599976</c:v>
                </c:pt>
                <c:pt idx="41">
                  <c:v>451.9599915</c:v>
                </c:pt>
                <c:pt idx="42">
                  <c:v>453.0299988</c:v>
                </c:pt>
                <c:pt idx="43">
                  <c:v>453.9299927</c:v>
                </c:pt>
                <c:pt idx="44">
                  <c:v>455.0</c:v>
                </c:pt>
                <c:pt idx="45">
                  <c:v>456.0599976</c:v>
                </c:pt>
                <c:pt idx="46">
                  <c:v>456.9599915</c:v>
                </c:pt>
                <c:pt idx="47">
                  <c:v>458.0299988</c:v>
                </c:pt>
                <c:pt idx="48">
                  <c:v>458.9299927</c:v>
                </c:pt>
                <c:pt idx="49">
                  <c:v>460.0</c:v>
                </c:pt>
                <c:pt idx="50">
                  <c:v>461.0599976</c:v>
                </c:pt>
                <c:pt idx="51">
                  <c:v>461.9599915</c:v>
                </c:pt>
                <c:pt idx="52">
                  <c:v>463.0299988</c:v>
                </c:pt>
                <c:pt idx="53">
                  <c:v>463.9299927</c:v>
                </c:pt>
                <c:pt idx="54">
                  <c:v>465.0</c:v>
                </c:pt>
                <c:pt idx="55">
                  <c:v>466.0599976</c:v>
                </c:pt>
                <c:pt idx="56">
                  <c:v>466.9599915</c:v>
                </c:pt>
                <c:pt idx="57">
                  <c:v>468.0299988</c:v>
                </c:pt>
                <c:pt idx="58">
                  <c:v>468.9299927</c:v>
                </c:pt>
                <c:pt idx="59">
                  <c:v>470.0</c:v>
                </c:pt>
                <c:pt idx="60">
                  <c:v>471.0599976</c:v>
                </c:pt>
                <c:pt idx="61">
                  <c:v>471.9599915</c:v>
                </c:pt>
                <c:pt idx="62">
                  <c:v>473.0299988</c:v>
                </c:pt>
                <c:pt idx="63">
                  <c:v>473.9299927</c:v>
                </c:pt>
                <c:pt idx="64">
                  <c:v>475.0</c:v>
                </c:pt>
                <c:pt idx="65">
                  <c:v>476.0599976</c:v>
                </c:pt>
                <c:pt idx="66">
                  <c:v>476.9599915</c:v>
                </c:pt>
                <c:pt idx="67">
                  <c:v>478.0299988</c:v>
                </c:pt>
                <c:pt idx="68">
                  <c:v>478.9299927</c:v>
                </c:pt>
                <c:pt idx="69">
                  <c:v>480.0</c:v>
                </c:pt>
                <c:pt idx="70">
                  <c:v>481.0599976</c:v>
                </c:pt>
                <c:pt idx="71">
                  <c:v>481.9599915</c:v>
                </c:pt>
                <c:pt idx="72">
                  <c:v>483.0299988</c:v>
                </c:pt>
                <c:pt idx="73">
                  <c:v>483.9299927</c:v>
                </c:pt>
                <c:pt idx="74">
                  <c:v>485.0</c:v>
                </c:pt>
                <c:pt idx="75">
                  <c:v>486.0599976</c:v>
                </c:pt>
                <c:pt idx="76">
                  <c:v>486.9599915</c:v>
                </c:pt>
                <c:pt idx="77">
                  <c:v>488.0299988</c:v>
                </c:pt>
                <c:pt idx="78">
                  <c:v>488.9299927</c:v>
                </c:pt>
                <c:pt idx="79">
                  <c:v>490.0</c:v>
                </c:pt>
                <c:pt idx="80">
                  <c:v>491.0400085</c:v>
                </c:pt>
                <c:pt idx="81">
                  <c:v>491.9400024</c:v>
                </c:pt>
                <c:pt idx="82">
                  <c:v>492.980011</c:v>
                </c:pt>
                <c:pt idx="83">
                  <c:v>494.019989</c:v>
                </c:pt>
                <c:pt idx="84">
                  <c:v>495.0700073</c:v>
                </c:pt>
                <c:pt idx="85">
                  <c:v>495.9700012</c:v>
                </c:pt>
                <c:pt idx="86">
                  <c:v>497.0100098</c:v>
                </c:pt>
                <c:pt idx="87">
                  <c:v>498.0499878</c:v>
                </c:pt>
                <c:pt idx="88">
                  <c:v>498.9500122</c:v>
                </c:pt>
                <c:pt idx="89">
                  <c:v>500.0</c:v>
                </c:pt>
                <c:pt idx="90">
                  <c:v>501.0400085</c:v>
                </c:pt>
                <c:pt idx="91">
                  <c:v>501.9400024</c:v>
                </c:pt>
                <c:pt idx="92">
                  <c:v>502.980011</c:v>
                </c:pt>
                <c:pt idx="93">
                  <c:v>504.019989</c:v>
                </c:pt>
                <c:pt idx="94">
                  <c:v>505.0700073</c:v>
                </c:pt>
                <c:pt idx="95">
                  <c:v>505.9700012</c:v>
                </c:pt>
                <c:pt idx="96">
                  <c:v>507.0100098</c:v>
                </c:pt>
                <c:pt idx="97">
                  <c:v>508.0499878</c:v>
                </c:pt>
                <c:pt idx="98">
                  <c:v>508.9500122</c:v>
                </c:pt>
                <c:pt idx="99">
                  <c:v>510.0</c:v>
                </c:pt>
                <c:pt idx="100">
                  <c:v>511.0400085</c:v>
                </c:pt>
                <c:pt idx="101">
                  <c:v>511.9400024</c:v>
                </c:pt>
                <c:pt idx="102">
                  <c:v>512.9799805</c:v>
                </c:pt>
                <c:pt idx="103">
                  <c:v>514.0200195</c:v>
                </c:pt>
                <c:pt idx="104">
                  <c:v>515.0700073</c:v>
                </c:pt>
                <c:pt idx="105">
                  <c:v>515.9699707</c:v>
                </c:pt>
                <c:pt idx="106">
                  <c:v>517.0100098</c:v>
                </c:pt>
                <c:pt idx="107">
                  <c:v>518.0499878000001</c:v>
                </c:pt>
                <c:pt idx="108">
                  <c:v>518.9500121999999</c:v>
                </c:pt>
                <c:pt idx="109">
                  <c:v>520.0</c:v>
                </c:pt>
                <c:pt idx="110">
                  <c:v>521.039978</c:v>
                </c:pt>
                <c:pt idx="111">
                  <c:v>521.9400024</c:v>
                </c:pt>
                <c:pt idx="112">
                  <c:v>522.9799805</c:v>
                </c:pt>
                <c:pt idx="113">
                  <c:v>524.0200195</c:v>
                </c:pt>
                <c:pt idx="114">
                  <c:v>525.0700073</c:v>
                </c:pt>
                <c:pt idx="115">
                  <c:v>525.9699707</c:v>
                </c:pt>
                <c:pt idx="116">
                  <c:v>527.0100098</c:v>
                </c:pt>
                <c:pt idx="117">
                  <c:v>528.0499878000001</c:v>
                </c:pt>
                <c:pt idx="118">
                  <c:v>528.9500121999999</c:v>
                </c:pt>
                <c:pt idx="119">
                  <c:v>530.0</c:v>
                </c:pt>
                <c:pt idx="120">
                  <c:v>531.039978</c:v>
                </c:pt>
                <c:pt idx="121">
                  <c:v>531.9400024</c:v>
                </c:pt>
                <c:pt idx="122">
                  <c:v>532.9799805</c:v>
                </c:pt>
                <c:pt idx="123">
                  <c:v>534.0200195</c:v>
                </c:pt>
                <c:pt idx="124">
                  <c:v>535.0700073</c:v>
                </c:pt>
                <c:pt idx="125">
                  <c:v>535.9699707</c:v>
                </c:pt>
                <c:pt idx="126">
                  <c:v>537.0100098</c:v>
                </c:pt>
                <c:pt idx="127">
                  <c:v>538.0499878000001</c:v>
                </c:pt>
                <c:pt idx="128">
                  <c:v>538.9500121999999</c:v>
                </c:pt>
                <c:pt idx="129">
                  <c:v>540.0</c:v>
                </c:pt>
                <c:pt idx="130">
                  <c:v>541.039978</c:v>
                </c:pt>
                <c:pt idx="131">
                  <c:v>541.9400024</c:v>
                </c:pt>
                <c:pt idx="132">
                  <c:v>542.9799805</c:v>
                </c:pt>
                <c:pt idx="133">
                  <c:v>544.0200195</c:v>
                </c:pt>
                <c:pt idx="134">
                  <c:v>545.0700073</c:v>
                </c:pt>
                <c:pt idx="135">
                  <c:v>545.9699707</c:v>
                </c:pt>
                <c:pt idx="136">
                  <c:v>547.0100098</c:v>
                </c:pt>
                <c:pt idx="137">
                  <c:v>548.0499878000001</c:v>
                </c:pt>
                <c:pt idx="138">
                  <c:v>548.9500121999999</c:v>
                </c:pt>
                <c:pt idx="139">
                  <c:v>550.0</c:v>
                </c:pt>
                <c:pt idx="140">
                  <c:v>551.039978</c:v>
                </c:pt>
                <c:pt idx="141">
                  <c:v>551.9400024</c:v>
                </c:pt>
                <c:pt idx="142">
                  <c:v>552.9799805</c:v>
                </c:pt>
                <c:pt idx="143">
                  <c:v>554.0200195</c:v>
                </c:pt>
                <c:pt idx="144">
                  <c:v>555.0700073</c:v>
                </c:pt>
                <c:pt idx="145">
                  <c:v>555.9699707</c:v>
                </c:pt>
                <c:pt idx="146">
                  <c:v>557.0100098</c:v>
                </c:pt>
                <c:pt idx="147">
                  <c:v>558.0499878000001</c:v>
                </c:pt>
                <c:pt idx="148">
                  <c:v>558.9500121999999</c:v>
                </c:pt>
                <c:pt idx="149">
                  <c:v>560.0</c:v>
                </c:pt>
                <c:pt idx="150">
                  <c:v>561.0200195</c:v>
                </c:pt>
                <c:pt idx="151">
                  <c:v>562.0499878000001</c:v>
                </c:pt>
                <c:pt idx="152">
                  <c:v>562.9400024</c:v>
                </c:pt>
                <c:pt idx="153">
                  <c:v>563.9699707</c:v>
                </c:pt>
                <c:pt idx="154">
                  <c:v>565.0</c:v>
                </c:pt>
                <c:pt idx="155">
                  <c:v>566.0200195</c:v>
                </c:pt>
                <c:pt idx="156">
                  <c:v>567.0499878000001</c:v>
                </c:pt>
                <c:pt idx="157">
                  <c:v>567.9400024</c:v>
                </c:pt>
                <c:pt idx="158">
                  <c:v>568.9699707</c:v>
                </c:pt>
                <c:pt idx="159">
                  <c:v>570.0</c:v>
                </c:pt>
                <c:pt idx="160">
                  <c:v>571.0200195</c:v>
                </c:pt>
                <c:pt idx="161">
                  <c:v>572.0499878000001</c:v>
                </c:pt>
                <c:pt idx="162">
                  <c:v>572.9400024</c:v>
                </c:pt>
                <c:pt idx="163">
                  <c:v>573.9699707</c:v>
                </c:pt>
                <c:pt idx="164">
                  <c:v>575.0</c:v>
                </c:pt>
                <c:pt idx="165">
                  <c:v>576.0200195</c:v>
                </c:pt>
                <c:pt idx="166">
                  <c:v>577.0499878000001</c:v>
                </c:pt>
                <c:pt idx="167">
                  <c:v>577.9400024</c:v>
                </c:pt>
                <c:pt idx="168">
                  <c:v>578.9699707</c:v>
                </c:pt>
                <c:pt idx="169">
                  <c:v>580.0</c:v>
                </c:pt>
                <c:pt idx="170">
                  <c:v>581.0200195</c:v>
                </c:pt>
                <c:pt idx="171">
                  <c:v>582.0499878000001</c:v>
                </c:pt>
                <c:pt idx="172">
                  <c:v>582.9400024</c:v>
                </c:pt>
                <c:pt idx="173">
                  <c:v>583.9699707</c:v>
                </c:pt>
                <c:pt idx="174">
                  <c:v>585.0</c:v>
                </c:pt>
                <c:pt idx="175">
                  <c:v>586.0200195</c:v>
                </c:pt>
                <c:pt idx="176">
                  <c:v>587.0499878000001</c:v>
                </c:pt>
                <c:pt idx="177">
                  <c:v>587.9400024</c:v>
                </c:pt>
                <c:pt idx="178">
                  <c:v>588.9699707</c:v>
                </c:pt>
              </c:numCache>
            </c:numRef>
          </c:xVal>
          <c:yVal>
            <c:numRef>
              <c:f>Sheet1!$F$2:$F$180</c:f>
              <c:numCache>
                <c:formatCode>General</c:formatCode>
                <c:ptCount val="179"/>
                <c:pt idx="0">
                  <c:v>0.842350006</c:v>
                </c:pt>
                <c:pt idx="1">
                  <c:v>0.797333121</c:v>
                </c:pt>
                <c:pt idx="2">
                  <c:v>0.777994514</c:v>
                </c:pt>
                <c:pt idx="3">
                  <c:v>0.769893944</c:v>
                </c:pt>
                <c:pt idx="4">
                  <c:v>0.736729682</c:v>
                </c:pt>
                <c:pt idx="5">
                  <c:v>0.733896852</c:v>
                </c:pt>
                <c:pt idx="6">
                  <c:v>0.733061075</c:v>
                </c:pt>
                <c:pt idx="7">
                  <c:v>0.772265315</c:v>
                </c:pt>
                <c:pt idx="8">
                  <c:v>0.76798141</c:v>
                </c:pt>
                <c:pt idx="9">
                  <c:v>0.783979893</c:v>
                </c:pt>
                <c:pt idx="10">
                  <c:v>0.80739516</c:v>
                </c:pt>
                <c:pt idx="11">
                  <c:v>0.817505777</c:v>
                </c:pt>
                <c:pt idx="12">
                  <c:v>0.85064435</c:v>
                </c:pt>
                <c:pt idx="13">
                  <c:v>0.899553478</c:v>
                </c:pt>
                <c:pt idx="14">
                  <c:v>0.898046374</c:v>
                </c:pt>
                <c:pt idx="15">
                  <c:v>0.93118453</c:v>
                </c:pt>
                <c:pt idx="16">
                  <c:v>0.921415269</c:v>
                </c:pt>
                <c:pt idx="17">
                  <c:v>0.917914867</c:v>
                </c:pt>
                <c:pt idx="18">
                  <c:v>0.921579957</c:v>
                </c:pt>
                <c:pt idx="19">
                  <c:v>0.919211447</c:v>
                </c:pt>
                <c:pt idx="20">
                  <c:v>0.929133475</c:v>
                </c:pt>
                <c:pt idx="21">
                  <c:v>0.925605714</c:v>
                </c:pt>
                <c:pt idx="22">
                  <c:v>0.940712214</c:v>
                </c:pt>
                <c:pt idx="23">
                  <c:v>0.966741324</c:v>
                </c:pt>
                <c:pt idx="24">
                  <c:v>0.979544461</c:v>
                </c:pt>
                <c:pt idx="25">
                  <c:v>0.983047366</c:v>
                </c:pt>
                <c:pt idx="26">
                  <c:v>0.98133266</c:v>
                </c:pt>
                <c:pt idx="27">
                  <c:v>0.999709904</c:v>
                </c:pt>
                <c:pt idx="28">
                  <c:v>1.02354455</c:v>
                </c:pt>
                <c:pt idx="29">
                  <c:v>1.026653409</c:v>
                </c:pt>
                <c:pt idx="30">
                  <c:v>0.98669523</c:v>
                </c:pt>
                <c:pt idx="31">
                  <c:v>1.033794641</c:v>
                </c:pt>
                <c:pt idx="32">
                  <c:v>1.053393126</c:v>
                </c:pt>
                <c:pt idx="33">
                  <c:v>1.068924665</c:v>
                </c:pt>
                <c:pt idx="34">
                  <c:v>1.087158918</c:v>
                </c:pt>
                <c:pt idx="35">
                  <c:v>1.118255854</c:v>
                </c:pt>
                <c:pt idx="36">
                  <c:v>1.117012024</c:v>
                </c:pt>
                <c:pt idx="37">
                  <c:v>1.157655597</c:v>
                </c:pt>
                <c:pt idx="38">
                  <c:v>1.190942407</c:v>
                </c:pt>
                <c:pt idx="39">
                  <c:v>1.212617278</c:v>
                </c:pt>
                <c:pt idx="40">
                  <c:v>1.291028857</c:v>
                </c:pt>
                <c:pt idx="41">
                  <c:v>1.348582029</c:v>
                </c:pt>
                <c:pt idx="42">
                  <c:v>1.399052858</c:v>
                </c:pt>
                <c:pt idx="43">
                  <c:v>1.457720399</c:v>
                </c:pt>
                <c:pt idx="44">
                  <c:v>1.606048584</c:v>
                </c:pt>
                <c:pt idx="45">
                  <c:v>1.663233519</c:v>
                </c:pt>
                <c:pt idx="46">
                  <c:v>1.729604959</c:v>
                </c:pt>
                <c:pt idx="47">
                  <c:v>1.788936138</c:v>
                </c:pt>
                <c:pt idx="48">
                  <c:v>1.886034966</c:v>
                </c:pt>
                <c:pt idx="49">
                  <c:v>1.969502687</c:v>
                </c:pt>
                <c:pt idx="50">
                  <c:v>2.071163177</c:v>
                </c:pt>
                <c:pt idx="51">
                  <c:v>2.143698692</c:v>
                </c:pt>
                <c:pt idx="52">
                  <c:v>2.169350386</c:v>
                </c:pt>
                <c:pt idx="53">
                  <c:v>2.280059338</c:v>
                </c:pt>
                <c:pt idx="54">
                  <c:v>2.303534508</c:v>
                </c:pt>
                <c:pt idx="55">
                  <c:v>2.378415346</c:v>
                </c:pt>
                <c:pt idx="56">
                  <c:v>2.433262348</c:v>
                </c:pt>
                <c:pt idx="57">
                  <c:v>2.504098415</c:v>
                </c:pt>
                <c:pt idx="58">
                  <c:v>2.541739702</c:v>
                </c:pt>
                <c:pt idx="59">
                  <c:v>2.621613026</c:v>
                </c:pt>
                <c:pt idx="60">
                  <c:v>2.691392183</c:v>
                </c:pt>
                <c:pt idx="61">
                  <c:v>2.759702682</c:v>
                </c:pt>
                <c:pt idx="62">
                  <c:v>2.885869741</c:v>
                </c:pt>
                <c:pt idx="63">
                  <c:v>2.978675842</c:v>
                </c:pt>
                <c:pt idx="64">
                  <c:v>3.062245369</c:v>
                </c:pt>
                <c:pt idx="65">
                  <c:v>3.208975077</c:v>
                </c:pt>
                <c:pt idx="66">
                  <c:v>3.366806507</c:v>
                </c:pt>
                <c:pt idx="67">
                  <c:v>3.466934681</c:v>
                </c:pt>
                <c:pt idx="68">
                  <c:v>3.584847927</c:v>
                </c:pt>
                <c:pt idx="69">
                  <c:v>3.716599941</c:v>
                </c:pt>
                <c:pt idx="70">
                  <c:v>3.901596546</c:v>
                </c:pt>
                <c:pt idx="71">
                  <c:v>4.047344208</c:v>
                </c:pt>
                <c:pt idx="72">
                  <c:v>4.186137676</c:v>
                </c:pt>
                <c:pt idx="73">
                  <c:v>4.30405283</c:v>
                </c:pt>
                <c:pt idx="74">
                  <c:v>4.35995388</c:v>
                </c:pt>
                <c:pt idx="75">
                  <c:v>4.513081074</c:v>
                </c:pt>
                <c:pt idx="76">
                  <c:v>4.650561333</c:v>
                </c:pt>
                <c:pt idx="77">
                  <c:v>4.852196217</c:v>
                </c:pt>
                <c:pt idx="78">
                  <c:v>4.951551437</c:v>
                </c:pt>
                <c:pt idx="79">
                  <c:v>5.073255062</c:v>
                </c:pt>
                <c:pt idx="80">
                  <c:v>5.215260029</c:v>
                </c:pt>
                <c:pt idx="81">
                  <c:v>5.3704772</c:v>
                </c:pt>
                <c:pt idx="82">
                  <c:v>5.517744541</c:v>
                </c:pt>
                <c:pt idx="83">
                  <c:v>5.671823025</c:v>
                </c:pt>
                <c:pt idx="84">
                  <c:v>5.825342655</c:v>
                </c:pt>
                <c:pt idx="85">
                  <c:v>5.968673706</c:v>
                </c:pt>
                <c:pt idx="86">
                  <c:v>6.111140251</c:v>
                </c:pt>
                <c:pt idx="87">
                  <c:v>6.310650349</c:v>
                </c:pt>
                <c:pt idx="88">
                  <c:v>6.430318832</c:v>
                </c:pt>
                <c:pt idx="89">
                  <c:v>6.574026108</c:v>
                </c:pt>
                <c:pt idx="90">
                  <c:v>6.675613403</c:v>
                </c:pt>
                <c:pt idx="91">
                  <c:v>6.839168549</c:v>
                </c:pt>
                <c:pt idx="92">
                  <c:v>6.993085861</c:v>
                </c:pt>
                <c:pt idx="93">
                  <c:v>7.081600189</c:v>
                </c:pt>
                <c:pt idx="94">
                  <c:v>7.15173912</c:v>
                </c:pt>
                <c:pt idx="95">
                  <c:v>7.247053146</c:v>
                </c:pt>
                <c:pt idx="96">
                  <c:v>7.319835186</c:v>
                </c:pt>
                <c:pt idx="97">
                  <c:v>7.46532011</c:v>
                </c:pt>
                <c:pt idx="98">
                  <c:v>7.604674339</c:v>
                </c:pt>
                <c:pt idx="99">
                  <c:v>7.732676506</c:v>
                </c:pt>
                <c:pt idx="100">
                  <c:v>7.818780899</c:v>
                </c:pt>
                <c:pt idx="101">
                  <c:v>7.947841167</c:v>
                </c:pt>
                <c:pt idx="102">
                  <c:v>8.085472107</c:v>
                </c:pt>
                <c:pt idx="103">
                  <c:v>8.193883896</c:v>
                </c:pt>
                <c:pt idx="104">
                  <c:v>8.305766106</c:v>
                </c:pt>
                <c:pt idx="105">
                  <c:v>8.422585487</c:v>
                </c:pt>
                <c:pt idx="106">
                  <c:v>8.532436371</c:v>
                </c:pt>
                <c:pt idx="107">
                  <c:v>8.683730125</c:v>
                </c:pt>
                <c:pt idx="108">
                  <c:v>8.833126068</c:v>
                </c:pt>
                <c:pt idx="109">
                  <c:v>8.961623192</c:v>
                </c:pt>
                <c:pt idx="110">
                  <c:v>9.045375824000001</c:v>
                </c:pt>
                <c:pt idx="111">
                  <c:v>9.168796539</c:v>
                </c:pt>
                <c:pt idx="112">
                  <c:v>9.262447357</c:v>
                </c:pt>
                <c:pt idx="113">
                  <c:v>9.309257507</c:v>
                </c:pt>
                <c:pt idx="114">
                  <c:v>9.340288162</c:v>
                </c:pt>
                <c:pt idx="115">
                  <c:v>9.34702301</c:v>
                </c:pt>
                <c:pt idx="116">
                  <c:v>9.368534088</c:v>
                </c:pt>
                <c:pt idx="117">
                  <c:v>9.361689568</c:v>
                </c:pt>
                <c:pt idx="118">
                  <c:v>9.397672653</c:v>
                </c:pt>
                <c:pt idx="119">
                  <c:v>9.426427841</c:v>
                </c:pt>
                <c:pt idx="120">
                  <c:v>9.43161869</c:v>
                </c:pt>
                <c:pt idx="121">
                  <c:v>9.436588287</c:v>
                </c:pt>
                <c:pt idx="122">
                  <c:v>9.438376427</c:v>
                </c:pt>
                <c:pt idx="123">
                  <c:v>9.439767838</c:v>
                </c:pt>
                <c:pt idx="124">
                  <c:v>9.430328369</c:v>
                </c:pt>
                <c:pt idx="125">
                  <c:v>9.434239388</c:v>
                </c:pt>
                <c:pt idx="126">
                  <c:v>9.449425697</c:v>
                </c:pt>
                <c:pt idx="127">
                  <c:v>9.467774391</c:v>
                </c:pt>
                <c:pt idx="128">
                  <c:v>9.505625725</c:v>
                </c:pt>
                <c:pt idx="129">
                  <c:v>9.576525688</c:v>
                </c:pt>
                <c:pt idx="130">
                  <c:v>9.596236229</c:v>
                </c:pt>
                <c:pt idx="131">
                  <c:v>9.611586571</c:v>
                </c:pt>
                <c:pt idx="132">
                  <c:v>9.594390869</c:v>
                </c:pt>
                <c:pt idx="133">
                  <c:v>9.580393791000001</c:v>
                </c:pt>
                <c:pt idx="134">
                  <c:v>9.561603546</c:v>
                </c:pt>
                <c:pt idx="135">
                  <c:v>9.509663582</c:v>
                </c:pt>
                <c:pt idx="136">
                  <c:v>9.501170158000001</c:v>
                </c:pt>
                <c:pt idx="137">
                  <c:v>9.490694046</c:v>
                </c:pt>
                <c:pt idx="138">
                  <c:v>9.492447853</c:v>
                </c:pt>
                <c:pt idx="139">
                  <c:v>9.466461182</c:v>
                </c:pt>
                <c:pt idx="140">
                  <c:v>9.469276428</c:v>
                </c:pt>
                <c:pt idx="141">
                  <c:v>9.399354935</c:v>
                </c:pt>
                <c:pt idx="142">
                  <c:v>9.351121902</c:v>
                </c:pt>
                <c:pt idx="143">
                  <c:v>9.311164856</c:v>
                </c:pt>
                <c:pt idx="144">
                  <c:v>9.258841515</c:v>
                </c:pt>
                <c:pt idx="145">
                  <c:v>9.244684219</c:v>
                </c:pt>
                <c:pt idx="146">
                  <c:v>9.201602936</c:v>
                </c:pt>
                <c:pt idx="147">
                  <c:v>9.174937248</c:v>
                </c:pt>
                <c:pt idx="148">
                  <c:v>9.139111519</c:v>
                </c:pt>
                <c:pt idx="149">
                  <c:v>9.083238602</c:v>
                </c:pt>
                <c:pt idx="150">
                  <c:v>9.063402176</c:v>
                </c:pt>
                <c:pt idx="151">
                  <c:v>9.009029388</c:v>
                </c:pt>
                <c:pt idx="152">
                  <c:v>8.966086388</c:v>
                </c:pt>
                <c:pt idx="153">
                  <c:v>8.901785851</c:v>
                </c:pt>
                <c:pt idx="154">
                  <c:v>8.830335617</c:v>
                </c:pt>
                <c:pt idx="155">
                  <c:v>8.778758049</c:v>
                </c:pt>
                <c:pt idx="156">
                  <c:v>8.730794907</c:v>
                </c:pt>
                <c:pt idx="157">
                  <c:v>8.672252655</c:v>
                </c:pt>
                <c:pt idx="158">
                  <c:v>8.635509491</c:v>
                </c:pt>
                <c:pt idx="159">
                  <c:v>8.568876266</c:v>
                </c:pt>
                <c:pt idx="160">
                  <c:v>8.493263245</c:v>
                </c:pt>
                <c:pt idx="161">
                  <c:v>8.399074554</c:v>
                </c:pt>
                <c:pt idx="162">
                  <c:v>8.303711891</c:v>
                </c:pt>
                <c:pt idx="163">
                  <c:v>8.209127426</c:v>
                </c:pt>
                <c:pt idx="164">
                  <c:v>8.125371933</c:v>
                </c:pt>
                <c:pt idx="165">
                  <c:v>8.054897308</c:v>
                </c:pt>
                <c:pt idx="166">
                  <c:v>7.972810268</c:v>
                </c:pt>
                <c:pt idx="167">
                  <c:v>7.885067463</c:v>
                </c:pt>
                <c:pt idx="168">
                  <c:v>7.768797398</c:v>
                </c:pt>
                <c:pt idx="169">
                  <c:v>7.661276817</c:v>
                </c:pt>
                <c:pt idx="170">
                  <c:v>7.5258708</c:v>
                </c:pt>
                <c:pt idx="171">
                  <c:v>7.42399931</c:v>
                </c:pt>
                <c:pt idx="172">
                  <c:v>7.354077339</c:v>
                </c:pt>
                <c:pt idx="173">
                  <c:v>7.262448311</c:v>
                </c:pt>
                <c:pt idx="174">
                  <c:v>7.198355675</c:v>
                </c:pt>
                <c:pt idx="175">
                  <c:v>7.128471375</c:v>
                </c:pt>
                <c:pt idx="176">
                  <c:v>7.049728394</c:v>
                </c:pt>
                <c:pt idx="177">
                  <c:v>6.956169128</c:v>
                </c:pt>
                <c:pt idx="178">
                  <c:v>6.890812874</c:v>
                </c:pt>
              </c:numCache>
            </c:numRef>
          </c:yVal>
          <c:smooth val="0"/>
        </c:ser>
        <c:ser>
          <c:idx val="5"/>
          <c:order val="5"/>
          <c:tx>
            <c:strRef>
              <c:f>Sheet1!$G$1</c:f>
              <c:strCache>
                <c:ptCount val="1"/>
                <c:pt idx="0">
                  <c:v>[Cu2+]=6.2*10^-11</c:v>
                </c:pt>
              </c:strCache>
            </c:strRef>
          </c:tx>
          <c:spPr>
            <a:ln w="28575" cmpd="sng"/>
          </c:spPr>
          <c:marker>
            <c:symbol val="none"/>
          </c:marker>
          <c:xVal>
            <c:numRef>
              <c:f>Sheet1!$A$2:$A$180</c:f>
              <c:numCache>
                <c:formatCode>General</c:formatCode>
                <c:ptCount val="179"/>
                <c:pt idx="0">
                  <c:v>411.0700073</c:v>
                </c:pt>
                <c:pt idx="1">
                  <c:v>412.0</c:v>
                </c:pt>
                <c:pt idx="2">
                  <c:v>413.0700073</c:v>
                </c:pt>
                <c:pt idx="3">
                  <c:v>414.0</c:v>
                </c:pt>
                <c:pt idx="4">
                  <c:v>415.0700073</c:v>
                </c:pt>
                <c:pt idx="5">
                  <c:v>416.0</c:v>
                </c:pt>
                <c:pt idx="6">
                  <c:v>417.0700073</c:v>
                </c:pt>
                <c:pt idx="7">
                  <c:v>418.0</c:v>
                </c:pt>
                <c:pt idx="8">
                  <c:v>419.0700073</c:v>
                </c:pt>
                <c:pt idx="9">
                  <c:v>420.0</c:v>
                </c:pt>
                <c:pt idx="10">
                  <c:v>421.0599976</c:v>
                </c:pt>
                <c:pt idx="11">
                  <c:v>421.9599915</c:v>
                </c:pt>
                <c:pt idx="12">
                  <c:v>423.0299988</c:v>
                </c:pt>
                <c:pt idx="13">
                  <c:v>423.9299927</c:v>
                </c:pt>
                <c:pt idx="14">
                  <c:v>425.0</c:v>
                </c:pt>
                <c:pt idx="15">
                  <c:v>426.0599976</c:v>
                </c:pt>
                <c:pt idx="16">
                  <c:v>426.9599915</c:v>
                </c:pt>
                <c:pt idx="17">
                  <c:v>428.0299988</c:v>
                </c:pt>
                <c:pt idx="18">
                  <c:v>428.9299927</c:v>
                </c:pt>
                <c:pt idx="19">
                  <c:v>430.0</c:v>
                </c:pt>
                <c:pt idx="20">
                  <c:v>431.0599976</c:v>
                </c:pt>
                <c:pt idx="21">
                  <c:v>431.9599915</c:v>
                </c:pt>
                <c:pt idx="22">
                  <c:v>433.0299988</c:v>
                </c:pt>
                <c:pt idx="23">
                  <c:v>433.9299927</c:v>
                </c:pt>
                <c:pt idx="24">
                  <c:v>435.0</c:v>
                </c:pt>
                <c:pt idx="25">
                  <c:v>436.0599976</c:v>
                </c:pt>
                <c:pt idx="26">
                  <c:v>436.9599915</c:v>
                </c:pt>
                <c:pt idx="27">
                  <c:v>438.0299988</c:v>
                </c:pt>
                <c:pt idx="28">
                  <c:v>438.9299927</c:v>
                </c:pt>
                <c:pt idx="29">
                  <c:v>440.0</c:v>
                </c:pt>
                <c:pt idx="30">
                  <c:v>441.0599976</c:v>
                </c:pt>
                <c:pt idx="31">
                  <c:v>441.9599915</c:v>
                </c:pt>
                <c:pt idx="32">
                  <c:v>443.0299988</c:v>
                </c:pt>
                <c:pt idx="33">
                  <c:v>443.9299927</c:v>
                </c:pt>
                <c:pt idx="34">
                  <c:v>445.0</c:v>
                </c:pt>
                <c:pt idx="35">
                  <c:v>446.0599976</c:v>
                </c:pt>
                <c:pt idx="36">
                  <c:v>446.9599915</c:v>
                </c:pt>
                <c:pt idx="37">
                  <c:v>448.0299988</c:v>
                </c:pt>
                <c:pt idx="38">
                  <c:v>448.9299927</c:v>
                </c:pt>
                <c:pt idx="39">
                  <c:v>450.0</c:v>
                </c:pt>
                <c:pt idx="40">
                  <c:v>451.0599976</c:v>
                </c:pt>
                <c:pt idx="41">
                  <c:v>451.9599915</c:v>
                </c:pt>
                <c:pt idx="42">
                  <c:v>453.0299988</c:v>
                </c:pt>
                <c:pt idx="43">
                  <c:v>453.9299927</c:v>
                </c:pt>
                <c:pt idx="44">
                  <c:v>455.0</c:v>
                </c:pt>
                <c:pt idx="45">
                  <c:v>456.0599976</c:v>
                </c:pt>
                <c:pt idx="46">
                  <c:v>456.9599915</c:v>
                </c:pt>
                <c:pt idx="47">
                  <c:v>458.0299988</c:v>
                </c:pt>
                <c:pt idx="48">
                  <c:v>458.9299927</c:v>
                </c:pt>
                <c:pt idx="49">
                  <c:v>460.0</c:v>
                </c:pt>
                <c:pt idx="50">
                  <c:v>461.0599976</c:v>
                </c:pt>
                <c:pt idx="51">
                  <c:v>461.9599915</c:v>
                </c:pt>
                <c:pt idx="52">
                  <c:v>463.0299988</c:v>
                </c:pt>
                <c:pt idx="53">
                  <c:v>463.9299927</c:v>
                </c:pt>
                <c:pt idx="54">
                  <c:v>465.0</c:v>
                </c:pt>
                <c:pt idx="55">
                  <c:v>466.0599976</c:v>
                </c:pt>
                <c:pt idx="56">
                  <c:v>466.9599915</c:v>
                </c:pt>
                <c:pt idx="57">
                  <c:v>468.0299988</c:v>
                </c:pt>
                <c:pt idx="58">
                  <c:v>468.9299927</c:v>
                </c:pt>
                <c:pt idx="59">
                  <c:v>470.0</c:v>
                </c:pt>
                <c:pt idx="60">
                  <c:v>471.0599976</c:v>
                </c:pt>
                <c:pt idx="61">
                  <c:v>471.9599915</c:v>
                </c:pt>
                <c:pt idx="62">
                  <c:v>473.0299988</c:v>
                </c:pt>
                <c:pt idx="63">
                  <c:v>473.9299927</c:v>
                </c:pt>
                <c:pt idx="64">
                  <c:v>475.0</c:v>
                </c:pt>
                <c:pt idx="65">
                  <c:v>476.0599976</c:v>
                </c:pt>
                <c:pt idx="66">
                  <c:v>476.9599915</c:v>
                </c:pt>
                <c:pt idx="67">
                  <c:v>478.0299988</c:v>
                </c:pt>
                <c:pt idx="68">
                  <c:v>478.9299927</c:v>
                </c:pt>
                <c:pt idx="69">
                  <c:v>480.0</c:v>
                </c:pt>
                <c:pt idx="70">
                  <c:v>481.0599976</c:v>
                </c:pt>
                <c:pt idx="71">
                  <c:v>481.9599915</c:v>
                </c:pt>
                <c:pt idx="72">
                  <c:v>483.0299988</c:v>
                </c:pt>
                <c:pt idx="73">
                  <c:v>483.9299927</c:v>
                </c:pt>
                <c:pt idx="74">
                  <c:v>485.0</c:v>
                </c:pt>
                <c:pt idx="75">
                  <c:v>486.0599976</c:v>
                </c:pt>
                <c:pt idx="76">
                  <c:v>486.9599915</c:v>
                </c:pt>
                <c:pt idx="77">
                  <c:v>488.0299988</c:v>
                </c:pt>
                <c:pt idx="78">
                  <c:v>488.9299927</c:v>
                </c:pt>
                <c:pt idx="79">
                  <c:v>490.0</c:v>
                </c:pt>
                <c:pt idx="80">
                  <c:v>491.0400085</c:v>
                </c:pt>
                <c:pt idx="81">
                  <c:v>491.9400024</c:v>
                </c:pt>
                <c:pt idx="82">
                  <c:v>492.980011</c:v>
                </c:pt>
                <c:pt idx="83">
                  <c:v>494.019989</c:v>
                </c:pt>
                <c:pt idx="84">
                  <c:v>495.0700073</c:v>
                </c:pt>
                <c:pt idx="85">
                  <c:v>495.9700012</c:v>
                </c:pt>
                <c:pt idx="86">
                  <c:v>497.0100098</c:v>
                </c:pt>
                <c:pt idx="87">
                  <c:v>498.0499878</c:v>
                </c:pt>
                <c:pt idx="88">
                  <c:v>498.9500122</c:v>
                </c:pt>
                <c:pt idx="89">
                  <c:v>500.0</c:v>
                </c:pt>
                <c:pt idx="90">
                  <c:v>501.0400085</c:v>
                </c:pt>
                <c:pt idx="91">
                  <c:v>501.9400024</c:v>
                </c:pt>
                <c:pt idx="92">
                  <c:v>502.980011</c:v>
                </c:pt>
                <c:pt idx="93">
                  <c:v>504.019989</c:v>
                </c:pt>
                <c:pt idx="94">
                  <c:v>505.0700073</c:v>
                </c:pt>
                <c:pt idx="95">
                  <c:v>505.9700012</c:v>
                </c:pt>
                <c:pt idx="96">
                  <c:v>507.0100098</c:v>
                </c:pt>
                <c:pt idx="97">
                  <c:v>508.0499878</c:v>
                </c:pt>
                <c:pt idx="98">
                  <c:v>508.9500122</c:v>
                </c:pt>
                <c:pt idx="99">
                  <c:v>510.0</c:v>
                </c:pt>
                <c:pt idx="100">
                  <c:v>511.0400085</c:v>
                </c:pt>
                <c:pt idx="101">
                  <c:v>511.9400024</c:v>
                </c:pt>
                <c:pt idx="102">
                  <c:v>512.9799805</c:v>
                </c:pt>
                <c:pt idx="103">
                  <c:v>514.0200195</c:v>
                </c:pt>
                <c:pt idx="104">
                  <c:v>515.0700073</c:v>
                </c:pt>
                <c:pt idx="105">
                  <c:v>515.9699707</c:v>
                </c:pt>
                <c:pt idx="106">
                  <c:v>517.0100098</c:v>
                </c:pt>
                <c:pt idx="107">
                  <c:v>518.0499878000001</c:v>
                </c:pt>
                <c:pt idx="108">
                  <c:v>518.9500121999999</c:v>
                </c:pt>
                <c:pt idx="109">
                  <c:v>520.0</c:v>
                </c:pt>
                <c:pt idx="110">
                  <c:v>521.039978</c:v>
                </c:pt>
                <c:pt idx="111">
                  <c:v>521.9400024</c:v>
                </c:pt>
                <c:pt idx="112">
                  <c:v>522.9799805</c:v>
                </c:pt>
                <c:pt idx="113">
                  <c:v>524.0200195</c:v>
                </c:pt>
                <c:pt idx="114">
                  <c:v>525.0700073</c:v>
                </c:pt>
                <c:pt idx="115">
                  <c:v>525.9699707</c:v>
                </c:pt>
                <c:pt idx="116">
                  <c:v>527.0100098</c:v>
                </c:pt>
                <c:pt idx="117">
                  <c:v>528.0499878000001</c:v>
                </c:pt>
                <c:pt idx="118">
                  <c:v>528.9500121999999</c:v>
                </c:pt>
                <c:pt idx="119">
                  <c:v>530.0</c:v>
                </c:pt>
                <c:pt idx="120">
                  <c:v>531.039978</c:v>
                </c:pt>
                <c:pt idx="121">
                  <c:v>531.9400024</c:v>
                </c:pt>
                <c:pt idx="122">
                  <c:v>532.9799805</c:v>
                </c:pt>
                <c:pt idx="123">
                  <c:v>534.0200195</c:v>
                </c:pt>
                <c:pt idx="124">
                  <c:v>535.0700073</c:v>
                </c:pt>
                <c:pt idx="125">
                  <c:v>535.9699707</c:v>
                </c:pt>
                <c:pt idx="126">
                  <c:v>537.0100098</c:v>
                </c:pt>
                <c:pt idx="127">
                  <c:v>538.0499878000001</c:v>
                </c:pt>
                <c:pt idx="128">
                  <c:v>538.9500121999999</c:v>
                </c:pt>
                <c:pt idx="129">
                  <c:v>540.0</c:v>
                </c:pt>
                <c:pt idx="130">
                  <c:v>541.039978</c:v>
                </c:pt>
                <c:pt idx="131">
                  <c:v>541.9400024</c:v>
                </c:pt>
                <c:pt idx="132">
                  <c:v>542.9799805</c:v>
                </c:pt>
                <c:pt idx="133">
                  <c:v>544.0200195</c:v>
                </c:pt>
                <c:pt idx="134">
                  <c:v>545.0700073</c:v>
                </c:pt>
                <c:pt idx="135">
                  <c:v>545.9699707</c:v>
                </c:pt>
                <c:pt idx="136">
                  <c:v>547.0100098</c:v>
                </c:pt>
                <c:pt idx="137">
                  <c:v>548.0499878000001</c:v>
                </c:pt>
                <c:pt idx="138">
                  <c:v>548.9500121999999</c:v>
                </c:pt>
                <c:pt idx="139">
                  <c:v>550.0</c:v>
                </c:pt>
                <c:pt idx="140">
                  <c:v>551.039978</c:v>
                </c:pt>
                <c:pt idx="141">
                  <c:v>551.9400024</c:v>
                </c:pt>
                <c:pt idx="142">
                  <c:v>552.9799805</c:v>
                </c:pt>
                <c:pt idx="143">
                  <c:v>554.0200195</c:v>
                </c:pt>
                <c:pt idx="144">
                  <c:v>555.0700073</c:v>
                </c:pt>
                <c:pt idx="145">
                  <c:v>555.9699707</c:v>
                </c:pt>
                <c:pt idx="146">
                  <c:v>557.0100098</c:v>
                </c:pt>
                <c:pt idx="147">
                  <c:v>558.0499878000001</c:v>
                </c:pt>
                <c:pt idx="148">
                  <c:v>558.9500121999999</c:v>
                </c:pt>
                <c:pt idx="149">
                  <c:v>560.0</c:v>
                </c:pt>
                <c:pt idx="150">
                  <c:v>561.0200195</c:v>
                </c:pt>
                <c:pt idx="151">
                  <c:v>562.0499878000001</c:v>
                </c:pt>
                <c:pt idx="152">
                  <c:v>562.9400024</c:v>
                </c:pt>
                <c:pt idx="153">
                  <c:v>563.9699707</c:v>
                </c:pt>
                <c:pt idx="154">
                  <c:v>565.0</c:v>
                </c:pt>
                <c:pt idx="155">
                  <c:v>566.0200195</c:v>
                </c:pt>
                <c:pt idx="156">
                  <c:v>567.0499878000001</c:v>
                </c:pt>
                <c:pt idx="157">
                  <c:v>567.9400024</c:v>
                </c:pt>
                <c:pt idx="158">
                  <c:v>568.9699707</c:v>
                </c:pt>
                <c:pt idx="159">
                  <c:v>570.0</c:v>
                </c:pt>
                <c:pt idx="160">
                  <c:v>571.0200195</c:v>
                </c:pt>
                <c:pt idx="161">
                  <c:v>572.0499878000001</c:v>
                </c:pt>
                <c:pt idx="162">
                  <c:v>572.9400024</c:v>
                </c:pt>
                <c:pt idx="163">
                  <c:v>573.9699707</c:v>
                </c:pt>
                <c:pt idx="164">
                  <c:v>575.0</c:v>
                </c:pt>
                <c:pt idx="165">
                  <c:v>576.0200195</c:v>
                </c:pt>
                <c:pt idx="166">
                  <c:v>577.0499878000001</c:v>
                </c:pt>
                <c:pt idx="167">
                  <c:v>577.9400024</c:v>
                </c:pt>
                <c:pt idx="168">
                  <c:v>578.9699707</c:v>
                </c:pt>
                <c:pt idx="169">
                  <c:v>580.0</c:v>
                </c:pt>
                <c:pt idx="170">
                  <c:v>581.0200195</c:v>
                </c:pt>
                <c:pt idx="171">
                  <c:v>582.0499878000001</c:v>
                </c:pt>
                <c:pt idx="172">
                  <c:v>582.9400024</c:v>
                </c:pt>
                <c:pt idx="173">
                  <c:v>583.9699707</c:v>
                </c:pt>
                <c:pt idx="174">
                  <c:v>585.0</c:v>
                </c:pt>
                <c:pt idx="175">
                  <c:v>586.0200195</c:v>
                </c:pt>
                <c:pt idx="176">
                  <c:v>587.0499878000001</c:v>
                </c:pt>
                <c:pt idx="177">
                  <c:v>587.9400024</c:v>
                </c:pt>
                <c:pt idx="178">
                  <c:v>588.9699707</c:v>
                </c:pt>
              </c:numCache>
            </c:numRef>
          </c:xVal>
          <c:yVal>
            <c:numRef>
              <c:f>Sheet1!$G$2:$G$180</c:f>
              <c:numCache>
                <c:formatCode>General</c:formatCode>
                <c:ptCount val="179"/>
                <c:pt idx="0">
                  <c:v>1.376978397</c:v>
                </c:pt>
                <c:pt idx="1">
                  <c:v>1.365494251</c:v>
                </c:pt>
                <c:pt idx="2">
                  <c:v>1.369322419</c:v>
                </c:pt>
                <c:pt idx="3">
                  <c:v>1.366775632</c:v>
                </c:pt>
                <c:pt idx="4">
                  <c:v>1.349347472</c:v>
                </c:pt>
                <c:pt idx="5">
                  <c:v>1.324775457</c:v>
                </c:pt>
                <c:pt idx="6">
                  <c:v>1.301952839</c:v>
                </c:pt>
                <c:pt idx="7">
                  <c:v>1.307632804</c:v>
                </c:pt>
                <c:pt idx="8">
                  <c:v>1.287623048</c:v>
                </c:pt>
                <c:pt idx="9">
                  <c:v>1.257788777</c:v>
                </c:pt>
                <c:pt idx="10">
                  <c:v>1.267294407</c:v>
                </c:pt>
                <c:pt idx="11">
                  <c:v>1.290778279</c:v>
                </c:pt>
                <c:pt idx="12">
                  <c:v>1.280851245</c:v>
                </c:pt>
                <c:pt idx="13">
                  <c:v>1.2976861</c:v>
                </c:pt>
                <c:pt idx="14">
                  <c:v>1.319067597</c:v>
                </c:pt>
                <c:pt idx="15">
                  <c:v>1.312213421</c:v>
                </c:pt>
                <c:pt idx="16">
                  <c:v>1.257860065</c:v>
                </c:pt>
                <c:pt idx="17">
                  <c:v>1.265090108</c:v>
                </c:pt>
                <c:pt idx="18">
                  <c:v>1.264115691</c:v>
                </c:pt>
                <c:pt idx="19">
                  <c:v>1.294713974</c:v>
                </c:pt>
                <c:pt idx="20">
                  <c:v>1.290490508</c:v>
                </c:pt>
                <c:pt idx="21">
                  <c:v>1.299802542</c:v>
                </c:pt>
                <c:pt idx="22">
                  <c:v>1.320158958</c:v>
                </c:pt>
                <c:pt idx="23">
                  <c:v>1.347019315</c:v>
                </c:pt>
                <c:pt idx="24">
                  <c:v>1.354173303</c:v>
                </c:pt>
                <c:pt idx="25">
                  <c:v>1.348432422</c:v>
                </c:pt>
                <c:pt idx="26">
                  <c:v>1.326044679</c:v>
                </c:pt>
                <c:pt idx="27">
                  <c:v>1.326108694</c:v>
                </c:pt>
                <c:pt idx="28">
                  <c:v>1.320702791</c:v>
                </c:pt>
                <c:pt idx="29">
                  <c:v>1.330909371</c:v>
                </c:pt>
                <c:pt idx="30">
                  <c:v>1.296611786</c:v>
                </c:pt>
                <c:pt idx="31">
                  <c:v>1.316922903</c:v>
                </c:pt>
                <c:pt idx="32">
                  <c:v>1.37604785</c:v>
                </c:pt>
                <c:pt idx="33">
                  <c:v>1.385145664</c:v>
                </c:pt>
                <c:pt idx="34">
                  <c:v>1.383577585</c:v>
                </c:pt>
                <c:pt idx="35">
                  <c:v>1.424544334</c:v>
                </c:pt>
                <c:pt idx="36">
                  <c:v>1.444795489</c:v>
                </c:pt>
                <c:pt idx="37">
                  <c:v>1.474681854</c:v>
                </c:pt>
                <c:pt idx="38">
                  <c:v>1.557461381</c:v>
                </c:pt>
                <c:pt idx="39">
                  <c:v>1.590827227</c:v>
                </c:pt>
                <c:pt idx="40">
                  <c:v>1.64525187</c:v>
                </c:pt>
                <c:pt idx="41">
                  <c:v>1.734694481</c:v>
                </c:pt>
                <c:pt idx="42">
                  <c:v>1.792296052</c:v>
                </c:pt>
                <c:pt idx="43">
                  <c:v>1.864584208</c:v>
                </c:pt>
                <c:pt idx="44">
                  <c:v>2.007750273</c:v>
                </c:pt>
                <c:pt idx="45">
                  <c:v>2.066967726</c:v>
                </c:pt>
                <c:pt idx="46">
                  <c:v>2.138709068</c:v>
                </c:pt>
                <c:pt idx="47">
                  <c:v>2.228209972</c:v>
                </c:pt>
                <c:pt idx="48">
                  <c:v>2.312398434</c:v>
                </c:pt>
                <c:pt idx="49">
                  <c:v>2.384203434</c:v>
                </c:pt>
                <c:pt idx="50">
                  <c:v>2.47518301</c:v>
                </c:pt>
                <c:pt idx="51">
                  <c:v>2.539530277</c:v>
                </c:pt>
                <c:pt idx="52">
                  <c:v>2.613621235</c:v>
                </c:pt>
                <c:pt idx="53">
                  <c:v>2.737399578</c:v>
                </c:pt>
                <c:pt idx="54">
                  <c:v>2.793083191</c:v>
                </c:pt>
                <c:pt idx="55">
                  <c:v>2.857437611</c:v>
                </c:pt>
                <c:pt idx="56">
                  <c:v>2.935255527</c:v>
                </c:pt>
                <c:pt idx="57">
                  <c:v>3.072560787</c:v>
                </c:pt>
                <c:pt idx="58">
                  <c:v>3.145854473</c:v>
                </c:pt>
                <c:pt idx="59">
                  <c:v>3.244486332</c:v>
                </c:pt>
                <c:pt idx="60">
                  <c:v>3.325536013</c:v>
                </c:pt>
                <c:pt idx="61">
                  <c:v>3.366774559</c:v>
                </c:pt>
                <c:pt idx="62">
                  <c:v>3.507831573</c:v>
                </c:pt>
                <c:pt idx="63">
                  <c:v>3.631464481</c:v>
                </c:pt>
                <c:pt idx="64">
                  <c:v>3.694628716</c:v>
                </c:pt>
                <c:pt idx="65">
                  <c:v>3.856513023</c:v>
                </c:pt>
                <c:pt idx="66">
                  <c:v>3.987856865</c:v>
                </c:pt>
                <c:pt idx="67">
                  <c:v>4.137311935</c:v>
                </c:pt>
                <c:pt idx="68">
                  <c:v>4.281332493</c:v>
                </c:pt>
                <c:pt idx="69">
                  <c:v>4.438167572</c:v>
                </c:pt>
                <c:pt idx="70">
                  <c:v>4.604043961</c:v>
                </c:pt>
                <c:pt idx="71">
                  <c:v>4.727205753</c:v>
                </c:pt>
                <c:pt idx="72">
                  <c:v>4.842267036</c:v>
                </c:pt>
                <c:pt idx="73">
                  <c:v>4.967236519</c:v>
                </c:pt>
                <c:pt idx="74">
                  <c:v>5.126081944</c:v>
                </c:pt>
                <c:pt idx="75">
                  <c:v>5.291465282</c:v>
                </c:pt>
                <c:pt idx="76">
                  <c:v>5.459455013</c:v>
                </c:pt>
                <c:pt idx="77">
                  <c:v>5.657912254</c:v>
                </c:pt>
                <c:pt idx="78">
                  <c:v>5.787833214</c:v>
                </c:pt>
                <c:pt idx="79">
                  <c:v>5.980631351</c:v>
                </c:pt>
                <c:pt idx="80">
                  <c:v>6.104721069</c:v>
                </c:pt>
                <c:pt idx="81">
                  <c:v>6.288999081</c:v>
                </c:pt>
                <c:pt idx="82">
                  <c:v>6.499972343</c:v>
                </c:pt>
                <c:pt idx="83">
                  <c:v>6.663481236</c:v>
                </c:pt>
                <c:pt idx="84">
                  <c:v>6.842614651</c:v>
                </c:pt>
                <c:pt idx="85">
                  <c:v>7.015601158</c:v>
                </c:pt>
                <c:pt idx="86">
                  <c:v>7.160264015</c:v>
                </c:pt>
                <c:pt idx="87">
                  <c:v>7.358043671</c:v>
                </c:pt>
                <c:pt idx="88">
                  <c:v>7.499330521</c:v>
                </c:pt>
                <c:pt idx="89">
                  <c:v>7.672265053</c:v>
                </c:pt>
                <c:pt idx="90">
                  <c:v>7.796251774</c:v>
                </c:pt>
                <c:pt idx="91">
                  <c:v>7.96088171</c:v>
                </c:pt>
                <c:pt idx="92">
                  <c:v>8.078555107</c:v>
                </c:pt>
                <c:pt idx="93">
                  <c:v>8.170385361</c:v>
                </c:pt>
                <c:pt idx="94">
                  <c:v>8.283797264</c:v>
                </c:pt>
                <c:pt idx="95">
                  <c:v>8.428177834</c:v>
                </c:pt>
                <c:pt idx="96">
                  <c:v>8.501804352</c:v>
                </c:pt>
                <c:pt idx="97">
                  <c:v>8.629512787</c:v>
                </c:pt>
                <c:pt idx="98">
                  <c:v>8.75169754</c:v>
                </c:pt>
                <c:pt idx="99">
                  <c:v>8.851920128</c:v>
                </c:pt>
                <c:pt idx="100">
                  <c:v>8.927065849</c:v>
                </c:pt>
                <c:pt idx="101">
                  <c:v>9.072635651</c:v>
                </c:pt>
                <c:pt idx="102">
                  <c:v>9.170103073</c:v>
                </c:pt>
                <c:pt idx="103">
                  <c:v>9.306539536</c:v>
                </c:pt>
                <c:pt idx="104">
                  <c:v>9.491281509</c:v>
                </c:pt>
                <c:pt idx="105">
                  <c:v>9.5762043</c:v>
                </c:pt>
                <c:pt idx="106">
                  <c:v>9.724155425999999</c:v>
                </c:pt>
                <c:pt idx="107">
                  <c:v>9.893751144</c:v>
                </c:pt>
                <c:pt idx="108">
                  <c:v>10.02292252</c:v>
                </c:pt>
                <c:pt idx="109">
                  <c:v>10.15439892</c:v>
                </c:pt>
                <c:pt idx="110">
                  <c:v>10.26054859</c:v>
                </c:pt>
                <c:pt idx="111">
                  <c:v>10.37964058</c:v>
                </c:pt>
                <c:pt idx="112">
                  <c:v>10.49059772</c:v>
                </c:pt>
                <c:pt idx="113">
                  <c:v>10.55365372</c:v>
                </c:pt>
                <c:pt idx="114">
                  <c:v>10.58286285</c:v>
                </c:pt>
                <c:pt idx="115">
                  <c:v>10.6574173</c:v>
                </c:pt>
                <c:pt idx="116">
                  <c:v>10.68371868</c:v>
                </c:pt>
                <c:pt idx="117">
                  <c:v>10.68307304</c:v>
                </c:pt>
                <c:pt idx="118">
                  <c:v>10.66650295</c:v>
                </c:pt>
                <c:pt idx="119">
                  <c:v>10.67787933</c:v>
                </c:pt>
                <c:pt idx="120">
                  <c:v>10.67337513</c:v>
                </c:pt>
                <c:pt idx="121">
                  <c:v>10.65579987</c:v>
                </c:pt>
                <c:pt idx="122">
                  <c:v>10.62985229</c:v>
                </c:pt>
                <c:pt idx="123">
                  <c:v>10.64184284</c:v>
                </c:pt>
                <c:pt idx="124">
                  <c:v>10.63842869</c:v>
                </c:pt>
                <c:pt idx="125">
                  <c:v>10.6519289</c:v>
                </c:pt>
                <c:pt idx="126">
                  <c:v>10.68894577</c:v>
                </c:pt>
                <c:pt idx="127">
                  <c:v>10.64903545</c:v>
                </c:pt>
                <c:pt idx="128">
                  <c:v>10.66944218</c:v>
                </c:pt>
                <c:pt idx="129">
                  <c:v>10.6750288</c:v>
                </c:pt>
                <c:pt idx="130">
                  <c:v>10.65532303</c:v>
                </c:pt>
                <c:pt idx="131">
                  <c:v>10.65696335</c:v>
                </c:pt>
                <c:pt idx="132">
                  <c:v>10.62339115</c:v>
                </c:pt>
                <c:pt idx="133">
                  <c:v>10.6152153</c:v>
                </c:pt>
                <c:pt idx="134">
                  <c:v>10.53962326</c:v>
                </c:pt>
                <c:pt idx="135">
                  <c:v>10.53061104</c:v>
                </c:pt>
                <c:pt idx="136">
                  <c:v>10.50114632</c:v>
                </c:pt>
                <c:pt idx="137">
                  <c:v>10.51684189</c:v>
                </c:pt>
                <c:pt idx="138">
                  <c:v>10.46135235</c:v>
                </c:pt>
                <c:pt idx="139">
                  <c:v>10.4189682</c:v>
                </c:pt>
                <c:pt idx="140">
                  <c:v>10.39867592</c:v>
                </c:pt>
                <c:pt idx="141">
                  <c:v>10.37399864</c:v>
                </c:pt>
                <c:pt idx="142">
                  <c:v>10.3780098</c:v>
                </c:pt>
                <c:pt idx="143">
                  <c:v>10.33079433</c:v>
                </c:pt>
                <c:pt idx="144">
                  <c:v>10.26843739</c:v>
                </c:pt>
                <c:pt idx="145">
                  <c:v>10.23786354</c:v>
                </c:pt>
                <c:pt idx="146">
                  <c:v>10.17433167</c:v>
                </c:pt>
                <c:pt idx="147">
                  <c:v>10.10558319</c:v>
                </c:pt>
                <c:pt idx="148">
                  <c:v>10.08700562</c:v>
                </c:pt>
                <c:pt idx="149">
                  <c:v>10.03112793</c:v>
                </c:pt>
                <c:pt idx="150">
                  <c:v>9.960882187</c:v>
                </c:pt>
                <c:pt idx="151">
                  <c:v>9.885807037</c:v>
                </c:pt>
                <c:pt idx="152">
                  <c:v>9.806891441</c:v>
                </c:pt>
                <c:pt idx="153">
                  <c:v>9.743228911999999</c:v>
                </c:pt>
                <c:pt idx="154">
                  <c:v>9.659301758</c:v>
                </c:pt>
                <c:pt idx="155">
                  <c:v>9.588328362</c:v>
                </c:pt>
                <c:pt idx="156">
                  <c:v>9.461902618</c:v>
                </c:pt>
                <c:pt idx="157">
                  <c:v>9.444634438</c:v>
                </c:pt>
                <c:pt idx="158">
                  <c:v>9.347427368</c:v>
                </c:pt>
                <c:pt idx="159">
                  <c:v>9.251381874</c:v>
                </c:pt>
                <c:pt idx="160">
                  <c:v>9.155470848</c:v>
                </c:pt>
                <c:pt idx="161">
                  <c:v>9.078694344</c:v>
                </c:pt>
                <c:pt idx="162">
                  <c:v>9.000359535</c:v>
                </c:pt>
                <c:pt idx="163">
                  <c:v>8.908540726</c:v>
                </c:pt>
                <c:pt idx="164">
                  <c:v>8.797715187</c:v>
                </c:pt>
                <c:pt idx="165">
                  <c:v>8.651065826</c:v>
                </c:pt>
                <c:pt idx="166">
                  <c:v>8.521118164000001</c:v>
                </c:pt>
                <c:pt idx="167">
                  <c:v>8.42632103</c:v>
                </c:pt>
                <c:pt idx="168">
                  <c:v>8.318016052</c:v>
                </c:pt>
                <c:pt idx="169">
                  <c:v>8.214794159</c:v>
                </c:pt>
                <c:pt idx="170">
                  <c:v>8.100020409000001</c:v>
                </c:pt>
                <c:pt idx="171">
                  <c:v>7.961345196</c:v>
                </c:pt>
                <c:pt idx="172">
                  <c:v>7.817353249</c:v>
                </c:pt>
                <c:pt idx="173">
                  <c:v>7.739214897</c:v>
                </c:pt>
                <c:pt idx="174">
                  <c:v>7.653636932</c:v>
                </c:pt>
                <c:pt idx="175">
                  <c:v>7.570830345</c:v>
                </c:pt>
                <c:pt idx="176">
                  <c:v>7.489703178</c:v>
                </c:pt>
                <c:pt idx="177">
                  <c:v>7.378555298</c:v>
                </c:pt>
                <c:pt idx="178">
                  <c:v>7.283778191</c:v>
                </c:pt>
              </c:numCache>
            </c:numRef>
          </c:yVal>
          <c:smooth val="0"/>
        </c:ser>
        <c:ser>
          <c:idx val="6"/>
          <c:order val="6"/>
          <c:tx>
            <c:strRef>
              <c:f>Sheet1!$H$1</c:f>
              <c:strCache>
                <c:ptCount val="1"/>
                <c:pt idx="0">
                  <c:v>[Cu2+]=3.53*10^-11</c:v>
                </c:pt>
              </c:strCache>
            </c:strRef>
          </c:tx>
          <c:spPr>
            <a:ln w="28575" cmpd="sng"/>
          </c:spPr>
          <c:marker>
            <c:symbol val="none"/>
          </c:marker>
          <c:xVal>
            <c:numRef>
              <c:f>Sheet1!$A$2:$A$180</c:f>
              <c:numCache>
                <c:formatCode>General</c:formatCode>
                <c:ptCount val="179"/>
                <c:pt idx="0">
                  <c:v>411.0700073</c:v>
                </c:pt>
                <c:pt idx="1">
                  <c:v>412.0</c:v>
                </c:pt>
                <c:pt idx="2">
                  <c:v>413.0700073</c:v>
                </c:pt>
                <c:pt idx="3">
                  <c:v>414.0</c:v>
                </c:pt>
                <c:pt idx="4">
                  <c:v>415.0700073</c:v>
                </c:pt>
                <c:pt idx="5">
                  <c:v>416.0</c:v>
                </c:pt>
                <c:pt idx="6">
                  <c:v>417.0700073</c:v>
                </c:pt>
                <c:pt idx="7">
                  <c:v>418.0</c:v>
                </c:pt>
                <c:pt idx="8">
                  <c:v>419.0700073</c:v>
                </c:pt>
                <c:pt idx="9">
                  <c:v>420.0</c:v>
                </c:pt>
                <c:pt idx="10">
                  <c:v>421.0599976</c:v>
                </c:pt>
                <c:pt idx="11">
                  <c:v>421.9599915</c:v>
                </c:pt>
                <c:pt idx="12">
                  <c:v>423.0299988</c:v>
                </c:pt>
                <c:pt idx="13">
                  <c:v>423.9299927</c:v>
                </c:pt>
                <c:pt idx="14">
                  <c:v>425.0</c:v>
                </c:pt>
                <c:pt idx="15">
                  <c:v>426.0599976</c:v>
                </c:pt>
                <c:pt idx="16">
                  <c:v>426.9599915</c:v>
                </c:pt>
                <c:pt idx="17">
                  <c:v>428.0299988</c:v>
                </c:pt>
                <c:pt idx="18">
                  <c:v>428.9299927</c:v>
                </c:pt>
                <c:pt idx="19">
                  <c:v>430.0</c:v>
                </c:pt>
                <c:pt idx="20">
                  <c:v>431.0599976</c:v>
                </c:pt>
                <c:pt idx="21">
                  <c:v>431.9599915</c:v>
                </c:pt>
                <c:pt idx="22">
                  <c:v>433.0299988</c:v>
                </c:pt>
                <c:pt idx="23">
                  <c:v>433.9299927</c:v>
                </c:pt>
                <c:pt idx="24">
                  <c:v>435.0</c:v>
                </c:pt>
                <c:pt idx="25">
                  <c:v>436.0599976</c:v>
                </c:pt>
                <c:pt idx="26">
                  <c:v>436.9599915</c:v>
                </c:pt>
                <c:pt idx="27">
                  <c:v>438.0299988</c:v>
                </c:pt>
                <c:pt idx="28">
                  <c:v>438.9299927</c:v>
                </c:pt>
                <c:pt idx="29">
                  <c:v>440.0</c:v>
                </c:pt>
                <c:pt idx="30">
                  <c:v>441.0599976</c:v>
                </c:pt>
                <c:pt idx="31">
                  <c:v>441.9599915</c:v>
                </c:pt>
                <c:pt idx="32">
                  <c:v>443.0299988</c:v>
                </c:pt>
                <c:pt idx="33">
                  <c:v>443.9299927</c:v>
                </c:pt>
                <c:pt idx="34">
                  <c:v>445.0</c:v>
                </c:pt>
                <c:pt idx="35">
                  <c:v>446.0599976</c:v>
                </c:pt>
                <c:pt idx="36">
                  <c:v>446.9599915</c:v>
                </c:pt>
                <c:pt idx="37">
                  <c:v>448.0299988</c:v>
                </c:pt>
                <c:pt idx="38">
                  <c:v>448.9299927</c:v>
                </c:pt>
                <c:pt idx="39">
                  <c:v>450.0</c:v>
                </c:pt>
                <c:pt idx="40">
                  <c:v>451.0599976</c:v>
                </c:pt>
                <c:pt idx="41">
                  <c:v>451.9599915</c:v>
                </c:pt>
                <c:pt idx="42">
                  <c:v>453.0299988</c:v>
                </c:pt>
                <c:pt idx="43">
                  <c:v>453.9299927</c:v>
                </c:pt>
                <c:pt idx="44">
                  <c:v>455.0</c:v>
                </c:pt>
                <c:pt idx="45">
                  <c:v>456.0599976</c:v>
                </c:pt>
                <c:pt idx="46">
                  <c:v>456.9599915</c:v>
                </c:pt>
                <c:pt idx="47">
                  <c:v>458.0299988</c:v>
                </c:pt>
                <c:pt idx="48">
                  <c:v>458.9299927</c:v>
                </c:pt>
                <c:pt idx="49">
                  <c:v>460.0</c:v>
                </c:pt>
                <c:pt idx="50">
                  <c:v>461.0599976</c:v>
                </c:pt>
                <c:pt idx="51">
                  <c:v>461.9599915</c:v>
                </c:pt>
                <c:pt idx="52">
                  <c:v>463.0299988</c:v>
                </c:pt>
                <c:pt idx="53">
                  <c:v>463.9299927</c:v>
                </c:pt>
                <c:pt idx="54">
                  <c:v>465.0</c:v>
                </c:pt>
                <c:pt idx="55">
                  <c:v>466.0599976</c:v>
                </c:pt>
                <c:pt idx="56">
                  <c:v>466.9599915</c:v>
                </c:pt>
                <c:pt idx="57">
                  <c:v>468.0299988</c:v>
                </c:pt>
                <c:pt idx="58">
                  <c:v>468.9299927</c:v>
                </c:pt>
                <c:pt idx="59">
                  <c:v>470.0</c:v>
                </c:pt>
                <c:pt idx="60">
                  <c:v>471.0599976</c:v>
                </c:pt>
                <c:pt idx="61">
                  <c:v>471.9599915</c:v>
                </c:pt>
                <c:pt idx="62">
                  <c:v>473.0299988</c:v>
                </c:pt>
                <c:pt idx="63">
                  <c:v>473.9299927</c:v>
                </c:pt>
                <c:pt idx="64">
                  <c:v>475.0</c:v>
                </c:pt>
                <c:pt idx="65">
                  <c:v>476.0599976</c:v>
                </c:pt>
                <c:pt idx="66">
                  <c:v>476.9599915</c:v>
                </c:pt>
                <c:pt idx="67">
                  <c:v>478.0299988</c:v>
                </c:pt>
                <c:pt idx="68">
                  <c:v>478.9299927</c:v>
                </c:pt>
                <c:pt idx="69">
                  <c:v>480.0</c:v>
                </c:pt>
                <c:pt idx="70">
                  <c:v>481.0599976</c:v>
                </c:pt>
                <c:pt idx="71">
                  <c:v>481.9599915</c:v>
                </c:pt>
                <c:pt idx="72">
                  <c:v>483.0299988</c:v>
                </c:pt>
                <c:pt idx="73">
                  <c:v>483.9299927</c:v>
                </c:pt>
                <c:pt idx="74">
                  <c:v>485.0</c:v>
                </c:pt>
                <c:pt idx="75">
                  <c:v>486.0599976</c:v>
                </c:pt>
                <c:pt idx="76">
                  <c:v>486.9599915</c:v>
                </c:pt>
                <c:pt idx="77">
                  <c:v>488.0299988</c:v>
                </c:pt>
                <c:pt idx="78">
                  <c:v>488.9299927</c:v>
                </c:pt>
                <c:pt idx="79">
                  <c:v>490.0</c:v>
                </c:pt>
                <c:pt idx="80">
                  <c:v>491.0400085</c:v>
                </c:pt>
                <c:pt idx="81">
                  <c:v>491.9400024</c:v>
                </c:pt>
                <c:pt idx="82">
                  <c:v>492.980011</c:v>
                </c:pt>
                <c:pt idx="83">
                  <c:v>494.019989</c:v>
                </c:pt>
                <c:pt idx="84">
                  <c:v>495.0700073</c:v>
                </c:pt>
                <c:pt idx="85">
                  <c:v>495.9700012</c:v>
                </c:pt>
                <c:pt idx="86">
                  <c:v>497.0100098</c:v>
                </c:pt>
                <c:pt idx="87">
                  <c:v>498.0499878</c:v>
                </c:pt>
                <c:pt idx="88">
                  <c:v>498.9500122</c:v>
                </c:pt>
                <c:pt idx="89">
                  <c:v>500.0</c:v>
                </c:pt>
                <c:pt idx="90">
                  <c:v>501.0400085</c:v>
                </c:pt>
                <c:pt idx="91">
                  <c:v>501.9400024</c:v>
                </c:pt>
                <c:pt idx="92">
                  <c:v>502.980011</c:v>
                </c:pt>
                <c:pt idx="93">
                  <c:v>504.019989</c:v>
                </c:pt>
                <c:pt idx="94">
                  <c:v>505.0700073</c:v>
                </c:pt>
                <c:pt idx="95">
                  <c:v>505.9700012</c:v>
                </c:pt>
                <c:pt idx="96">
                  <c:v>507.0100098</c:v>
                </c:pt>
                <c:pt idx="97">
                  <c:v>508.0499878</c:v>
                </c:pt>
                <c:pt idx="98">
                  <c:v>508.9500122</c:v>
                </c:pt>
                <c:pt idx="99">
                  <c:v>510.0</c:v>
                </c:pt>
                <c:pt idx="100">
                  <c:v>511.0400085</c:v>
                </c:pt>
                <c:pt idx="101">
                  <c:v>511.9400024</c:v>
                </c:pt>
                <c:pt idx="102">
                  <c:v>512.9799805</c:v>
                </c:pt>
                <c:pt idx="103">
                  <c:v>514.0200195</c:v>
                </c:pt>
                <c:pt idx="104">
                  <c:v>515.0700073</c:v>
                </c:pt>
                <c:pt idx="105">
                  <c:v>515.9699707</c:v>
                </c:pt>
                <c:pt idx="106">
                  <c:v>517.0100098</c:v>
                </c:pt>
                <c:pt idx="107">
                  <c:v>518.0499878000001</c:v>
                </c:pt>
                <c:pt idx="108">
                  <c:v>518.9500121999999</c:v>
                </c:pt>
                <c:pt idx="109">
                  <c:v>520.0</c:v>
                </c:pt>
                <c:pt idx="110">
                  <c:v>521.039978</c:v>
                </c:pt>
                <c:pt idx="111">
                  <c:v>521.9400024</c:v>
                </c:pt>
                <c:pt idx="112">
                  <c:v>522.9799805</c:v>
                </c:pt>
                <c:pt idx="113">
                  <c:v>524.0200195</c:v>
                </c:pt>
                <c:pt idx="114">
                  <c:v>525.0700073</c:v>
                </c:pt>
                <c:pt idx="115">
                  <c:v>525.9699707</c:v>
                </c:pt>
                <c:pt idx="116">
                  <c:v>527.0100098</c:v>
                </c:pt>
                <c:pt idx="117">
                  <c:v>528.0499878000001</c:v>
                </c:pt>
                <c:pt idx="118">
                  <c:v>528.9500121999999</c:v>
                </c:pt>
                <c:pt idx="119">
                  <c:v>530.0</c:v>
                </c:pt>
                <c:pt idx="120">
                  <c:v>531.039978</c:v>
                </c:pt>
                <c:pt idx="121">
                  <c:v>531.9400024</c:v>
                </c:pt>
                <c:pt idx="122">
                  <c:v>532.9799805</c:v>
                </c:pt>
                <c:pt idx="123">
                  <c:v>534.0200195</c:v>
                </c:pt>
                <c:pt idx="124">
                  <c:v>535.0700073</c:v>
                </c:pt>
                <c:pt idx="125">
                  <c:v>535.9699707</c:v>
                </c:pt>
                <c:pt idx="126">
                  <c:v>537.0100098</c:v>
                </c:pt>
                <c:pt idx="127">
                  <c:v>538.0499878000001</c:v>
                </c:pt>
                <c:pt idx="128">
                  <c:v>538.9500121999999</c:v>
                </c:pt>
                <c:pt idx="129">
                  <c:v>540.0</c:v>
                </c:pt>
                <c:pt idx="130">
                  <c:v>541.039978</c:v>
                </c:pt>
                <c:pt idx="131">
                  <c:v>541.9400024</c:v>
                </c:pt>
                <c:pt idx="132">
                  <c:v>542.9799805</c:v>
                </c:pt>
                <c:pt idx="133">
                  <c:v>544.0200195</c:v>
                </c:pt>
                <c:pt idx="134">
                  <c:v>545.0700073</c:v>
                </c:pt>
                <c:pt idx="135">
                  <c:v>545.9699707</c:v>
                </c:pt>
                <c:pt idx="136">
                  <c:v>547.0100098</c:v>
                </c:pt>
                <c:pt idx="137">
                  <c:v>548.0499878000001</c:v>
                </c:pt>
                <c:pt idx="138">
                  <c:v>548.9500121999999</c:v>
                </c:pt>
                <c:pt idx="139">
                  <c:v>550.0</c:v>
                </c:pt>
                <c:pt idx="140">
                  <c:v>551.039978</c:v>
                </c:pt>
                <c:pt idx="141">
                  <c:v>551.9400024</c:v>
                </c:pt>
                <c:pt idx="142">
                  <c:v>552.9799805</c:v>
                </c:pt>
                <c:pt idx="143">
                  <c:v>554.0200195</c:v>
                </c:pt>
                <c:pt idx="144">
                  <c:v>555.0700073</c:v>
                </c:pt>
                <c:pt idx="145">
                  <c:v>555.9699707</c:v>
                </c:pt>
                <c:pt idx="146">
                  <c:v>557.0100098</c:v>
                </c:pt>
                <c:pt idx="147">
                  <c:v>558.0499878000001</c:v>
                </c:pt>
                <c:pt idx="148">
                  <c:v>558.9500121999999</c:v>
                </c:pt>
                <c:pt idx="149">
                  <c:v>560.0</c:v>
                </c:pt>
                <c:pt idx="150">
                  <c:v>561.0200195</c:v>
                </c:pt>
                <c:pt idx="151">
                  <c:v>562.0499878000001</c:v>
                </c:pt>
                <c:pt idx="152">
                  <c:v>562.9400024</c:v>
                </c:pt>
                <c:pt idx="153">
                  <c:v>563.9699707</c:v>
                </c:pt>
                <c:pt idx="154">
                  <c:v>565.0</c:v>
                </c:pt>
                <c:pt idx="155">
                  <c:v>566.0200195</c:v>
                </c:pt>
                <c:pt idx="156">
                  <c:v>567.0499878000001</c:v>
                </c:pt>
                <c:pt idx="157">
                  <c:v>567.9400024</c:v>
                </c:pt>
                <c:pt idx="158">
                  <c:v>568.9699707</c:v>
                </c:pt>
                <c:pt idx="159">
                  <c:v>570.0</c:v>
                </c:pt>
                <c:pt idx="160">
                  <c:v>571.0200195</c:v>
                </c:pt>
                <c:pt idx="161">
                  <c:v>572.0499878000001</c:v>
                </c:pt>
                <c:pt idx="162">
                  <c:v>572.9400024</c:v>
                </c:pt>
                <c:pt idx="163">
                  <c:v>573.9699707</c:v>
                </c:pt>
                <c:pt idx="164">
                  <c:v>575.0</c:v>
                </c:pt>
                <c:pt idx="165">
                  <c:v>576.0200195</c:v>
                </c:pt>
                <c:pt idx="166">
                  <c:v>577.0499878000001</c:v>
                </c:pt>
                <c:pt idx="167">
                  <c:v>577.9400024</c:v>
                </c:pt>
                <c:pt idx="168">
                  <c:v>578.9699707</c:v>
                </c:pt>
                <c:pt idx="169">
                  <c:v>580.0</c:v>
                </c:pt>
                <c:pt idx="170">
                  <c:v>581.0200195</c:v>
                </c:pt>
                <c:pt idx="171">
                  <c:v>582.0499878000001</c:v>
                </c:pt>
                <c:pt idx="172">
                  <c:v>582.9400024</c:v>
                </c:pt>
                <c:pt idx="173">
                  <c:v>583.9699707</c:v>
                </c:pt>
                <c:pt idx="174">
                  <c:v>585.0</c:v>
                </c:pt>
                <c:pt idx="175">
                  <c:v>586.0200195</c:v>
                </c:pt>
                <c:pt idx="176">
                  <c:v>587.0499878000001</c:v>
                </c:pt>
                <c:pt idx="177">
                  <c:v>587.9400024</c:v>
                </c:pt>
                <c:pt idx="178">
                  <c:v>588.9699707</c:v>
                </c:pt>
              </c:numCache>
            </c:numRef>
          </c:xVal>
          <c:yVal>
            <c:numRef>
              <c:f>Sheet1!$H$2:$H$180</c:f>
              <c:numCache>
                <c:formatCode>General</c:formatCode>
                <c:ptCount val="179"/>
                <c:pt idx="0">
                  <c:v>1.265197039</c:v>
                </c:pt>
                <c:pt idx="1">
                  <c:v>1.248841763</c:v>
                </c:pt>
                <c:pt idx="2">
                  <c:v>1.286447525</c:v>
                </c:pt>
                <c:pt idx="3">
                  <c:v>1.27682972</c:v>
                </c:pt>
                <c:pt idx="4">
                  <c:v>1.31477046</c:v>
                </c:pt>
                <c:pt idx="5">
                  <c:v>1.319277525</c:v>
                </c:pt>
                <c:pt idx="6">
                  <c:v>1.335256338</c:v>
                </c:pt>
                <c:pt idx="7">
                  <c:v>1.368892074</c:v>
                </c:pt>
                <c:pt idx="8">
                  <c:v>1.382899046</c:v>
                </c:pt>
                <c:pt idx="9">
                  <c:v>1.376129031</c:v>
                </c:pt>
                <c:pt idx="10">
                  <c:v>1.373501897</c:v>
                </c:pt>
                <c:pt idx="11">
                  <c:v>1.383201003</c:v>
                </c:pt>
                <c:pt idx="12">
                  <c:v>1.4099406</c:v>
                </c:pt>
                <c:pt idx="13">
                  <c:v>1.393457651</c:v>
                </c:pt>
                <c:pt idx="14">
                  <c:v>1.393677235</c:v>
                </c:pt>
                <c:pt idx="15">
                  <c:v>1.408099294</c:v>
                </c:pt>
                <c:pt idx="16">
                  <c:v>1.362784505</c:v>
                </c:pt>
                <c:pt idx="17">
                  <c:v>1.357407093</c:v>
                </c:pt>
                <c:pt idx="18">
                  <c:v>1.338313818</c:v>
                </c:pt>
                <c:pt idx="19">
                  <c:v>1.335029364</c:v>
                </c:pt>
                <c:pt idx="20">
                  <c:v>1.355633616</c:v>
                </c:pt>
                <c:pt idx="21">
                  <c:v>1.319404721</c:v>
                </c:pt>
                <c:pt idx="22">
                  <c:v>1.309253454</c:v>
                </c:pt>
                <c:pt idx="23">
                  <c:v>1.304985285</c:v>
                </c:pt>
                <c:pt idx="24">
                  <c:v>1.360949993</c:v>
                </c:pt>
                <c:pt idx="25">
                  <c:v>1.337902784</c:v>
                </c:pt>
                <c:pt idx="26">
                  <c:v>1.332427144</c:v>
                </c:pt>
                <c:pt idx="27">
                  <c:v>1.327460647</c:v>
                </c:pt>
                <c:pt idx="28">
                  <c:v>1.353012323</c:v>
                </c:pt>
                <c:pt idx="29">
                  <c:v>1.375761628</c:v>
                </c:pt>
                <c:pt idx="30">
                  <c:v>1.377645731</c:v>
                </c:pt>
                <c:pt idx="31">
                  <c:v>1.383701324</c:v>
                </c:pt>
                <c:pt idx="32">
                  <c:v>1.433719635</c:v>
                </c:pt>
                <c:pt idx="33">
                  <c:v>1.490580082</c:v>
                </c:pt>
                <c:pt idx="34">
                  <c:v>1.499664426</c:v>
                </c:pt>
                <c:pt idx="35">
                  <c:v>1.560073137</c:v>
                </c:pt>
                <c:pt idx="36">
                  <c:v>1.623580575</c:v>
                </c:pt>
                <c:pt idx="37">
                  <c:v>1.705477118</c:v>
                </c:pt>
                <c:pt idx="38">
                  <c:v>1.752876997</c:v>
                </c:pt>
                <c:pt idx="39">
                  <c:v>1.832058668</c:v>
                </c:pt>
                <c:pt idx="40">
                  <c:v>1.917644978</c:v>
                </c:pt>
                <c:pt idx="41">
                  <c:v>2.006204128</c:v>
                </c:pt>
                <c:pt idx="42">
                  <c:v>2.064526558</c:v>
                </c:pt>
                <c:pt idx="43">
                  <c:v>2.118372679</c:v>
                </c:pt>
                <c:pt idx="44">
                  <c:v>2.242002249</c:v>
                </c:pt>
                <c:pt idx="45">
                  <c:v>2.319579124</c:v>
                </c:pt>
                <c:pt idx="46">
                  <c:v>2.405877113</c:v>
                </c:pt>
                <c:pt idx="47">
                  <c:v>2.422241688</c:v>
                </c:pt>
                <c:pt idx="48">
                  <c:v>2.496942759</c:v>
                </c:pt>
                <c:pt idx="49">
                  <c:v>2.625086546</c:v>
                </c:pt>
                <c:pt idx="50">
                  <c:v>2.704714775</c:v>
                </c:pt>
                <c:pt idx="51">
                  <c:v>2.783240795</c:v>
                </c:pt>
                <c:pt idx="52">
                  <c:v>2.856090546</c:v>
                </c:pt>
                <c:pt idx="53">
                  <c:v>2.930541039</c:v>
                </c:pt>
                <c:pt idx="54">
                  <c:v>3.022592545</c:v>
                </c:pt>
                <c:pt idx="55">
                  <c:v>3.110052109</c:v>
                </c:pt>
                <c:pt idx="56">
                  <c:v>3.189771652</c:v>
                </c:pt>
                <c:pt idx="57">
                  <c:v>3.351160765</c:v>
                </c:pt>
                <c:pt idx="58">
                  <c:v>3.462238789</c:v>
                </c:pt>
                <c:pt idx="59">
                  <c:v>3.566412449</c:v>
                </c:pt>
                <c:pt idx="60">
                  <c:v>3.688625097</c:v>
                </c:pt>
                <c:pt idx="61">
                  <c:v>3.767018318</c:v>
                </c:pt>
                <c:pt idx="62">
                  <c:v>3.904192209</c:v>
                </c:pt>
                <c:pt idx="63">
                  <c:v>4.02306509</c:v>
                </c:pt>
                <c:pt idx="64">
                  <c:v>4.137685776</c:v>
                </c:pt>
                <c:pt idx="65">
                  <c:v>4.301708221</c:v>
                </c:pt>
                <c:pt idx="66">
                  <c:v>4.47049427</c:v>
                </c:pt>
                <c:pt idx="67">
                  <c:v>4.642338753</c:v>
                </c:pt>
                <c:pt idx="68">
                  <c:v>4.755958557</c:v>
                </c:pt>
                <c:pt idx="69">
                  <c:v>4.88349247</c:v>
                </c:pt>
                <c:pt idx="70">
                  <c:v>5.07980442</c:v>
                </c:pt>
                <c:pt idx="71">
                  <c:v>5.220234871</c:v>
                </c:pt>
                <c:pt idx="72">
                  <c:v>5.314087868</c:v>
                </c:pt>
                <c:pt idx="73">
                  <c:v>5.466593742</c:v>
                </c:pt>
                <c:pt idx="74">
                  <c:v>5.612962723</c:v>
                </c:pt>
                <c:pt idx="75">
                  <c:v>5.771315575</c:v>
                </c:pt>
                <c:pt idx="76">
                  <c:v>5.952280998</c:v>
                </c:pt>
                <c:pt idx="77">
                  <c:v>6.132052422</c:v>
                </c:pt>
                <c:pt idx="78">
                  <c:v>6.310190678</c:v>
                </c:pt>
                <c:pt idx="79">
                  <c:v>6.490891933</c:v>
                </c:pt>
                <c:pt idx="80">
                  <c:v>6.659714699</c:v>
                </c:pt>
                <c:pt idx="81">
                  <c:v>6.813857555</c:v>
                </c:pt>
                <c:pt idx="82">
                  <c:v>7.010955334</c:v>
                </c:pt>
                <c:pt idx="83">
                  <c:v>7.144519329</c:v>
                </c:pt>
                <c:pt idx="84">
                  <c:v>7.358422279</c:v>
                </c:pt>
                <c:pt idx="85">
                  <c:v>7.586637497</c:v>
                </c:pt>
                <c:pt idx="86">
                  <c:v>7.755411148</c:v>
                </c:pt>
                <c:pt idx="87">
                  <c:v>7.948547363</c:v>
                </c:pt>
                <c:pt idx="88">
                  <c:v>8.135662079</c:v>
                </c:pt>
                <c:pt idx="89">
                  <c:v>8.327323914000001</c:v>
                </c:pt>
                <c:pt idx="90">
                  <c:v>8.472363472</c:v>
                </c:pt>
                <c:pt idx="91">
                  <c:v>8.632371901999999</c:v>
                </c:pt>
                <c:pt idx="92">
                  <c:v>8.804388046</c:v>
                </c:pt>
                <c:pt idx="93">
                  <c:v>8.908242226</c:v>
                </c:pt>
                <c:pt idx="94">
                  <c:v>9.028266907000001</c:v>
                </c:pt>
                <c:pt idx="95">
                  <c:v>9.180992126</c:v>
                </c:pt>
                <c:pt idx="96">
                  <c:v>9.314598083</c:v>
                </c:pt>
                <c:pt idx="97">
                  <c:v>9.439594269</c:v>
                </c:pt>
                <c:pt idx="98">
                  <c:v>9.591333389000001</c:v>
                </c:pt>
                <c:pt idx="99">
                  <c:v>9.739527702</c:v>
                </c:pt>
                <c:pt idx="100">
                  <c:v>9.878050804</c:v>
                </c:pt>
                <c:pt idx="101">
                  <c:v>10.01831913</c:v>
                </c:pt>
                <c:pt idx="102">
                  <c:v>10.1653595</c:v>
                </c:pt>
                <c:pt idx="103">
                  <c:v>10.28506088</c:v>
                </c:pt>
                <c:pt idx="104">
                  <c:v>10.41288567</c:v>
                </c:pt>
                <c:pt idx="105">
                  <c:v>10.55056763</c:v>
                </c:pt>
                <c:pt idx="106">
                  <c:v>10.68694305</c:v>
                </c:pt>
                <c:pt idx="107">
                  <c:v>10.80514145</c:v>
                </c:pt>
                <c:pt idx="108">
                  <c:v>10.9035368</c:v>
                </c:pt>
                <c:pt idx="109">
                  <c:v>11.06024837</c:v>
                </c:pt>
                <c:pt idx="110">
                  <c:v>11.18451309</c:v>
                </c:pt>
                <c:pt idx="111">
                  <c:v>11.29940414</c:v>
                </c:pt>
                <c:pt idx="112">
                  <c:v>11.40390682</c:v>
                </c:pt>
                <c:pt idx="113">
                  <c:v>11.44999695</c:v>
                </c:pt>
                <c:pt idx="114">
                  <c:v>11.48763275</c:v>
                </c:pt>
                <c:pt idx="115">
                  <c:v>11.53144073</c:v>
                </c:pt>
                <c:pt idx="116">
                  <c:v>11.55810356</c:v>
                </c:pt>
                <c:pt idx="117">
                  <c:v>11.60650635</c:v>
                </c:pt>
                <c:pt idx="118">
                  <c:v>11.66331577</c:v>
                </c:pt>
                <c:pt idx="119">
                  <c:v>11.69024181</c:v>
                </c:pt>
                <c:pt idx="120">
                  <c:v>11.71661949</c:v>
                </c:pt>
                <c:pt idx="121">
                  <c:v>11.72366524</c:v>
                </c:pt>
                <c:pt idx="122">
                  <c:v>11.71929359</c:v>
                </c:pt>
                <c:pt idx="123">
                  <c:v>11.72076035</c:v>
                </c:pt>
                <c:pt idx="124">
                  <c:v>11.74530983</c:v>
                </c:pt>
                <c:pt idx="125">
                  <c:v>11.70964336</c:v>
                </c:pt>
                <c:pt idx="126">
                  <c:v>11.72278023</c:v>
                </c:pt>
                <c:pt idx="127">
                  <c:v>11.73291206</c:v>
                </c:pt>
                <c:pt idx="128">
                  <c:v>11.7188282</c:v>
                </c:pt>
                <c:pt idx="129">
                  <c:v>11.74203777</c:v>
                </c:pt>
                <c:pt idx="130">
                  <c:v>11.71985912</c:v>
                </c:pt>
                <c:pt idx="131">
                  <c:v>11.66649914</c:v>
                </c:pt>
                <c:pt idx="132">
                  <c:v>11.60176086</c:v>
                </c:pt>
                <c:pt idx="133">
                  <c:v>11.56663609</c:v>
                </c:pt>
                <c:pt idx="134">
                  <c:v>11.49155903</c:v>
                </c:pt>
                <c:pt idx="135">
                  <c:v>11.430336</c:v>
                </c:pt>
                <c:pt idx="136">
                  <c:v>11.36951256</c:v>
                </c:pt>
                <c:pt idx="137">
                  <c:v>11.38508987</c:v>
                </c:pt>
                <c:pt idx="138">
                  <c:v>11.31178284</c:v>
                </c:pt>
                <c:pt idx="139">
                  <c:v>11.23700428</c:v>
                </c:pt>
                <c:pt idx="140">
                  <c:v>11.18196106</c:v>
                </c:pt>
                <c:pt idx="141">
                  <c:v>11.12615585</c:v>
                </c:pt>
                <c:pt idx="142">
                  <c:v>11.06322002</c:v>
                </c:pt>
                <c:pt idx="143">
                  <c:v>11.01906586</c:v>
                </c:pt>
                <c:pt idx="144">
                  <c:v>10.96827888</c:v>
                </c:pt>
                <c:pt idx="145">
                  <c:v>10.93770409</c:v>
                </c:pt>
                <c:pt idx="146">
                  <c:v>10.8833828</c:v>
                </c:pt>
                <c:pt idx="147">
                  <c:v>10.82191086</c:v>
                </c:pt>
                <c:pt idx="148">
                  <c:v>10.7793026</c:v>
                </c:pt>
                <c:pt idx="149">
                  <c:v>10.68475246</c:v>
                </c:pt>
                <c:pt idx="150">
                  <c:v>10.58472633</c:v>
                </c:pt>
                <c:pt idx="151">
                  <c:v>10.49351692</c:v>
                </c:pt>
                <c:pt idx="152">
                  <c:v>10.3579607</c:v>
                </c:pt>
                <c:pt idx="153">
                  <c:v>10.23552513</c:v>
                </c:pt>
                <c:pt idx="154">
                  <c:v>10.14048862</c:v>
                </c:pt>
                <c:pt idx="155">
                  <c:v>10.06489658</c:v>
                </c:pt>
                <c:pt idx="156">
                  <c:v>9.986185074</c:v>
                </c:pt>
                <c:pt idx="157">
                  <c:v>9.948461533</c:v>
                </c:pt>
                <c:pt idx="158">
                  <c:v>9.882465363</c:v>
                </c:pt>
                <c:pt idx="159">
                  <c:v>9.813678741</c:v>
                </c:pt>
                <c:pt idx="160">
                  <c:v>9.688549995</c:v>
                </c:pt>
                <c:pt idx="161">
                  <c:v>9.581718445</c:v>
                </c:pt>
                <c:pt idx="162">
                  <c:v>9.525220871</c:v>
                </c:pt>
                <c:pt idx="163">
                  <c:v>9.472563744</c:v>
                </c:pt>
                <c:pt idx="164">
                  <c:v>9.368824005</c:v>
                </c:pt>
                <c:pt idx="165">
                  <c:v>9.302770615</c:v>
                </c:pt>
                <c:pt idx="166">
                  <c:v>9.223097801</c:v>
                </c:pt>
                <c:pt idx="167">
                  <c:v>9.101713180999999</c:v>
                </c:pt>
                <c:pt idx="168">
                  <c:v>8.968494415</c:v>
                </c:pt>
                <c:pt idx="169">
                  <c:v>8.846510887</c:v>
                </c:pt>
                <c:pt idx="170">
                  <c:v>8.687223434</c:v>
                </c:pt>
                <c:pt idx="171">
                  <c:v>8.545984268</c:v>
                </c:pt>
                <c:pt idx="172">
                  <c:v>8.433441162</c:v>
                </c:pt>
                <c:pt idx="173">
                  <c:v>8.326778412</c:v>
                </c:pt>
                <c:pt idx="174">
                  <c:v>8.205760002</c:v>
                </c:pt>
                <c:pt idx="175">
                  <c:v>8.091136932</c:v>
                </c:pt>
                <c:pt idx="176">
                  <c:v>7.975630283</c:v>
                </c:pt>
                <c:pt idx="177">
                  <c:v>7.893283844</c:v>
                </c:pt>
                <c:pt idx="178">
                  <c:v>7.839341164</c:v>
                </c:pt>
              </c:numCache>
            </c:numRef>
          </c:yVal>
          <c:smooth val="0"/>
        </c:ser>
        <c:ser>
          <c:idx val="7"/>
          <c:order val="7"/>
          <c:tx>
            <c:strRef>
              <c:f>Sheet1!$I$1</c:f>
              <c:strCache>
                <c:ptCount val="1"/>
                <c:pt idx="0">
                  <c:v>[Cu2+]=2.28*10^-11</c:v>
                </c:pt>
              </c:strCache>
            </c:strRef>
          </c:tx>
          <c:spPr>
            <a:ln w="28575" cmpd="sng"/>
          </c:spPr>
          <c:marker>
            <c:symbol val="none"/>
          </c:marker>
          <c:xVal>
            <c:numRef>
              <c:f>Sheet1!$A$2:$A$180</c:f>
              <c:numCache>
                <c:formatCode>General</c:formatCode>
                <c:ptCount val="179"/>
                <c:pt idx="0">
                  <c:v>411.0700073</c:v>
                </c:pt>
                <c:pt idx="1">
                  <c:v>412.0</c:v>
                </c:pt>
                <c:pt idx="2">
                  <c:v>413.0700073</c:v>
                </c:pt>
                <c:pt idx="3">
                  <c:v>414.0</c:v>
                </c:pt>
                <c:pt idx="4">
                  <c:v>415.0700073</c:v>
                </c:pt>
                <c:pt idx="5">
                  <c:v>416.0</c:v>
                </c:pt>
                <c:pt idx="6">
                  <c:v>417.0700073</c:v>
                </c:pt>
                <c:pt idx="7">
                  <c:v>418.0</c:v>
                </c:pt>
                <c:pt idx="8">
                  <c:v>419.0700073</c:v>
                </c:pt>
                <c:pt idx="9">
                  <c:v>420.0</c:v>
                </c:pt>
                <c:pt idx="10">
                  <c:v>421.0599976</c:v>
                </c:pt>
                <c:pt idx="11">
                  <c:v>421.9599915</c:v>
                </c:pt>
                <c:pt idx="12">
                  <c:v>423.0299988</c:v>
                </c:pt>
                <c:pt idx="13">
                  <c:v>423.9299927</c:v>
                </c:pt>
                <c:pt idx="14">
                  <c:v>425.0</c:v>
                </c:pt>
                <c:pt idx="15">
                  <c:v>426.0599976</c:v>
                </c:pt>
                <c:pt idx="16">
                  <c:v>426.9599915</c:v>
                </c:pt>
                <c:pt idx="17">
                  <c:v>428.0299988</c:v>
                </c:pt>
                <c:pt idx="18">
                  <c:v>428.9299927</c:v>
                </c:pt>
                <c:pt idx="19">
                  <c:v>430.0</c:v>
                </c:pt>
                <c:pt idx="20">
                  <c:v>431.0599976</c:v>
                </c:pt>
                <c:pt idx="21">
                  <c:v>431.9599915</c:v>
                </c:pt>
                <c:pt idx="22">
                  <c:v>433.0299988</c:v>
                </c:pt>
                <c:pt idx="23">
                  <c:v>433.9299927</c:v>
                </c:pt>
                <c:pt idx="24">
                  <c:v>435.0</c:v>
                </c:pt>
                <c:pt idx="25">
                  <c:v>436.0599976</c:v>
                </c:pt>
                <c:pt idx="26">
                  <c:v>436.9599915</c:v>
                </c:pt>
                <c:pt idx="27">
                  <c:v>438.0299988</c:v>
                </c:pt>
                <c:pt idx="28">
                  <c:v>438.9299927</c:v>
                </c:pt>
                <c:pt idx="29">
                  <c:v>440.0</c:v>
                </c:pt>
                <c:pt idx="30">
                  <c:v>441.0599976</c:v>
                </c:pt>
                <c:pt idx="31">
                  <c:v>441.9599915</c:v>
                </c:pt>
                <c:pt idx="32">
                  <c:v>443.0299988</c:v>
                </c:pt>
                <c:pt idx="33">
                  <c:v>443.9299927</c:v>
                </c:pt>
                <c:pt idx="34">
                  <c:v>445.0</c:v>
                </c:pt>
                <c:pt idx="35">
                  <c:v>446.0599976</c:v>
                </c:pt>
                <c:pt idx="36">
                  <c:v>446.9599915</c:v>
                </c:pt>
                <c:pt idx="37">
                  <c:v>448.0299988</c:v>
                </c:pt>
                <c:pt idx="38">
                  <c:v>448.9299927</c:v>
                </c:pt>
                <c:pt idx="39">
                  <c:v>450.0</c:v>
                </c:pt>
                <c:pt idx="40">
                  <c:v>451.0599976</c:v>
                </c:pt>
                <c:pt idx="41">
                  <c:v>451.9599915</c:v>
                </c:pt>
                <c:pt idx="42">
                  <c:v>453.0299988</c:v>
                </c:pt>
                <c:pt idx="43">
                  <c:v>453.9299927</c:v>
                </c:pt>
                <c:pt idx="44">
                  <c:v>455.0</c:v>
                </c:pt>
                <c:pt idx="45">
                  <c:v>456.0599976</c:v>
                </c:pt>
                <c:pt idx="46">
                  <c:v>456.9599915</c:v>
                </c:pt>
                <c:pt idx="47">
                  <c:v>458.0299988</c:v>
                </c:pt>
                <c:pt idx="48">
                  <c:v>458.9299927</c:v>
                </c:pt>
                <c:pt idx="49">
                  <c:v>460.0</c:v>
                </c:pt>
                <c:pt idx="50">
                  <c:v>461.0599976</c:v>
                </c:pt>
                <c:pt idx="51">
                  <c:v>461.9599915</c:v>
                </c:pt>
                <c:pt idx="52">
                  <c:v>463.0299988</c:v>
                </c:pt>
                <c:pt idx="53">
                  <c:v>463.9299927</c:v>
                </c:pt>
                <c:pt idx="54">
                  <c:v>465.0</c:v>
                </c:pt>
                <c:pt idx="55">
                  <c:v>466.0599976</c:v>
                </c:pt>
                <c:pt idx="56">
                  <c:v>466.9599915</c:v>
                </c:pt>
                <c:pt idx="57">
                  <c:v>468.0299988</c:v>
                </c:pt>
                <c:pt idx="58">
                  <c:v>468.9299927</c:v>
                </c:pt>
                <c:pt idx="59">
                  <c:v>470.0</c:v>
                </c:pt>
                <c:pt idx="60">
                  <c:v>471.0599976</c:v>
                </c:pt>
                <c:pt idx="61">
                  <c:v>471.9599915</c:v>
                </c:pt>
                <c:pt idx="62">
                  <c:v>473.0299988</c:v>
                </c:pt>
                <c:pt idx="63">
                  <c:v>473.9299927</c:v>
                </c:pt>
                <c:pt idx="64">
                  <c:v>475.0</c:v>
                </c:pt>
                <c:pt idx="65">
                  <c:v>476.0599976</c:v>
                </c:pt>
                <c:pt idx="66">
                  <c:v>476.9599915</c:v>
                </c:pt>
                <c:pt idx="67">
                  <c:v>478.0299988</c:v>
                </c:pt>
                <c:pt idx="68">
                  <c:v>478.9299927</c:v>
                </c:pt>
                <c:pt idx="69">
                  <c:v>480.0</c:v>
                </c:pt>
                <c:pt idx="70">
                  <c:v>481.0599976</c:v>
                </c:pt>
                <c:pt idx="71">
                  <c:v>481.9599915</c:v>
                </c:pt>
                <c:pt idx="72">
                  <c:v>483.0299988</c:v>
                </c:pt>
                <c:pt idx="73">
                  <c:v>483.9299927</c:v>
                </c:pt>
                <c:pt idx="74">
                  <c:v>485.0</c:v>
                </c:pt>
                <c:pt idx="75">
                  <c:v>486.0599976</c:v>
                </c:pt>
                <c:pt idx="76">
                  <c:v>486.9599915</c:v>
                </c:pt>
                <c:pt idx="77">
                  <c:v>488.0299988</c:v>
                </c:pt>
                <c:pt idx="78">
                  <c:v>488.9299927</c:v>
                </c:pt>
                <c:pt idx="79">
                  <c:v>490.0</c:v>
                </c:pt>
                <c:pt idx="80">
                  <c:v>491.0400085</c:v>
                </c:pt>
                <c:pt idx="81">
                  <c:v>491.9400024</c:v>
                </c:pt>
                <c:pt idx="82">
                  <c:v>492.980011</c:v>
                </c:pt>
                <c:pt idx="83">
                  <c:v>494.019989</c:v>
                </c:pt>
                <c:pt idx="84">
                  <c:v>495.0700073</c:v>
                </c:pt>
                <c:pt idx="85">
                  <c:v>495.9700012</c:v>
                </c:pt>
                <c:pt idx="86">
                  <c:v>497.0100098</c:v>
                </c:pt>
                <c:pt idx="87">
                  <c:v>498.0499878</c:v>
                </c:pt>
                <c:pt idx="88">
                  <c:v>498.9500122</c:v>
                </c:pt>
                <c:pt idx="89">
                  <c:v>500.0</c:v>
                </c:pt>
                <c:pt idx="90">
                  <c:v>501.0400085</c:v>
                </c:pt>
                <c:pt idx="91">
                  <c:v>501.9400024</c:v>
                </c:pt>
                <c:pt idx="92">
                  <c:v>502.980011</c:v>
                </c:pt>
                <c:pt idx="93">
                  <c:v>504.019989</c:v>
                </c:pt>
                <c:pt idx="94">
                  <c:v>505.0700073</c:v>
                </c:pt>
                <c:pt idx="95">
                  <c:v>505.9700012</c:v>
                </c:pt>
                <c:pt idx="96">
                  <c:v>507.0100098</c:v>
                </c:pt>
                <c:pt idx="97">
                  <c:v>508.0499878</c:v>
                </c:pt>
                <c:pt idx="98">
                  <c:v>508.9500122</c:v>
                </c:pt>
                <c:pt idx="99">
                  <c:v>510.0</c:v>
                </c:pt>
                <c:pt idx="100">
                  <c:v>511.0400085</c:v>
                </c:pt>
                <c:pt idx="101">
                  <c:v>511.9400024</c:v>
                </c:pt>
                <c:pt idx="102">
                  <c:v>512.9799805</c:v>
                </c:pt>
                <c:pt idx="103">
                  <c:v>514.0200195</c:v>
                </c:pt>
                <c:pt idx="104">
                  <c:v>515.0700073</c:v>
                </c:pt>
                <c:pt idx="105">
                  <c:v>515.9699707</c:v>
                </c:pt>
                <c:pt idx="106">
                  <c:v>517.0100098</c:v>
                </c:pt>
                <c:pt idx="107">
                  <c:v>518.0499878000001</c:v>
                </c:pt>
                <c:pt idx="108">
                  <c:v>518.9500121999999</c:v>
                </c:pt>
                <c:pt idx="109">
                  <c:v>520.0</c:v>
                </c:pt>
                <c:pt idx="110">
                  <c:v>521.039978</c:v>
                </c:pt>
                <c:pt idx="111">
                  <c:v>521.9400024</c:v>
                </c:pt>
                <c:pt idx="112">
                  <c:v>522.9799805</c:v>
                </c:pt>
                <c:pt idx="113">
                  <c:v>524.0200195</c:v>
                </c:pt>
                <c:pt idx="114">
                  <c:v>525.0700073</c:v>
                </c:pt>
                <c:pt idx="115">
                  <c:v>525.9699707</c:v>
                </c:pt>
                <c:pt idx="116">
                  <c:v>527.0100098</c:v>
                </c:pt>
                <c:pt idx="117">
                  <c:v>528.0499878000001</c:v>
                </c:pt>
                <c:pt idx="118">
                  <c:v>528.9500121999999</c:v>
                </c:pt>
                <c:pt idx="119">
                  <c:v>530.0</c:v>
                </c:pt>
                <c:pt idx="120">
                  <c:v>531.039978</c:v>
                </c:pt>
                <c:pt idx="121">
                  <c:v>531.9400024</c:v>
                </c:pt>
                <c:pt idx="122">
                  <c:v>532.9799805</c:v>
                </c:pt>
                <c:pt idx="123">
                  <c:v>534.0200195</c:v>
                </c:pt>
                <c:pt idx="124">
                  <c:v>535.0700073</c:v>
                </c:pt>
                <c:pt idx="125">
                  <c:v>535.9699707</c:v>
                </c:pt>
                <c:pt idx="126">
                  <c:v>537.0100098</c:v>
                </c:pt>
                <c:pt idx="127">
                  <c:v>538.0499878000001</c:v>
                </c:pt>
                <c:pt idx="128">
                  <c:v>538.9500121999999</c:v>
                </c:pt>
                <c:pt idx="129">
                  <c:v>540.0</c:v>
                </c:pt>
                <c:pt idx="130">
                  <c:v>541.039978</c:v>
                </c:pt>
                <c:pt idx="131">
                  <c:v>541.9400024</c:v>
                </c:pt>
                <c:pt idx="132">
                  <c:v>542.9799805</c:v>
                </c:pt>
                <c:pt idx="133">
                  <c:v>544.0200195</c:v>
                </c:pt>
                <c:pt idx="134">
                  <c:v>545.0700073</c:v>
                </c:pt>
                <c:pt idx="135">
                  <c:v>545.9699707</c:v>
                </c:pt>
                <c:pt idx="136">
                  <c:v>547.0100098</c:v>
                </c:pt>
                <c:pt idx="137">
                  <c:v>548.0499878000001</c:v>
                </c:pt>
                <c:pt idx="138">
                  <c:v>548.9500121999999</c:v>
                </c:pt>
                <c:pt idx="139">
                  <c:v>550.0</c:v>
                </c:pt>
                <c:pt idx="140">
                  <c:v>551.039978</c:v>
                </c:pt>
                <c:pt idx="141">
                  <c:v>551.9400024</c:v>
                </c:pt>
                <c:pt idx="142">
                  <c:v>552.9799805</c:v>
                </c:pt>
                <c:pt idx="143">
                  <c:v>554.0200195</c:v>
                </c:pt>
                <c:pt idx="144">
                  <c:v>555.0700073</c:v>
                </c:pt>
                <c:pt idx="145">
                  <c:v>555.9699707</c:v>
                </c:pt>
                <c:pt idx="146">
                  <c:v>557.0100098</c:v>
                </c:pt>
                <c:pt idx="147">
                  <c:v>558.0499878000001</c:v>
                </c:pt>
                <c:pt idx="148">
                  <c:v>558.9500121999999</c:v>
                </c:pt>
                <c:pt idx="149">
                  <c:v>560.0</c:v>
                </c:pt>
                <c:pt idx="150">
                  <c:v>561.0200195</c:v>
                </c:pt>
                <c:pt idx="151">
                  <c:v>562.0499878000001</c:v>
                </c:pt>
                <c:pt idx="152">
                  <c:v>562.9400024</c:v>
                </c:pt>
                <c:pt idx="153">
                  <c:v>563.9699707</c:v>
                </c:pt>
                <c:pt idx="154">
                  <c:v>565.0</c:v>
                </c:pt>
                <c:pt idx="155">
                  <c:v>566.0200195</c:v>
                </c:pt>
                <c:pt idx="156">
                  <c:v>567.0499878000001</c:v>
                </c:pt>
                <c:pt idx="157">
                  <c:v>567.9400024</c:v>
                </c:pt>
                <c:pt idx="158">
                  <c:v>568.9699707</c:v>
                </c:pt>
                <c:pt idx="159">
                  <c:v>570.0</c:v>
                </c:pt>
                <c:pt idx="160">
                  <c:v>571.0200195</c:v>
                </c:pt>
                <c:pt idx="161">
                  <c:v>572.0499878000001</c:v>
                </c:pt>
                <c:pt idx="162">
                  <c:v>572.9400024</c:v>
                </c:pt>
                <c:pt idx="163">
                  <c:v>573.9699707</c:v>
                </c:pt>
                <c:pt idx="164">
                  <c:v>575.0</c:v>
                </c:pt>
                <c:pt idx="165">
                  <c:v>576.0200195</c:v>
                </c:pt>
                <c:pt idx="166">
                  <c:v>577.0499878000001</c:v>
                </c:pt>
                <c:pt idx="167">
                  <c:v>577.9400024</c:v>
                </c:pt>
                <c:pt idx="168">
                  <c:v>578.9699707</c:v>
                </c:pt>
                <c:pt idx="169">
                  <c:v>580.0</c:v>
                </c:pt>
                <c:pt idx="170">
                  <c:v>581.0200195</c:v>
                </c:pt>
                <c:pt idx="171">
                  <c:v>582.0499878000001</c:v>
                </c:pt>
                <c:pt idx="172">
                  <c:v>582.9400024</c:v>
                </c:pt>
                <c:pt idx="173">
                  <c:v>583.9699707</c:v>
                </c:pt>
                <c:pt idx="174">
                  <c:v>585.0</c:v>
                </c:pt>
                <c:pt idx="175">
                  <c:v>586.0200195</c:v>
                </c:pt>
                <c:pt idx="176">
                  <c:v>587.0499878000001</c:v>
                </c:pt>
                <c:pt idx="177">
                  <c:v>587.9400024</c:v>
                </c:pt>
                <c:pt idx="178">
                  <c:v>588.9699707</c:v>
                </c:pt>
              </c:numCache>
            </c:numRef>
          </c:xVal>
          <c:yVal>
            <c:numRef>
              <c:f>Sheet1!$I$2:$I$180</c:f>
              <c:numCache>
                <c:formatCode>General</c:formatCode>
                <c:ptCount val="179"/>
                <c:pt idx="0">
                  <c:v>1.279806018</c:v>
                </c:pt>
                <c:pt idx="1">
                  <c:v>1.276275635</c:v>
                </c:pt>
                <c:pt idx="2">
                  <c:v>1.287724257</c:v>
                </c:pt>
                <c:pt idx="3">
                  <c:v>1.270946622</c:v>
                </c:pt>
                <c:pt idx="4">
                  <c:v>1.253769755</c:v>
                </c:pt>
                <c:pt idx="5">
                  <c:v>1.264931202</c:v>
                </c:pt>
                <c:pt idx="6">
                  <c:v>1.254921436</c:v>
                </c:pt>
                <c:pt idx="7">
                  <c:v>1.261272311</c:v>
                </c:pt>
                <c:pt idx="8">
                  <c:v>1.259188056</c:v>
                </c:pt>
                <c:pt idx="9">
                  <c:v>1.244718909</c:v>
                </c:pt>
                <c:pt idx="10">
                  <c:v>1.279522061</c:v>
                </c:pt>
                <c:pt idx="11">
                  <c:v>1.31840694</c:v>
                </c:pt>
                <c:pt idx="12">
                  <c:v>1.344841361</c:v>
                </c:pt>
                <c:pt idx="13">
                  <c:v>1.374328375</c:v>
                </c:pt>
                <c:pt idx="14">
                  <c:v>1.400606632</c:v>
                </c:pt>
                <c:pt idx="15">
                  <c:v>1.412778258</c:v>
                </c:pt>
                <c:pt idx="16">
                  <c:v>1.401501179</c:v>
                </c:pt>
                <c:pt idx="17">
                  <c:v>1.424768209</c:v>
                </c:pt>
                <c:pt idx="18">
                  <c:v>1.428063273</c:v>
                </c:pt>
                <c:pt idx="19">
                  <c:v>1.449222326</c:v>
                </c:pt>
                <c:pt idx="20">
                  <c:v>1.490772009</c:v>
                </c:pt>
                <c:pt idx="21">
                  <c:v>1.48694253</c:v>
                </c:pt>
                <c:pt idx="22">
                  <c:v>1.45769465</c:v>
                </c:pt>
                <c:pt idx="23">
                  <c:v>1.487944484</c:v>
                </c:pt>
                <c:pt idx="24">
                  <c:v>1.496689081</c:v>
                </c:pt>
                <c:pt idx="25">
                  <c:v>1.479931474</c:v>
                </c:pt>
                <c:pt idx="26">
                  <c:v>1.47471416</c:v>
                </c:pt>
                <c:pt idx="27">
                  <c:v>1.468707561</c:v>
                </c:pt>
                <c:pt idx="28">
                  <c:v>1.473556519</c:v>
                </c:pt>
                <c:pt idx="29">
                  <c:v>1.479888082</c:v>
                </c:pt>
                <c:pt idx="30">
                  <c:v>1.485548735</c:v>
                </c:pt>
                <c:pt idx="31">
                  <c:v>1.524394274</c:v>
                </c:pt>
                <c:pt idx="32">
                  <c:v>1.582140446</c:v>
                </c:pt>
                <c:pt idx="33">
                  <c:v>1.624532461</c:v>
                </c:pt>
                <c:pt idx="34">
                  <c:v>1.668584824</c:v>
                </c:pt>
                <c:pt idx="35">
                  <c:v>1.716245651</c:v>
                </c:pt>
                <c:pt idx="36">
                  <c:v>1.792541862</c:v>
                </c:pt>
                <c:pt idx="37">
                  <c:v>1.872993469</c:v>
                </c:pt>
                <c:pt idx="38">
                  <c:v>1.958618164</c:v>
                </c:pt>
                <c:pt idx="39">
                  <c:v>2.019896984</c:v>
                </c:pt>
                <c:pt idx="40">
                  <c:v>2.082705021</c:v>
                </c:pt>
                <c:pt idx="41">
                  <c:v>2.180838585</c:v>
                </c:pt>
                <c:pt idx="42">
                  <c:v>2.236110687</c:v>
                </c:pt>
                <c:pt idx="43">
                  <c:v>2.319321871</c:v>
                </c:pt>
                <c:pt idx="44">
                  <c:v>2.42361331</c:v>
                </c:pt>
                <c:pt idx="45">
                  <c:v>2.476561546</c:v>
                </c:pt>
                <c:pt idx="46">
                  <c:v>2.557835579</c:v>
                </c:pt>
                <c:pt idx="47">
                  <c:v>2.635881662</c:v>
                </c:pt>
                <c:pt idx="48">
                  <c:v>2.736740828</c:v>
                </c:pt>
                <c:pt idx="49">
                  <c:v>2.833663464</c:v>
                </c:pt>
                <c:pt idx="50">
                  <c:v>2.951053143</c:v>
                </c:pt>
                <c:pt idx="51">
                  <c:v>3.022325277</c:v>
                </c:pt>
                <c:pt idx="52">
                  <c:v>3.120966434</c:v>
                </c:pt>
                <c:pt idx="53">
                  <c:v>3.222622871</c:v>
                </c:pt>
                <c:pt idx="54">
                  <c:v>3.323194504</c:v>
                </c:pt>
                <c:pt idx="55">
                  <c:v>3.413173914</c:v>
                </c:pt>
                <c:pt idx="56">
                  <c:v>3.532926559</c:v>
                </c:pt>
                <c:pt idx="57">
                  <c:v>3.650113344</c:v>
                </c:pt>
                <c:pt idx="58">
                  <c:v>3.763753414</c:v>
                </c:pt>
                <c:pt idx="59">
                  <c:v>3.869075298</c:v>
                </c:pt>
                <c:pt idx="60">
                  <c:v>3.993984222</c:v>
                </c:pt>
                <c:pt idx="61">
                  <c:v>4.061889648</c:v>
                </c:pt>
                <c:pt idx="62">
                  <c:v>4.230205536</c:v>
                </c:pt>
                <c:pt idx="63">
                  <c:v>4.382967949</c:v>
                </c:pt>
                <c:pt idx="64">
                  <c:v>4.493673325</c:v>
                </c:pt>
                <c:pt idx="65">
                  <c:v>4.710502625</c:v>
                </c:pt>
                <c:pt idx="66">
                  <c:v>4.872929573</c:v>
                </c:pt>
                <c:pt idx="67">
                  <c:v>5.064492702</c:v>
                </c:pt>
                <c:pt idx="68">
                  <c:v>5.236883163</c:v>
                </c:pt>
                <c:pt idx="69">
                  <c:v>5.414905548</c:v>
                </c:pt>
                <c:pt idx="70">
                  <c:v>5.595765591</c:v>
                </c:pt>
                <c:pt idx="71">
                  <c:v>5.787871361</c:v>
                </c:pt>
                <c:pt idx="72">
                  <c:v>5.973285675</c:v>
                </c:pt>
                <c:pt idx="73">
                  <c:v>6.151178837</c:v>
                </c:pt>
                <c:pt idx="74">
                  <c:v>6.315589905</c:v>
                </c:pt>
                <c:pt idx="75">
                  <c:v>6.460382938</c:v>
                </c:pt>
                <c:pt idx="76">
                  <c:v>6.655750275</c:v>
                </c:pt>
                <c:pt idx="77">
                  <c:v>6.832345486</c:v>
                </c:pt>
                <c:pt idx="78">
                  <c:v>7.017231464</c:v>
                </c:pt>
                <c:pt idx="79">
                  <c:v>7.183549881</c:v>
                </c:pt>
                <c:pt idx="80">
                  <c:v>7.339176655</c:v>
                </c:pt>
                <c:pt idx="81">
                  <c:v>7.527835369</c:v>
                </c:pt>
                <c:pt idx="82">
                  <c:v>7.762166977</c:v>
                </c:pt>
                <c:pt idx="83">
                  <c:v>7.929392815</c:v>
                </c:pt>
                <c:pt idx="84">
                  <c:v>8.156533241</c:v>
                </c:pt>
                <c:pt idx="85">
                  <c:v>8.309736252</c:v>
                </c:pt>
                <c:pt idx="86">
                  <c:v>8.496801376</c:v>
                </c:pt>
                <c:pt idx="87">
                  <c:v>8.730424881</c:v>
                </c:pt>
                <c:pt idx="88">
                  <c:v>8.867887497</c:v>
                </c:pt>
                <c:pt idx="89">
                  <c:v>9.032284737</c:v>
                </c:pt>
                <c:pt idx="90">
                  <c:v>9.151639938</c:v>
                </c:pt>
                <c:pt idx="91">
                  <c:v>9.305215836</c:v>
                </c:pt>
                <c:pt idx="92">
                  <c:v>9.460344315</c:v>
                </c:pt>
                <c:pt idx="93">
                  <c:v>9.573010445</c:v>
                </c:pt>
                <c:pt idx="94">
                  <c:v>9.662658691</c:v>
                </c:pt>
                <c:pt idx="95">
                  <c:v>9.780648232</c:v>
                </c:pt>
                <c:pt idx="96">
                  <c:v>9.889692307</c:v>
                </c:pt>
                <c:pt idx="97">
                  <c:v>10.06694794</c:v>
                </c:pt>
                <c:pt idx="98">
                  <c:v>10.25768948</c:v>
                </c:pt>
                <c:pt idx="99">
                  <c:v>10.37910748</c:v>
                </c:pt>
                <c:pt idx="100">
                  <c:v>10.51470184</c:v>
                </c:pt>
                <c:pt idx="101">
                  <c:v>10.63902473</c:v>
                </c:pt>
                <c:pt idx="102">
                  <c:v>10.80900478</c:v>
                </c:pt>
                <c:pt idx="103">
                  <c:v>10.98034286</c:v>
                </c:pt>
                <c:pt idx="104">
                  <c:v>11.16393661</c:v>
                </c:pt>
                <c:pt idx="105">
                  <c:v>11.30386353</c:v>
                </c:pt>
                <c:pt idx="106">
                  <c:v>11.43915081</c:v>
                </c:pt>
                <c:pt idx="107">
                  <c:v>11.56624413</c:v>
                </c:pt>
                <c:pt idx="108">
                  <c:v>11.7075491</c:v>
                </c:pt>
                <c:pt idx="109">
                  <c:v>11.81324482</c:v>
                </c:pt>
                <c:pt idx="110">
                  <c:v>11.86738968</c:v>
                </c:pt>
                <c:pt idx="111">
                  <c:v>11.98835182</c:v>
                </c:pt>
                <c:pt idx="112">
                  <c:v>12.08105278</c:v>
                </c:pt>
                <c:pt idx="113">
                  <c:v>12.10197449</c:v>
                </c:pt>
                <c:pt idx="114">
                  <c:v>12.14983749</c:v>
                </c:pt>
                <c:pt idx="115">
                  <c:v>12.14497948</c:v>
                </c:pt>
                <c:pt idx="116">
                  <c:v>12.13627434</c:v>
                </c:pt>
                <c:pt idx="117">
                  <c:v>12.1458416</c:v>
                </c:pt>
                <c:pt idx="118">
                  <c:v>12.19052029</c:v>
                </c:pt>
                <c:pt idx="119">
                  <c:v>12.22600937</c:v>
                </c:pt>
                <c:pt idx="120">
                  <c:v>12.23941803</c:v>
                </c:pt>
                <c:pt idx="121">
                  <c:v>12.22002125</c:v>
                </c:pt>
                <c:pt idx="122">
                  <c:v>12.21925259</c:v>
                </c:pt>
                <c:pt idx="123">
                  <c:v>12.19301796</c:v>
                </c:pt>
                <c:pt idx="124">
                  <c:v>12.19161224</c:v>
                </c:pt>
                <c:pt idx="125">
                  <c:v>12.18491554</c:v>
                </c:pt>
                <c:pt idx="126">
                  <c:v>12.18222237</c:v>
                </c:pt>
                <c:pt idx="127">
                  <c:v>12.21414375</c:v>
                </c:pt>
                <c:pt idx="128">
                  <c:v>12.19110298</c:v>
                </c:pt>
                <c:pt idx="129">
                  <c:v>12.20402622</c:v>
                </c:pt>
                <c:pt idx="130">
                  <c:v>12.20022964</c:v>
                </c:pt>
                <c:pt idx="131">
                  <c:v>12.14941788</c:v>
                </c:pt>
                <c:pt idx="132">
                  <c:v>12.12583828</c:v>
                </c:pt>
                <c:pt idx="133">
                  <c:v>12.11257267</c:v>
                </c:pt>
                <c:pt idx="134">
                  <c:v>12.06905079</c:v>
                </c:pt>
                <c:pt idx="135">
                  <c:v>11.9956131</c:v>
                </c:pt>
                <c:pt idx="136">
                  <c:v>11.93855476</c:v>
                </c:pt>
                <c:pt idx="137">
                  <c:v>11.868433</c:v>
                </c:pt>
                <c:pt idx="138">
                  <c:v>11.78091717</c:v>
                </c:pt>
                <c:pt idx="139">
                  <c:v>11.74402905</c:v>
                </c:pt>
                <c:pt idx="140">
                  <c:v>11.70292473</c:v>
                </c:pt>
                <c:pt idx="141">
                  <c:v>11.65495014</c:v>
                </c:pt>
                <c:pt idx="142">
                  <c:v>11.62221813</c:v>
                </c:pt>
                <c:pt idx="143">
                  <c:v>11.5300684</c:v>
                </c:pt>
                <c:pt idx="144">
                  <c:v>11.42996025</c:v>
                </c:pt>
                <c:pt idx="145">
                  <c:v>11.31954193</c:v>
                </c:pt>
                <c:pt idx="146">
                  <c:v>11.26604462</c:v>
                </c:pt>
                <c:pt idx="147">
                  <c:v>11.18393135</c:v>
                </c:pt>
                <c:pt idx="148">
                  <c:v>11.150774</c:v>
                </c:pt>
                <c:pt idx="149">
                  <c:v>11.09364891</c:v>
                </c:pt>
                <c:pt idx="150">
                  <c:v>10.98311424</c:v>
                </c:pt>
                <c:pt idx="151">
                  <c:v>10.87447929</c:v>
                </c:pt>
                <c:pt idx="152">
                  <c:v>10.76129818</c:v>
                </c:pt>
                <c:pt idx="153">
                  <c:v>10.67030144</c:v>
                </c:pt>
                <c:pt idx="154">
                  <c:v>10.57716274</c:v>
                </c:pt>
                <c:pt idx="155">
                  <c:v>10.48104763</c:v>
                </c:pt>
                <c:pt idx="156">
                  <c:v>10.41606903</c:v>
                </c:pt>
                <c:pt idx="157">
                  <c:v>10.33191109</c:v>
                </c:pt>
                <c:pt idx="158">
                  <c:v>10.25481796</c:v>
                </c:pt>
                <c:pt idx="159">
                  <c:v>10.14950943</c:v>
                </c:pt>
                <c:pt idx="160">
                  <c:v>10.05866051</c:v>
                </c:pt>
                <c:pt idx="161">
                  <c:v>9.956832886</c:v>
                </c:pt>
                <c:pt idx="162">
                  <c:v>9.878815651</c:v>
                </c:pt>
                <c:pt idx="163">
                  <c:v>9.824279785</c:v>
                </c:pt>
                <c:pt idx="164">
                  <c:v>9.724944115</c:v>
                </c:pt>
                <c:pt idx="165">
                  <c:v>9.594388962</c:v>
                </c:pt>
                <c:pt idx="166">
                  <c:v>9.484699249</c:v>
                </c:pt>
                <c:pt idx="167">
                  <c:v>9.37912178</c:v>
                </c:pt>
                <c:pt idx="168">
                  <c:v>9.297497749</c:v>
                </c:pt>
                <c:pt idx="169">
                  <c:v>9.143590927</c:v>
                </c:pt>
                <c:pt idx="170">
                  <c:v>9.000692368</c:v>
                </c:pt>
                <c:pt idx="171">
                  <c:v>8.851608276</c:v>
                </c:pt>
                <c:pt idx="172">
                  <c:v>8.701025009</c:v>
                </c:pt>
                <c:pt idx="173">
                  <c:v>8.576719284</c:v>
                </c:pt>
                <c:pt idx="174">
                  <c:v>8.482602119</c:v>
                </c:pt>
                <c:pt idx="175">
                  <c:v>8.393431664</c:v>
                </c:pt>
                <c:pt idx="176">
                  <c:v>8.231831551000001</c:v>
                </c:pt>
                <c:pt idx="177">
                  <c:v>8.118226051000001</c:v>
                </c:pt>
                <c:pt idx="178">
                  <c:v>8.023601532</c:v>
                </c:pt>
              </c:numCache>
            </c:numRef>
          </c:yVal>
          <c:smooth val="0"/>
        </c:ser>
        <c:ser>
          <c:idx val="8"/>
          <c:order val="8"/>
          <c:tx>
            <c:strRef>
              <c:f>Sheet1!$J$1</c:f>
              <c:strCache>
                <c:ptCount val="1"/>
                <c:pt idx="0">
                  <c:v>[Cu2+]=1.61*10^-11</c:v>
                </c:pt>
              </c:strCache>
            </c:strRef>
          </c:tx>
          <c:spPr>
            <a:ln w="12700"/>
          </c:spPr>
          <c:marker>
            <c:symbol val="none"/>
          </c:marker>
          <c:xVal>
            <c:numRef>
              <c:f>Sheet1!$A$2:$A$180</c:f>
              <c:numCache>
                <c:formatCode>General</c:formatCode>
                <c:ptCount val="179"/>
                <c:pt idx="0">
                  <c:v>411.0700073</c:v>
                </c:pt>
                <c:pt idx="1">
                  <c:v>412.0</c:v>
                </c:pt>
                <c:pt idx="2">
                  <c:v>413.0700073</c:v>
                </c:pt>
                <c:pt idx="3">
                  <c:v>414.0</c:v>
                </c:pt>
                <c:pt idx="4">
                  <c:v>415.0700073</c:v>
                </c:pt>
                <c:pt idx="5">
                  <c:v>416.0</c:v>
                </c:pt>
                <c:pt idx="6">
                  <c:v>417.0700073</c:v>
                </c:pt>
                <c:pt idx="7">
                  <c:v>418.0</c:v>
                </c:pt>
                <c:pt idx="8">
                  <c:v>419.0700073</c:v>
                </c:pt>
                <c:pt idx="9">
                  <c:v>420.0</c:v>
                </c:pt>
                <c:pt idx="10">
                  <c:v>421.0599976</c:v>
                </c:pt>
                <c:pt idx="11">
                  <c:v>421.9599915</c:v>
                </c:pt>
                <c:pt idx="12">
                  <c:v>423.0299988</c:v>
                </c:pt>
                <c:pt idx="13">
                  <c:v>423.9299927</c:v>
                </c:pt>
                <c:pt idx="14">
                  <c:v>425.0</c:v>
                </c:pt>
                <c:pt idx="15">
                  <c:v>426.0599976</c:v>
                </c:pt>
                <c:pt idx="16">
                  <c:v>426.9599915</c:v>
                </c:pt>
                <c:pt idx="17">
                  <c:v>428.0299988</c:v>
                </c:pt>
                <c:pt idx="18">
                  <c:v>428.9299927</c:v>
                </c:pt>
                <c:pt idx="19">
                  <c:v>430.0</c:v>
                </c:pt>
                <c:pt idx="20">
                  <c:v>431.0599976</c:v>
                </c:pt>
                <c:pt idx="21">
                  <c:v>431.9599915</c:v>
                </c:pt>
                <c:pt idx="22">
                  <c:v>433.0299988</c:v>
                </c:pt>
                <c:pt idx="23">
                  <c:v>433.9299927</c:v>
                </c:pt>
                <c:pt idx="24">
                  <c:v>435.0</c:v>
                </c:pt>
                <c:pt idx="25">
                  <c:v>436.0599976</c:v>
                </c:pt>
                <c:pt idx="26">
                  <c:v>436.9599915</c:v>
                </c:pt>
                <c:pt idx="27">
                  <c:v>438.0299988</c:v>
                </c:pt>
                <c:pt idx="28">
                  <c:v>438.9299927</c:v>
                </c:pt>
                <c:pt idx="29">
                  <c:v>440.0</c:v>
                </c:pt>
                <c:pt idx="30">
                  <c:v>441.0599976</c:v>
                </c:pt>
                <c:pt idx="31">
                  <c:v>441.9599915</c:v>
                </c:pt>
                <c:pt idx="32">
                  <c:v>443.0299988</c:v>
                </c:pt>
                <c:pt idx="33">
                  <c:v>443.9299927</c:v>
                </c:pt>
                <c:pt idx="34">
                  <c:v>445.0</c:v>
                </c:pt>
                <c:pt idx="35">
                  <c:v>446.0599976</c:v>
                </c:pt>
                <c:pt idx="36">
                  <c:v>446.9599915</c:v>
                </c:pt>
                <c:pt idx="37">
                  <c:v>448.0299988</c:v>
                </c:pt>
                <c:pt idx="38">
                  <c:v>448.9299927</c:v>
                </c:pt>
                <c:pt idx="39">
                  <c:v>450.0</c:v>
                </c:pt>
                <c:pt idx="40">
                  <c:v>451.0599976</c:v>
                </c:pt>
                <c:pt idx="41">
                  <c:v>451.9599915</c:v>
                </c:pt>
                <c:pt idx="42">
                  <c:v>453.0299988</c:v>
                </c:pt>
                <c:pt idx="43">
                  <c:v>453.9299927</c:v>
                </c:pt>
                <c:pt idx="44">
                  <c:v>455.0</c:v>
                </c:pt>
                <c:pt idx="45">
                  <c:v>456.0599976</c:v>
                </c:pt>
                <c:pt idx="46">
                  <c:v>456.9599915</c:v>
                </c:pt>
                <c:pt idx="47">
                  <c:v>458.0299988</c:v>
                </c:pt>
                <c:pt idx="48">
                  <c:v>458.9299927</c:v>
                </c:pt>
                <c:pt idx="49">
                  <c:v>460.0</c:v>
                </c:pt>
                <c:pt idx="50">
                  <c:v>461.0599976</c:v>
                </c:pt>
                <c:pt idx="51">
                  <c:v>461.9599915</c:v>
                </c:pt>
                <c:pt idx="52">
                  <c:v>463.0299988</c:v>
                </c:pt>
                <c:pt idx="53">
                  <c:v>463.9299927</c:v>
                </c:pt>
                <c:pt idx="54">
                  <c:v>465.0</c:v>
                </c:pt>
                <c:pt idx="55">
                  <c:v>466.0599976</c:v>
                </c:pt>
                <c:pt idx="56">
                  <c:v>466.9599915</c:v>
                </c:pt>
                <c:pt idx="57">
                  <c:v>468.0299988</c:v>
                </c:pt>
                <c:pt idx="58">
                  <c:v>468.9299927</c:v>
                </c:pt>
                <c:pt idx="59">
                  <c:v>470.0</c:v>
                </c:pt>
                <c:pt idx="60">
                  <c:v>471.0599976</c:v>
                </c:pt>
                <c:pt idx="61">
                  <c:v>471.9599915</c:v>
                </c:pt>
                <c:pt idx="62">
                  <c:v>473.0299988</c:v>
                </c:pt>
                <c:pt idx="63">
                  <c:v>473.9299927</c:v>
                </c:pt>
                <c:pt idx="64">
                  <c:v>475.0</c:v>
                </c:pt>
                <c:pt idx="65">
                  <c:v>476.0599976</c:v>
                </c:pt>
                <c:pt idx="66">
                  <c:v>476.9599915</c:v>
                </c:pt>
                <c:pt idx="67">
                  <c:v>478.0299988</c:v>
                </c:pt>
                <c:pt idx="68">
                  <c:v>478.9299927</c:v>
                </c:pt>
                <c:pt idx="69">
                  <c:v>480.0</c:v>
                </c:pt>
                <c:pt idx="70">
                  <c:v>481.0599976</c:v>
                </c:pt>
                <c:pt idx="71">
                  <c:v>481.9599915</c:v>
                </c:pt>
                <c:pt idx="72">
                  <c:v>483.0299988</c:v>
                </c:pt>
                <c:pt idx="73">
                  <c:v>483.9299927</c:v>
                </c:pt>
                <c:pt idx="74">
                  <c:v>485.0</c:v>
                </c:pt>
                <c:pt idx="75">
                  <c:v>486.0599976</c:v>
                </c:pt>
                <c:pt idx="76">
                  <c:v>486.9599915</c:v>
                </c:pt>
                <c:pt idx="77">
                  <c:v>488.0299988</c:v>
                </c:pt>
                <c:pt idx="78">
                  <c:v>488.9299927</c:v>
                </c:pt>
                <c:pt idx="79">
                  <c:v>490.0</c:v>
                </c:pt>
                <c:pt idx="80">
                  <c:v>491.0400085</c:v>
                </c:pt>
                <c:pt idx="81">
                  <c:v>491.9400024</c:v>
                </c:pt>
                <c:pt idx="82">
                  <c:v>492.980011</c:v>
                </c:pt>
                <c:pt idx="83">
                  <c:v>494.019989</c:v>
                </c:pt>
                <c:pt idx="84">
                  <c:v>495.0700073</c:v>
                </c:pt>
                <c:pt idx="85">
                  <c:v>495.9700012</c:v>
                </c:pt>
                <c:pt idx="86">
                  <c:v>497.0100098</c:v>
                </c:pt>
                <c:pt idx="87">
                  <c:v>498.0499878</c:v>
                </c:pt>
                <c:pt idx="88">
                  <c:v>498.9500122</c:v>
                </c:pt>
                <c:pt idx="89">
                  <c:v>500.0</c:v>
                </c:pt>
                <c:pt idx="90">
                  <c:v>501.0400085</c:v>
                </c:pt>
                <c:pt idx="91">
                  <c:v>501.9400024</c:v>
                </c:pt>
                <c:pt idx="92">
                  <c:v>502.980011</c:v>
                </c:pt>
                <c:pt idx="93">
                  <c:v>504.019989</c:v>
                </c:pt>
                <c:pt idx="94">
                  <c:v>505.0700073</c:v>
                </c:pt>
                <c:pt idx="95">
                  <c:v>505.9700012</c:v>
                </c:pt>
                <c:pt idx="96">
                  <c:v>507.0100098</c:v>
                </c:pt>
                <c:pt idx="97">
                  <c:v>508.0499878</c:v>
                </c:pt>
                <c:pt idx="98">
                  <c:v>508.9500122</c:v>
                </c:pt>
                <c:pt idx="99">
                  <c:v>510.0</c:v>
                </c:pt>
                <c:pt idx="100">
                  <c:v>511.0400085</c:v>
                </c:pt>
                <c:pt idx="101">
                  <c:v>511.9400024</c:v>
                </c:pt>
                <c:pt idx="102">
                  <c:v>512.9799805</c:v>
                </c:pt>
                <c:pt idx="103">
                  <c:v>514.0200195</c:v>
                </c:pt>
                <c:pt idx="104">
                  <c:v>515.0700073</c:v>
                </c:pt>
                <c:pt idx="105">
                  <c:v>515.9699707</c:v>
                </c:pt>
                <c:pt idx="106">
                  <c:v>517.0100098</c:v>
                </c:pt>
                <c:pt idx="107">
                  <c:v>518.0499878000001</c:v>
                </c:pt>
                <c:pt idx="108">
                  <c:v>518.9500121999999</c:v>
                </c:pt>
                <c:pt idx="109">
                  <c:v>520.0</c:v>
                </c:pt>
                <c:pt idx="110">
                  <c:v>521.039978</c:v>
                </c:pt>
                <c:pt idx="111">
                  <c:v>521.9400024</c:v>
                </c:pt>
                <c:pt idx="112">
                  <c:v>522.9799805</c:v>
                </c:pt>
                <c:pt idx="113">
                  <c:v>524.0200195</c:v>
                </c:pt>
                <c:pt idx="114">
                  <c:v>525.0700073</c:v>
                </c:pt>
                <c:pt idx="115">
                  <c:v>525.9699707</c:v>
                </c:pt>
                <c:pt idx="116">
                  <c:v>527.0100098</c:v>
                </c:pt>
                <c:pt idx="117">
                  <c:v>528.0499878000001</c:v>
                </c:pt>
                <c:pt idx="118">
                  <c:v>528.9500121999999</c:v>
                </c:pt>
                <c:pt idx="119">
                  <c:v>530.0</c:v>
                </c:pt>
                <c:pt idx="120">
                  <c:v>531.039978</c:v>
                </c:pt>
                <c:pt idx="121">
                  <c:v>531.9400024</c:v>
                </c:pt>
                <c:pt idx="122">
                  <c:v>532.9799805</c:v>
                </c:pt>
                <c:pt idx="123">
                  <c:v>534.0200195</c:v>
                </c:pt>
                <c:pt idx="124">
                  <c:v>535.0700073</c:v>
                </c:pt>
                <c:pt idx="125">
                  <c:v>535.9699707</c:v>
                </c:pt>
                <c:pt idx="126">
                  <c:v>537.0100098</c:v>
                </c:pt>
                <c:pt idx="127">
                  <c:v>538.0499878000001</c:v>
                </c:pt>
                <c:pt idx="128">
                  <c:v>538.9500121999999</c:v>
                </c:pt>
                <c:pt idx="129">
                  <c:v>540.0</c:v>
                </c:pt>
                <c:pt idx="130">
                  <c:v>541.039978</c:v>
                </c:pt>
                <c:pt idx="131">
                  <c:v>541.9400024</c:v>
                </c:pt>
                <c:pt idx="132">
                  <c:v>542.9799805</c:v>
                </c:pt>
                <c:pt idx="133">
                  <c:v>544.0200195</c:v>
                </c:pt>
                <c:pt idx="134">
                  <c:v>545.0700073</c:v>
                </c:pt>
                <c:pt idx="135">
                  <c:v>545.9699707</c:v>
                </c:pt>
                <c:pt idx="136">
                  <c:v>547.0100098</c:v>
                </c:pt>
                <c:pt idx="137">
                  <c:v>548.0499878000001</c:v>
                </c:pt>
                <c:pt idx="138">
                  <c:v>548.9500121999999</c:v>
                </c:pt>
                <c:pt idx="139">
                  <c:v>550.0</c:v>
                </c:pt>
                <c:pt idx="140">
                  <c:v>551.039978</c:v>
                </c:pt>
                <c:pt idx="141">
                  <c:v>551.9400024</c:v>
                </c:pt>
                <c:pt idx="142">
                  <c:v>552.9799805</c:v>
                </c:pt>
                <c:pt idx="143">
                  <c:v>554.0200195</c:v>
                </c:pt>
                <c:pt idx="144">
                  <c:v>555.0700073</c:v>
                </c:pt>
                <c:pt idx="145">
                  <c:v>555.9699707</c:v>
                </c:pt>
                <c:pt idx="146">
                  <c:v>557.0100098</c:v>
                </c:pt>
                <c:pt idx="147">
                  <c:v>558.0499878000001</c:v>
                </c:pt>
                <c:pt idx="148">
                  <c:v>558.9500121999999</c:v>
                </c:pt>
                <c:pt idx="149">
                  <c:v>560.0</c:v>
                </c:pt>
                <c:pt idx="150">
                  <c:v>561.0200195</c:v>
                </c:pt>
                <c:pt idx="151">
                  <c:v>562.0499878000001</c:v>
                </c:pt>
                <c:pt idx="152">
                  <c:v>562.9400024</c:v>
                </c:pt>
                <c:pt idx="153">
                  <c:v>563.9699707</c:v>
                </c:pt>
                <c:pt idx="154">
                  <c:v>565.0</c:v>
                </c:pt>
                <c:pt idx="155">
                  <c:v>566.0200195</c:v>
                </c:pt>
                <c:pt idx="156">
                  <c:v>567.0499878000001</c:v>
                </c:pt>
                <c:pt idx="157">
                  <c:v>567.9400024</c:v>
                </c:pt>
                <c:pt idx="158">
                  <c:v>568.9699707</c:v>
                </c:pt>
                <c:pt idx="159">
                  <c:v>570.0</c:v>
                </c:pt>
                <c:pt idx="160">
                  <c:v>571.0200195</c:v>
                </c:pt>
                <c:pt idx="161">
                  <c:v>572.0499878000001</c:v>
                </c:pt>
                <c:pt idx="162">
                  <c:v>572.9400024</c:v>
                </c:pt>
                <c:pt idx="163">
                  <c:v>573.9699707</c:v>
                </c:pt>
                <c:pt idx="164">
                  <c:v>575.0</c:v>
                </c:pt>
                <c:pt idx="165">
                  <c:v>576.0200195</c:v>
                </c:pt>
                <c:pt idx="166">
                  <c:v>577.0499878000001</c:v>
                </c:pt>
                <c:pt idx="167">
                  <c:v>577.9400024</c:v>
                </c:pt>
                <c:pt idx="168">
                  <c:v>578.9699707</c:v>
                </c:pt>
                <c:pt idx="169">
                  <c:v>580.0</c:v>
                </c:pt>
                <c:pt idx="170">
                  <c:v>581.0200195</c:v>
                </c:pt>
                <c:pt idx="171">
                  <c:v>582.0499878000001</c:v>
                </c:pt>
                <c:pt idx="172">
                  <c:v>582.9400024</c:v>
                </c:pt>
                <c:pt idx="173">
                  <c:v>583.9699707</c:v>
                </c:pt>
                <c:pt idx="174">
                  <c:v>585.0</c:v>
                </c:pt>
                <c:pt idx="175">
                  <c:v>586.0200195</c:v>
                </c:pt>
                <c:pt idx="176">
                  <c:v>587.0499878000001</c:v>
                </c:pt>
                <c:pt idx="177">
                  <c:v>587.9400024</c:v>
                </c:pt>
                <c:pt idx="178">
                  <c:v>588.9699707</c:v>
                </c:pt>
              </c:numCache>
            </c:numRef>
          </c:xVal>
          <c:yVal>
            <c:numRef>
              <c:f>Sheet1!$J$2:$J$180</c:f>
              <c:numCache>
                <c:formatCode>General</c:formatCode>
                <c:ptCount val="179"/>
                <c:pt idx="0">
                  <c:v>1.43366611</c:v>
                </c:pt>
                <c:pt idx="1">
                  <c:v>1.394414783</c:v>
                </c:pt>
                <c:pt idx="2">
                  <c:v>1.405410767</c:v>
                </c:pt>
                <c:pt idx="3">
                  <c:v>1.378268242</c:v>
                </c:pt>
                <c:pt idx="4">
                  <c:v>1.38156271</c:v>
                </c:pt>
                <c:pt idx="5">
                  <c:v>1.368145823</c:v>
                </c:pt>
                <c:pt idx="6">
                  <c:v>1.367290616</c:v>
                </c:pt>
                <c:pt idx="7">
                  <c:v>1.400585413</c:v>
                </c:pt>
                <c:pt idx="8">
                  <c:v>1.427135944</c:v>
                </c:pt>
                <c:pt idx="9">
                  <c:v>1.439620018</c:v>
                </c:pt>
                <c:pt idx="10">
                  <c:v>1.48199451</c:v>
                </c:pt>
                <c:pt idx="11">
                  <c:v>1.526195407</c:v>
                </c:pt>
                <c:pt idx="12">
                  <c:v>1.553594232</c:v>
                </c:pt>
                <c:pt idx="13">
                  <c:v>1.581256747</c:v>
                </c:pt>
                <c:pt idx="14">
                  <c:v>1.586232901</c:v>
                </c:pt>
                <c:pt idx="15">
                  <c:v>1.580783248</c:v>
                </c:pt>
                <c:pt idx="16">
                  <c:v>1.544768691</c:v>
                </c:pt>
                <c:pt idx="17">
                  <c:v>1.548658252</c:v>
                </c:pt>
                <c:pt idx="18">
                  <c:v>1.519135594</c:v>
                </c:pt>
                <c:pt idx="19">
                  <c:v>1.547972918</c:v>
                </c:pt>
                <c:pt idx="20">
                  <c:v>1.582636595</c:v>
                </c:pt>
                <c:pt idx="21">
                  <c:v>1.57942307</c:v>
                </c:pt>
                <c:pt idx="22">
                  <c:v>1.579888821</c:v>
                </c:pt>
                <c:pt idx="23">
                  <c:v>1.587279081</c:v>
                </c:pt>
                <c:pt idx="24">
                  <c:v>1.61883986</c:v>
                </c:pt>
                <c:pt idx="25">
                  <c:v>1.616817236</c:v>
                </c:pt>
                <c:pt idx="26">
                  <c:v>1.614079714</c:v>
                </c:pt>
                <c:pt idx="27">
                  <c:v>1.62398088</c:v>
                </c:pt>
                <c:pt idx="28">
                  <c:v>1.668746948</c:v>
                </c:pt>
                <c:pt idx="29">
                  <c:v>1.709324241</c:v>
                </c:pt>
                <c:pt idx="30">
                  <c:v>1.704583645</c:v>
                </c:pt>
                <c:pt idx="31">
                  <c:v>1.750329733</c:v>
                </c:pt>
                <c:pt idx="32">
                  <c:v>1.803316236</c:v>
                </c:pt>
                <c:pt idx="33">
                  <c:v>1.828722715</c:v>
                </c:pt>
                <c:pt idx="34">
                  <c:v>1.873629093</c:v>
                </c:pt>
                <c:pt idx="35">
                  <c:v>1.918689489</c:v>
                </c:pt>
                <c:pt idx="36">
                  <c:v>1.959513187</c:v>
                </c:pt>
                <c:pt idx="37">
                  <c:v>2.001756191</c:v>
                </c:pt>
                <c:pt idx="38">
                  <c:v>2.085868359</c:v>
                </c:pt>
                <c:pt idx="39">
                  <c:v>2.167519331</c:v>
                </c:pt>
                <c:pt idx="40">
                  <c:v>2.256890774</c:v>
                </c:pt>
                <c:pt idx="41">
                  <c:v>2.372973919</c:v>
                </c:pt>
                <c:pt idx="42">
                  <c:v>2.449611187</c:v>
                </c:pt>
                <c:pt idx="43">
                  <c:v>2.528206348</c:v>
                </c:pt>
                <c:pt idx="44">
                  <c:v>2.677177668</c:v>
                </c:pt>
                <c:pt idx="45">
                  <c:v>2.750628948</c:v>
                </c:pt>
                <c:pt idx="46">
                  <c:v>2.837255478</c:v>
                </c:pt>
                <c:pt idx="47">
                  <c:v>2.894322395</c:v>
                </c:pt>
                <c:pt idx="48">
                  <c:v>2.985392809</c:v>
                </c:pt>
                <c:pt idx="49">
                  <c:v>3.125558138</c:v>
                </c:pt>
                <c:pt idx="50">
                  <c:v>3.234270573</c:v>
                </c:pt>
                <c:pt idx="51">
                  <c:v>3.294837713</c:v>
                </c:pt>
                <c:pt idx="52">
                  <c:v>3.354673862</c:v>
                </c:pt>
                <c:pt idx="53">
                  <c:v>3.47188282</c:v>
                </c:pt>
                <c:pt idx="54">
                  <c:v>3.565823078</c:v>
                </c:pt>
                <c:pt idx="55">
                  <c:v>3.641485453</c:v>
                </c:pt>
                <c:pt idx="56">
                  <c:v>3.770854473</c:v>
                </c:pt>
                <c:pt idx="57">
                  <c:v>3.892234325</c:v>
                </c:pt>
                <c:pt idx="58">
                  <c:v>3.995477676</c:v>
                </c:pt>
                <c:pt idx="59">
                  <c:v>4.103751183</c:v>
                </c:pt>
                <c:pt idx="60">
                  <c:v>4.263672829</c:v>
                </c:pt>
                <c:pt idx="61">
                  <c:v>4.36521244</c:v>
                </c:pt>
                <c:pt idx="62">
                  <c:v>4.536437511</c:v>
                </c:pt>
                <c:pt idx="63">
                  <c:v>4.682838917</c:v>
                </c:pt>
                <c:pt idx="64">
                  <c:v>4.828812599</c:v>
                </c:pt>
                <c:pt idx="65">
                  <c:v>5.052954674</c:v>
                </c:pt>
                <c:pt idx="66">
                  <c:v>5.245531559</c:v>
                </c:pt>
                <c:pt idx="67">
                  <c:v>5.433618546</c:v>
                </c:pt>
                <c:pt idx="68">
                  <c:v>5.590551853</c:v>
                </c:pt>
                <c:pt idx="69">
                  <c:v>5.760581017</c:v>
                </c:pt>
                <c:pt idx="70">
                  <c:v>5.988292217</c:v>
                </c:pt>
                <c:pt idx="71">
                  <c:v>6.176131248</c:v>
                </c:pt>
                <c:pt idx="72">
                  <c:v>6.322276592</c:v>
                </c:pt>
                <c:pt idx="73">
                  <c:v>6.471408367</c:v>
                </c:pt>
                <c:pt idx="74">
                  <c:v>6.645659447</c:v>
                </c:pt>
                <c:pt idx="75">
                  <c:v>6.831255436</c:v>
                </c:pt>
                <c:pt idx="76">
                  <c:v>7.04352951</c:v>
                </c:pt>
                <c:pt idx="77">
                  <c:v>7.235351563</c:v>
                </c:pt>
                <c:pt idx="78">
                  <c:v>7.413321972</c:v>
                </c:pt>
                <c:pt idx="79">
                  <c:v>7.569123745</c:v>
                </c:pt>
                <c:pt idx="80">
                  <c:v>7.732422829</c:v>
                </c:pt>
                <c:pt idx="81">
                  <c:v>7.91654253</c:v>
                </c:pt>
                <c:pt idx="82">
                  <c:v>8.106142998</c:v>
                </c:pt>
                <c:pt idx="83">
                  <c:v>8.276842117</c:v>
                </c:pt>
                <c:pt idx="84">
                  <c:v>8.465001106</c:v>
                </c:pt>
                <c:pt idx="85">
                  <c:v>8.650076866</c:v>
                </c:pt>
                <c:pt idx="86">
                  <c:v>8.843074799</c:v>
                </c:pt>
                <c:pt idx="87">
                  <c:v>9.031327248</c:v>
                </c:pt>
                <c:pt idx="88">
                  <c:v>9.169238091</c:v>
                </c:pt>
                <c:pt idx="89">
                  <c:v>9.332953453</c:v>
                </c:pt>
                <c:pt idx="90">
                  <c:v>9.456628799</c:v>
                </c:pt>
                <c:pt idx="91">
                  <c:v>9.618289948</c:v>
                </c:pt>
                <c:pt idx="92">
                  <c:v>9.792083740000001</c:v>
                </c:pt>
                <c:pt idx="93">
                  <c:v>9.92415905</c:v>
                </c:pt>
                <c:pt idx="94">
                  <c:v>10.0519371</c:v>
                </c:pt>
                <c:pt idx="95">
                  <c:v>10.20970535</c:v>
                </c:pt>
                <c:pt idx="96">
                  <c:v>10.34883499</c:v>
                </c:pt>
                <c:pt idx="97">
                  <c:v>10.49867821</c:v>
                </c:pt>
                <c:pt idx="98">
                  <c:v>10.68716145</c:v>
                </c:pt>
                <c:pt idx="99">
                  <c:v>10.84120369</c:v>
                </c:pt>
                <c:pt idx="100">
                  <c:v>10.98362255</c:v>
                </c:pt>
                <c:pt idx="101">
                  <c:v>11.12111092</c:v>
                </c:pt>
                <c:pt idx="102">
                  <c:v>11.29276752</c:v>
                </c:pt>
                <c:pt idx="103">
                  <c:v>11.40887737</c:v>
                </c:pt>
                <c:pt idx="104">
                  <c:v>11.52734756</c:v>
                </c:pt>
                <c:pt idx="105">
                  <c:v>11.68359375</c:v>
                </c:pt>
                <c:pt idx="106">
                  <c:v>11.82302284</c:v>
                </c:pt>
                <c:pt idx="107">
                  <c:v>11.9855957</c:v>
                </c:pt>
                <c:pt idx="108">
                  <c:v>12.11075878</c:v>
                </c:pt>
                <c:pt idx="109">
                  <c:v>12.160326</c:v>
                </c:pt>
                <c:pt idx="110">
                  <c:v>12.23693657</c:v>
                </c:pt>
                <c:pt idx="111">
                  <c:v>12.36167526</c:v>
                </c:pt>
                <c:pt idx="112">
                  <c:v>12.44921017</c:v>
                </c:pt>
                <c:pt idx="113">
                  <c:v>12.46178246</c:v>
                </c:pt>
                <c:pt idx="114">
                  <c:v>12.52043533</c:v>
                </c:pt>
                <c:pt idx="115">
                  <c:v>12.54520798</c:v>
                </c:pt>
                <c:pt idx="116">
                  <c:v>12.57752609</c:v>
                </c:pt>
                <c:pt idx="117">
                  <c:v>12.59782219</c:v>
                </c:pt>
                <c:pt idx="118">
                  <c:v>12.60310745</c:v>
                </c:pt>
                <c:pt idx="119">
                  <c:v>12.6254797</c:v>
                </c:pt>
                <c:pt idx="120">
                  <c:v>12.62781239</c:v>
                </c:pt>
                <c:pt idx="121">
                  <c:v>12.64761734</c:v>
                </c:pt>
                <c:pt idx="122">
                  <c:v>12.61629868</c:v>
                </c:pt>
                <c:pt idx="123">
                  <c:v>12.61671543</c:v>
                </c:pt>
                <c:pt idx="124">
                  <c:v>12.62862778</c:v>
                </c:pt>
                <c:pt idx="125">
                  <c:v>12.60427856</c:v>
                </c:pt>
                <c:pt idx="126">
                  <c:v>12.62483978</c:v>
                </c:pt>
                <c:pt idx="127">
                  <c:v>12.63313103</c:v>
                </c:pt>
                <c:pt idx="128">
                  <c:v>12.64616585</c:v>
                </c:pt>
                <c:pt idx="129">
                  <c:v>12.68383408</c:v>
                </c:pt>
                <c:pt idx="130">
                  <c:v>12.65072823</c:v>
                </c:pt>
                <c:pt idx="131">
                  <c:v>12.56707001</c:v>
                </c:pt>
                <c:pt idx="132">
                  <c:v>12.54991531</c:v>
                </c:pt>
                <c:pt idx="133">
                  <c:v>12.48872375</c:v>
                </c:pt>
                <c:pt idx="134">
                  <c:v>12.38985348</c:v>
                </c:pt>
                <c:pt idx="135">
                  <c:v>12.3187418</c:v>
                </c:pt>
                <c:pt idx="136">
                  <c:v>12.27847862</c:v>
                </c:pt>
                <c:pt idx="137">
                  <c:v>12.23030663</c:v>
                </c:pt>
                <c:pt idx="138">
                  <c:v>12.16262054</c:v>
                </c:pt>
                <c:pt idx="139">
                  <c:v>12.09633541</c:v>
                </c:pt>
                <c:pt idx="140">
                  <c:v>11.98913956</c:v>
                </c:pt>
                <c:pt idx="141">
                  <c:v>11.93299961</c:v>
                </c:pt>
                <c:pt idx="142">
                  <c:v>11.89448261</c:v>
                </c:pt>
                <c:pt idx="143">
                  <c:v>11.86445045</c:v>
                </c:pt>
                <c:pt idx="144">
                  <c:v>11.78051376</c:v>
                </c:pt>
                <c:pt idx="145">
                  <c:v>11.73000908</c:v>
                </c:pt>
                <c:pt idx="146">
                  <c:v>11.64103317</c:v>
                </c:pt>
                <c:pt idx="147">
                  <c:v>11.55685711</c:v>
                </c:pt>
                <c:pt idx="148">
                  <c:v>11.45108795</c:v>
                </c:pt>
                <c:pt idx="149">
                  <c:v>11.34705448</c:v>
                </c:pt>
                <c:pt idx="150">
                  <c:v>11.2806263</c:v>
                </c:pt>
                <c:pt idx="151">
                  <c:v>11.15937328</c:v>
                </c:pt>
                <c:pt idx="152">
                  <c:v>10.98976135</c:v>
                </c:pt>
                <c:pt idx="153">
                  <c:v>10.86731148</c:v>
                </c:pt>
                <c:pt idx="154">
                  <c:v>10.73159981</c:v>
                </c:pt>
                <c:pt idx="155">
                  <c:v>10.58447552</c:v>
                </c:pt>
                <c:pt idx="156">
                  <c:v>10.46078205</c:v>
                </c:pt>
                <c:pt idx="157">
                  <c:v>10.36707687</c:v>
                </c:pt>
                <c:pt idx="158">
                  <c:v>10.25440407</c:v>
                </c:pt>
                <c:pt idx="159">
                  <c:v>10.13734245</c:v>
                </c:pt>
                <c:pt idx="160">
                  <c:v>10.03871918</c:v>
                </c:pt>
                <c:pt idx="161">
                  <c:v>9.946709633</c:v>
                </c:pt>
                <c:pt idx="162">
                  <c:v>9.818270683</c:v>
                </c:pt>
                <c:pt idx="163">
                  <c:v>9.781728745</c:v>
                </c:pt>
                <c:pt idx="164">
                  <c:v>9.72266674</c:v>
                </c:pt>
                <c:pt idx="165">
                  <c:v>9.628818512</c:v>
                </c:pt>
                <c:pt idx="166">
                  <c:v>9.514769554</c:v>
                </c:pt>
                <c:pt idx="167">
                  <c:v>9.408082962</c:v>
                </c:pt>
                <c:pt idx="168">
                  <c:v>9.323181152</c:v>
                </c:pt>
                <c:pt idx="169">
                  <c:v>9.210468292</c:v>
                </c:pt>
                <c:pt idx="170">
                  <c:v>9.066539764</c:v>
                </c:pt>
                <c:pt idx="171">
                  <c:v>8.954231262</c:v>
                </c:pt>
                <c:pt idx="172">
                  <c:v>8.832462311</c:v>
                </c:pt>
                <c:pt idx="173">
                  <c:v>8.712845802</c:v>
                </c:pt>
                <c:pt idx="174">
                  <c:v>8.613845825</c:v>
                </c:pt>
                <c:pt idx="175">
                  <c:v>8.536456108</c:v>
                </c:pt>
                <c:pt idx="176">
                  <c:v>8.375892639</c:v>
                </c:pt>
                <c:pt idx="177">
                  <c:v>8.234249115000001</c:v>
                </c:pt>
                <c:pt idx="178">
                  <c:v>8.109990120000001</c:v>
                </c:pt>
              </c:numCache>
            </c:numRef>
          </c:yVal>
          <c:smooth val="0"/>
        </c:ser>
        <c:ser>
          <c:idx val="9"/>
          <c:order val="9"/>
          <c:tx>
            <c:strRef>
              <c:f>Sheet1!$K$1</c:f>
              <c:strCache>
                <c:ptCount val="1"/>
                <c:pt idx="0">
                  <c:v>[Cu2+]=1.17*10^-11</c:v>
                </c:pt>
              </c:strCache>
            </c:strRef>
          </c:tx>
          <c:spPr>
            <a:ln w="12700"/>
          </c:spPr>
          <c:marker>
            <c:symbol val="none"/>
          </c:marker>
          <c:xVal>
            <c:numRef>
              <c:f>Sheet1!$A$2:$A$180</c:f>
              <c:numCache>
                <c:formatCode>General</c:formatCode>
                <c:ptCount val="179"/>
                <c:pt idx="0">
                  <c:v>411.0700073</c:v>
                </c:pt>
                <c:pt idx="1">
                  <c:v>412.0</c:v>
                </c:pt>
                <c:pt idx="2">
                  <c:v>413.0700073</c:v>
                </c:pt>
                <c:pt idx="3">
                  <c:v>414.0</c:v>
                </c:pt>
                <c:pt idx="4">
                  <c:v>415.0700073</c:v>
                </c:pt>
                <c:pt idx="5">
                  <c:v>416.0</c:v>
                </c:pt>
                <c:pt idx="6">
                  <c:v>417.0700073</c:v>
                </c:pt>
                <c:pt idx="7">
                  <c:v>418.0</c:v>
                </c:pt>
                <c:pt idx="8">
                  <c:v>419.0700073</c:v>
                </c:pt>
                <c:pt idx="9">
                  <c:v>420.0</c:v>
                </c:pt>
                <c:pt idx="10">
                  <c:v>421.0599976</c:v>
                </c:pt>
                <c:pt idx="11">
                  <c:v>421.9599915</c:v>
                </c:pt>
                <c:pt idx="12">
                  <c:v>423.0299988</c:v>
                </c:pt>
                <c:pt idx="13">
                  <c:v>423.9299927</c:v>
                </c:pt>
                <c:pt idx="14">
                  <c:v>425.0</c:v>
                </c:pt>
                <c:pt idx="15">
                  <c:v>426.0599976</c:v>
                </c:pt>
                <c:pt idx="16">
                  <c:v>426.9599915</c:v>
                </c:pt>
                <c:pt idx="17">
                  <c:v>428.0299988</c:v>
                </c:pt>
                <c:pt idx="18">
                  <c:v>428.9299927</c:v>
                </c:pt>
                <c:pt idx="19">
                  <c:v>430.0</c:v>
                </c:pt>
                <c:pt idx="20">
                  <c:v>431.0599976</c:v>
                </c:pt>
                <c:pt idx="21">
                  <c:v>431.9599915</c:v>
                </c:pt>
                <c:pt idx="22">
                  <c:v>433.0299988</c:v>
                </c:pt>
                <c:pt idx="23">
                  <c:v>433.9299927</c:v>
                </c:pt>
                <c:pt idx="24">
                  <c:v>435.0</c:v>
                </c:pt>
                <c:pt idx="25">
                  <c:v>436.0599976</c:v>
                </c:pt>
                <c:pt idx="26">
                  <c:v>436.9599915</c:v>
                </c:pt>
                <c:pt idx="27">
                  <c:v>438.0299988</c:v>
                </c:pt>
                <c:pt idx="28">
                  <c:v>438.9299927</c:v>
                </c:pt>
                <c:pt idx="29">
                  <c:v>440.0</c:v>
                </c:pt>
                <c:pt idx="30">
                  <c:v>441.0599976</c:v>
                </c:pt>
                <c:pt idx="31">
                  <c:v>441.9599915</c:v>
                </c:pt>
                <c:pt idx="32">
                  <c:v>443.0299988</c:v>
                </c:pt>
                <c:pt idx="33">
                  <c:v>443.9299927</c:v>
                </c:pt>
                <c:pt idx="34">
                  <c:v>445.0</c:v>
                </c:pt>
                <c:pt idx="35">
                  <c:v>446.0599976</c:v>
                </c:pt>
                <c:pt idx="36">
                  <c:v>446.9599915</c:v>
                </c:pt>
                <c:pt idx="37">
                  <c:v>448.0299988</c:v>
                </c:pt>
                <c:pt idx="38">
                  <c:v>448.9299927</c:v>
                </c:pt>
                <c:pt idx="39">
                  <c:v>450.0</c:v>
                </c:pt>
                <c:pt idx="40">
                  <c:v>451.0599976</c:v>
                </c:pt>
                <c:pt idx="41">
                  <c:v>451.9599915</c:v>
                </c:pt>
                <c:pt idx="42">
                  <c:v>453.0299988</c:v>
                </c:pt>
                <c:pt idx="43">
                  <c:v>453.9299927</c:v>
                </c:pt>
                <c:pt idx="44">
                  <c:v>455.0</c:v>
                </c:pt>
                <c:pt idx="45">
                  <c:v>456.0599976</c:v>
                </c:pt>
                <c:pt idx="46">
                  <c:v>456.9599915</c:v>
                </c:pt>
                <c:pt idx="47">
                  <c:v>458.0299988</c:v>
                </c:pt>
                <c:pt idx="48">
                  <c:v>458.9299927</c:v>
                </c:pt>
                <c:pt idx="49">
                  <c:v>460.0</c:v>
                </c:pt>
                <c:pt idx="50">
                  <c:v>461.0599976</c:v>
                </c:pt>
                <c:pt idx="51">
                  <c:v>461.9599915</c:v>
                </c:pt>
                <c:pt idx="52">
                  <c:v>463.0299988</c:v>
                </c:pt>
                <c:pt idx="53">
                  <c:v>463.9299927</c:v>
                </c:pt>
                <c:pt idx="54">
                  <c:v>465.0</c:v>
                </c:pt>
                <c:pt idx="55">
                  <c:v>466.0599976</c:v>
                </c:pt>
                <c:pt idx="56">
                  <c:v>466.9599915</c:v>
                </c:pt>
                <c:pt idx="57">
                  <c:v>468.0299988</c:v>
                </c:pt>
                <c:pt idx="58">
                  <c:v>468.9299927</c:v>
                </c:pt>
                <c:pt idx="59">
                  <c:v>470.0</c:v>
                </c:pt>
                <c:pt idx="60">
                  <c:v>471.0599976</c:v>
                </c:pt>
                <c:pt idx="61">
                  <c:v>471.9599915</c:v>
                </c:pt>
                <c:pt idx="62">
                  <c:v>473.0299988</c:v>
                </c:pt>
                <c:pt idx="63">
                  <c:v>473.9299927</c:v>
                </c:pt>
                <c:pt idx="64">
                  <c:v>475.0</c:v>
                </c:pt>
                <c:pt idx="65">
                  <c:v>476.0599976</c:v>
                </c:pt>
                <c:pt idx="66">
                  <c:v>476.9599915</c:v>
                </c:pt>
                <c:pt idx="67">
                  <c:v>478.0299988</c:v>
                </c:pt>
                <c:pt idx="68">
                  <c:v>478.9299927</c:v>
                </c:pt>
                <c:pt idx="69">
                  <c:v>480.0</c:v>
                </c:pt>
                <c:pt idx="70">
                  <c:v>481.0599976</c:v>
                </c:pt>
                <c:pt idx="71">
                  <c:v>481.9599915</c:v>
                </c:pt>
                <c:pt idx="72">
                  <c:v>483.0299988</c:v>
                </c:pt>
                <c:pt idx="73">
                  <c:v>483.9299927</c:v>
                </c:pt>
                <c:pt idx="74">
                  <c:v>485.0</c:v>
                </c:pt>
                <c:pt idx="75">
                  <c:v>486.0599976</c:v>
                </c:pt>
                <c:pt idx="76">
                  <c:v>486.9599915</c:v>
                </c:pt>
                <c:pt idx="77">
                  <c:v>488.0299988</c:v>
                </c:pt>
                <c:pt idx="78">
                  <c:v>488.9299927</c:v>
                </c:pt>
                <c:pt idx="79">
                  <c:v>490.0</c:v>
                </c:pt>
                <c:pt idx="80">
                  <c:v>491.0400085</c:v>
                </c:pt>
                <c:pt idx="81">
                  <c:v>491.9400024</c:v>
                </c:pt>
                <c:pt idx="82">
                  <c:v>492.980011</c:v>
                </c:pt>
                <c:pt idx="83">
                  <c:v>494.019989</c:v>
                </c:pt>
                <c:pt idx="84">
                  <c:v>495.0700073</c:v>
                </c:pt>
                <c:pt idx="85">
                  <c:v>495.9700012</c:v>
                </c:pt>
                <c:pt idx="86">
                  <c:v>497.0100098</c:v>
                </c:pt>
                <c:pt idx="87">
                  <c:v>498.0499878</c:v>
                </c:pt>
                <c:pt idx="88">
                  <c:v>498.9500122</c:v>
                </c:pt>
                <c:pt idx="89">
                  <c:v>500.0</c:v>
                </c:pt>
                <c:pt idx="90">
                  <c:v>501.0400085</c:v>
                </c:pt>
                <c:pt idx="91">
                  <c:v>501.9400024</c:v>
                </c:pt>
                <c:pt idx="92">
                  <c:v>502.980011</c:v>
                </c:pt>
                <c:pt idx="93">
                  <c:v>504.019989</c:v>
                </c:pt>
                <c:pt idx="94">
                  <c:v>505.0700073</c:v>
                </c:pt>
                <c:pt idx="95">
                  <c:v>505.9700012</c:v>
                </c:pt>
                <c:pt idx="96">
                  <c:v>507.0100098</c:v>
                </c:pt>
                <c:pt idx="97">
                  <c:v>508.0499878</c:v>
                </c:pt>
                <c:pt idx="98">
                  <c:v>508.9500122</c:v>
                </c:pt>
                <c:pt idx="99">
                  <c:v>510.0</c:v>
                </c:pt>
                <c:pt idx="100">
                  <c:v>511.0400085</c:v>
                </c:pt>
                <c:pt idx="101">
                  <c:v>511.9400024</c:v>
                </c:pt>
                <c:pt idx="102">
                  <c:v>512.9799805</c:v>
                </c:pt>
                <c:pt idx="103">
                  <c:v>514.0200195</c:v>
                </c:pt>
                <c:pt idx="104">
                  <c:v>515.0700073</c:v>
                </c:pt>
                <c:pt idx="105">
                  <c:v>515.9699707</c:v>
                </c:pt>
                <c:pt idx="106">
                  <c:v>517.0100098</c:v>
                </c:pt>
                <c:pt idx="107">
                  <c:v>518.0499878000001</c:v>
                </c:pt>
                <c:pt idx="108">
                  <c:v>518.9500121999999</c:v>
                </c:pt>
                <c:pt idx="109">
                  <c:v>520.0</c:v>
                </c:pt>
                <c:pt idx="110">
                  <c:v>521.039978</c:v>
                </c:pt>
                <c:pt idx="111">
                  <c:v>521.9400024</c:v>
                </c:pt>
                <c:pt idx="112">
                  <c:v>522.9799805</c:v>
                </c:pt>
                <c:pt idx="113">
                  <c:v>524.0200195</c:v>
                </c:pt>
                <c:pt idx="114">
                  <c:v>525.0700073</c:v>
                </c:pt>
                <c:pt idx="115">
                  <c:v>525.9699707</c:v>
                </c:pt>
                <c:pt idx="116">
                  <c:v>527.0100098</c:v>
                </c:pt>
                <c:pt idx="117">
                  <c:v>528.0499878000001</c:v>
                </c:pt>
                <c:pt idx="118">
                  <c:v>528.9500121999999</c:v>
                </c:pt>
                <c:pt idx="119">
                  <c:v>530.0</c:v>
                </c:pt>
                <c:pt idx="120">
                  <c:v>531.039978</c:v>
                </c:pt>
                <c:pt idx="121">
                  <c:v>531.9400024</c:v>
                </c:pt>
                <c:pt idx="122">
                  <c:v>532.9799805</c:v>
                </c:pt>
                <c:pt idx="123">
                  <c:v>534.0200195</c:v>
                </c:pt>
                <c:pt idx="124">
                  <c:v>535.0700073</c:v>
                </c:pt>
                <c:pt idx="125">
                  <c:v>535.9699707</c:v>
                </c:pt>
                <c:pt idx="126">
                  <c:v>537.0100098</c:v>
                </c:pt>
                <c:pt idx="127">
                  <c:v>538.0499878000001</c:v>
                </c:pt>
                <c:pt idx="128">
                  <c:v>538.9500121999999</c:v>
                </c:pt>
                <c:pt idx="129">
                  <c:v>540.0</c:v>
                </c:pt>
                <c:pt idx="130">
                  <c:v>541.039978</c:v>
                </c:pt>
                <c:pt idx="131">
                  <c:v>541.9400024</c:v>
                </c:pt>
                <c:pt idx="132">
                  <c:v>542.9799805</c:v>
                </c:pt>
                <c:pt idx="133">
                  <c:v>544.0200195</c:v>
                </c:pt>
                <c:pt idx="134">
                  <c:v>545.0700073</c:v>
                </c:pt>
                <c:pt idx="135">
                  <c:v>545.9699707</c:v>
                </c:pt>
                <c:pt idx="136">
                  <c:v>547.0100098</c:v>
                </c:pt>
                <c:pt idx="137">
                  <c:v>548.0499878000001</c:v>
                </c:pt>
                <c:pt idx="138">
                  <c:v>548.9500121999999</c:v>
                </c:pt>
                <c:pt idx="139">
                  <c:v>550.0</c:v>
                </c:pt>
                <c:pt idx="140">
                  <c:v>551.039978</c:v>
                </c:pt>
                <c:pt idx="141">
                  <c:v>551.9400024</c:v>
                </c:pt>
                <c:pt idx="142">
                  <c:v>552.9799805</c:v>
                </c:pt>
                <c:pt idx="143">
                  <c:v>554.0200195</c:v>
                </c:pt>
                <c:pt idx="144">
                  <c:v>555.0700073</c:v>
                </c:pt>
                <c:pt idx="145">
                  <c:v>555.9699707</c:v>
                </c:pt>
                <c:pt idx="146">
                  <c:v>557.0100098</c:v>
                </c:pt>
                <c:pt idx="147">
                  <c:v>558.0499878000001</c:v>
                </c:pt>
                <c:pt idx="148">
                  <c:v>558.9500121999999</c:v>
                </c:pt>
                <c:pt idx="149">
                  <c:v>560.0</c:v>
                </c:pt>
                <c:pt idx="150">
                  <c:v>561.0200195</c:v>
                </c:pt>
                <c:pt idx="151">
                  <c:v>562.0499878000001</c:v>
                </c:pt>
                <c:pt idx="152">
                  <c:v>562.9400024</c:v>
                </c:pt>
                <c:pt idx="153">
                  <c:v>563.9699707</c:v>
                </c:pt>
                <c:pt idx="154">
                  <c:v>565.0</c:v>
                </c:pt>
                <c:pt idx="155">
                  <c:v>566.0200195</c:v>
                </c:pt>
                <c:pt idx="156">
                  <c:v>567.0499878000001</c:v>
                </c:pt>
                <c:pt idx="157">
                  <c:v>567.9400024</c:v>
                </c:pt>
                <c:pt idx="158">
                  <c:v>568.9699707</c:v>
                </c:pt>
                <c:pt idx="159">
                  <c:v>570.0</c:v>
                </c:pt>
                <c:pt idx="160">
                  <c:v>571.0200195</c:v>
                </c:pt>
                <c:pt idx="161">
                  <c:v>572.0499878000001</c:v>
                </c:pt>
                <c:pt idx="162">
                  <c:v>572.9400024</c:v>
                </c:pt>
                <c:pt idx="163">
                  <c:v>573.9699707</c:v>
                </c:pt>
                <c:pt idx="164">
                  <c:v>575.0</c:v>
                </c:pt>
                <c:pt idx="165">
                  <c:v>576.0200195</c:v>
                </c:pt>
                <c:pt idx="166">
                  <c:v>577.0499878000001</c:v>
                </c:pt>
                <c:pt idx="167">
                  <c:v>577.9400024</c:v>
                </c:pt>
                <c:pt idx="168">
                  <c:v>578.9699707</c:v>
                </c:pt>
                <c:pt idx="169">
                  <c:v>580.0</c:v>
                </c:pt>
                <c:pt idx="170">
                  <c:v>581.0200195</c:v>
                </c:pt>
                <c:pt idx="171">
                  <c:v>582.0499878000001</c:v>
                </c:pt>
                <c:pt idx="172">
                  <c:v>582.9400024</c:v>
                </c:pt>
                <c:pt idx="173">
                  <c:v>583.9699707</c:v>
                </c:pt>
                <c:pt idx="174">
                  <c:v>585.0</c:v>
                </c:pt>
                <c:pt idx="175">
                  <c:v>586.0200195</c:v>
                </c:pt>
                <c:pt idx="176">
                  <c:v>587.0499878000001</c:v>
                </c:pt>
                <c:pt idx="177">
                  <c:v>587.9400024</c:v>
                </c:pt>
                <c:pt idx="178">
                  <c:v>588.9699707</c:v>
                </c:pt>
              </c:numCache>
            </c:numRef>
          </c:xVal>
          <c:yVal>
            <c:numRef>
              <c:f>Sheet1!$K$2:$K$180</c:f>
              <c:numCache>
                <c:formatCode>General</c:formatCode>
                <c:ptCount val="179"/>
                <c:pt idx="0">
                  <c:v>1.545791745</c:v>
                </c:pt>
                <c:pt idx="1">
                  <c:v>1.526141882</c:v>
                </c:pt>
                <c:pt idx="2">
                  <c:v>1.530197382</c:v>
                </c:pt>
                <c:pt idx="3">
                  <c:v>1.501077771</c:v>
                </c:pt>
                <c:pt idx="4">
                  <c:v>1.470755696</c:v>
                </c:pt>
                <c:pt idx="5">
                  <c:v>1.499043703</c:v>
                </c:pt>
                <c:pt idx="6">
                  <c:v>1.497707367</c:v>
                </c:pt>
                <c:pt idx="7">
                  <c:v>1.55204916</c:v>
                </c:pt>
                <c:pt idx="8">
                  <c:v>1.589342952</c:v>
                </c:pt>
                <c:pt idx="9">
                  <c:v>1.590270877</c:v>
                </c:pt>
                <c:pt idx="10">
                  <c:v>1.605009079</c:v>
                </c:pt>
                <c:pt idx="11">
                  <c:v>1.646124482</c:v>
                </c:pt>
                <c:pt idx="12">
                  <c:v>1.679624796</c:v>
                </c:pt>
                <c:pt idx="13">
                  <c:v>1.753356218</c:v>
                </c:pt>
                <c:pt idx="14">
                  <c:v>1.764695168</c:v>
                </c:pt>
                <c:pt idx="15">
                  <c:v>1.783189178</c:v>
                </c:pt>
                <c:pt idx="16">
                  <c:v>1.768362284</c:v>
                </c:pt>
                <c:pt idx="17">
                  <c:v>1.776859403</c:v>
                </c:pt>
                <c:pt idx="18">
                  <c:v>1.746422291</c:v>
                </c:pt>
                <c:pt idx="19">
                  <c:v>1.734952569</c:v>
                </c:pt>
                <c:pt idx="20">
                  <c:v>1.731338024</c:v>
                </c:pt>
                <c:pt idx="21">
                  <c:v>1.714613557</c:v>
                </c:pt>
                <c:pt idx="22">
                  <c:v>1.71490562</c:v>
                </c:pt>
                <c:pt idx="23">
                  <c:v>1.716146588</c:v>
                </c:pt>
                <c:pt idx="24">
                  <c:v>1.730967641</c:v>
                </c:pt>
                <c:pt idx="25">
                  <c:v>1.697567582</c:v>
                </c:pt>
                <c:pt idx="26">
                  <c:v>1.712157249</c:v>
                </c:pt>
                <c:pt idx="27">
                  <c:v>1.752939463</c:v>
                </c:pt>
                <c:pt idx="28">
                  <c:v>1.784228325</c:v>
                </c:pt>
                <c:pt idx="29">
                  <c:v>1.818512321</c:v>
                </c:pt>
                <c:pt idx="30">
                  <c:v>1.85182476</c:v>
                </c:pt>
                <c:pt idx="31">
                  <c:v>1.896890402</c:v>
                </c:pt>
                <c:pt idx="32">
                  <c:v>1.966827989</c:v>
                </c:pt>
                <c:pt idx="33">
                  <c:v>2.011600018</c:v>
                </c:pt>
                <c:pt idx="34">
                  <c:v>2.034315586</c:v>
                </c:pt>
                <c:pt idx="35">
                  <c:v>2.118554354</c:v>
                </c:pt>
                <c:pt idx="36">
                  <c:v>2.136939287</c:v>
                </c:pt>
                <c:pt idx="37">
                  <c:v>2.191301107</c:v>
                </c:pt>
                <c:pt idx="38">
                  <c:v>2.255825043</c:v>
                </c:pt>
                <c:pt idx="39">
                  <c:v>2.277929783</c:v>
                </c:pt>
                <c:pt idx="40">
                  <c:v>2.333057165</c:v>
                </c:pt>
                <c:pt idx="41">
                  <c:v>2.428657532</c:v>
                </c:pt>
                <c:pt idx="42">
                  <c:v>2.503021955</c:v>
                </c:pt>
                <c:pt idx="43">
                  <c:v>2.597175837</c:v>
                </c:pt>
                <c:pt idx="44">
                  <c:v>2.730679274</c:v>
                </c:pt>
                <c:pt idx="45">
                  <c:v>2.792323589</c:v>
                </c:pt>
                <c:pt idx="46">
                  <c:v>2.892466545</c:v>
                </c:pt>
                <c:pt idx="47">
                  <c:v>2.954853535</c:v>
                </c:pt>
                <c:pt idx="48">
                  <c:v>3.078467369</c:v>
                </c:pt>
                <c:pt idx="49">
                  <c:v>3.170428038</c:v>
                </c:pt>
                <c:pt idx="50">
                  <c:v>3.331235886</c:v>
                </c:pt>
                <c:pt idx="51">
                  <c:v>3.410933733</c:v>
                </c:pt>
                <c:pt idx="52">
                  <c:v>3.509348154</c:v>
                </c:pt>
                <c:pt idx="53">
                  <c:v>3.631837368</c:v>
                </c:pt>
                <c:pt idx="54">
                  <c:v>3.725815773</c:v>
                </c:pt>
                <c:pt idx="55">
                  <c:v>3.817875862</c:v>
                </c:pt>
                <c:pt idx="56">
                  <c:v>3.954582691</c:v>
                </c:pt>
                <c:pt idx="57">
                  <c:v>4.135463715</c:v>
                </c:pt>
                <c:pt idx="58">
                  <c:v>4.243772507</c:v>
                </c:pt>
                <c:pt idx="59">
                  <c:v>4.356085777</c:v>
                </c:pt>
                <c:pt idx="60">
                  <c:v>4.479673386</c:v>
                </c:pt>
                <c:pt idx="61">
                  <c:v>4.595135212</c:v>
                </c:pt>
                <c:pt idx="62">
                  <c:v>4.788928032</c:v>
                </c:pt>
                <c:pt idx="63">
                  <c:v>4.943811417</c:v>
                </c:pt>
                <c:pt idx="64">
                  <c:v>5.076587677</c:v>
                </c:pt>
                <c:pt idx="65">
                  <c:v>5.264533997</c:v>
                </c:pt>
                <c:pt idx="66">
                  <c:v>5.442293167</c:v>
                </c:pt>
                <c:pt idx="67">
                  <c:v>5.613296509</c:v>
                </c:pt>
                <c:pt idx="68">
                  <c:v>5.777109146</c:v>
                </c:pt>
                <c:pt idx="69">
                  <c:v>5.930901051</c:v>
                </c:pt>
                <c:pt idx="70">
                  <c:v>6.105349541</c:v>
                </c:pt>
                <c:pt idx="71">
                  <c:v>6.2758255</c:v>
                </c:pt>
                <c:pt idx="72">
                  <c:v>6.442657471</c:v>
                </c:pt>
                <c:pt idx="73">
                  <c:v>6.555301189</c:v>
                </c:pt>
                <c:pt idx="74">
                  <c:v>6.717039108</c:v>
                </c:pt>
                <c:pt idx="75">
                  <c:v>6.882133484</c:v>
                </c:pt>
                <c:pt idx="76">
                  <c:v>7.076063156</c:v>
                </c:pt>
                <c:pt idx="77">
                  <c:v>7.293822289</c:v>
                </c:pt>
                <c:pt idx="78">
                  <c:v>7.458566189</c:v>
                </c:pt>
                <c:pt idx="79">
                  <c:v>7.629907131</c:v>
                </c:pt>
                <c:pt idx="80">
                  <c:v>7.757450581</c:v>
                </c:pt>
                <c:pt idx="81">
                  <c:v>7.920467854</c:v>
                </c:pt>
                <c:pt idx="82">
                  <c:v>8.132766724</c:v>
                </c:pt>
                <c:pt idx="83">
                  <c:v>8.323407173</c:v>
                </c:pt>
                <c:pt idx="84">
                  <c:v>8.521206856</c:v>
                </c:pt>
                <c:pt idx="85">
                  <c:v>8.710979461999999</c:v>
                </c:pt>
                <c:pt idx="86">
                  <c:v>8.900979996</c:v>
                </c:pt>
                <c:pt idx="87">
                  <c:v>9.130344391</c:v>
                </c:pt>
                <c:pt idx="88">
                  <c:v>9.285431862</c:v>
                </c:pt>
                <c:pt idx="89">
                  <c:v>9.469969749</c:v>
                </c:pt>
                <c:pt idx="90">
                  <c:v>9.631869316</c:v>
                </c:pt>
                <c:pt idx="91">
                  <c:v>9.821011543</c:v>
                </c:pt>
                <c:pt idx="92">
                  <c:v>9.992237091</c:v>
                </c:pt>
                <c:pt idx="93">
                  <c:v>10.15894222</c:v>
                </c:pt>
                <c:pt idx="94">
                  <c:v>10.29444408</c:v>
                </c:pt>
                <c:pt idx="95">
                  <c:v>10.46965313</c:v>
                </c:pt>
                <c:pt idx="96">
                  <c:v>10.609231</c:v>
                </c:pt>
                <c:pt idx="97">
                  <c:v>10.75616074</c:v>
                </c:pt>
                <c:pt idx="98">
                  <c:v>10.96575165</c:v>
                </c:pt>
                <c:pt idx="99">
                  <c:v>11.12972641</c:v>
                </c:pt>
                <c:pt idx="100">
                  <c:v>11.19913101</c:v>
                </c:pt>
                <c:pt idx="101">
                  <c:v>11.34473419</c:v>
                </c:pt>
                <c:pt idx="102">
                  <c:v>11.45271397</c:v>
                </c:pt>
                <c:pt idx="103">
                  <c:v>11.59261417</c:v>
                </c:pt>
                <c:pt idx="104">
                  <c:v>11.70617867</c:v>
                </c:pt>
                <c:pt idx="105">
                  <c:v>11.859869</c:v>
                </c:pt>
                <c:pt idx="106">
                  <c:v>11.98863983</c:v>
                </c:pt>
                <c:pt idx="107">
                  <c:v>12.07265282</c:v>
                </c:pt>
                <c:pt idx="108">
                  <c:v>12.17739773</c:v>
                </c:pt>
                <c:pt idx="109">
                  <c:v>12.28839874</c:v>
                </c:pt>
                <c:pt idx="110">
                  <c:v>12.35822105</c:v>
                </c:pt>
                <c:pt idx="111">
                  <c:v>12.47341156</c:v>
                </c:pt>
                <c:pt idx="112">
                  <c:v>12.59649086</c:v>
                </c:pt>
                <c:pt idx="113">
                  <c:v>12.64568329</c:v>
                </c:pt>
                <c:pt idx="114">
                  <c:v>12.68855858</c:v>
                </c:pt>
                <c:pt idx="115">
                  <c:v>12.73446465</c:v>
                </c:pt>
                <c:pt idx="116">
                  <c:v>12.74027538</c:v>
                </c:pt>
                <c:pt idx="117">
                  <c:v>12.73565483</c:v>
                </c:pt>
                <c:pt idx="118">
                  <c:v>12.72728539</c:v>
                </c:pt>
                <c:pt idx="119">
                  <c:v>12.70960617</c:v>
                </c:pt>
                <c:pt idx="120">
                  <c:v>12.7083559</c:v>
                </c:pt>
                <c:pt idx="121">
                  <c:v>12.69713688</c:v>
                </c:pt>
                <c:pt idx="122">
                  <c:v>12.62652779</c:v>
                </c:pt>
                <c:pt idx="123">
                  <c:v>12.61737919</c:v>
                </c:pt>
                <c:pt idx="124">
                  <c:v>12.57719612</c:v>
                </c:pt>
                <c:pt idx="125">
                  <c:v>12.56848717</c:v>
                </c:pt>
                <c:pt idx="126">
                  <c:v>12.57134056</c:v>
                </c:pt>
                <c:pt idx="127">
                  <c:v>12.60260296</c:v>
                </c:pt>
                <c:pt idx="128">
                  <c:v>12.528162</c:v>
                </c:pt>
                <c:pt idx="129">
                  <c:v>12.49145126</c:v>
                </c:pt>
                <c:pt idx="130">
                  <c:v>12.50105858</c:v>
                </c:pt>
                <c:pt idx="131">
                  <c:v>12.499053</c:v>
                </c:pt>
                <c:pt idx="132">
                  <c:v>12.48846626</c:v>
                </c:pt>
                <c:pt idx="133">
                  <c:v>12.46209145</c:v>
                </c:pt>
                <c:pt idx="134">
                  <c:v>12.42358685</c:v>
                </c:pt>
                <c:pt idx="135">
                  <c:v>12.36736012</c:v>
                </c:pt>
                <c:pt idx="136">
                  <c:v>12.31305504</c:v>
                </c:pt>
                <c:pt idx="137">
                  <c:v>12.28524113</c:v>
                </c:pt>
                <c:pt idx="138">
                  <c:v>12.22961617</c:v>
                </c:pt>
                <c:pt idx="139">
                  <c:v>12.13247681</c:v>
                </c:pt>
                <c:pt idx="140">
                  <c:v>12.08924866</c:v>
                </c:pt>
                <c:pt idx="141">
                  <c:v>12.01139164</c:v>
                </c:pt>
                <c:pt idx="142">
                  <c:v>11.98541737</c:v>
                </c:pt>
                <c:pt idx="143">
                  <c:v>11.93892956</c:v>
                </c:pt>
                <c:pt idx="144">
                  <c:v>11.83669758</c:v>
                </c:pt>
                <c:pt idx="145">
                  <c:v>11.77042198</c:v>
                </c:pt>
                <c:pt idx="146">
                  <c:v>11.71879482</c:v>
                </c:pt>
                <c:pt idx="147">
                  <c:v>11.63344002</c:v>
                </c:pt>
                <c:pt idx="148">
                  <c:v>11.56512451</c:v>
                </c:pt>
                <c:pt idx="149">
                  <c:v>11.45464897</c:v>
                </c:pt>
                <c:pt idx="150">
                  <c:v>11.33670235</c:v>
                </c:pt>
                <c:pt idx="151">
                  <c:v>11.27198982</c:v>
                </c:pt>
                <c:pt idx="152">
                  <c:v>11.17681599</c:v>
                </c:pt>
                <c:pt idx="153">
                  <c:v>11.03210163</c:v>
                </c:pt>
                <c:pt idx="154">
                  <c:v>10.90921497</c:v>
                </c:pt>
                <c:pt idx="155">
                  <c:v>10.77116776</c:v>
                </c:pt>
                <c:pt idx="156">
                  <c:v>10.64079094</c:v>
                </c:pt>
                <c:pt idx="157">
                  <c:v>10.51540375</c:v>
                </c:pt>
                <c:pt idx="158">
                  <c:v>10.40869904</c:v>
                </c:pt>
                <c:pt idx="159">
                  <c:v>10.29136848</c:v>
                </c:pt>
                <c:pt idx="160">
                  <c:v>10.18739605</c:v>
                </c:pt>
                <c:pt idx="161">
                  <c:v>10.01109886</c:v>
                </c:pt>
                <c:pt idx="162">
                  <c:v>9.915690422</c:v>
                </c:pt>
                <c:pt idx="163">
                  <c:v>9.793551445</c:v>
                </c:pt>
                <c:pt idx="164">
                  <c:v>9.663222313</c:v>
                </c:pt>
                <c:pt idx="165">
                  <c:v>9.533502579</c:v>
                </c:pt>
                <c:pt idx="166">
                  <c:v>9.39752388</c:v>
                </c:pt>
                <c:pt idx="167">
                  <c:v>9.308118820000001</c:v>
                </c:pt>
                <c:pt idx="168">
                  <c:v>9.224878310999999</c:v>
                </c:pt>
                <c:pt idx="169">
                  <c:v>9.084645271</c:v>
                </c:pt>
                <c:pt idx="170">
                  <c:v>8.979676247</c:v>
                </c:pt>
                <c:pt idx="171">
                  <c:v>8.874707222</c:v>
                </c:pt>
                <c:pt idx="172">
                  <c:v>8.793720245</c:v>
                </c:pt>
                <c:pt idx="173">
                  <c:v>8.722833633</c:v>
                </c:pt>
                <c:pt idx="174">
                  <c:v>8.567955971</c:v>
                </c:pt>
                <c:pt idx="175">
                  <c:v>8.465097427</c:v>
                </c:pt>
                <c:pt idx="176">
                  <c:v>8.339420319</c:v>
                </c:pt>
                <c:pt idx="177">
                  <c:v>8.199995995</c:v>
                </c:pt>
                <c:pt idx="178">
                  <c:v>8.136790276</c:v>
                </c:pt>
              </c:numCache>
            </c:numRef>
          </c:yVal>
          <c:smooth val="0"/>
        </c:ser>
        <c:ser>
          <c:idx val="10"/>
          <c:order val="10"/>
          <c:tx>
            <c:strRef>
              <c:f>Sheet1!$L$1</c:f>
              <c:strCache>
                <c:ptCount val="1"/>
                <c:pt idx="0">
                  <c:v>[Cu2+]=9.12*10^-12</c:v>
                </c:pt>
              </c:strCache>
            </c:strRef>
          </c:tx>
          <c:spPr>
            <a:ln w="12700"/>
          </c:spPr>
          <c:marker>
            <c:symbol val="none"/>
          </c:marker>
          <c:xVal>
            <c:numRef>
              <c:f>Sheet1!$A$2:$A$180</c:f>
              <c:numCache>
                <c:formatCode>General</c:formatCode>
                <c:ptCount val="179"/>
                <c:pt idx="0">
                  <c:v>411.0700073</c:v>
                </c:pt>
                <c:pt idx="1">
                  <c:v>412.0</c:v>
                </c:pt>
                <c:pt idx="2">
                  <c:v>413.0700073</c:v>
                </c:pt>
                <c:pt idx="3">
                  <c:v>414.0</c:v>
                </c:pt>
                <c:pt idx="4">
                  <c:v>415.0700073</c:v>
                </c:pt>
                <c:pt idx="5">
                  <c:v>416.0</c:v>
                </c:pt>
                <c:pt idx="6">
                  <c:v>417.0700073</c:v>
                </c:pt>
                <c:pt idx="7">
                  <c:v>418.0</c:v>
                </c:pt>
                <c:pt idx="8">
                  <c:v>419.0700073</c:v>
                </c:pt>
                <c:pt idx="9">
                  <c:v>420.0</c:v>
                </c:pt>
                <c:pt idx="10">
                  <c:v>421.0599976</c:v>
                </c:pt>
                <c:pt idx="11">
                  <c:v>421.9599915</c:v>
                </c:pt>
                <c:pt idx="12">
                  <c:v>423.0299988</c:v>
                </c:pt>
                <c:pt idx="13">
                  <c:v>423.9299927</c:v>
                </c:pt>
                <c:pt idx="14">
                  <c:v>425.0</c:v>
                </c:pt>
                <c:pt idx="15">
                  <c:v>426.0599976</c:v>
                </c:pt>
                <c:pt idx="16">
                  <c:v>426.9599915</c:v>
                </c:pt>
                <c:pt idx="17">
                  <c:v>428.0299988</c:v>
                </c:pt>
                <c:pt idx="18">
                  <c:v>428.9299927</c:v>
                </c:pt>
                <c:pt idx="19">
                  <c:v>430.0</c:v>
                </c:pt>
                <c:pt idx="20">
                  <c:v>431.0599976</c:v>
                </c:pt>
                <c:pt idx="21">
                  <c:v>431.9599915</c:v>
                </c:pt>
                <c:pt idx="22">
                  <c:v>433.0299988</c:v>
                </c:pt>
                <c:pt idx="23">
                  <c:v>433.9299927</c:v>
                </c:pt>
                <c:pt idx="24">
                  <c:v>435.0</c:v>
                </c:pt>
                <c:pt idx="25">
                  <c:v>436.0599976</c:v>
                </c:pt>
                <c:pt idx="26">
                  <c:v>436.9599915</c:v>
                </c:pt>
                <c:pt idx="27">
                  <c:v>438.0299988</c:v>
                </c:pt>
                <c:pt idx="28">
                  <c:v>438.9299927</c:v>
                </c:pt>
                <c:pt idx="29">
                  <c:v>440.0</c:v>
                </c:pt>
                <c:pt idx="30">
                  <c:v>441.0599976</c:v>
                </c:pt>
                <c:pt idx="31">
                  <c:v>441.9599915</c:v>
                </c:pt>
                <c:pt idx="32">
                  <c:v>443.0299988</c:v>
                </c:pt>
                <c:pt idx="33">
                  <c:v>443.9299927</c:v>
                </c:pt>
                <c:pt idx="34">
                  <c:v>445.0</c:v>
                </c:pt>
                <c:pt idx="35">
                  <c:v>446.0599976</c:v>
                </c:pt>
                <c:pt idx="36">
                  <c:v>446.9599915</c:v>
                </c:pt>
                <c:pt idx="37">
                  <c:v>448.0299988</c:v>
                </c:pt>
                <c:pt idx="38">
                  <c:v>448.9299927</c:v>
                </c:pt>
                <c:pt idx="39">
                  <c:v>450.0</c:v>
                </c:pt>
                <c:pt idx="40">
                  <c:v>451.0599976</c:v>
                </c:pt>
                <c:pt idx="41">
                  <c:v>451.9599915</c:v>
                </c:pt>
                <c:pt idx="42">
                  <c:v>453.0299988</c:v>
                </c:pt>
                <c:pt idx="43">
                  <c:v>453.9299927</c:v>
                </c:pt>
                <c:pt idx="44">
                  <c:v>455.0</c:v>
                </c:pt>
                <c:pt idx="45">
                  <c:v>456.0599976</c:v>
                </c:pt>
                <c:pt idx="46">
                  <c:v>456.9599915</c:v>
                </c:pt>
                <c:pt idx="47">
                  <c:v>458.0299988</c:v>
                </c:pt>
                <c:pt idx="48">
                  <c:v>458.9299927</c:v>
                </c:pt>
                <c:pt idx="49">
                  <c:v>460.0</c:v>
                </c:pt>
                <c:pt idx="50">
                  <c:v>461.0599976</c:v>
                </c:pt>
                <c:pt idx="51">
                  <c:v>461.9599915</c:v>
                </c:pt>
                <c:pt idx="52">
                  <c:v>463.0299988</c:v>
                </c:pt>
                <c:pt idx="53">
                  <c:v>463.9299927</c:v>
                </c:pt>
                <c:pt idx="54">
                  <c:v>465.0</c:v>
                </c:pt>
                <c:pt idx="55">
                  <c:v>466.0599976</c:v>
                </c:pt>
                <c:pt idx="56">
                  <c:v>466.9599915</c:v>
                </c:pt>
                <c:pt idx="57">
                  <c:v>468.0299988</c:v>
                </c:pt>
                <c:pt idx="58">
                  <c:v>468.9299927</c:v>
                </c:pt>
                <c:pt idx="59">
                  <c:v>470.0</c:v>
                </c:pt>
                <c:pt idx="60">
                  <c:v>471.0599976</c:v>
                </c:pt>
                <c:pt idx="61">
                  <c:v>471.9599915</c:v>
                </c:pt>
                <c:pt idx="62">
                  <c:v>473.0299988</c:v>
                </c:pt>
                <c:pt idx="63">
                  <c:v>473.9299927</c:v>
                </c:pt>
                <c:pt idx="64">
                  <c:v>475.0</c:v>
                </c:pt>
                <c:pt idx="65">
                  <c:v>476.0599976</c:v>
                </c:pt>
                <c:pt idx="66">
                  <c:v>476.9599915</c:v>
                </c:pt>
                <c:pt idx="67">
                  <c:v>478.0299988</c:v>
                </c:pt>
                <c:pt idx="68">
                  <c:v>478.9299927</c:v>
                </c:pt>
                <c:pt idx="69">
                  <c:v>480.0</c:v>
                </c:pt>
                <c:pt idx="70">
                  <c:v>481.0599976</c:v>
                </c:pt>
                <c:pt idx="71">
                  <c:v>481.9599915</c:v>
                </c:pt>
                <c:pt idx="72">
                  <c:v>483.0299988</c:v>
                </c:pt>
                <c:pt idx="73">
                  <c:v>483.9299927</c:v>
                </c:pt>
                <c:pt idx="74">
                  <c:v>485.0</c:v>
                </c:pt>
                <c:pt idx="75">
                  <c:v>486.0599976</c:v>
                </c:pt>
                <c:pt idx="76">
                  <c:v>486.9599915</c:v>
                </c:pt>
                <c:pt idx="77">
                  <c:v>488.0299988</c:v>
                </c:pt>
                <c:pt idx="78">
                  <c:v>488.9299927</c:v>
                </c:pt>
                <c:pt idx="79">
                  <c:v>490.0</c:v>
                </c:pt>
                <c:pt idx="80">
                  <c:v>491.0400085</c:v>
                </c:pt>
                <c:pt idx="81">
                  <c:v>491.9400024</c:v>
                </c:pt>
                <c:pt idx="82">
                  <c:v>492.980011</c:v>
                </c:pt>
                <c:pt idx="83">
                  <c:v>494.019989</c:v>
                </c:pt>
                <c:pt idx="84">
                  <c:v>495.0700073</c:v>
                </c:pt>
                <c:pt idx="85">
                  <c:v>495.9700012</c:v>
                </c:pt>
                <c:pt idx="86">
                  <c:v>497.0100098</c:v>
                </c:pt>
                <c:pt idx="87">
                  <c:v>498.0499878</c:v>
                </c:pt>
                <c:pt idx="88">
                  <c:v>498.9500122</c:v>
                </c:pt>
                <c:pt idx="89">
                  <c:v>500.0</c:v>
                </c:pt>
                <c:pt idx="90">
                  <c:v>501.0400085</c:v>
                </c:pt>
                <c:pt idx="91">
                  <c:v>501.9400024</c:v>
                </c:pt>
                <c:pt idx="92">
                  <c:v>502.980011</c:v>
                </c:pt>
                <c:pt idx="93">
                  <c:v>504.019989</c:v>
                </c:pt>
                <c:pt idx="94">
                  <c:v>505.0700073</c:v>
                </c:pt>
                <c:pt idx="95">
                  <c:v>505.9700012</c:v>
                </c:pt>
                <c:pt idx="96">
                  <c:v>507.0100098</c:v>
                </c:pt>
                <c:pt idx="97">
                  <c:v>508.0499878</c:v>
                </c:pt>
                <c:pt idx="98">
                  <c:v>508.9500122</c:v>
                </c:pt>
                <c:pt idx="99">
                  <c:v>510.0</c:v>
                </c:pt>
                <c:pt idx="100">
                  <c:v>511.0400085</c:v>
                </c:pt>
                <c:pt idx="101">
                  <c:v>511.9400024</c:v>
                </c:pt>
                <c:pt idx="102">
                  <c:v>512.9799805</c:v>
                </c:pt>
                <c:pt idx="103">
                  <c:v>514.0200195</c:v>
                </c:pt>
                <c:pt idx="104">
                  <c:v>515.0700073</c:v>
                </c:pt>
                <c:pt idx="105">
                  <c:v>515.9699707</c:v>
                </c:pt>
                <c:pt idx="106">
                  <c:v>517.0100098</c:v>
                </c:pt>
                <c:pt idx="107">
                  <c:v>518.0499878000001</c:v>
                </c:pt>
                <c:pt idx="108">
                  <c:v>518.9500121999999</c:v>
                </c:pt>
                <c:pt idx="109">
                  <c:v>520.0</c:v>
                </c:pt>
                <c:pt idx="110">
                  <c:v>521.039978</c:v>
                </c:pt>
                <c:pt idx="111">
                  <c:v>521.9400024</c:v>
                </c:pt>
                <c:pt idx="112">
                  <c:v>522.9799805</c:v>
                </c:pt>
                <c:pt idx="113">
                  <c:v>524.0200195</c:v>
                </c:pt>
                <c:pt idx="114">
                  <c:v>525.0700073</c:v>
                </c:pt>
                <c:pt idx="115">
                  <c:v>525.9699707</c:v>
                </c:pt>
                <c:pt idx="116">
                  <c:v>527.0100098</c:v>
                </c:pt>
                <c:pt idx="117">
                  <c:v>528.0499878000001</c:v>
                </c:pt>
                <c:pt idx="118">
                  <c:v>528.9500121999999</c:v>
                </c:pt>
                <c:pt idx="119">
                  <c:v>530.0</c:v>
                </c:pt>
                <c:pt idx="120">
                  <c:v>531.039978</c:v>
                </c:pt>
                <c:pt idx="121">
                  <c:v>531.9400024</c:v>
                </c:pt>
                <c:pt idx="122">
                  <c:v>532.9799805</c:v>
                </c:pt>
                <c:pt idx="123">
                  <c:v>534.0200195</c:v>
                </c:pt>
                <c:pt idx="124">
                  <c:v>535.0700073</c:v>
                </c:pt>
                <c:pt idx="125">
                  <c:v>535.9699707</c:v>
                </c:pt>
                <c:pt idx="126">
                  <c:v>537.0100098</c:v>
                </c:pt>
                <c:pt idx="127">
                  <c:v>538.0499878000001</c:v>
                </c:pt>
                <c:pt idx="128">
                  <c:v>538.9500121999999</c:v>
                </c:pt>
                <c:pt idx="129">
                  <c:v>540.0</c:v>
                </c:pt>
                <c:pt idx="130">
                  <c:v>541.039978</c:v>
                </c:pt>
                <c:pt idx="131">
                  <c:v>541.9400024</c:v>
                </c:pt>
                <c:pt idx="132">
                  <c:v>542.9799805</c:v>
                </c:pt>
                <c:pt idx="133">
                  <c:v>544.0200195</c:v>
                </c:pt>
                <c:pt idx="134">
                  <c:v>545.0700073</c:v>
                </c:pt>
                <c:pt idx="135">
                  <c:v>545.9699707</c:v>
                </c:pt>
                <c:pt idx="136">
                  <c:v>547.0100098</c:v>
                </c:pt>
                <c:pt idx="137">
                  <c:v>548.0499878000001</c:v>
                </c:pt>
                <c:pt idx="138">
                  <c:v>548.9500121999999</c:v>
                </c:pt>
                <c:pt idx="139">
                  <c:v>550.0</c:v>
                </c:pt>
                <c:pt idx="140">
                  <c:v>551.039978</c:v>
                </c:pt>
                <c:pt idx="141">
                  <c:v>551.9400024</c:v>
                </c:pt>
                <c:pt idx="142">
                  <c:v>552.9799805</c:v>
                </c:pt>
                <c:pt idx="143">
                  <c:v>554.0200195</c:v>
                </c:pt>
                <c:pt idx="144">
                  <c:v>555.0700073</c:v>
                </c:pt>
                <c:pt idx="145">
                  <c:v>555.9699707</c:v>
                </c:pt>
                <c:pt idx="146">
                  <c:v>557.0100098</c:v>
                </c:pt>
                <c:pt idx="147">
                  <c:v>558.0499878000001</c:v>
                </c:pt>
                <c:pt idx="148">
                  <c:v>558.9500121999999</c:v>
                </c:pt>
                <c:pt idx="149">
                  <c:v>560.0</c:v>
                </c:pt>
                <c:pt idx="150">
                  <c:v>561.0200195</c:v>
                </c:pt>
                <c:pt idx="151">
                  <c:v>562.0499878000001</c:v>
                </c:pt>
                <c:pt idx="152">
                  <c:v>562.9400024</c:v>
                </c:pt>
                <c:pt idx="153">
                  <c:v>563.9699707</c:v>
                </c:pt>
                <c:pt idx="154">
                  <c:v>565.0</c:v>
                </c:pt>
                <c:pt idx="155">
                  <c:v>566.0200195</c:v>
                </c:pt>
                <c:pt idx="156">
                  <c:v>567.0499878000001</c:v>
                </c:pt>
                <c:pt idx="157">
                  <c:v>567.9400024</c:v>
                </c:pt>
                <c:pt idx="158">
                  <c:v>568.9699707</c:v>
                </c:pt>
                <c:pt idx="159">
                  <c:v>570.0</c:v>
                </c:pt>
                <c:pt idx="160">
                  <c:v>571.0200195</c:v>
                </c:pt>
                <c:pt idx="161">
                  <c:v>572.0499878000001</c:v>
                </c:pt>
                <c:pt idx="162">
                  <c:v>572.9400024</c:v>
                </c:pt>
                <c:pt idx="163">
                  <c:v>573.9699707</c:v>
                </c:pt>
                <c:pt idx="164">
                  <c:v>575.0</c:v>
                </c:pt>
                <c:pt idx="165">
                  <c:v>576.0200195</c:v>
                </c:pt>
                <c:pt idx="166">
                  <c:v>577.0499878000001</c:v>
                </c:pt>
                <c:pt idx="167">
                  <c:v>577.9400024</c:v>
                </c:pt>
                <c:pt idx="168">
                  <c:v>578.9699707</c:v>
                </c:pt>
                <c:pt idx="169">
                  <c:v>580.0</c:v>
                </c:pt>
                <c:pt idx="170">
                  <c:v>581.0200195</c:v>
                </c:pt>
                <c:pt idx="171">
                  <c:v>582.0499878000001</c:v>
                </c:pt>
                <c:pt idx="172">
                  <c:v>582.9400024</c:v>
                </c:pt>
                <c:pt idx="173">
                  <c:v>583.9699707</c:v>
                </c:pt>
                <c:pt idx="174">
                  <c:v>585.0</c:v>
                </c:pt>
                <c:pt idx="175">
                  <c:v>586.0200195</c:v>
                </c:pt>
                <c:pt idx="176">
                  <c:v>587.0499878000001</c:v>
                </c:pt>
                <c:pt idx="177">
                  <c:v>587.9400024</c:v>
                </c:pt>
                <c:pt idx="178">
                  <c:v>588.9699707</c:v>
                </c:pt>
              </c:numCache>
            </c:numRef>
          </c:xVal>
          <c:yVal>
            <c:numRef>
              <c:f>Sheet1!$L$2:$L$180</c:f>
              <c:numCache>
                <c:formatCode>General</c:formatCode>
                <c:ptCount val="179"/>
                <c:pt idx="0">
                  <c:v>1.650521994</c:v>
                </c:pt>
                <c:pt idx="1">
                  <c:v>1.650711775</c:v>
                </c:pt>
                <c:pt idx="2">
                  <c:v>1.641690373</c:v>
                </c:pt>
                <c:pt idx="3">
                  <c:v>1.61143136</c:v>
                </c:pt>
                <c:pt idx="4">
                  <c:v>1.573142409</c:v>
                </c:pt>
                <c:pt idx="5">
                  <c:v>1.600228071</c:v>
                </c:pt>
                <c:pt idx="6">
                  <c:v>1.635138154</c:v>
                </c:pt>
                <c:pt idx="7">
                  <c:v>1.670893192</c:v>
                </c:pt>
                <c:pt idx="8">
                  <c:v>1.67127955</c:v>
                </c:pt>
                <c:pt idx="9">
                  <c:v>1.688619137</c:v>
                </c:pt>
                <c:pt idx="10">
                  <c:v>1.702025652</c:v>
                </c:pt>
                <c:pt idx="11">
                  <c:v>1.735239983</c:v>
                </c:pt>
                <c:pt idx="12">
                  <c:v>1.775760651</c:v>
                </c:pt>
                <c:pt idx="13">
                  <c:v>1.803205848</c:v>
                </c:pt>
                <c:pt idx="14">
                  <c:v>1.80354476</c:v>
                </c:pt>
                <c:pt idx="15">
                  <c:v>1.839133263</c:v>
                </c:pt>
                <c:pt idx="16">
                  <c:v>1.820905328</c:v>
                </c:pt>
                <c:pt idx="17">
                  <c:v>1.834723592</c:v>
                </c:pt>
                <c:pt idx="18">
                  <c:v>1.836676955</c:v>
                </c:pt>
                <c:pt idx="19">
                  <c:v>1.872312546</c:v>
                </c:pt>
                <c:pt idx="20">
                  <c:v>1.918772936</c:v>
                </c:pt>
                <c:pt idx="21">
                  <c:v>1.893952012</c:v>
                </c:pt>
                <c:pt idx="22">
                  <c:v>1.903483987</c:v>
                </c:pt>
                <c:pt idx="23">
                  <c:v>1.926440716</c:v>
                </c:pt>
                <c:pt idx="24">
                  <c:v>1.935889721</c:v>
                </c:pt>
                <c:pt idx="25">
                  <c:v>1.933552504</c:v>
                </c:pt>
                <c:pt idx="26">
                  <c:v>1.90885663</c:v>
                </c:pt>
                <c:pt idx="27">
                  <c:v>1.912783384</c:v>
                </c:pt>
                <c:pt idx="28">
                  <c:v>1.954085112</c:v>
                </c:pt>
                <c:pt idx="29">
                  <c:v>1.983064771</c:v>
                </c:pt>
                <c:pt idx="30">
                  <c:v>2.007902384</c:v>
                </c:pt>
                <c:pt idx="31">
                  <c:v>2.0492208</c:v>
                </c:pt>
                <c:pt idx="32">
                  <c:v>2.071265221</c:v>
                </c:pt>
                <c:pt idx="33">
                  <c:v>2.107008219</c:v>
                </c:pt>
                <c:pt idx="34">
                  <c:v>2.128058434</c:v>
                </c:pt>
                <c:pt idx="35">
                  <c:v>2.18149972</c:v>
                </c:pt>
                <c:pt idx="36">
                  <c:v>2.212599754</c:v>
                </c:pt>
                <c:pt idx="37">
                  <c:v>2.259336233</c:v>
                </c:pt>
                <c:pt idx="38">
                  <c:v>2.30888176</c:v>
                </c:pt>
                <c:pt idx="39">
                  <c:v>2.373989582</c:v>
                </c:pt>
                <c:pt idx="40">
                  <c:v>2.439552069</c:v>
                </c:pt>
                <c:pt idx="41">
                  <c:v>2.550738811</c:v>
                </c:pt>
                <c:pt idx="42">
                  <c:v>2.668640137</c:v>
                </c:pt>
                <c:pt idx="43">
                  <c:v>2.759964228</c:v>
                </c:pt>
                <c:pt idx="44">
                  <c:v>2.930440426</c:v>
                </c:pt>
                <c:pt idx="45">
                  <c:v>3.007558823</c:v>
                </c:pt>
                <c:pt idx="46">
                  <c:v>3.115089893</c:v>
                </c:pt>
                <c:pt idx="47">
                  <c:v>3.203506708</c:v>
                </c:pt>
                <c:pt idx="48">
                  <c:v>3.30847621</c:v>
                </c:pt>
                <c:pt idx="49">
                  <c:v>3.449836493</c:v>
                </c:pt>
                <c:pt idx="50">
                  <c:v>3.608923435</c:v>
                </c:pt>
                <c:pt idx="51">
                  <c:v>3.70857048</c:v>
                </c:pt>
                <c:pt idx="52">
                  <c:v>3.796540976</c:v>
                </c:pt>
                <c:pt idx="53">
                  <c:v>3.886597633</c:v>
                </c:pt>
                <c:pt idx="54">
                  <c:v>3.993901253</c:v>
                </c:pt>
                <c:pt idx="55">
                  <c:v>4.102350712</c:v>
                </c:pt>
                <c:pt idx="56">
                  <c:v>4.212417126</c:v>
                </c:pt>
                <c:pt idx="57">
                  <c:v>4.365133286</c:v>
                </c:pt>
                <c:pt idx="58">
                  <c:v>4.47143364</c:v>
                </c:pt>
                <c:pt idx="59">
                  <c:v>4.5896492</c:v>
                </c:pt>
                <c:pt idx="60">
                  <c:v>4.734951019</c:v>
                </c:pt>
                <c:pt idx="61">
                  <c:v>4.836994648</c:v>
                </c:pt>
                <c:pt idx="62">
                  <c:v>5.004181385</c:v>
                </c:pt>
                <c:pt idx="63">
                  <c:v>5.155913353</c:v>
                </c:pt>
                <c:pt idx="64">
                  <c:v>5.310245991</c:v>
                </c:pt>
                <c:pt idx="65">
                  <c:v>5.474019051</c:v>
                </c:pt>
                <c:pt idx="66">
                  <c:v>5.650779724</c:v>
                </c:pt>
                <c:pt idx="67">
                  <c:v>5.771252632</c:v>
                </c:pt>
                <c:pt idx="68">
                  <c:v>5.939706326</c:v>
                </c:pt>
                <c:pt idx="69">
                  <c:v>6.077180386</c:v>
                </c:pt>
                <c:pt idx="70">
                  <c:v>6.23438406</c:v>
                </c:pt>
                <c:pt idx="71">
                  <c:v>6.381915569</c:v>
                </c:pt>
                <c:pt idx="72">
                  <c:v>6.515372753</c:v>
                </c:pt>
                <c:pt idx="73">
                  <c:v>6.662147045</c:v>
                </c:pt>
                <c:pt idx="74">
                  <c:v>6.832674026</c:v>
                </c:pt>
                <c:pt idx="75">
                  <c:v>6.980273724</c:v>
                </c:pt>
                <c:pt idx="76">
                  <c:v>7.186488152</c:v>
                </c:pt>
                <c:pt idx="77">
                  <c:v>7.36593008</c:v>
                </c:pt>
                <c:pt idx="78">
                  <c:v>7.514671803</c:v>
                </c:pt>
                <c:pt idx="79">
                  <c:v>7.698569775</c:v>
                </c:pt>
                <c:pt idx="80">
                  <c:v>7.86747694</c:v>
                </c:pt>
                <c:pt idx="81">
                  <c:v>8.044150352000001</c:v>
                </c:pt>
                <c:pt idx="82">
                  <c:v>8.268286705</c:v>
                </c:pt>
                <c:pt idx="83">
                  <c:v>8.423063278</c:v>
                </c:pt>
                <c:pt idx="84">
                  <c:v>8.63129425</c:v>
                </c:pt>
                <c:pt idx="85">
                  <c:v>8.795789719</c:v>
                </c:pt>
                <c:pt idx="86">
                  <c:v>9.005740166</c:v>
                </c:pt>
                <c:pt idx="87">
                  <c:v>9.224636078</c:v>
                </c:pt>
                <c:pt idx="88">
                  <c:v>9.381001472</c:v>
                </c:pt>
                <c:pt idx="89">
                  <c:v>9.567191124000001</c:v>
                </c:pt>
                <c:pt idx="90">
                  <c:v>9.718204498</c:v>
                </c:pt>
                <c:pt idx="91">
                  <c:v>9.844052315</c:v>
                </c:pt>
                <c:pt idx="92">
                  <c:v>10.02817345</c:v>
                </c:pt>
                <c:pt idx="93">
                  <c:v>10.18969917</c:v>
                </c:pt>
                <c:pt idx="94">
                  <c:v>10.34891319</c:v>
                </c:pt>
                <c:pt idx="95">
                  <c:v>10.50365829</c:v>
                </c:pt>
                <c:pt idx="96">
                  <c:v>10.63723946</c:v>
                </c:pt>
                <c:pt idx="97">
                  <c:v>10.77468872</c:v>
                </c:pt>
                <c:pt idx="98">
                  <c:v>10.93901443</c:v>
                </c:pt>
                <c:pt idx="99">
                  <c:v>11.05294514</c:v>
                </c:pt>
                <c:pt idx="100">
                  <c:v>11.15396595</c:v>
                </c:pt>
                <c:pt idx="101">
                  <c:v>11.28488159</c:v>
                </c:pt>
                <c:pt idx="102">
                  <c:v>11.41403294</c:v>
                </c:pt>
                <c:pt idx="103">
                  <c:v>11.53106785</c:v>
                </c:pt>
                <c:pt idx="104">
                  <c:v>11.65108871</c:v>
                </c:pt>
                <c:pt idx="105">
                  <c:v>11.77488327</c:v>
                </c:pt>
                <c:pt idx="106">
                  <c:v>11.87971497</c:v>
                </c:pt>
                <c:pt idx="107">
                  <c:v>12.00370026</c:v>
                </c:pt>
                <c:pt idx="108">
                  <c:v>12.1199913</c:v>
                </c:pt>
                <c:pt idx="109">
                  <c:v>12.22062778</c:v>
                </c:pt>
                <c:pt idx="110">
                  <c:v>12.27407265</c:v>
                </c:pt>
                <c:pt idx="111">
                  <c:v>12.38895416</c:v>
                </c:pt>
                <c:pt idx="112">
                  <c:v>12.43756008</c:v>
                </c:pt>
                <c:pt idx="113">
                  <c:v>12.47173309</c:v>
                </c:pt>
                <c:pt idx="114">
                  <c:v>12.52581978</c:v>
                </c:pt>
                <c:pt idx="115">
                  <c:v>12.58008194</c:v>
                </c:pt>
                <c:pt idx="116">
                  <c:v>12.58653259</c:v>
                </c:pt>
                <c:pt idx="117">
                  <c:v>12.61601448</c:v>
                </c:pt>
                <c:pt idx="118">
                  <c:v>12.627388</c:v>
                </c:pt>
                <c:pt idx="119">
                  <c:v>12.64568806</c:v>
                </c:pt>
                <c:pt idx="120">
                  <c:v>12.67597866</c:v>
                </c:pt>
                <c:pt idx="121">
                  <c:v>12.68325138</c:v>
                </c:pt>
                <c:pt idx="122">
                  <c:v>12.66835213</c:v>
                </c:pt>
                <c:pt idx="123">
                  <c:v>12.67815113</c:v>
                </c:pt>
                <c:pt idx="124">
                  <c:v>12.70415878</c:v>
                </c:pt>
                <c:pt idx="125">
                  <c:v>12.68515968</c:v>
                </c:pt>
                <c:pt idx="126">
                  <c:v>12.71479225</c:v>
                </c:pt>
                <c:pt idx="127">
                  <c:v>12.75246334</c:v>
                </c:pt>
                <c:pt idx="128">
                  <c:v>12.7416172</c:v>
                </c:pt>
                <c:pt idx="129">
                  <c:v>12.77853394</c:v>
                </c:pt>
                <c:pt idx="130">
                  <c:v>12.76179695</c:v>
                </c:pt>
                <c:pt idx="131">
                  <c:v>12.77073193</c:v>
                </c:pt>
                <c:pt idx="132">
                  <c:v>12.74953461</c:v>
                </c:pt>
                <c:pt idx="133">
                  <c:v>12.71507454</c:v>
                </c:pt>
                <c:pt idx="134">
                  <c:v>12.59739494</c:v>
                </c:pt>
                <c:pt idx="135">
                  <c:v>12.52982712</c:v>
                </c:pt>
                <c:pt idx="136">
                  <c:v>12.45435143</c:v>
                </c:pt>
                <c:pt idx="137">
                  <c:v>12.41068935</c:v>
                </c:pt>
                <c:pt idx="138">
                  <c:v>12.29841995</c:v>
                </c:pt>
                <c:pt idx="139">
                  <c:v>12.23890686</c:v>
                </c:pt>
                <c:pt idx="140">
                  <c:v>12.15272903</c:v>
                </c:pt>
                <c:pt idx="141">
                  <c:v>12.09424496</c:v>
                </c:pt>
                <c:pt idx="142">
                  <c:v>12.04814529</c:v>
                </c:pt>
                <c:pt idx="143">
                  <c:v>11.90862083</c:v>
                </c:pt>
                <c:pt idx="144">
                  <c:v>11.80609703</c:v>
                </c:pt>
                <c:pt idx="145">
                  <c:v>11.74842644</c:v>
                </c:pt>
                <c:pt idx="146">
                  <c:v>11.62823105</c:v>
                </c:pt>
                <c:pt idx="147">
                  <c:v>11.50079441</c:v>
                </c:pt>
                <c:pt idx="148">
                  <c:v>11.46899986</c:v>
                </c:pt>
                <c:pt idx="149">
                  <c:v>11.38542938</c:v>
                </c:pt>
                <c:pt idx="150">
                  <c:v>11.29565048</c:v>
                </c:pt>
                <c:pt idx="151">
                  <c:v>11.18618488</c:v>
                </c:pt>
                <c:pt idx="152">
                  <c:v>11.08538914</c:v>
                </c:pt>
                <c:pt idx="153">
                  <c:v>10.98937893</c:v>
                </c:pt>
                <c:pt idx="154">
                  <c:v>10.83539963</c:v>
                </c:pt>
                <c:pt idx="155">
                  <c:v>10.733675</c:v>
                </c:pt>
                <c:pt idx="156">
                  <c:v>10.60056114</c:v>
                </c:pt>
                <c:pt idx="157">
                  <c:v>10.53752899</c:v>
                </c:pt>
                <c:pt idx="158">
                  <c:v>10.43945599</c:v>
                </c:pt>
                <c:pt idx="159">
                  <c:v>10.33358002</c:v>
                </c:pt>
                <c:pt idx="160">
                  <c:v>10.23164749</c:v>
                </c:pt>
                <c:pt idx="161">
                  <c:v>10.08083344</c:v>
                </c:pt>
                <c:pt idx="162">
                  <c:v>9.978647232</c:v>
                </c:pt>
                <c:pt idx="163">
                  <c:v>9.881165504</c:v>
                </c:pt>
                <c:pt idx="164">
                  <c:v>9.720471381999999</c:v>
                </c:pt>
                <c:pt idx="165">
                  <c:v>9.551858902</c:v>
                </c:pt>
                <c:pt idx="166">
                  <c:v>9.445478439</c:v>
                </c:pt>
                <c:pt idx="167">
                  <c:v>9.329041481000001</c:v>
                </c:pt>
                <c:pt idx="168">
                  <c:v>9.176721573</c:v>
                </c:pt>
                <c:pt idx="169">
                  <c:v>9.089502335</c:v>
                </c:pt>
                <c:pt idx="170">
                  <c:v>8.964140892</c:v>
                </c:pt>
                <c:pt idx="171">
                  <c:v>8.861370087</c:v>
                </c:pt>
                <c:pt idx="172">
                  <c:v>8.74664402</c:v>
                </c:pt>
                <c:pt idx="173">
                  <c:v>8.601853371000001</c:v>
                </c:pt>
                <c:pt idx="174">
                  <c:v>8.512810707</c:v>
                </c:pt>
                <c:pt idx="175">
                  <c:v>8.428935051</c:v>
                </c:pt>
                <c:pt idx="176">
                  <c:v>8.31884861</c:v>
                </c:pt>
                <c:pt idx="177">
                  <c:v>8.271855354</c:v>
                </c:pt>
                <c:pt idx="178">
                  <c:v>8.182224274</c:v>
                </c:pt>
              </c:numCache>
            </c:numRef>
          </c:yVal>
          <c:smooth val="0"/>
        </c:ser>
        <c:ser>
          <c:idx val="11"/>
          <c:order val="11"/>
          <c:tx>
            <c:strRef>
              <c:f>Sheet1!$M$1</c:f>
              <c:strCache>
                <c:ptCount val="1"/>
                <c:pt idx="0">
                  <c:v>[Cu2+]=7.12*10^-12</c:v>
                </c:pt>
              </c:strCache>
            </c:strRef>
          </c:tx>
          <c:spPr>
            <a:ln w="12700"/>
          </c:spPr>
          <c:marker>
            <c:symbol val="none"/>
          </c:marker>
          <c:xVal>
            <c:numRef>
              <c:f>Sheet1!$A$2:$A$180</c:f>
              <c:numCache>
                <c:formatCode>General</c:formatCode>
                <c:ptCount val="179"/>
                <c:pt idx="0">
                  <c:v>411.0700073</c:v>
                </c:pt>
                <c:pt idx="1">
                  <c:v>412.0</c:v>
                </c:pt>
                <c:pt idx="2">
                  <c:v>413.0700073</c:v>
                </c:pt>
                <c:pt idx="3">
                  <c:v>414.0</c:v>
                </c:pt>
                <c:pt idx="4">
                  <c:v>415.0700073</c:v>
                </c:pt>
                <c:pt idx="5">
                  <c:v>416.0</c:v>
                </c:pt>
                <c:pt idx="6">
                  <c:v>417.0700073</c:v>
                </c:pt>
                <c:pt idx="7">
                  <c:v>418.0</c:v>
                </c:pt>
                <c:pt idx="8">
                  <c:v>419.0700073</c:v>
                </c:pt>
                <c:pt idx="9">
                  <c:v>420.0</c:v>
                </c:pt>
                <c:pt idx="10">
                  <c:v>421.0599976</c:v>
                </c:pt>
                <c:pt idx="11">
                  <c:v>421.9599915</c:v>
                </c:pt>
                <c:pt idx="12">
                  <c:v>423.0299988</c:v>
                </c:pt>
                <c:pt idx="13">
                  <c:v>423.9299927</c:v>
                </c:pt>
                <c:pt idx="14">
                  <c:v>425.0</c:v>
                </c:pt>
                <c:pt idx="15">
                  <c:v>426.0599976</c:v>
                </c:pt>
                <c:pt idx="16">
                  <c:v>426.9599915</c:v>
                </c:pt>
                <c:pt idx="17">
                  <c:v>428.0299988</c:v>
                </c:pt>
                <c:pt idx="18">
                  <c:v>428.9299927</c:v>
                </c:pt>
                <c:pt idx="19">
                  <c:v>430.0</c:v>
                </c:pt>
                <c:pt idx="20">
                  <c:v>431.0599976</c:v>
                </c:pt>
                <c:pt idx="21">
                  <c:v>431.9599915</c:v>
                </c:pt>
                <c:pt idx="22">
                  <c:v>433.0299988</c:v>
                </c:pt>
                <c:pt idx="23">
                  <c:v>433.9299927</c:v>
                </c:pt>
                <c:pt idx="24">
                  <c:v>435.0</c:v>
                </c:pt>
                <c:pt idx="25">
                  <c:v>436.0599976</c:v>
                </c:pt>
                <c:pt idx="26">
                  <c:v>436.9599915</c:v>
                </c:pt>
                <c:pt idx="27">
                  <c:v>438.0299988</c:v>
                </c:pt>
                <c:pt idx="28">
                  <c:v>438.9299927</c:v>
                </c:pt>
                <c:pt idx="29">
                  <c:v>440.0</c:v>
                </c:pt>
                <c:pt idx="30">
                  <c:v>441.0599976</c:v>
                </c:pt>
                <c:pt idx="31">
                  <c:v>441.9599915</c:v>
                </c:pt>
                <c:pt idx="32">
                  <c:v>443.0299988</c:v>
                </c:pt>
                <c:pt idx="33">
                  <c:v>443.9299927</c:v>
                </c:pt>
                <c:pt idx="34">
                  <c:v>445.0</c:v>
                </c:pt>
                <c:pt idx="35">
                  <c:v>446.0599976</c:v>
                </c:pt>
                <c:pt idx="36">
                  <c:v>446.9599915</c:v>
                </c:pt>
                <c:pt idx="37">
                  <c:v>448.0299988</c:v>
                </c:pt>
                <c:pt idx="38">
                  <c:v>448.9299927</c:v>
                </c:pt>
                <c:pt idx="39">
                  <c:v>450.0</c:v>
                </c:pt>
                <c:pt idx="40">
                  <c:v>451.0599976</c:v>
                </c:pt>
                <c:pt idx="41">
                  <c:v>451.9599915</c:v>
                </c:pt>
                <c:pt idx="42">
                  <c:v>453.0299988</c:v>
                </c:pt>
                <c:pt idx="43">
                  <c:v>453.9299927</c:v>
                </c:pt>
                <c:pt idx="44">
                  <c:v>455.0</c:v>
                </c:pt>
                <c:pt idx="45">
                  <c:v>456.0599976</c:v>
                </c:pt>
                <c:pt idx="46">
                  <c:v>456.9599915</c:v>
                </c:pt>
                <c:pt idx="47">
                  <c:v>458.0299988</c:v>
                </c:pt>
                <c:pt idx="48">
                  <c:v>458.9299927</c:v>
                </c:pt>
                <c:pt idx="49">
                  <c:v>460.0</c:v>
                </c:pt>
                <c:pt idx="50">
                  <c:v>461.0599976</c:v>
                </c:pt>
                <c:pt idx="51">
                  <c:v>461.9599915</c:v>
                </c:pt>
                <c:pt idx="52">
                  <c:v>463.0299988</c:v>
                </c:pt>
                <c:pt idx="53">
                  <c:v>463.9299927</c:v>
                </c:pt>
                <c:pt idx="54">
                  <c:v>465.0</c:v>
                </c:pt>
                <c:pt idx="55">
                  <c:v>466.0599976</c:v>
                </c:pt>
                <c:pt idx="56">
                  <c:v>466.9599915</c:v>
                </c:pt>
                <c:pt idx="57">
                  <c:v>468.0299988</c:v>
                </c:pt>
                <c:pt idx="58">
                  <c:v>468.9299927</c:v>
                </c:pt>
                <c:pt idx="59">
                  <c:v>470.0</c:v>
                </c:pt>
                <c:pt idx="60">
                  <c:v>471.0599976</c:v>
                </c:pt>
                <c:pt idx="61">
                  <c:v>471.9599915</c:v>
                </c:pt>
                <c:pt idx="62">
                  <c:v>473.0299988</c:v>
                </c:pt>
                <c:pt idx="63">
                  <c:v>473.9299927</c:v>
                </c:pt>
                <c:pt idx="64">
                  <c:v>475.0</c:v>
                </c:pt>
                <c:pt idx="65">
                  <c:v>476.0599976</c:v>
                </c:pt>
                <c:pt idx="66">
                  <c:v>476.9599915</c:v>
                </c:pt>
                <c:pt idx="67">
                  <c:v>478.0299988</c:v>
                </c:pt>
                <c:pt idx="68">
                  <c:v>478.9299927</c:v>
                </c:pt>
                <c:pt idx="69">
                  <c:v>480.0</c:v>
                </c:pt>
                <c:pt idx="70">
                  <c:v>481.0599976</c:v>
                </c:pt>
                <c:pt idx="71">
                  <c:v>481.9599915</c:v>
                </c:pt>
                <c:pt idx="72">
                  <c:v>483.0299988</c:v>
                </c:pt>
                <c:pt idx="73">
                  <c:v>483.9299927</c:v>
                </c:pt>
                <c:pt idx="74">
                  <c:v>485.0</c:v>
                </c:pt>
                <c:pt idx="75">
                  <c:v>486.0599976</c:v>
                </c:pt>
                <c:pt idx="76">
                  <c:v>486.9599915</c:v>
                </c:pt>
                <c:pt idx="77">
                  <c:v>488.0299988</c:v>
                </c:pt>
                <c:pt idx="78">
                  <c:v>488.9299927</c:v>
                </c:pt>
                <c:pt idx="79">
                  <c:v>490.0</c:v>
                </c:pt>
                <c:pt idx="80">
                  <c:v>491.0400085</c:v>
                </c:pt>
                <c:pt idx="81">
                  <c:v>491.9400024</c:v>
                </c:pt>
                <c:pt idx="82">
                  <c:v>492.980011</c:v>
                </c:pt>
                <c:pt idx="83">
                  <c:v>494.019989</c:v>
                </c:pt>
                <c:pt idx="84">
                  <c:v>495.0700073</c:v>
                </c:pt>
                <c:pt idx="85">
                  <c:v>495.9700012</c:v>
                </c:pt>
                <c:pt idx="86">
                  <c:v>497.0100098</c:v>
                </c:pt>
                <c:pt idx="87">
                  <c:v>498.0499878</c:v>
                </c:pt>
                <c:pt idx="88">
                  <c:v>498.9500122</c:v>
                </c:pt>
                <c:pt idx="89">
                  <c:v>500.0</c:v>
                </c:pt>
                <c:pt idx="90">
                  <c:v>501.0400085</c:v>
                </c:pt>
                <c:pt idx="91">
                  <c:v>501.9400024</c:v>
                </c:pt>
                <c:pt idx="92">
                  <c:v>502.980011</c:v>
                </c:pt>
                <c:pt idx="93">
                  <c:v>504.019989</c:v>
                </c:pt>
                <c:pt idx="94">
                  <c:v>505.0700073</c:v>
                </c:pt>
                <c:pt idx="95">
                  <c:v>505.9700012</c:v>
                </c:pt>
                <c:pt idx="96">
                  <c:v>507.0100098</c:v>
                </c:pt>
                <c:pt idx="97">
                  <c:v>508.0499878</c:v>
                </c:pt>
                <c:pt idx="98">
                  <c:v>508.9500122</c:v>
                </c:pt>
                <c:pt idx="99">
                  <c:v>510.0</c:v>
                </c:pt>
                <c:pt idx="100">
                  <c:v>511.0400085</c:v>
                </c:pt>
                <c:pt idx="101">
                  <c:v>511.9400024</c:v>
                </c:pt>
                <c:pt idx="102">
                  <c:v>512.9799805</c:v>
                </c:pt>
                <c:pt idx="103">
                  <c:v>514.0200195</c:v>
                </c:pt>
                <c:pt idx="104">
                  <c:v>515.0700073</c:v>
                </c:pt>
                <c:pt idx="105">
                  <c:v>515.9699707</c:v>
                </c:pt>
                <c:pt idx="106">
                  <c:v>517.0100098</c:v>
                </c:pt>
                <c:pt idx="107">
                  <c:v>518.0499878000001</c:v>
                </c:pt>
                <c:pt idx="108">
                  <c:v>518.9500121999999</c:v>
                </c:pt>
                <c:pt idx="109">
                  <c:v>520.0</c:v>
                </c:pt>
                <c:pt idx="110">
                  <c:v>521.039978</c:v>
                </c:pt>
                <c:pt idx="111">
                  <c:v>521.9400024</c:v>
                </c:pt>
                <c:pt idx="112">
                  <c:v>522.9799805</c:v>
                </c:pt>
                <c:pt idx="113">
                  <c:v>524.0200195</c:v>
                </c:pt>
                <c:pt idx="114">
                  <c:v>525.0700073</c:v>
                </c:pt>
                <c:pt idx="115">
                  <c:v>525.9699707</c:v>
                </c:pt>
                <c:pt idx="116">
                  <c:v>527.0100098</c:v>
                </c:pt>
                <c:pt idx="117">
                  <c:v>528.0499878000001</c:v>
                </c:pt>
                <c:pt idx="118">
                  <c:v>528.9500121999999</c:v>
                </c:pt>
                <c:pt idx="119">
                  <c:v>530.0</c:v>
                </c:pt>
                <c:pt idx="120">
                  <c:v>531.039978</c:v>
                </c:pt>
                <c:pt idx="121">
                  <c:v>531.9400024</c:v>
                </c:pt>
                <c:pt idx="122">
                  <c:v>532.9799805</c:v>
                </c:pt>
                <c:pt idx="123">
                  <c:v>534.0200195</c:v>
                </c:pt>
                <c:pt idx="124">
                  <c:v>535.0700073</c:v>
                </c:pt>
                <c:pt idx="125">
                  <c:v>535.9699707</c:v>
                </c:pt>
                <c:pt idx="126">
                  <c:v>537.0100098</c:v>
                </c:pt>
                <c:pt idx="127">
                  <c:v>538.0499878000001</c:v>
                </c:pt>
                <c:pt idx="128">
                  <c:v>538.9500121999999</c:v>
                </c:pt>
                <c:pt idx="129">
                  <c:v>540.0</c:v>
                </c:pt>
                <c:pt idx="130">
                  <c:v>541.039978</c:v>
                </c:pt>
                <c:pt idx="131">
                  <c:v>541.9400024</c:v>
                </c:pt>
                <c:pt idx="132">
                  <c:v>542.9799805</c:v>
                </c:pt>
                <c:pt idx="133">
                  <c:v>544.0200195</c:v>
                </c:pt>
                <c:pt idx="134">
                  <c:v>545.0700073</c:v>
                </c:pt>
                <c:pt idx="135">
                  <c:v>545.9699707</c:v>
                </c:pt>
                <c:pt idx="136">
                  <c:v>547.0100098</c:v>
                </c:pt>
                <c:pt idx="137">
                  <c:v>548.0499878000001</c:v>
                </c:pt>
                <c:pt idx="138">
                  <c:v>548.9500121999999</c:v>
                </c:pt>
                <c:pt idx="139">
                  <c:v>550.0</c:v>
                </c:pt>
                <c:pt idx="140">
                  <c:v>551.039978</c:v>
                </c:pt>
                <c:pt idx="141">
                  <c:v>551.9400024</c:v>
                </c:pt>
                <c:pt idx="142">
                  <c:v>552.9799805</c:v>
                </c:pt>
                <c:pt idx="143">
                  <c:v>554.0200195</c:v>
                </c:pt>
                <c:pt idx="144">
                  <c:v>555.0700073</c:v>
                </c:pt>
                <c:pt idx="145">
                  <c:v>555.9699707</c:v>
                </c:pt>
                <c:pt idx="146">
                  <c:v>557.0100098</c:v>
                </c:pt>
                <c:pt idx="147">
                  <c:v>558.0499878000001</c:v>
                </c:pt>
                <c:pt idx="148">
                  <c:v>558.9500121999999</c:v>
                </c:pt>
                <c:pt idx="149">
                  <c:v>560.0</c:v>
                </c:pt>
                <c:pt idx="150">
                  <c:v>561.0200195</c:v>
                </c:pt>
                <c:pt idx="151">
                  <c:v>562.0499878000001</c:v>
                </c:pt>
                <c:pt idx="152">
                  <c:v>562.9400024</c:v>
                </c:pt>
                <c:pt idx="153">
                  <c:v>563.9699707</c:v>
                </c:pt>
                <c:pt idx="154">
                  <c:v>565.0</c:v>
                </c:pt>
                <c:pt idx="155">
                  <c:v>566.0200195</c:v>
                </c:pt>
                <c:pt idx="156">
                  <c:v>567.0499878000001</c:v>
                </c:pt>
                <c:pt idx="157">
                  <c:v>567.9400024</c:v>
                </c:pt>
                <c:pt idx="158">
                  <c:v>568.9699707</c:v>
                </c:pt>
                <c:pt idx="159">
                  <c:v>570.0</c:v>
                </c:pt>
                <c:pt idx="160">
                  <c:v>571.0200195</c:v>
                </c:pt>
                <c:pt idx="161">
                  <c:v>572.0499878000001</c:v>
                </c:pt>
                <c:pt idx="162">
                  <c:v>572.9400024</c:v>
                </c:pt>
                <c:pt idx="163">
                  <c:v>573.9699707</c:v>
                </c:pt>
                <c:pt idx="164">
                  <c:v>575.0</c:v>
                </c:pt>
                <c:pt idx="165">
                  <c:v>576.0200195</c:v>
                </c:pt>
                <c:pt idx="166">
                  <c:v>577.0499878000001</c:v>
                </c:pt>
                <c:pt idx="167">
                  <c:v>577.9400024</c:v>
                </c:pt>
                <c:pt idx="168">
                  <c:v>578.9699707</c:v>
                </c:pt>
                <c:pt idx="169">
                  <c:v>580.0</c:v>
                </c:pt>
                <c:pt idx="170">
                  <c:v>581.0200195</c:v>
                </c:pt>
                <c:pt idx="171">
                  <c:v>582.0499878000001</c:v>
                </c:pt>
                <c:pt idx="172">
                  <c:v>582.9400024</c:v>
                </c:pt>
                <c:pt idx="173">
                  <c:v>583.9699707</c:v>
                </c:pt>
                <c:pt idx="174">
                  <c:v>585.0</c:v>
                </c:pt>
                <c:pt idx="175">
                  <c:v>586.0200195</c:v>
                </c:pt>
                <c:pt idx="176">
                  <c:v>587.0499878000001</c:v>
                </c:pt>
                <c:pt idx="177">
                  <c:v>587.9400024</c:v>
                </c:pt>
                <c:pt idx="178">
                  <c:v>588.9699707</c:v>
                </c:pt>
              </c:numCache>
            </c:numRef>
          </c:xVal>
          <c:yVal>
            <c:numRef>
              <c:f>Sheet1!$M$2:$M$180</c:f>
              <c:numCache>
                <c:formatCode>General</c:formatCode>
                <c:ptCount val="179"/>
                <c:pt idx="0">
                  <c:v>1.896434784</c:v>
                </c:pt>
                <c:pt idx="1">
                  <c:v>1.927603722</c:v>
                </c:pt>
                <c:pt idx="2">
                  <c:v>1.988475561</c:v>
                </c:pt>
                <c:pt idx="3">
                  <c:v>1.950798273</c:v>
                </c:pt>
                <c:pt idx="4">
                  <c:v>1.946285367</c:v>
                </c:pt>
                <c:pt idx="5">
                  <c:v>1.999837637</c:v>
                </c:pt>
                <c:pt idx="6">
                  <c:v>2.032950401</c:v>
                </c:pt>
                <c:pt idx="7">
                  <c:v>2.105320215</c:v>
                </c:pt>
                <c:pt idx="8">
                  <c:v>2.122216225</c:v>
                </c:pt>
                <c:pt idx="9">
                  <c:v>2.152847052</c:v>
                </c:pt>
                <c:pt idx="10">
                  <c:v>2.188005686</c:v>
                </c:pt>
                <c:pt idx="11">
                  <c:v>2.197864771</c:v>
                </c:pt>
                <c:pt idx="12">
                  <c:v>2.21384716</c:v>
                </c:pt>
                <c:pt idx="13">
                  <c:v>2.204068899</c:v>
                </c:pt>
                <c:pt idx="14">
                  <c:v>2.172360182</c:v>
                </c:pt>
                <c:pt idx="15">
                  <c:v>2.177146435</c:v>
                </c:pt>
                <c:pt idx="16">
                  <c:v>2.140239954</c:v>
                </c:pt>
                <c:pt idx="17">
                  <c:v>2.156618118</c:v>
                </c:pt>
                <c:pt idx="18">
                  <c:v>2.168050289</c:v>
                </c:pt>
                <c:pt idx="19">
                  <c:v>2.170245647</c:v>
                </c:pt>
                <c:pt idx="20">
                  <c:v>2.161399603</c:v>
                </c:pt>
                <c:pt idx="21">
                  <c:v>2.148221254</c:v>
                </c:pt>
                <c:pt idx="22">
                  <c:v>2.162760496</c:v>
                </c:pt>
                <c:pt idx="23">
                  <c:v>2.196473122</c:v>
                </c:pt>
                <c:pt idx="24">
                  <c:v>2.216568232</c:v>
                </c:pt>
                <c:pt idx="25">
                  <c:v>2.164034605</c:v>
                </c:pt>
                <c:pt idx="26">
                  <c:v>2.173377037</c:v>
                </c:pt>
                <c:pt idx="27">
                  <c:v>2.187978029</c:v>
                </c:pt>
                <c:pt idx="28">
                  <c:v>2.242855549</c:v>
                </c:pt>
                <c:pt idx="29">
                  <c:v>2.267286301</c:v>
                </c:pt>
                <c:pt idx="30">
                  <c:v>2.244955063</c:v>
                </c:pt>
                <c:pt idx="31">
                  <c:v>2.297370672</c:v>
                </c:pt>
                <c:pt idx="32">
                  <c:v>2.339254856</c:v>
                </c:pt>
                <c:pt idx="33">
                  <c:v>2.345462799</c:v>
                </c:pt>
                <c:pt idx="34">
                  <c:v>2.366450787</c:v>
                </c:pt>
                <c:pt idx="35">
                  <c:v>2.405286551</c:v>
                </c:pt>
                <c:pt idx="36">
                  <c:v>2.463772058</c:v>
                </c:pt>
                <c:pt idx="37">
                  <c:v>2.54506135</c:v>
                </c:pt>
                <c:pt idx="38">
                  <c:v>2.625331163</c:v>
                </c:pt>
                <c:pt idx="39">
                  <c:v>2.687704563</c:v>
                </c:pt>
                <c:pt idx="40">
                  <c:v>2.759259701</c:v>
                </c:pt>
                <c:pt idx="41">
                  <c:v>2.850177288</c:v>
                </c:pt>
                <c:pt idx="42">
                  <c:v>2.899707794</c:v>
                </c:pt>
                <c:pt idx="43">
                  <c:v>2.976136923</c:v>
                </c:pt>
                <c:pt idx="44">
                  <c:v>3.091319561</c:v>
                </c:pt>
                <c:pt idx="45">
                  <c:v>3.156424284</c:v>
                </c:pt>
                <c:pt idx="46">
                  <c:v>3.233828306</c:v>
                </c:pt>
                <c:pt idx="47">
                  <c:v>3.293128252</c:v>
                </c:pt>
                <c:pt idx="48">
                  <c:v>3.406190395</c:v>
                </c:pt>
                <c:pt idx="49">
                  <c:v>3.546965837</c:v>
                </c:pt>
                <c:pt idx="50">
                  <c:v>3.682405472</c:v>
                </c:pt>
                <c:pt idx="51">
                  <c:v>3.764105558</c:v>
                </c:pt>
                <c:pt idx="52">
                  <c:v>3.870344162</c:v>
                </c:pt>
                <c:pt idx="53">
                  <c:v>4.026852608</c:v>
                </c:pt>
                <c:pt idx="54">
                  <c:v>4.102323532</c:v>
                </c:pt>
                <c:pt idx="55">
                  <c:v>4.144064903</c:v>
                </c:pt>
                <c:pt idx="56">
                  <c:v>4.236215115</c:v>
                </c:pt>
                <c:pt idx="57">
                  <c:v>4.364537239</c:v>
                </c:pt>
                <c:pt idx="58">
                  <c:v>4.506734848</c:v>
                </c:pt>
                <c:pt idx="59">
                  <c:v>4.639559746</c:v>
                </c:pt>
                <c:pt idx="60">
                  <c:v>4.752893925</c:v>
                </c:pt>
                <c:pt idx="61">
                  <c:v>4.85529995</c:v>
                </c:pt>
                <c:pt idx="62">
                  <c:v>5.029173851</c:v>
                </c:pt>
                <c:pt idx="63">
                  <c:v>5.143304348</c:v>
                </c:pt>
                <c:pt idx="64">
                  <c:v>5.247202873</c:v>
                </c:pt>
                <c:pt idx="65">
                  <c:v>5.445491791</c:v>
                </c:pt>
                <c:pt idx="66">
                  <c:v>5.61231041</c:v>
                </c:pt>
                <c:pt idx="67">
                  <c:v>5.785461426</c:v>
                </c:pt>
                <c:pt idx="68">
                  <c:v>5.931053638</c:v>
                </c:pt>
                <c:pt idx="69">
                  <c:v>6.105516434</c:v>
                </c:pt>
                <c:pt idx="70">
                  <c:v>6.291721821</c:v>
                </c:pt>
                <c:pt idx="71">
                  <c:v>6.484360695</c:v>
                </c:pt>
                <c:pt idx="72">
                  <c:v>6.61441946</c:v>
                </c:pt>
                <c:pt idx="73">
                  <c:v>6.785383701</c:v>
                </c:pt>
                <c:pt idx="74">
                  <c:v>6.964647293</c:v>
                </c:pt>
                <c:pt idx="75">
                  <c:v>7.120663166</c:v>
                </c:pt>
                <c:pt idx="76">
                  <c:v>7.241365433</c:v>
                </c:pt>
                <c:pt idx="77">
                  <c:v>7.43418932</c:v>
                </c:pt>
                <c:pt idx="78">
                  <c:v>7.61555624</c:v>
                </c:pt>
                <c:pt idx="79">
                  <c:v>7.810035229</c:v>
                </c:pt>
                <c:pt idx="80">
                  <c:v>7.989469528</c:v>
                </c:pt>
                <c:pt idx="81">
                  <c:v>8.174921989</c:v>
                </c:pt>
                <c:pt idx="82">
                  <c:v>8.346256256</c:v>
                </c:pt>
                <c:pt idx="83">
                  <c:v>8.519628525</c:v>
                </c:pt>
                <c:pt idx="84">
                  <c:v>8.72569561</c:v>
                </c:pt>
                <c:pt idx="85">
                  <c:v>8.871684074</c:v>
                </c:pt>
                <c:pt idx="86">
                  <c:v>9.070368767</c:v>
                </c:pt>
                <c:pt idx="87">
                  <c:v>9.279626846</c:v>
                </c:pt>
                <c:pt idx="88">
                  <c:v>9.431697845</c:v>
                </c:pt>
                <c:pt idx="89">
                  <c:v>9.60235405</c:v>
                </c:pt>
                <c:pt idx="90">
                  <c:v>9.694490433</c:v>
                </c:pt>
                <c:pt idx="91">
                  <c:v>9.898298264</c:v>
                </c:pt>
                <c:pt idx="92">
                  <c:v>10.07660866</c:v>
                </c:pt>
                <c:pt idx="93">
                  <c:v>10.24312305</c:v>
                </c:pt>
                <c:pt idx="94">
                  <c:v>10.35699844</c:v>
                </c:pt>
                <c:pt idx="95">
                  <c:v>10.55004883</c:v>
                </c:pt>
                <c:pt idx="96">
                  <c:v>10.66401768</c:v>
                </c:pt>
                <c:pt idx="97">
                  <c:v>10.81212616</c:v>
                </c:pt>
                <c:pt idx="98">
                  <c:v>10.94381809</c:v>
                </c:pt>
                <c:pt idx="99">
                  <c:v>11.11364365</c:v>
                </c:pt>
                <c:pt idx="100">
                  <c:v>11.18986893</c:v>
                </c:pt>
                <c:pt idx="101">
                  <c:v>11.30136108</c:v>
                </c:pt>
                <c:pt idx="102">
                  <c:v>11.41625595</c:v>
                </c:pt>
                <c:pt idx="103">
                  <c:v>11.53181553</c:v>
                </c:pt>
                <c:pt idx="104">
                  <c:v>11.6067009</c:v>
                </c:pt>
                <c:pt idx="105">
                  <c:v>11.68744469</c:v>
                </c:pt>
                <c:pt idx="106">
                  <c:v>11.78271389</c:v>
                </c:pt>
                <c:pt idx="107">
                  <c:v>11.86531067</c:v>
                </c:pt>
                <c:pt idx="108">
                  <c:v>11.96741199</c:v>
                </c:pt>
                <c:pt idx="109">
                  <c:v>12.02561569</c:v>
                </c:pt>
                <c:pt idx="110">
                  <c:v>12.11922646</c:v>
                </c:pt>
                <c:pt idx="111">
                  <c:v>12.2000618</c:v>
                </c:pt>
                <c:pt idx="112">
                  <c:v>12.27481365</c:v>
                </c:pt>
                <c:pt idx="113">
                  <c:v>12.37102318</c:v>
                </c:pt>
                <c:pt idx="114">
                  <c:v>12.40491676</c:v>
                </c:pt>
                <c:pt idx="115">
                  <c:v>12.46141624</c:v>
                </c:pt>
                <c:pt idx="116">
                  <c:v>12.48671436</c:v>
                </c:pt>
                <c:pt idx="117">
                  <c:v>12.54288673</c:v>
                </c:pt>
                <c:pt idx="118">
                  <c:v>12.55204296</c:v>
                </c:pt>
                <c:pt idx="119">
                  <c:v>12.57914066</c:v>
                </c:pt>
                <c:pt idx="120">
                  <c:v>12.5887413</c:v>
                </c:pt>
                <c:pt idx="121">
                  <c:v>12.6261549</c:v>
                </c:pt>
                <c:pt idx="122">
                  <c:v>12.58436489</c:v>
                </c:pt>
                <c:pt idx="123">
                  <c:v>12.59297085</c:v>
                </c:pt>
                <c:pt idx="124">
                  <c:v>12.59487343</c:v>
                </c:pt>
                <c:pt idx="125">
                  <c:v>12.58041191</c:v>
                </c:pt>
                <c:pt idx="126">
                  <c:v>12.55040169</c:v>
                </c:pt>
                <c:pt idx="127">
                  <c:v>12.53001308</c:v>
                </c:pt>
                <c:pt idx="128">
                  <c:v>12.48905563</c:v>
                </c:pt>
                <c:pt idx="129">
                  <c:v>12.50292397</c:v>
                </c:pt>
                <c:pt idx="130">
                  <c:v>12.48718929</c:v>
                </c:pt>
                <c:pt idx="131">
                  <c:v>12.43937397</c:v>
                </c:pt>
                <c:pt idx="132">
                  <c:v>12.4460392</c:v>
                </c:pt>
                <c:pt idx="133">
                  <c:v>12.40640354</c:v>
                </c:pt>
                <c:pt idx="134">
                  <c:v>12.30049133</c:v>
                </c:pt>
                <c:pt idx="135">
                  <c:v>12.21702862</c:v>
                </c:pt>
                <c:pt idx="136">
                  <c:v>12.15887642</c:v>
                </c:pt>
                <c:pt idx="137">
                  <c:v>12.11242676</c:v>
                </c:pt>
                <c:pt idx="138">
                  <c:v>12.05686188</c:v>
                </c:pt>
                <c:pt idx="139">
                  <c:v>12.00047779</c:v>
                </c:pt>
                <c:pt idx="140">
                  <c:v>11.8952713</c:v>
                </c:pt>
                <c:pt idx="141">
                  <c:v>11.81763077</c:v>
                </c:pt>
                <c:pt idx="142">
                  <c:v>11.79684639</c:v>
                </c:pt>
                <c:pt idx="143">
                  <c:v>11.69148445</c:v>
                </c:pt>
                <c:pt idx="144">
                  <c:v>11.60072231</c:v>
                </c:pt>
                <c:pt idx="145">
                  <c:v>11.53694344</c:v>
                </c:pt>
                <c:pt idx="146">
                  <c:v>11.44816113</c:v>
                </c:pt>
                <c:pt idx="147">
                  <c:v>11.3732357</c:v>
                </c:pt>
                <c:pt idx="148">
                  <c:v>11.30919933</c:v>
                </c:pt>
                <c:pt idx="149">
                  <c:v>11.23179531</c:v>
                </c:pt>
                <c:pt idx="150">
                  <c:v>11.1419611</c:v>
                </c:pt>
                <c:pt idx="151">
                  <c:v>11.04313087</c:v>
                </c:pt>
                <c:pt idx="152">
                  <c:v>10.92576122</c:v>
                </c:pt>
                <c:pt idx="153">
                  <c:v>10.77221107</c:v>
                </c:pt>
                <c:pt idx="154">
                  <c:v>10.65356827</c:v>
                </c:pt>
                <c:pt idx="155">
                  <c:v>10.50999165</c:v>
                </c:pt>
                <c:pt idx="156">
                  <c:v>10.31866074</c:v>
                </c:pt>
                <c:pt idx="157">
                  <c:v>10.19737339</c:v>
                </c:pt>
                <c:pt idx="158">
                  <c:v>10.07300472</c:v>
                </c:pt>
                <c:pt idx="159">
                  <c:v>9.953241348</c:v>
                </c:pt>
                <c:pt idx="160">
                  <c:v>9.846700668</c:v>
                </c:pt>
                <c:pt idx="161">
                  <c:v>9.703065872</c:v>
                </c:pt>
                <c:pt idx="162">
                  <c:v>9.578472137</c:v>
                </c:pt>
                <c:pt idx="163">
                  <c:v>9.509187698</c:v>
                </c:pt>
                <c:pt idx="164">
                  <c:v>9.424362182999999</c:v>
                </c:pt>
                <c:pt idx="165">
                  <c:v>9.301791191</c:v>
                </c:pt>
                <c:pt idx="166">
                  <c:v>9.226499557</c:v>
                </c:pt>
                <c:pt idx="167">
                  <c:v>9.110848427000001</c:v>
                </c:pt>
                <c:pt idx="168">
                  <c:v>9.013201714</c:v>
                </c:pt>
                <c:pt idx="169">
                  <c:v>8.921077728</c:v>
                </c:pt>
                <c:pt idx="170">
                  <c:v>8.835913658</c:v>
                </c:pt>
                <c:pt idx="171">
                  <c:v>8.741083144999999</c:v>
                </c:pt>
                <c:pt idx="172">
                  <c:v>8.63010025</c:v>
                </c:pt>
                <c:pt idx="173">
                  <c:v>8.529884338</c:v>
                </c:pt>
                <c:pt idx="174">
                  <c:v>8.440997124000001</c:v>
                </c:pt>
                <c:pt idx="175">
                  <c:v>8.337329865</c:v>
                </c:pt>
                <c:pt idx="176">
                  <c:v>8.230035782</c:v>
                </c:pt>
                <c:pt idx="177">
                  <c:v>8.096230507</c:v>
                </c:pt>
                <c:pt idx="178">
                  <c:v>7.981602669</c:v>
                </c:pt>
              </c:numCache>
            </c:numRef>
          </c:yVal>
          <c:smooth val="0"/>
        </c:ser>
        <c:ser>
          <c:idx val="12"/>
          <c:order val="12"/>
          <c:tx>
            <c:strRef>
              <c:f>Sheet1!$N$1</c:f>
              <c:strCache>
                <c:ptCount val="1"/>
              </c:strCache>
            </c:strRef>
          </c:tx>
          <c:spPr>
            <a:ln w="12700"/>
          </c:spPr>
          <c:marker>
            <c:symbol val="none"/>
          </c:marker>
          <c:xVal>
            <c:numRef>
              <c:f>Sheet1!$A$2:$A$180</c:f>
              <c:numCache>
                <c:formatCode>General</c:formatCode>
                <c:ptCount val="179"/>
                <c:pt idx="0">
                  <c:v>411.0700073</c:v>
                </c:pt>
                <c:pt idx="1">
                  <c:v>412.0</c:v>
                </c:pt>
                <c:pt idx="2">
                  <c:v>413.0700073</c:v>
                </c:pt>
                <c:pt idx="3">
                  <c:v>414.0</c:v>
                </c:pt>
                <c:pt idx="4">
                  <c:v>415.0700073</c:v>
                </c:pt>
                <c:pt idx="5">
                  <c:v>416.0</c:v>
                </c:pt>
                <c:pt idx="6">
                  <c:v>417.0700073</c:v>
                </c:pt>
                <c:pt idx="7">
                  <c:v>418.0</c:v>
                </c:pt>
                <c:pt idx="8">
                  <c:v>419.0700073</c:v>
                </c:pt>
                <c:pt idx="9">
                  <c:v>420.0</c:v>
                </c:pt>
                <c:pt idx="10">
                  <c:v>421.0599976</c:v>
                </c:pt>
                <c:pt idx="11">
                  <c:v>421.9599915</c:v>
                </c:pt>
                <c:pt idx="12">
                  <c:v>423.0299988</c:v>
                </c:pt>
                <c:pt idx="13">
                  <c:v>423.9299927</c:v>
                </c:pt>
                <c:pt idx="14">
                  <c:v>425.0</c:v>
                </c:pt>
                <c:pt idx="15">
                  <c:v>426.0599976</c:v>
                </c:pt>
                <c:pt idx="16">
                  <c:v>426.9599915</c:v>
                </c:pt>
                <c:pt idx="17">
                  <c:v>428.0299988</c:v>
                </c:pt>
                <c:pt idx="18">
                  <c:v>428.9299927</c:v>
                </c:pt>
                <c:pt idx="19">
                  <c:v>430.0</c:v>
                </c:pt>
                <c:pt idx="20">
                  <c:v>431.0599976</c:v>
                </c:pt>
                <c:pt idx="21">
                  <c:v>431.9599915</c:v>
                </c:pt>
                <c:pt idx="22">
                  <c:v>433.0299988</c:v>
                </c:pt>
                <c:pt idx="23">
                  <c:v>433.9299927</c:v>
                </c:pt>
                <c:pt idx="24">
                  <c:v>435.0</c:v>
                </c:pt>
                <c:pt idx="25">
                  <c:v>436.0599976</c:v>
                </c:pt>
                <c:pt idx="26">
                  <c:v>436.9599915</c:v>
                </c:pt>
                <c:pt idx="27">
                  <c:v>438.0299988</c:v>
                </c:pt>
                <c:pt idx="28">
                  <c:v>438.9299927</c:v>
                </c:pt>
                <c:pt idx="29">
                  <c:v>440.0</c:v>
                </c:pt>
                <c:pt idx="30">
                  <c:v>441.0599976</c:v>
                </c:pt>
                <c:pt idx="31">
                  <c:v>441.9599915</c:v>
                </c:pt>
                <c:pt idx="32">
                  <c:v>443.0299988</c:v>
                </c:pt>
                <c:pt idx="33">
                  <c:v>443.9299927</c:v>
                </c:pt>
                <c:pt idx="34">
                  <c:v>445.0</c:v>
                </c:pt>
                <c:pt idx="35">
                  <c:v>446.0599976</c:v>
                </c:pt>
                <c:pt idx="36">
                  <c:v>446.9599915</c:v>
                </c:pt>
                <c:pt idx="37">
                  <c:v>448.0299988</c:v>
                </c:pt>
                <c:pt idx="38">
                  <c:v>448.9299927</c:v>
                </c:pt>
                <c:pt idx="39">
                  <c:v>450.0</c:v>
                </c:pt>
                <c:pt idx="40">
                  <c:v>451.0599976</c:v>
                </c:pt>
                <c:pt idx="41">
                  <c:v>451.9599915</c:v>
                </c:pt>
                <c:pt idx="42">
                  <c:v>453.0299988</c:v>
                </c:pt>
                <c:pt idx="43">
                  <c:v>453.9299927</c:v>
                </c:pt>
                <c:pt idx="44">
                  <c:v>455.0</c:v>
                </c:pt>
                <c:pt idx="45">
                  <c:v>456.0599976</c:v>
                </c:pt>
                <c:pt idx="46">
                  <c:v>456.9599915</c:v>
                </c:pt>
                <c:pt idx="47">
                  <c:v>458.0299988</c:v>
                </c:pt>
                <c:pt idx="48">
                  <c:v>458.9299927</c:v>
                </c:pt>
                <c:pt idx="49">
                  <c:v>460.0</c:v>
                </c:pt>
                <c:pt idx="50">
                  <c:v>461.0599976</c:v>
                </c:pt>
                <c:pt idx="51">
                  <c:v>461.9599915</c:v>
                </c:pt>
                <c:pt idx="52">
                  <c:v>463.0299988</c:v>
                </c:pt>
                <c:pt idx="53">
                  <c:v>463.9299927</c:v>
                </c:pt>
                <c:pt idx="54">
                  <c:v>465.0</c:v>
                </c:pt>
                <c:pt idx="55">
                  <c:v>466.0599976</c:v>
                </c:pt>
                <c:pt idx="56">
                  <c:v>466.9599915</c:v>
                </c:pt>
                <c:pt idx="57">
                  <c:v>468.0299988</c:v>
                </c:pt>
                <c:pt idx="58">
                  <c:v>468.9299927</c:v>
                </c:pt>
                <c:pt idx="59">
                  <c:v>470.0</c:v>
                </c:pt>
                <c:pt idx="60">
                  <c:v>471.0599976</c:v>
                </c:pt>
                <c:pt idx="61">
                  <c:v>471.9599915</c:v>
                </c:pt>
                <c:pt idx="62">
                  <c:v>473.0299988</c:v>
                </c:pt>
                <c:pt idx="63">
                  <c:v>473.9299927</c:v>
                </c:pt>
                <c:pt idx="64">
                  <c:v>475.0</c:v>
                </c:pt>
                <c:pt idx="65">
                  <c:v>476.0599976</c:v>
                </c:pt>
                <c:pt idx="66">
                  <c:v>476.9599915</c:v>
                </c:pt>
                <c:pt idx="67">
                  <c:v>478.0299988</c:v>
                </c:pt>
                <c:pt idx="68">
                  <c:v>478.9299927</c:v>
                </c:pt>
                <c:pt idx="69">
                  <c:v>480.0</c:v>
                </c:pt>
                <c:pt idx="70">
                  <c:v>481.0599976</c:v>
                </c:pt>
                <c:pt idx="71">
                  <c:v>481.9599915</c:v>
                </c:pt>
                <c:pt idx="72">
                  <c:v>483.0299988</c:v>
                </c:pt>
                <c:pt idx="73">
                  <c:v>483.9299927</c:v>
                </c:pt>
                <c:pt idx="74">
                  <c:v>485.0</c:v>
                </c:pt>
                <c:pt idx="75">
                  <c:v>486.0599976</c:v>
                </c:pt>
                <c:pt idx="76">
                  <c:v>486.9599915</c:v>
                </c:pt>
                <c:pt idx="77">
                  <c:v>488.0299988</c:v>
                </c:pt>
                <c:pt idx="78">
                  <c:v>488.9299927</c:v>
                </c:pt>
                <c:pt idx="79">
                  <c:v>490.0</c:v>
                </c:pt>
                <c:pt idx="80">
                  <c:v>491.0400085</c:v>
                </c:pt>
                <c:pt idx="81">
                  <c:v>491.9400024</c:v>
                </c:pt>
                <c:pt idx="82">
                  <c:v>492.980011</c:v>
                </c:pt>
                <c:pt idx="83">
                  <c:v>494.019989</c:v>
                </c:pt>
                <c:pt idx="84">
                  <c:v>495.0700073</c:v>
                </c:pt>
                <c:pt idx="85">
                  <c:v>495.9700012</c:v>
                </c:pt>
                <c:pt idx="86">
                  <c:v>497.0100098</c:v>
                </c:pt>
                <c:pt idx="87">
                  <c:v>498.0499878</c:v>
                </c:pt>
                <c:pt idx="88">
                  <c:v>498.9500122</c:v>
                </c:pt>
                <c:pt idx="89">
                  <c:v>500.0</c:v>
                </c:pt>
                <c:pt idx="90">
                  <c:v>501.0400085</c:v>
                </c:pt>
                <c:pt idx="91">
                  <c:v>501.9400024</c:v>
                </c:pt>
                <c:pt idx="92">
                  <c:v>502.980011</c:v>
                </c:pt>
                <c:pt idx="93">
                  <c:v>504.019989</c:v>
                </c:pt>
                <c:pt idx="94">
                  <c:v>505.0700073</c:v>
                </c:pt>
                <c:pt idx="95">
                  <c:v>505.9700012</c:v>
                </c:pt>
                <c:pt idx="96">
                  <c:v>507.0100098</c:v>
                </c:pt>
                <c:pt idx="97">
                  <c:v>508.0499878</c:v>
                </c:pt>
                <c:pt idx="98">
                  <c:v>508.9500122</c:v>
                </c:pt>
                <c:pt idx="99">
                  <c:v>510.0</c:v>
                </c:pt>
                <c:pt idx="100">
                  <c:v>511.0400085</c:v>
                </c:pt>
                <c:pt idx="101">
                  <c:v>511.9400024</c:v>
                </c:pt>
                <c:pt idx="102">
                  <c:v>512.9799805</c:v>
                </c:pt>
                <c:pt idx="103">
                  <c:v>514.0200195</c:v>
                </c:pt>
                <c:pt idx="104">
                  <c:v>515.0700073</c:v>
                </c:pt>
                <c:pt idx="105">
                  <c:v>515.9699707</c:v>
                </c:pt>
                <c:pt idx="106">
                  <c:v>517.0100098</c:v>
                </c:pt>
                <c:pt idx="107">
                  <c:v>518.0499878000001</c:v>
                </c:pt>
                <c:pt idx="108">
                  <c:v>518.9500121999999</c:v>
                </c:pt>
                <c:pt idx="109">
                  <c:v>520.0</c:v>
                </c:pt>
                <c:pt idx="110">
                  <c:v>521.039978</c:v>
                </c:pt>
                <c:pt idx="111">
                  <c:v>521.9400024</c:v>
                </c:pt>
                <c:pt idx="112">
                  <c:v>522.9799805</c:v>
                </c:pt>
                <c:pt idx="113">
                  <c:v>524.0200195</c:v>
                </c:pt>
                <c:pt idx="114">
                  <c:v>525.0700073</c:v>
                </c:pt>
                <c:pt idx="115">
                  <c:v>525.9699707</c:v>
                </c:pt>
                <c:pt idx="116">
                  <c:v>527.0100098</c:v>
                </c:pt>
                <c:pt idx="117">
                  <c:v>528.0499878000001</c:v>
                </c:pt>
                <c:pt idx="118">
                  <c:v>528.9500121999999</c:v>
                </c:pt>
                <c:pt idx="119">
                  <c:v>530.0</c:v>
                </c:pt>
                <c:pt idx="120">
                  <c:v>531.039978</c:v>
                </c:pt>
                <c:pt idx="121">
                  <c:v>531.9400024</c:v>
                </c:pt>
                <c:pt idx="122">
                  <c:v>532.9799805</c:v>
                </c:pt>
                <c:pt idx="123">
                  <c:v>534.0200195</c:v>
                </c:pt>
                <c:pt idx="124">
                  <c:v>535.0700073</c:v>
                </c:pt>
                <c:pt idx="125">
                  <c:v>535.9699707</c:v>
                </c:pt>
                <c:pt idx="126">
                  <c:v>537.0100098</c:v>
                </c:pt>
                <c:pt idx="127">
                  <c:v>538.0499878000001</c:v>
                </c:pt>
                <c:pt idx="128">
                  <c:v>538.9500121999999</c:v>
                </c:pt>
                <c:pt idx="129">
                  <c:v>540.0</c:v>
                </c:pt>
                <c:pt idx="130">
                  <c:v>541.039978</c:v>
                </c:pt>
                <c:pt idx="131">
                  <c:v>541.9400024</c:v>
                </c:pt>
                <c:pt idx="132">
                  <c:v>542.9799805</c:v>
                </c:pt>
                <c:pt idx="133">
                  <c:v>544.0200195</c:v>
                </c:pt>
                <c:pt idx="134">
                  <c:v>545.0700073</c:v>
                </c:pt>
                <c:pt idx="135">
                  <c:v>545.9699707</c:v>
                </c:pt>
                <c:pt idx="136">
                  <c:v>547.0100098</c:v>
                </c:pt>
                <c:pt idx="137">
                  <c:v>548.0499878000001</c:v>
                </c:pt>
                <c:pt idx="138">
                  <c:v>548.9500121999999</c:v>
                </c:pt>
                <c:pt idx="139">
                  <c:v>550.0</c:v>
                </c:pt>
                <c:pt idx="140">
                  <c:v>551.039978</c:v>
                </c:pt>
                <c:pt idx="141">
                  <c:v>551.9400024</c:v>
                </c:pt>
                <c:pt idx="142">
                  <c:v>552.9799805</c:v>
                </c:pt>
                <c:pt idx="143">
                  <c:v>554.0200195</c:v>
                </c:pt>
                <c:pt idx="144">
                  <c:v>555.0700073</c:v>
                </c:pt>
                <c:pt idx="145">
                  <c:v>555.9699707</c:v>
                </c:pt>
                <c:pt idx="146">
                  <c:v>557.0100098</c:v>
                </c:pt>
                <c:pt idx="147">
                  <c:v>558.0499878000001</c:v>
                </c:pt>
                <c:pt idx="148">
                  <c:v>558.9500121999999</c:v>
                </c:pt>
                <c:pt idx="149">
                  <c:v>560.0</c:v>
                </c:pt>
                <c:pt idx="150">
                  <c:v>561.0200195</c:v>
                </c:pt>
                <c:pt idx="151">
                  <c:v>562.0499878000001</c:v>
                </c:pt>
                <c:pt idx="152">
                  <c:v>562.9400024</c:v>
                </c:pt>
                <c:pt idx="153">
                  <c:v>563.9699707</c:v>
                </c:pt>
                <c:pt idx="154">
                  <c:v>565.0</c:v>
                </c:pt>
                <c:pt idx="155">
                  <c:v>566.0200195</c:v>
                </c:pt>
                <c:pt idx="156">
                  <c:v>567.0499878000001</c:v>
                </c:pt>
                <c:pt idx="157">
                  <c:v>567.9400024</c:v>
                </c:pt>
                <c:pt idx="158">
                  <c:v>568.9699707</c:v>
                </c:pt>
                <c:pt idx="159">
                  <c:v>570.0</c:v>
                </c:pt>
                <c:pt idx="160">
                  <c:v>571.0200195</c:v>
                </c:pt>
                <c:pt idx="161">
                  <c:v>572.0499878000001</c:v>
                </c:pt>
                <c:pt idx="162">
                  <c:v>572.9400024</c:v>
                </c:pt>
                <c:pt idx="163">
                  <c:v>573.9699707</c:v>
                </c:pt>
                <c:pt idx="164">
                  <c:v>575.0</c:v>
                </c:pt>
                <c:pt idx="165">
                  <c:v>576.0200195</c:v>
                </c:pt>
                <c:pt idx="166">
                  <c:v>577.0499878000001</c:v>
                </c:pt>
                <c:pt idx="167">
                  <c:v>577.9400024</c:v>
                </c:pt>
                <c:pt idx="168">
                  <c:v>578.9699707</c:v>
                </c:pt>
                <c:pt idx="169">
                  <c:v>580.0</c:v>
                </c:pt>
                <c:pt idx="170">
                  <c:v>581.0200195</c:v>
                </c:pt>
                <c:pt idx="171">
                  <c:v>582.0499878000001</c:v>
                </c:pt>
                <c:pt idx="172">
                  <c:v>582.9400024</c:v>
                </c:pt>
                <c:pt idx="173">
                  <c:v>583.9699707</c:v>
                </c:pt>
                <c:pt idx="174">
                  <c:v>585.0</c:v>
                </c:pt>
                <c:pt idx="175">
                  <c:v>586.0200195</c:v>
                </c:pt>
                <c:pt idx="176">
                  <c:v>587.0499878000001</c:v>
                </c:pt>
                <c:pt idx="177">
                  <c:v>587.9400024</c:v>
                </c:pt>
                <c:pt idx="178">
                  <c:v>588.9699707</c:v>
                </c:pt>
              </c:numCache>
            </c:numRef>
          </c:xVal>
          <c:yVal>
            <c:numRef>
              <c:f>Sheet1!$N$2:$N$180</c:f>
              <c:numCache>
                <c:formatCode>General</c:formatCode>
                <c:ptCount val="179"/>
              </c:numCache>
            </c:numRef>
          </c:yVal>
          <c:smooth val="0"/>
        </c:ser>
        <c:dLbls>
          <c:showLegendKey val="0"/>
          <c:showVal val="0"/>
          <c:showCatName val="0"/>
          <c:showSerName val="0"/>
          <c:showPercent val="0"/>
          <c:showBubbleSize val="0"/>
        </c:dLbls>
        <c:axId val="-2024766392"/>
        <c:axId val="-2038162664"/>
      </c:scatterChart>
      <c:valAx>
        <c:axId val="-2024766392"/>
        <c:scaling>
          <c:orientation val="minMax"/>
          <c:min val="400.0"/>
        </c:scaling>
        <c:delete val="0"/>
        <c:axPos val="b"/>
        <c:title>
          <c:tx>
            <c:rich>
              <a:bodyPr/>
              <a:lstStyle/>
              <a:p>
                <a:pPr>
                  <a:defRPr sz="1400"/>
                </a:pPr>
                <a:r>
                  <a:rPr lang="en-US" sz="1400"/>
                  <a:t>Wavelength(nm)</a:t>
                </a:r>
              </a:p>
            </c:rich>
          </c:tx>
          <c:layout/>
          <c:overlay val="0"/>
        </c:title>
        <c:numFmt formatCode="General" sourceLinked="1"/>
        <c:majorTickMark val="out"/>
        <c:minorTickMark val="none"/>
        <c:tickLblPos val="nextTo"/>
        <c:crossAx val="-2038162664"/>
        <c:crosses val="autoZero"/>
        <c:crossBetween val="midCat"/>
      </c:valAx>
      <c:valAx>
        <c:axId val="-2038162664"/>
        <c:scaling>
          <c:orientation val="minMax"/>
        </c:scaling>
        <c:delete val="0"/>
        <c:axPos val="l"/>
        <c:title>
          <c:tx>
            <c:rich>
              <a:bodyPr rot="-5400000" vert="horz"/>
              <a:lstStyle/>
              <a:p>
                <a:pPr>
                  <a:defRPr/>
                </a:pPr>
                <a:r>
                  <a:rPr lang="en-US"/>
                  <a:t>Intensity (a.u)</a:t>
                </a:r>
              </a:p>
            </c:rich>
          </c:tx>
          <c:layout/>
          <c:overlay val="0"/>
        </c:title>
        <c:numFmt formatCode="General" sourceLinked="1"/>
        <c:majorTickMark val="out"/>
        <c:minorTickMark val="none"/>
        <c:tickLblPos val="nextTo"/>
        <c:crossAx val="-2024766392"/>
        <c:crosses val="autoZero"/>
        <c:crossBetween val="midCat"/>
      </c:valAx>
    </c:plotArea>
    <c:legend>
      <c:legendPos val="r"/>
      <c:layout/>
      <c:overlay val="0"/>
    </c:legend>
    <c:plotVisOnly val="1"/>
    <c:dispBlanksAs val="gap"/>
    <c:showDLblsOverMax val="0"/>
  </c:chart>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B0E8FA9-8B5F-4493-A208-FBBD06A1EBF4}" type="datetimeFigureOut">
              <a:rPr lang="en-US" smtClean="0"/>
              <a:pPr/>
              <a:t>6/11/15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D15AFD9-35F1-4A8D-8AD3-EDB948176196}" type="slidenum">
              <a:rPr lang="en-US" smtClean="0"/>
              <a:pPr/>
              <a:t>‹#›</a:t>
            </a:fld>
            <a:endParaRPr lang="en-US"/>
          </a:p>
        </p:txBody>
      </p:sp>
    </p:spTree>
    <p:extLst>
      <p:ext uri="{BB962C8B-B14F-4D97-AF65-F5344CB8AC3E}">
        <p14:creationId xmlns:p14="http://schemas.microsoft.com/office/powerpoint/2010/main" val="2095315684"/>
      </p:ext>
    </p:extLst>
  </p:cSld>
  <p:clrMap bg1="lt1" tx1="dk1" bg2="lt2" tx2="dk2" accent1="accent1" accent2="accent2" accent3="accent3" accent4="accent4" accent5="accent5" accent6="accent6" hlink="hlink" folHlink="folHlink"/>
  <p:notesStyle>
    <a:lvl1pPr marL="0" algn="l" defTabSz="4389028" rtl="0" eaLnBrk="1" latinLnBrk="0" hangingPunct="1">
      <a:defRPr sz="5700" kern="1200">
        <a:solidFill>
          <a:schemeClr val="tx1"/>
        </a:solidFill>
        <a:latin typeface="+mn-lt"/>
        <a:ea typeface="+mn-ea"/>
        <a:cs typeface="+mn-cs"/>
      </a:defRPr>
    </a:lvl1pPr>
    <a:lvl2pPr marL="2194514" algn="l" defTabSz="4389028" rtl="0" eaLnBrk="1" latinLnBrk="0" hangingPunct="1">
      <a:defRPr sz="5700" kern="1200">
        <a:solidFill>
          <a:schemeClr val="tx1"/>
        </a:solidFill>
        <a:latin typeface="+mn-lt"/>
        <a:ea typeface="+mn-ea"/>
        <a:cs typeface="+mn-cs"/>
      </a:defRPr>
    </a:lvl2pPr>
    <a:lvl3pPr marL="4389028" algn="l" defTabSz="4389028" rtl="0" eaLnBrk="1" latinLnBrk="0" hangingPunct="1">
      <a:defRPr sz="5700" kern="1200">
        <a:solidFill>
          <a:schemeClr val="tx1"/>
        </a:solidFill>
        <a:latin typeface="+mn-lt"/>
        <a:ea typeface="+mn-ea"/>
        <a:cs typeface="+mn-cs"/>
      </a:defRPr>
    </a:lvl3pPr>
    <a:lvl4pPr marL="6583543" algn="l" defTabSz="4389028" rtl="0" eaLnBrk="1" latinLnBrk="0" hangingPunct="1">
      <a:defRPr sz="5700" kern="1200">
        <a:solidFill>
          <a:schemeClr val="tx1"/>
        </a:solidFill>
        <a:latin typeface="+mn-lt"/>
        <a:ea typeface="+mn-ea"/>
        <a:cs typeface="+mn-cs"/>
      </a:defRPr>
    </a:lvl4pPr>
    <a:lvl5pPr marL="8778057" algn="l" defTabSz="4389028" rtl="0" eaLnBrk="1" latinLnBrk="0" hangingPunct="1">
      <a:defRPr sz="5700" kern="1200">
        <a:solidFill>
          <a:schemeClr val="tx1"/>
        </a:solidFill>
        <a:latin typeface="+mn-lt"/>
        <a:ea typeface="+mn-ea"/>
        <a:cs typeface="+mn-cs"/>
      </a:defRPr>
    </a:lvl5pPr>
    <a:lvl6pPr marL="10972571" algn="l" defTabSz="4389028" rtl="0" eaLnBrk="1" latinLnBrk="0" hangingPunct="1">
      <a:defRPr sz="5700" kern="1200">
        <a:solidFill>
          <a:schemeClr val="tx1"/>
        </a:solidFill>
        <a:latin typeface="+mn-lt"/>
        <a:ea typeface="+mn-ea"/>
        <a:cs typeface="+mn-cs"/>
      </a:defRPr>
    </a:lvl6pPr>
    <a:lvl7pPr marL="13167085" algn="l" defTabSz="4389028" rtl="0" eaLnBrk="1" latinLnBrk="0" hangingPunct="1">
      <a:defRPr sz="5700" kern="1200">
        <a:solidFill>
          <a:schemeClr val="tx1"/>
        </a:solidFill>
        <a:latin typeface="+mn-lt"/>
        <a:ea typeface="+mn-ea"/>
        <a:cs typeface="+mn-cs"/>
      </a:defRPr>
    </a:lvl7pPr>
    <a:lvl8pPr marL="15361599" algn="l" defTabSz="4389028" rtl="0" eaLnBrk="1" latinLnBrk="0" hangingPunct="1">
      <a:defRPr sz="5700" kern="1200">
        <a:solidFill>
          <a:schemeClr val="tx1"/>
        </a:solidFill>
        <a:latin typeface="+mn-lt"/>
        <a:ea typeface="+mn-ea"/>
        <a:cs typeface="+mn-cs"/>
      </a:defRPr>
    </a:lvl8pPr>
    <a:lvl9pPr marL="17556115" algn="l" defTabSz="4389028" rtl="0" eaLnBrk="1" latinLnBrk="0" hangingPunct="1">
      <a:defRPr sz="57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D15AFD9-35F1-4A8D-8AD3-EDB948176196}" type="slidenum">
              <a:rPr lang="en-US" smtClean="0"/>
              <a:pPr/>
              <a:t>1</a:t>
            </a:fld>
            <a:endParaRPr lang="en-US"/>
          </a:p>
        </p:txBody>
      </p:sp>
    </p:spTree>
    <p:extLst>
      <p:ext uri="{BB962C8B-B14F-4D97-AF65-F5344CB8AC3E}">
        <p14:creationId xmlns:p14="http://schemas.microsoft.com/office/powerpoint/2010/main" val="37832228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906967672"/>
      </p:ext>
    </p:extLst>
  </p:cSld>
  <p:clrMapOvr>
    <a:masterClrMapping/>
  </p:clrMapOvr>
  <p:timing>
    <p:tnLst>
      <p:par>
        <p:cTn xmlns:p14="http://schemas.microsoft.com/office/powerpoint/2010/mai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12" name="Title 11"/>
          <p:cNvSpPr>
            <a:spLocks noGrp="1"/>
          </p:cNvSpPr>
          <p:nvPr>
            <p:ph type="title" hasCustomPrompt="1"/>
          </p:nvPr>
        </p:nvSpPr>
        <p:spPr>
          <a:xfrm>
            <a:off x="2194985" y="1319213"/>
            <a:ext cx="39501233" cy="2912447"/>
          </a:xfrm>
          <a:prstGeom prst="rect">
            <a:avLst/>
          </a:prstGeom>
        </p:spPr>
        <p:txBody>
          <a:bodyPr lIns="128016" tIns="64008" rIns="128016" bIns="64008"/>
          <a:lstStyle>
            <a:lvl1pPr>
              <a:defRPr sz="13400"/>
            </a:lvl1pPr>
          </a:lstStyle>
          <a:p>
            <a:r>
              <a:rPr lang="en-US" sz="6200" i="1" dirty="0" smtClean="0">
                <a:solidFill>
                  <a:schemeClr val="bg1"/>
                </a:solidFill>
                <a:latin typeface="Arial Black" pitchFamily="34" charset="0"/>
              </a:rPr>
              <a:t>This is a Scientific Poster Template created by </a:t>
            </a:r>
            <a:r>
              <a:rPr lang="en-US" sz="6200" i="1" dirty="0" err="1" smtClean="0">
                <a:solidFill>
                  <a:schemeClr val="bg1"/>
                </a:solidFill>
                <a:latin typeface="Arial Black" pitchFamily="34" charset="0"/>
              </a:rPr>
              <a:t>Graphicsland</a:t>
            </a:r>
            <a:r>
              <a:rPr lang="en-US" sz="6200" i="1" dirty="0" smtClean="0">
                <a:solidFill>
                  <a:schemeClr val="bg1"/>
                </a:solidFill>
                <a:latin typeface="Arial Black" pitchFamily="34" charset="0"/>
              </a:rPr>
              <a:t> &amp; Makesigns.com</a:t>
            </a:r>
            <a:br>
              <a:rPr lang="en-US" sz="6200" i="1" dirty="0" smtClean="0">
                <a:solidFill>
                  <a:schemeClr val="bg1"/>
                </a:solidFill>
                <a:latin typeface="Arial Black" pitchFamily="34" charset="0"/>
              </a:rPr>
            </a:br>
            <a:r>
              <a:rPr lang="en-US" sz="6200" i="1" dirty="0" smtClean="0">
                <a:solidFill>
                  <a:schemeClr val="bg1"/>
                </a:solidFill>
                <a:latin typeface="Arial Black" pitchFamily="34" charset="0"/>
              </a:rPr>
              <a:t>Your poster title would go on these lines</a:t>
            </a:r>
            <a:endParaRPr lang="en-US" dirty="0"/>
          </a:p>
        </p:txBody>
      </p:sp>
      <p:sp>
        <p:nvSpPr>
          <p:cNvPr id="17" name="Text Placeholder 16"/>
          <p:cNvSpPr>
            <a:spLocks noGrp="1"/>
          </p:cNvSpPr>
          <p:nvPr>
            <p:ph type="body" sz="quarter" idx="10" hasCustomPrompt="1"/>
          </p:nvPr>
        </p:nvSpPr>
        <p:spPr>
          <a:xfrm>
            <a:off x="1997077" y="3925533"/>
            <a:ext cx="39897049" cy="3263544"/>
          </a:xfrm>
          <a:prstGeom prst="rect">
            <a:avLst/>
          </a:prstGeom>
        </p:spPr>
        <p:txBody>
          <a:bodyPr lIns="128016" tIns="64008" rIns="128016" bIns="64008"/>
          <a:lstStyle>
            <a:lvl1pPr>
              <a:defRPr sz="13400" baseline="0"/>
            </a:lvl1pPr>
          </a:lstStyle>
          <a:p>
            <a:pPr algn="ctr"/>
            <a:r>
              <a:rPr lang="en-US" sz="5600" dirty="0" smtClean="0">
                <a:solidFill>
                  <a:schemeClr val="bg1"/>
                </a:solidFill>
              </a:rPr>
              <a:t>Author names go here. Press Enter to start a new line and add University or School Information</a:t>
            </a:r>
            <a:endParaRPr lang="en-US" sz="5600" dirty="0">
              <a:solidFill>
                <a:schemeClr val="bg1"/>
              </a:solidFill>
            </a:endParaRPr>
          </a:p>
        </p:txBody>
      </p:sp>
    </p:spTree>
    <p:extLst>
      <p:ext uri="{BB962C8B-B14F-4D97-AF65-F5344CB8AC3E}">
        <p14:creationId xmlns:p14="http://schemas.microsoft.com/office/powerpoint/2010/main" val="154594629"/>
      </p:ext>
    </p:extLst>
  </p:cSld>
  <p:clrMapOvr>
    <a:masterClrMapping/>
  </p:clrMapOvr>
  <p:timing>
    <p:tnLst>
      <p:par>
        <p:cTn xmlns:p14="http://schemas.microsoft.com/office/powerpoint/2010/main" id="1" dur="indefinite" restart="never" nodeType="tmRoot"/>
      </p:par>
    </p:tnLst>
  </p:timing>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054342921"/>
      </p:ext>
    </p:extLst>
  </p:cSld>
  <p:clrMap bg1="lt1" tx1="dk1" bg2="lt2" tx2="dk2" accent1="accent1" accent2="accent2" accent3="accent3" accent4="accent4" accent5="accent5" accent6="accent6" hlink="hlink" folHlink="folHlink"/>
  <p:sldLayoutIdLst>
    <p:sldLayoutId id="2147483679" r:id="rId1"/>
    <p:sldLayoutId id="2147483680" r:id="rId2"/>
  </p:sldLayoutIdLst>
  <p:txStyles>
    <p:titleStyle>
      <a:lvl1pPr algn="ctr" defTabSz="4389028" rtl="0" eaLnBrk="1" latinLnBrk="0" hangingPunct="1">
        <a:spcBef>
          <a:spcPct val="0"/>
        </a:spcBef>
        <a:buNone/>
        <a:defRPr sz="13400" kern="1200">
          <a:solidFill>
            <a:schemeClr val="tx1"/>
          </a:solidFill>
          <a:latin typeface="+mj-lt"/>
          <a:ea typeface="+mj-ea"/>
          <a:cs typeface="+mj-cs"/>
        </a:defRPr>
      </a:lvl1pPr>
    </p:titleStyle>
    <p:bodyStyle>
      <a:lvl1pPr marL="0" indent="0" algn="l" defTabSz="4389028" rtl="0" eaLnBrk="1" latinLnBrk="0" hangingPunct="1">
        <a:spcBef>
          <a:spcPct val="20000"/>
        </a:spcBef>
        <a:buFont typeface="Arial" pitchFamily="34" charset="0"/>
        <a:buNone/>
        <a:defRPr sz="13400" kern="1200">
          <a:solidFill>
            <a:schemeClr val="tx1"/>
          </a:solidFill>
          <a:latin typeface="+mn-lt"/>
          <a:ea typeface="+mn-ea"/>
          <a:cs typeface="+mn-cs"/>
        </a:defRPr>
      </a:lvl1pPr>
      <a:lvl2pPr marL="3566086" indent="-1371572" algn="l" defTabSz="4389028" rtl="0" eaLnBrk="1" latinLnBrk="0" hangingPunct="1">
        <a:spcBef>
          <a:spcPct val="20000"/>
        </a:spcBef>
        <a:buFont typeface="Arial" pitchFamily="34" charset="0"/>
        <a:buChar char="–"/>
        <a:defRPr sz="13400" kern="1200">
          <a:solidFill>
            <a:schemeClr val="tx1"/>
          </a:solidFill>
          <a:latin typeface="+mn-lt"/>
          <a:ea typeface="+mn-ea"/>
          <a:cs typeface="+mn-cs"/>
        </a:defRPr>
      </a:lvl2pPr>
      <a:lvl3pPr marL="5486286" indent="-1097257" algn="l" defTabSz="4389028" rtl="0" eaLnBrk="1" latinLnBrk="0" hangingPunct="1">
        <a:spcBef>
          <a:spcPct val="20000"/>
        </a:spcBef>
        <a:buFont typeface="Arial" pitchFamily="34" charset="0"/>
        <a:buChar char="•"/>
        <a:defRPr sz="11500" kern="1200">
          <a:solidFill>
            <a:schemeClr val="tx1"/>
          </a:solidFill>
          <a:latin typeface="+mn-lt"/>
          <a:ea typeface="+mn-ea"/>
          <a:cs typeface="+mn-cs"/>
        </a:defRPr>
      </a:lvl3pPr>
      <a:lvl4pPr marL="7680800" indent="-1097257" algn="l" defTabSz="4389028" rtl="0" eaLnBrk="1" latinLnBrk="0" hangingPunct="1">
        <a:spcBef>
          <a:spcPct val="20000"/>
        </a:spcBef>
        <a:buFont typeface="Arial" pitchFamily="34" charset="0"/>
        <a:buChar char="–"/>
        <a:defRPr sz="9700" kern="1200">
          <a:solidFill>
            <a:schemeClr val="tx1"/>
          </a:solidFill>
          <a:latin typeface="+mn-lt"/>
          <a:ea typeface="+mn-ea"/>
          <a:cs typeface="+mn-cs"/>
        </a:defRPr>
      </a:lvl4pPr>
      <a:lvl5pPr marL="9875314" indent="-1097257" algn="l" defTabSz="4389028" rtl="0" eaLnBrk="1" latinLnBrk="0" hangingPunct="1">
        <a:spcBef>
          <a:spcPct val="20000"/>
        </a:spcBef>
        <a:buFont typeface="Arial" pitchFamily="34" charset="0"/>
        <a:buChar char="»"/>
        <a:defRPr sz="9700" kern="1200">
          <a:solidFill>
            <a:schemeClr val="tx1"/>
          </a:solidFill>
          <a:latin typeface="+mn-lt"/>
          <a:ea typeface="+mn-ea"/>
          <a:cs typeface="+mn-cs"/>
        </a:defRPr>
      </a:lvl5pPr>
      <a:lvl6pPr marL="12069828" indent="-1097257" algn="l" defTabSz="4389028" rtl="0" eaLnBrk="1" latinLnBrk="0" hangingPunct="1">
        <a:spcBef>
          <a:spcPct val="20000"/>
        </a:spcBef>
        <a:buFont typeface="Arial" pitchFamily="34" charset="0"/>
        <a:buChar char="•"/>
        <a:defRPr sz="9700" kern="1200">
          <a:solidFill>
            <a:schemeClr val="tx1"/>
          </a:solidFill>
          <a:latin typeface="+mn-lt"/>
          <a:ea typeface="+mn-ea"/>
          <a:cs typeface="+mn-cs"/>
        </a:defRPr>
      </a:lvl6pPr>
      <a:lvl7pPr marL="14264342" indent="-1097257" algn="l" defTabSz="4389028" rtl="0" eaLnBrk="1" latinLnBrk="0" hangingPunct="1">
        <a:spcBef>
          <a:spcPct val="20000"/>
        </a:spcBef>
        <a:buFont typeface="Arial" pitchFamily="34" charset="0"/>
        <a:buChar char="•"/>
        <a:defRPr sz="9700" kern="1200">
          <a:solidFill>
            <a:schemeClr val="tx1"/>
          </a:solidFill>
          <a:latin typeface="+mn-lt"/>
          <a:ea typeface="+mn-ea"/>
          <a:cs typeface="+mn-cs"/>
        </a:defRPr>
      </a:lvl7pPr>
      <a:lvl8pPr marL="16458858" indent="-1097257" algn="l" defTabSz="4389028" rtl="0" eaLnBrk="1" latinLnBrk="0" hangingPunct="1">
        <a:spcBef>
          <a:spcPct val="20000"/>
        </a:spcBef>
        <a:buFont typeface="Arial" pitchFamily="34" charset="0"/>
        <a:buChar char="•"/>
        <a:defRPr sz="9700" kern="1200">
          <a:solidFill>
            <a:schemeClr val="tx1"/>
          </a:solidFill>
          <a:latin typeface="+mn-lt"/>
          <a:ea typeface="+mn-ea"/>
          <a:cs typeface="+mn-cs"/>
        </a:defRPr>
      </a:lvl8pPr>
      <a:lvl9pPr marL="18653372" indent="-1097257" algn="l" defTabSz="4389028" rtl="0" eaLnBrk="1" latinLnBrk="0" hangingPunct="1">
        <a:spcBef>
          <a:spcPct val="20000"/>
        </a:spcBef>
        <a:buFont typeface="Arial" pitchFamily="34" charset="0"/>
        <a:buChar char="•"/>
        <a:defRPr sz="9700" kern="1200">
          <a:solidFill>
            <a:schemeClr val="tx1"/>
          </a:solidFill>
          <a:latin typeface="+mn-lt"/>
          <a:ea typeface="+mn-ea"/>
          <a:cs typeface="+mn-cs"/>
        </a:defRPr>
      </a:lvl9pPr>
    </p:bodyStyle>
    <p:otherStyle>
      <a:defPPr>
        <a:defRPr lang="en-US"/>
      </a:defPPr>
      <a:lvl1pPr marL="0" algn="l" defTabSz="4389028" rtl="0" eaLnBrk="1" latinLnBrk="0" hangingPunct="1">
        <a:defRPr sz="8700" kern="1200">
          <a:solidFill>
            <a:schemeClr val="tx1"/>
          </a:solidFill>
          <a:latin typeface="+mn-lt"/>
          <a:ea typeface="+mn-ea"/>
          <a:cs typeface="+mn-cs"/>
        </a:defRPr>
      </a:lvl1pPr>
      <a:lvl2pPr marL="2194514" algn="l" defTabSz="4389028" rtl="0" eaLnBrk="1" latinLnBrk="0" hangingPunct="1">
        <a:defRPr sz="8700" kern="1200">
          <a:solidFill>
            <a:schemeClr val="tx1"/>
          </a:solidFill>
          <a:latin typeface="+mn-lt"/>
          <a:ea typeface="+mn-ea"/>
          <a:cs typeface="+mn-cs"/>
        </a:defRPr>
      </a:lvl2pPr>
      <a:lvl3pPr marL="4389028" algn="l" defTabSz="4389028" rtl="0" eaLnBrk="1" latinLnBrk="0" hangingPunct="1">
        <a:defRPr sz="8700" kern="1200">
          <a:solidFill>
            <a:schemeClr val="tx1"/>
          </a:solidFill>
          <a:latin typeface="+mn-lt"/>
          <a:ea typeface="+mn-ea"/>
          <a:cs typeface="+mn-cs"/>
        </a:defRPr>
      </a:lvl3pPr>
      <a:lvl4pPr marL="6583543" algn="l" defTabSz="4389028" rtl="0" eaLnBrk="1" latinLnBrk="0" hangingPunct="1">
        <a:defRPr sz="8700" kern="1200">
          <a:solidFill>
            <a:schemeClr val="tx1"/>
          </a:solidFill>
          <a:latin typeface="+mn-lt"/>
          <a:ea typeface="+mn-ea"/>
          <a:cs typeface="+mn-cs"/>
        </a:defRPr>
      </a:lvl4pPr>
      <a:lvl5pPr marL="8778057" algn="l" defTabSz="4389028" rtl="0" eaLnBrk="1" latinLnBrk="0" hangingPunct="1">
        <a:defRPr sz="8700" kern="1200">
          <a:solidFill>
            <a:schemeClr val="tx1"/>
          </a:solidFill>
          <a:latin typeface="+mn-lt"/>
          <a:ea typeface="+mn-ea"/>
          <a:cs typeface="+mn-cs"/>
        </a:defRPr>
      </a:lvl5pPr>
      <a:lvl6pPr marL="10972571" algn="l" defTabSz="4389028" rtl="0" eaLnBrk="1" latinLnBrk="0" hangingPunct="1">
        <a:defRPr sz="8700" kern="1200">
          <a:solidFill>
            <a:schemeClr val="tx1"/>
          </a:solidFill>
          <a:latin typeface="+mn-lt"/>
          <a:ea typeface="+mn-ea"/>
          <a:cs typeface="+mn-cs"/>
        </a:defRPr>
      </a:lvl6pPr>
      <a:lvl7pPr marL="13167085" algn="l" defTabSz="4389028" rtl="0" eaLnBrk="1" latinLnBrk="0" hangingPunct="1">
        <a:defRPr sz="8700" kern="1200">
          <a:solidFill>
            <a:schemeClr val="tx1"/>
          </a:solidFill>
          <a:latin typeface="+mn-lt"/>
          <a:ea typeface="+mn-ea"/>
          <a:cs typeface="+mn-cs"/>
        </a:defRPr>
      </a:lvl7pPr>
      <a:lvl8pPr marL="15361599" algn="l" defTabSz="4389028" rtl="0" eaLnBrk="1" latinLnBrk="0" hangingPunct="1">
        <a:defRPr sz="8700" kern="1200">
          <a:solidFill>
            <a:schemeClr val="tx1"/>
          </a:solidFill>
          <a:latin typeface="+mn-lt"/>
          <a:ea typeface="+mn-ea"/>
          <a:cs typeface="+mn-cs"/>
        </a:defRPr>
      </a:lvl8pPr>
      <a:lvl9pPr marL="17556115" algn="l" defTabSz="4389028" rtl="0" eaLnBrk="1" latinLnBrk="0" hangingPunct="1">
        <a:defRPr sz="87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9" Type="http://schemas.openxmlformats.org/officeDocument/2006/relationships/image" Target="../media/image7.png"/><Relationship Id="rId20" Type="http://schemas.openxmlformats.org/officeDocument/2006/relationships/chart" Target="../charts/chart4.xml"/><Relationship Id="rId10" Type="http://schemas.openxmlformats.org/officeDocument/2006/relationships/image" Target="../media/image8.png"/><Relationship Id="rId11" Type="http://schemas.openxmlformats.org/officeDocument/2006/relationships/image" Target="../media/image9.png"/><Relationship Id="rId12" Type="http://schemas.openxmlformats.org/officeDocument/2006/relationships/image" Target="../media/image10.png"/><Relationship Id="rId13" Type="http://schemas.openxmlformats.org/officeDocument/2006/relationships/image" Target="../media/image11.png"/><Relationship Id="rId14" Type="http://schemas.openxmlformats.org/officeDocument/2006/relationships/image" Target="../media/image12.jpg"/><Relationship Id="rId15" Type="http://schemas.openxmlformats.org/officeDocument/2006/relationships/image" Target="../media/image13.emf"/><Relationship Id="rId16" Type="http://schemas.openxmlformats.org/officeDocument/2006/relationships/image" Target="../media/image14.emf"/><Relationship Id="rId17" Type="http://schemas.openxmlformats.org/officeDocument/2006/relationships/chart" Target="../charts/chart1.xml"/><Relationship Id="rId18" Type="http://schemas.openxmlformats.org/officeDocument/2006/relationships/chart" Target="../charts/chart2.xml"/><Relationship Id="rId19" Type="http://schemas.openxmlformats.org/officeDocument/2006/relationships/chart" Target="../charts/chart3.xml"/><Relationship Id="rId1" Type="http://schemas.openxmlformats.org/officeDocument/2006/relationships/slideLayout" Target="../slideLayouts/slideLayout2.xml"/><Relationship Id="rId2" Type="http://schemas.openxmlformats.org/officeDocument/2006/relationships/notesSlide" Target="../notesSlides/notesSlide1.xml"/><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3.png"/><Relationship Id="rId6" Type="http://schemas.openxmlformats.org/officeDocument/2006/relationships/image" Target="../media/image4.emf"/><Relationship Id="rId7" Type="http://schemas.openxmlformats.org/officeDocument/2006/relationships/image" Target="../media/image5.png"/><Relationship Id="rId8"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 name="Rectangle 71"/>
          <p:cNvSpPr/>
          <p:nvPr/>
        </p:nvSpPr>
        <p:spPr>
          <a:xfrm>
            <a:off x="0" y="73980"/>
            <a:ext cx="43891200" cy="6239932"/>
          </a:xfrm>
          <a:prstGeom prst="rect">
            <a:avLst/>
          </a:prstGeom>
          <a:solidFill>
            <a:srgbClr val="000090"/>
          </a:solidFill>
          <a:ln>
            <a:solidFill>
              <a:srgbClr val="C4BD97"/>
            </a:solidFill>
          </a:ln>
        </p:spPr>
        <p:style>
          <a:lnRef idx="2">
            <a:schemeClr val="accent1">
              <a:shade val="50000"/>
            </a:schemeClr>
          </a:lnRef>
          <a:fillRef idx="1">
            <a:schemeClr val="accent1"/>
          </a:fillRef>
          <a:effectRef idx="0">
            <a:schemeClr val="accent1"/>
          </a:effectRef>
          <a:fontRef idx="minor">
            <a:schemeClr val="lt1"/>
          </a:fontRef>
        </p:style>
        <p:txBody>
          <a:bodyPr lIns="128016" tIns="64008" rIns="128016" bIns="64008" rtlCol="0" anchor="ctr"/>
          <a:lstStyle/>
          <a:p>
            <a:pPr algn="ctr"/>
            <a:endParaRPr lang="en-US" dirty="0"/>
          </a:p>
        </p:txBody>
      </p:sp>
      <p:sp>
        <p:nvSpPr>
          <p:cNvPr id="39" name="Rectangle 38"/>
          <p:cNvSpPr/>
          <p:nvPr/>
        </p:nvSpPr>
        <p:spPr>
          <a:xfrm>
            <a:off x="0" y="6899974"/>
            <a:ext cx="10485120" cy="10235496"/>
          </a:xfrm>
          <a:prstGeom prst="rect">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600" dirty="0"/>
          </a:p>
        </p:txBody>
      </p:sp>
      <p:sp>
        <p:nvSpPr>
          <p:cNvPr id="43" name="Rectangle 42"/>
          <p:cNvSpPr/>
          <p:nvPr/>
        </p:nvSpPr>
        <p:spPr>
          <a:xfrm>
            <a:off x="-1" y="20614452"/>
            <a:ext cx="10485120" cy="12303947"/>
          </a:xfrm>
          <a:prstGeom prst="rect">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600" dirty="0"/>
          </a:p>
        </p:txBody>
      </p:sp>
      <p:sp>
        <p:nvSpPr>
          <p:cNvPr id="46" name="TextBox 45"/>
          <p:cNvSpPr txBox="1"/>
          <p:nvPr/>
        </p:nvSpPr>
        <p:spPr>
          <a:xfrm>
            <a:off x="474657" y="6881343"/>
            <a:ext cx="9986405" cy="9941185"/>
          </a:xfrm>
          <a:prstGeom prst="rect">
            <a:avLst/>
          </a:prstGeom>
          <a:solidFill>
            <a:schemeClr val="bg1"/>
          </a:solidFill>
          <a:ln>
            <a:solidFill>
              <a:schemeClr val="bg1"/>
            </a:solidFill>
          </a:ln>
        </p:spPr>
        <p:txBody>
          <a:bodyPr wrap="square" rtlCol="0">
            <a:spAutoFit/>
          </a:bodyPr>
          <a:lstStyle/>
          <a:p>
            <a:pPr algn="just"/>
            <a:r>
              <a:rPr lang="en-US" sz="3200" dirty="0">
                <a:solidFill>
                  <a:srgbClr val="000000"/>
                </a:solidFill>
                <a:cs typeface="Arial" charset="0"/>
              </a:rPr>
              <a:t>Metals are necessary for life, however excess metal ions can lead to deleterious effect on aquatic organisms and human health. For </a:t>
            </a:r>
            <a:r>
              <a:rPr lang="en-US" sz="3200" dirty="0" smtClean="0">
                <a:solidFill>
                  <a:srgbClr val="000000"/>
                </a:solidFill>
                <a:cs typeface="Arial" charset="0"/>
              </a:rPr>
              <a:t>example, </a:t>
            </a:r>
            <a:r>
              <a:rPr lang="en-US" sz="3200" dirty="0">
                <a:solidFill>
                  <a:srgbClr val="000000"/>
                </a:solidFill>
                <a:cs typeface="Arial" charset="0"/>
              </a:rPr>
              <a:t>Cu(II) can be toxic to living organisms in low concentration. This toxicity of metal ions depends on </a:t>
            </a:r>
            <a:r>
              <a:rPr lang="en-US" sz="3200" dirty="0" smtClean="0">
                <a:solidFill>
                  <a:srgbClr val="000000"/>
                </a:solidFill>
                <a:cs typeface="Arial" charset="0"/>
              </a:rPr>
              <a:t>the concentration </a:t>
            </a:r>
            <a:r>
              <a:rPr lang="en-US" sz="3200" dirty="0">
                <a:solidFill>
                  <a:srgbClr val="000000"/>
                </a:solidFill>
                <a:cs typeface="Arial" charset="0"/>
              </a:rPr>
              <a:t>of free ion rather than total metal concentration.</a:t>
            </a:r>
            <a:r>
              <a:rPr lang="en-US" sz="3200" baseline="30000" dirty="0">
                <a:solidFill>
                  <a:srgbClr val="000000"/>
                </a:solidFill>
                <a:cs typeface="Arial" charset="0"/>
              </a:rPr>
              <a:t>1  </a:t>
            </a:r>
            <a:r>
              <a:rPr lang="en-US" sz="3200" dirty="0">
                <a:solidFill>
                  <a:srgbClr val="000000"/>
                </a:solidFill>
                <a:cs typeface="Arial" charset="0"/>
              </a:rPr>
              <a:t>In our group, we are developing a novel fluorescent ratiometric sensor to measure the </a:t>
            </a:r>
            <a:r>
              <a:rPr lang="en-US" sz="3200" dirty="0" smtClean="0">
                <a:solidFill>
                  <a:srgbClr val="000000"/>
                </a:solidFill>
                <a:cs typeface="Arial" charset="0"/>
              </a:rPr>
              <a:t>bioavailable </a:t>
            </a:r>
            <a:r>
              <a:rPr lang="en-US" sz="3200" dirty="0">
                <a:solidFill>
                  <a:srgbClr val="000000"/>
                </a:solidFill>
                <a:cs typeface="Arial" charset="0"/>
              </a:rPr>
              <a:t>copper(II) in the </a:t>
            </a:r>
            <a:r>
              <a:rPr lang="en-US" sz="3200" dirty="0" smtClean="0">
                <a:solidFill>
                  <a:srgbClr val="000000"/>
                </a:solidFill>
                <a:cs typeface="Arial" charset="0"/>
              </a:rPr>
              <a:t>environment, </a:t>
            </a:r>
            <a:r>
              <a:rPr lang="en-US" sz="3200" dirty="0">
                <a:solidFill>
                  <a:srgbClr val="000000"/>
                </a:solidFill>
                <a:cs typeface="Arial" charset="0"/>
              </a:rPr>
              <a:t>especially in water supplies. This indicator consists of Poly(</a:t>
            </a:r>
            <a:r>
              <a:rPr lang="en-US" sz="3200" i="1" dirty="0">
                <a:solidFill>
                  <a:srgbClr val="000000"/>
                </a:solidFill>
                <a:cs typeface="Arial" charset="0"/>
              </a:rPr>
              <a:t>N</a:t>
            </a:r>
            <a:r>
              <a:rPr lang="en-US" sz="3200" dirty="0">
                <a:solidFill>
                  <a:srgbClr val="000000"/>
                </a:solidFill>
                <a:cs typeface="Arial" charset="0"/>
              </a:rPr>
              <a:t>-isopropyl acrylamide) </a:t>
            </a:r>
            <a:r>
              <a:rPr lang="en-US" sz="3200" dirty="0" smtClean="0">
                <a:solidFill>
                  <a:srgbClr val="000000"/>
                </a:solidFill>
                <a:cs typeface="Arial" charset="0"/>
              </a:rPr>
              <a:t>(“</a:t>
            </a:r>
            <a:r>
              <a:rPr lang="en-US" sz="3200" dirty="0">
                <a:solidFill>
                  <a:srgbClr val="000000"/>
                </a:solidFill>
                <a:cs typeface="Arial" charset="0"/>
              </a:rPr>
              <a:t>P</a:t>
            </a:r>
            <a:r>
              <a:rPr lang="en-US" altLang="ja-JP" sz="3200" dirty="0" smtClean="0">
                <a:solidFill>
                  <a:srgbClr val="000000"/>
                </a:solidFill>
                <a:cs typeface="Arial" charset="0"/>
              </a:rPr>
              <a:t>NIPAM</a:t>
            </a:r>
            <a:r>
              <a:rPr lang="en-US" sz="3200" dirty="0">
                <a:solidFill>
                  <a:srgbClr val="000000"/>
                </a:solidFill>
                <a:cs typeface="Arial" charset="0"/>
              </a:rPr>
              <a:t>”</a:t>
            </a:r>
            <a:r>
              <a:rPr lang="en-US" altLang="ja-JP" sz="3200" dirty="0">
                <a:solidFill>
                  <a:srgbClr val="000000"/>
                </a:solidFill>
                <a:cs typeface="Arial" charset="0"/>
              </a:rPr>
              <a:t>), </a:t>
            </a:r>
            <a:r>
              <a:rPr lang="en-US" altLang="ja-JP" sz="3200" dirty="0" smtClean="0">
                <a:solidFill>
                  <a:srgbClr val="000000"/>
                </a:solidFill>
                <a:cs typeface="Arial" charset="0"/>
              </a:rPr>
              <a:t>a high </a:t>
            </a:r>
            <a:r>
              <a:rPr lang="en-US" altLang="ja-JP" sz="3200" dirty="0">
                <a:solidFill>
                  <a:srgbClr val="000000"/>
                </a:solidFill>
                <a:cs typeface="Arial" charset="0"/>
              </a:rPr>
              <a:t>affinity ligand (N-2-pyridinylethyl)-(N-2-pyridylmethyl)-3-aminopropyl-acrylamide (</a:t>
            </a:r>
            <a:r>
              <a:rPr lang="en-US" sz="3200" dirty="0">
                <a:solidFill>
                  <a:srgbClr val="000000"/>
                </a:solidFill>
                <a:cs typeface="Arial" charset="0"/>
              </a:rPr>
              <a:t>“</a:t>
            </a:r>
            <a:r>
              <a:rPr lang="en-US" altLang="ja-JP" sz="3200" dirty="0">
                <a:solidFill>
                  <a:srgbClr val="000000"/>
                </a:solidFill>
                <a:cs typeface="Arial" charset="0"/>
              </a:rPr>
              <a:t>PEPMA-C3-AM</a:t>
            </a:r>
            <a:r>
              <a:rPr lang="en-US" sz="3200" dirty="0" smtClean="0">
                <a:solidFill>
                  <a:srgbClr val="000000"/>
                </a:solidFill>
                <a:cs typeface="Arial" charset="0"/>
              </a:rPr>
              <a:t>”</a:t>
            </a:r>
            <a:r>
              <a:rPr lang="en-US" altLang="ja-JP" sz="3200" dirty="0" smtClean="0">
                <a:solidFill>
                  <a:srgbClr val="000000"/>
                </a:solidFill>
                <a:cs typeface="Arial" charset="0"/>
              </a:rPr>
              <a:t>), and </a:t>
            </a:r>
            <a:r>
              <a:rPr lang="en-US" sz="3200" dirty="0"/>
              <a:t>5-(dimethylamino)naphthalene-1-sulfonyl (dansyl) </a:t>
            </a:r>
            <a:r>
              <a:rPr lang="en-US" sz="3200" dirty="0" smtClean="0"/>
              <a:t>fluorophore. Due to the change in the polymer environment dansyl shifts in maximum emission, which allows us to calculate an intensity ratio. </a:t>
            </a:r>
            <a:r>
              <a:rPr lang="en-US" altLang="ja-JP" sz="3200" dirty="0" smtClean="0">
                <a:solidFill>
                  <a:srgbClr val="000000"/>
                </a:solidFill>
                <a:cs typeface="Arial" charset="0"/>
              </a:rPr>
              <a:t>By </a:t>
            </a:r>
            <a:r>
              <a:rPr lang="en-US" altLang="ja-JP" sz="3200" dirty="0">
                <a:solidFill>
                  <a:srgbClr val="000000"/>
                </a:solidFill>
                <a:cs typeface="Arial" charset="0"/>
              </a:rPr>
              <a:t>separating complexation and fluorescence events, we are able to design a ratiometric </a:t>
            </a:r>
            <a:r>
              <a:rPr lang="en-US" altLang="ja-JP" sz="3200" dirty="0">
                <a:cs typeface="Arial" charset="0"/>
              </a:rPr>
              <a:t>indicator for a metal </a:t>
            </a:r>
            <a:r>
              <a:rPr lang="en-US" altLang="ja-JP" sz="3200" dirty="0" smtClean="0">
                <a:cs typeface="Arial" charset="0"/>
              </a:rPr>
              <a:t>despite its usual fluorescence quenching. </a:t>
            </a:r>
            <a:endParaRPr lang="en-US" altLang="ja-JP" sz="3200" dirty="0">
              <a:cs typeface="Arial" charset="0"/>
            </a:endParaRPr>
          </a:p>
        </p:txBody>
      </p:sp>
      <p:sp>
        <p:nvSpPr>
          <p:cNvPr id="47" name="TextBox 46"/>
          <p:cNvSpPr txBox="1"/>
          <p:nvPr/>
        </p:nvSpPr>
        <p:spPr>
          <a:xfrm>
            <a:off x="396547" y="6171809"/>
            <a:ext cx="9803556" cy="646331"/>
          </a:xfrm>
          <a:prstGeom prst="rect">
            <a:avLst/>
          </a:prstGeom>
          <a:solidFill>
            <a:srgbClr val="000090"/>
          </a:solidFill>
        </p:spPr>
        <p:txBody>
          <a:bodyPr wrap="square" rtlCol="0">
            <a:spAutoFit/>
          </a:bodyPr>
          <a:lstStyle/>
          <a:p>
            <a:r>
              <a:rPr lang="en-US" sz="3600" i="1" dirty="0" smtClean="0">
                <a:solidFill>
                  <a:schemeClr val="bg1"/>
                </a:solidFill>
                <a:latin typeface="+mj-lt"/>
              </a:rPr>
              <a:t>Abstract</a:t>
            </a:r>
            <a:endParaRPr lang="en-US" sz="3600" i="1" dirty="0">
              <a:solidFill>
                <a:schemeClr val="bg1"/>
              </a:solidFill>
              <a:latin typeface="+mj-lt"/>
            </a:endParaRPr>
          </a:p>
        </p:txBody>
      </p:sp>
      <p:sp>
        <p:nvSpPr>
          <p:cNvPr id="48" name="TextBox 47"/>
          <p:cNvSpPr txBox="1"/>
          <p:nvPr/>
        </p:nvSpPr>
        <p:spPr>
          <a:xfrm>
            <a:off x="585909" y="21964147"/>
            <a:ext cx="9892017" cy="10597773"/>
          </a:xfrm>
          <a:prstGeom prst="rect">
            <a:avLst/>
          </a:prstGeom>
          <a:noFill/>
        </p:spPr>
        <p:txBody>
          <a:bodyPr wrap="square" rtlCol="0">
            <a:spAutoFit/>
          </a:bodyPr>
          <a:lstStyle/>
          <a:p>
            <a:pPr>
              <a:defRPr/>
            </a:pPr>
            <a:r>
              <a:rPr lang="en-US" sz="3200" dirty="0" smtClean="0">
                <a:solidFill>
                  <a:srgbClr val="000000"/>
                </a:solidFill>
                <a:cs typeface="Arial" charset="0"/>
              </a:rPr>
              <a:t>In </a:t>
            </a:r>
            <a:r>
              <a:rPr lang="en-US" sz="3200" dirty="0">
                <a:solidFill>
                  <a:srgbClr val="000000"/>
                </a:solidFill>
                <a:cs typeface="Arial" charset="0"/>
              </a:rPr>
              <a:t>this research, we are able to take advantage of P</a:t>
            </a:r>
            <a:r>
              <a:rPr lang="en-US" sz="3200" dirty="0" smtClean="0">
                <a:solidFill>
                  <a:srgbClr val="000000"/>
                </a:solidFill>
                <a:cs typeface="Arial" charset="0"/>
              </a:rPr>
              <a:t>NIPAM</a:t>
            </a:r>
            <a:r>
              <a:rPr lang="en-US" sz="3200" dirty="0">
                <a:solidFill>
                  <a:srgbClr val="000000"/>
                </a:solidFill>
                <a:cs typeface="Arial" charset="0"/>
              </a:rPr>
              <a:t>, a polymer responsive to temperature and charge</a:t>
            </a:r>
            <a:r>
              <a:rPr lang="en-US" sz="3200" dirty="0" smtClean="0">
                <a:solidFill>
                  <a:srgbClr val="000000"/>
                </a:solidFill>
                <a:cs typeface="Arial" charset="0"/>
              </a:rPr>
              <a:t>.  </a:t>
            </a:r>
            <a:r>
              <a:rPr lang="en-US" sz="3200" dirty="0">
                <a:solidFill>
                  <a:srgbClr val="000000"/>
                </a:solidFill>
                <a:cs typeface="Arial" charset="0"/>
              </a:rPr>
              <a:t>Below the lower critical solution temperature (LCST), </a:t>
            </a:r>
            <a:r>
              <a:rPr lang="en-US" sz="3200" dirty="0" smtClean="0">
                <a:solidFill>
                  <a:srgbClr val="000000"/>
                </a:solidFill>
                <a:cs typeface="Arial" charset="0"/>
              </a:rPr>
              <a:t>PNIPAM </a:t>
            </a:r>
            <a:r>
              <a:rPr lang="en-US" sz="3200" dirty="0">
                <a:solidFill>
                  <a:srgbClr val="000000"/>
                </a:solidFill>
                <a:cs typeface="Arial" charset="0"/>
              </a:rPr>
              <a:t>is soluble in water and above LCST, polyNIPAM precipitates from solution</a:t>
            </a:r>
            <a:r>
              <a:rPr lang="en-US" sz="3200" baseline="30000" dirty="0">
                <a:solidFill>
                  <a:srgbClr val="000000"/>
                </a:solidFill>
                <a:cs typeface="Arial" charset="0"/>
              </a:rPr>
              <a:t>2</a:t>
            </a:r>
            <a:r>
              <a:rPr lang="en-US" sz="3200" dirty="0">
                <a:solidFill>
                  <a:srgbClr val="000000"/>
                </a:solidFill>
                <a:cs typeface="Arial" charset="0"/>
              </a:rPr>
              <a:t>. </a:t>
            </a:r>
            <a:r>
              <a:rPr lang="en-US" sz="3200" dirty="0" smtClean="0">
                <a:solidFill>
                  <a:srgbClr val="000000"/>
                </a:solidFill>
                <a:cs typeface="Arial" charset="0"/>
              </a:rPr>
              <a:t> Polymerizing selected </a:t>
            </a:r>
            <a:r>
              <a:rPr lang="en-US" sz="3200" dirty="0" err="1" smtClean="0">
                <a:solidFill>
                  <a:srgbClr val="000000"/>
                </a:solidFill>
                <a:cs typeface="Arial" charset="0"/>
              </a:rPr>
              <a:t>bifunctional</a:t>
            </a:r>
            <a:r>
              <a:rPr lang="en-US" sz="3200" dirty="0" smtClean="0">
                <a:solidFill>
                  <a:srgbClr val="000000"/>
                </a:solidFill>
                <a:cs typeface="Arial" charset="0"/>
              </a:rPr>
              <a:t> </a:t>
            </a:r>
            <a:r>
              <a:rPr lang="en-US" sz="3200" dirty="0">
                <a:solidFill>
                  <a:srgbClr val="000000"/>
                </a:solidFill>
                <a:cs typeface="Arial" charset="0"/>
              </a:rPr>
              <a:t>ligands </a:t>
            </a:r>
            <a:r>
              <a:rPr lang="en-US" sz="3200" dirty="0" smtClean="0">
                <a:solidFill>
                  <a:srgbClr val="000000"/>
                </a:solidFill>
                <a:cs typeface="Arial" charset="0"/>
              </a:rPr>
              <a:t>into </a:t>
            </a:r>
            <a:r>
              <a:rPr lang="en-US" sz="3200" dirty="0">
                <a:solidFill>
                  <a:srgbClr val="000000"/>
                </a:solidFill>
                <a:cs typeface="Arial" charset="0"/>
              </a:rPr>
              <a:t>the polymer system allows us to </a:t>
            </a:r>
            <a:r>
              <a:rPr lang="en-US" sz="3200" dirty="0" smtClean="0">
                <a:solidFill>
                  <a:srgbClr val="000000"/>
                </a:solidFill>
                <a:cs typeface="Arial" charset="0"/>
              </a:rPr>
              <a:t>tune the target </a:t>
            </a:r>
            <a:r>
              <a:rPr lang="en-US" sz="3200" dirty="0">
                <a:solidFill>
                  <a:srgbClr val="000000"/>
                </a:solidFill>
                <a:cs typeface="Arial" charset="0"/>
              </a:rPr>
              <a:t>metal </a:t>
            </a:r>
            <a:r>
              <a:rPr lang="en-US" sz="3200" dirty="0" smtClean="0">
                <a:solidFill>
                  <a:srgbClr val="000000"/>
                </a:solidFill>
                <a:cs typeface="Arial" charset="0"/>
              </a:rPr>
              <a:t>and concentration range for </a:t>
            </a:r>
            <a:r>
              <a:rPr lang="en-US" sz="3200" dirty="0">
                <a:solidFill>
                  <a:srgbClr val="000000"/>
                </a:solidFill>
                <a:cs typeface="Arial" charset="0"/>
              </a:rPr>
              <a:t>this </a:t>
            </a:r>
            <a:r>
              <a:rPr lang="en-US" sz="3200" dirty="0" smtClean="0">
                <a:solidFill>
                  <a:srgbClr val="000000"/>
                </a:solidFill>
                <a:cs typeface="Arial" charset="0"/>
              </a:rPr>
              <a:t>indicator.</a:t>
            </a:r>
          </a:p>
          <a:p>
            <a:pPr>
              <a:defRPr/>
            </a:pPr>
            <a:endParaRPr lang="en-US" sz="3200" baseline="30000" dirty="0">
              <a:solidFill>
                <a:srgbClr val="000000"/>
              </a:solidFill>
              <a:cs typeface="Arial" charset="0"/>
            </a:endParaRPr>
          </a:p>
          <a:p>
            <a:pPr>
              <a:defRPr/>
            </a:pPr>
            <a:r>
              <a:rPr lang="en-US" sz="3200" dirty="0">
                <a:solidFill>
                  <a:srgbClr val="000000"/>
                </a:solidFill>
                <a:cs typeface="Arial" charset="0"/>
              </a:rPr>
              <a:t>In this study we report changes </a:t>
            </a:r>
            <a:r>
              <a:rPr lang="en-US" sz="3200" dirty="0" smtClean="0">
                <a:solidFill>
                  <a:srgbClr val="000000"/>
                </a:solidFill>
                <a:cs typeface="Arial" charset="0"/>
              </a:rPr>
              <a:t>in </a:t>
            </a:r>
            <a:r>
              <a:rPr lang="en-US" sz="3200" dirty="0" err="1" smtClean="0">
                <a:solidFill>
                  <a:srgbClr val="000000"/>
                </a:solidFill>
                <a:cs typeface="Arial" charset="0"/>
              </a:rPr>
              <a:t>dansyl’s</a:t>
            </a:r>
            <a:r>
              <a:rPr lang="en-US" sz="3200" dirty="0" smtClean="0">
                <a:solidFill>
                  <a:srgbClr val="000000"/>
                </a:solidFill>
                <a:cs typeface="Arial" charset="0"/>
              </a:rPr>
              <a:t> intensity </a:t>
            </a:r>
            <a:r>
              <a:rPr lang="en-US" sz="3200" dirty="0">
                <a:solidFill>
                  <a:srgbClr val="000000"/>
                </a:solidFill>
                <a:cs typeface="Arial" charset="0"/>
              </a:rPr>
              <a:t>ratio  upon complexation with Cu</a:t>
            </a:r>
            <a:r>
              <a:rPr lang="en-US" sz="3200" baseline="30000" dirty="0">
                <a:solidFill>
                  <a:srgbClr val="000000"/>
                </a:solidFill>
                <a:cs typeface="Arial" charset="0"/>
              </a:rPr>
              <a:t>2</a:t>
            </a:r>
            <a:r>
              <a:rPr lang="en-US" sz="3200" baseline="30000" dirty="0" smtClean="0">
                <a:solidFill>
                  <a:srgbClr val="000000"/>
                </a:solidFill>
                <a:cs typeface="Arial" charset="0"/>
              </a:rPr>
              <a:t>+ </a:t>
            </a:r>
            <a:r>
              <a:rPr lang="en-US" sz="3200" dirty="0" smtClean="0">
                <a:solidFill>
                  <a:srgbClr val="000000"/>
                </a:solidFill>
                <a:cs typeface="Arial" charset="0"/>
              </a:rPr>
              <a:t>and Zn</a:t>
            </a:r>
            <a:r>
              <a:rPr lang="en-US" sz="3200" baseline="30000" dirty="0" smtClean="0">
                <a:solidFill>
                  <a:srgbClr val="000000"/>
                </a:solidFill>
                <a:cs typeface="Arial" charset="0"/>
              </a:rPr>
              <a:t>2+</a:t>
            </a:r>
            <a:r>
              <a:rPr lang="en-US" sz="3200" dirty="0" smtClean="0">
                <a:solidFill>
                  <a:srgbClr val="000000"/>
                </a:solidFill>
                <a:cs typeface="Arial" charset="0"/>
              </a:rPr>
              <a:t>. </a:t>
            </a:r>
            <a:r>
              <a:rPr lang="en-US" sz="3200" dirty="0" err="1" smtClean="0">
                <a:solidFill>
                  <a:srgbClr val="000000"/>
                </a:solidFill>
                <a:cs typeface="Arial" charset="0"/>
              </a:rPr>
              <a:t>Dansyl’s</a:t>
            </a:r>
            <a:r>
              <a:rPr lang="en-US" sz="3200" dirty="0" smtClean="0">
                <a:solidFill>
                  <a:srgbClr val="000000"/>
                </a:solidFill>
                <a:cs typeface="Arial" charset="0"/>
              </a:rPr>
              <a:t> fluorescence maximum shifts to longer wavelengths in more hydrophilic environments.  By binding charged metal ions to the polymer we aim to better solvate the polymer above the LCST.  This will open the polymers collapsed state and encourage more aqueous character in the fluorophore’s surroundings.  Measuring the ratio between </a:t>
            </a:r>
            <a:r>
              <a:rPr lang="en-US" sz="3200" dirty="0" err="1" smtClean="0">
                <a:solidFill>
                  <a:srgbClr val="000000"/>
                </a:solidFill>
                <a:cs typeface="Arial" charset="0"/>
              </a:rPr>
              <a:t>dansyl’s</a:t>
            </a:r>
            <a:r>
              <a:rPr lang="en-US" sz="3200" dirty="0" smtClean="0">
                <a:solidFill>
                  <a:srgbClr val="000000"/>
                </a:solidFill>
                <a:cs typeface="Arial" charset="0"/>
              </a:rPr>
              <a:t> hydrophobic and hydrophilic intensities will provide a metal dependent response that accounts for quenching </a:t>
            </a:r>
            <a:r>
              <a:rPr lang="en-US" sz="3200" smtClean="0">
                <a:solidFill>
                  <a:srgbClr val="000000"/>
                </a:solidFill>
                <a:cs typeface="Arial" charset="0"/>
              </a:rPr>
              <a:t>effects.</a:t>
            </a:r>
            <a:endParaRPr lang="en-US" sz="3200" baseline="30000" dirty="0">
              <a:solidFill>
                <a:srgbClr val="000000"/>
              </a:solidFill>
              <a:cs typeface="Arial" charset="0"/>
            </a:endParaRPr>
          </a:p>
          <a:p>
            <a:pPr>
              <a:defRPr/>
            </a:pPr>
            <a:endParaRPr lang="en-US" sz="3200" baseline="30000" dirty="0">
              <a:solidFill>
                <a:srgbClr val="000000"/>
              </a:solidFill>
              <a:cs typeface="Arial" charset="0"/>
            </a:endParaRPr>
          </a:p>
        </p:txBody>
      </p:sp>
      <p:sp>
        <p:nvSpPr>
          <p:cNvPr id="53" name="TextBox 52"/>
          <p:cNvSpPr txBox="1"/>
          <p:nvPr/>
        </p:nvSpPr>
        <p:spPr>
          <a:xfrm>
            <a:off x="11982249" y="17007955"/>
            <a:ext cx="7954268" cy="646331"/>
          </a:xfrm>
          <a:prstGeom prst="rect">
            <a:avLst/>
          </a:prstGeom>
          <a:noFill/>
        </p:spPr>
        <p:txBody>
          <a:bodyPr wrap="square" rtlCol="0">
            <a:spAutoFit/>
          </a:bodyPr>
          <a:lstStyle/>
          <a:p>
            <a:endParaRPr lang="en-US" sz="3600" b="1" dirty="0">
              <a:solidFill>
                <a:srgbClr val="FFFFFF"/>
              </a:solidFill>
            </a:endParaRPr>
          </a:p>
        </p:txBody>
      </p:sp>
      <p:sp>
        <p:nvSpPr>
          <p:cNvPr id="54" name="TextBox 53"/>
          <p:cNvSpPr txBox="1"/>
          <p:nvPr/>
        </p:nvSpPr>
        <p:spPr>
          <a:xfrm>
            <a:off x="13030054" y="9060798"/>
            <a:ext cx="8111248" cy="646331"/>
          </a:xfrm>
          <a:prstGeom prst="rect">
            <a:avLst/>
          </a:prstGeom>
          <a:noFill/>
        </p:spPr>
        <p:txBody>
          <a:bodyPr wrap="square" rtlCol="0">
            <a:spAutoFit/>
          </a:bodyPr>
          <a:lstStyle/>
          <a:p>
            <a:endParaRPr lang="en-US" sz="3600" b="1" dirty="0">
              <a:solidFill>
                <a:schemeClr val="tx1">
                  <a:lumMod val="50000"/>
                  <a:lumOff val="50000"/>
                </a:schemeClr>
              </a:solidFill>
            </a:endParaRPr>
          </a:p>
        </p:txBody>
      </p:sp>
      <p:sp>
        <p:nvSpPr>
          <p:cNvPr id="65" name="TextBox 64"/>
          <p:cNvSpPr txBox="1"/>
          <p:nvPr/>
        </p:nvSpPr>
        <p:spPr>
          <a:xfrm>
            <a:off x="34124562" y="27075225"/>
            <a:ext cx="9766638" cy="1384995"/>
          </a:xfrm>
          <a:prstGeom prst="rect">
            <a:avLst/>
          </a:prstGeom>
          <a:noFill/>
        </p:spPr>
        <p:txBody>
          <a:bodyPr wrap="square" rtlCol="0">
            <a:spAutoFit/>
          </a:bodyPr>
          <a:lstStyle/>
          <a:p>
            <a:r>
              <a:rPr lang="en-US" sz="2800" dirty="0">
                <a:solidFill>
                  <a:srgbClr val="000000"/>
                </a:solidFill>
              </a:rPr>
              <a:t>This work wouldn’t be possible without support from Dr. Roy </a:t>
            </a:r>
            <a:r>
              <a:rPr lang="en-US" sz="2800" dirty="0" err="1">
                <a:solidFill>
                  <a:srgbClr val="000000"/>
                </a:solidFill>
              </a:rPr>
              <a:t>Planalp</a:t>
            </a:r>
            <a:r>
              <a:rPr lang="en-US" sz="2800" dirty="0">
                <a:solidFill>
                  <a:srgbClr val="000000"/>
                </a:solidFill>
              </a:rPr>
              <a:t>, Dr. W.R. </a:t>
            </a:r>
            <a:r>
              <a:rPr lang="en-US" sz="2800" dirty="0" smtClean="0">
                <a:solidFill>
                  <a:srgbClr val="000000"/>
                </a:solidFill>
              </a:rPr>
              <a:t>Seitz, </a:t>
            </a:r>
            <a:r>
              <a:rPr lang="en-US" sz="2800" dirty="0">
                <a:solidFill>
                  <a:srgbClr val="000000"/>
                </a:solidFill>
              </a:rPr>
              <a:t>UNH chemistry department and NSF grant CHE-1012897(</a:t>
            </a:r>
            <a:r>
              <a:rPr lang="en-US" sz="2800" dirty="0" err="1">
                <a:solidFill>
                  <a:srgbClr val="000000"/>
                </a:solidFill>
              </a:rPr>
              <a:t>W.R.Seitz</a:t>
            </a:r>
            <a:r>
              <a:rPr lang="en-US" sz="2800" dirty="0">
                <a:solidFill>
                  <a:srgbClr val="000000"/>
                </a:solidFill>
              </a:rPr>
              <a:t> &amp; R.P. </a:t>
            </a:r>
            <a:r>
              <a:rPr lang="en-US" sz="2800" dirty="0" err="1">
                <a:solidFill>
                  <a:srgbClr val="000000"/>
                </a:solidFill>
              </a:rPr>
              <a:t>Planalp</a:t>
            </a:r>
            <a:r>
              <a:rPr lang="en-US" sz="2800" dirty="0">
                <a:solidFill>
                  <a:srgbClr val="000000"/>
                </a:solidFill>
              </a:rPr>
              <a:t>). </a:t>
            </a:r>
          </a:p>
        </p:txBody>
      </p:sp>
      <p:sp>
        <p:nvSpPr>
          <p:cNvPr id="71" name="Rectangle 70"/>
          <p:cNvSpPr/>
          <p:nvPr/>
        </p:nvSpPr>
        <p:spPr>
          <a:xfrm>
            <a:off x="34124562" y="28506429"/>
            <a:ext cx="9766638" cy="4411971"/>
          </a:xfrm>
          <a:prstGeom prst="rect">
            <a:avLst/>
          </a:prstGeom>
          <a:solidFill>
            <a:schemeClr val="bg1">
              <a:alpha val="80000"/>
            </a:schemeClr>
          </a:solid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600" dirty="0">
                <a:solidFill>
                  <a:schemeClr val="tx1"/>
                </a:solidFill>
              </a:rPr>
              <a:t>1. </a:t>
            </a:r>
            <a:r>
              <a:rPr lang="en-US" sz="2800" dirty="0">
                <a:solidFill>
                  <a:schemeClr val="tx1"/>
                </a:solidFill>
              </a:rPr>
              <a:t>Allen, H.E.; Hall, R.H.; </a:t>
            </a:r>
            <a:r>
              <a:rPr lang="en-US" sz="2800" dirty="0" err="1">
                <a:solidFill>
                  <a:schemeClr val="tx1"/>
                </a:solidFill>
              </a:rPr>
              <a:t>Brisbin</a:t>
            </a:r>
            <a:r>
              <a:rPr lang="en-US" sz="2800" dirty="0">
                <a:solidFill>
                  <a:schemeClr val="tx1"/>
                </a:solidFill>
              </a:rPr>
              <a:t>, T.D. </a:t>
            </a:r>
            <a:r>
              <a:rPr lang="en-US" sz="2800" i="1" dirty="0">
                <a:solidFill>
                  <a:schemeClr val="tx1"/>
                </a:solidFill>
              </a:rPr>
              <a:t>Environ. Sc. Technol</a:t>
            </a:r>
            <a:r>
              <a:rPr lang="en-US" sz="2800" dirty="0">
                <a:solidFill>
                  <a:schemeClr val="tx1"/>
                </a:solidFill>
              </a:rPr>
              <a:t>. 1980, 14, 441-443</a:t>
            </a:r>
          </a:p>
          <a:p>
            <a:r>
              <a:rPr lang="en-US" sz="2800" dirty="0">
                <a:solidFill>
                  <a:schemeClr val="tx1"/>
                </a:solidFill>
              </a:rPr>
              <a:t>2. </a:t>
            </a:r>
            <a:r>
              <a:rPr lang="en-US" sz="2800" dirty="0" err="1">
                <a:solidFill>
                  <a:schemeClr val="tx1"/>
                </a:solidFill>
              </a:rPr>
              <a:t>Osambo</a:t>
            </a:r>
            <a:r>
              <a:rPr lang="en-US" sz="2800" dirty="0">
                <a:solidFill>
                  <a:schemeClr val="tx1"/>
                </a:solidFill>
              </a:rPr>
              <a:t>, J.; Seitz, </a:t>
            </a:r>
            <a:r>
              <a:rPr lang="en-US" sz="2800" dirty="0" err="1">
                <a:solidFill>
                  <a:schemeClr val="tx1"/>
                </a:solidFill>
              </a:rPr>
              <a:t>W.R.;Kennedy</a:t>
            </a:r>
            <a:r>
              <a:rPr lang="en-US" sz="2800" dirty="0">
                <a:solidFill>
                  <a:schemeClr val="tx1"/>
                </a:solidFill>
              </a:rPr>
              <a:t>, P, D.; </a:t>
            </a:r>
            <a:r>
              <a:rPr lang="en-US" sz="2800" dirty="0" err="1">
                <a:solidFill>
                  <a:schemeClr val="tx1"/>
                </a:solidFill>
              </a:rPr>
              <a:t>Planalp</a:t>
            </a:r>
            <a:r>
              <a:rPr lang="en-US" sz="2800" dirty="0">
                <a:solidFill>
                  <a:schemeClr val="tx1"/>
                </a:solidFill>
              </a:rPr>
              <a:t>, P. R.; Jones, A.M.; Jackson, R.K.; Burdette, S.; </a:t>
            </a:r>
            <a:r>
              <a:rPr lang="en-US" sz="2800" i="1" dirty="0">
                <a:solidFill>
                  <a:schemeClr val="tx1"/>
                </a:solidFill>
              </a:rPr>
              <a:t>Sensors</a:t>
            </a:r>
            <a:r>
              <a:rPr lang="en-US" sz="2800" dirty="0">
                <a:solidFill>
                  <a:schemeClr val="tx1"/>
                </a:solidFill>
              </a:rPr>
              <a:t> 13(2013) 1341-</a:t>
            </a:r>
            <a:r>
              <a:rPr lang="en-US" sz="2800" dirty="0" smtClean="0">
                <a:solidFill>
                  <a:schemeClr val="tx1"/>
                </a:solidFill>
              </a:rPr>
              <a:t>1352</a:t>
            </a:r>
          </a:p>
          <a:p>
            <a:endParaRPr lang="en-US" sz="3600" dirty="0">
              <a:solidFill>
                <a:schemeClr val="tx1"/>
              </a:solidFill>
            </a:endParaRPr>
          </a:p>
        </p:txBody>
      </p:sp>
      <p:sp>
        <p:nvSpPr>
          <p:cNvPr id="37" name="Title 1"/>
          <p:cNvSpPr>
            <a:spLocks noGrp="1"/>
          </p:cNvSpPr>
          <p:nvPr>
            <p:ph type="title"/>
          </p:nvPr>
        </p:nvSpPr>
        <p:spPr>
          <a:xfrm>
            <a:off x="2204147" y="1126697"/>
            <a:ext cx="39432107" cy="2385615"/>
          </a:xfrm>
        </p:spPr>
        <p:txBody>
          <a:bodyPr>
            <a:noAutofit/>
          </a:bodyPr>
          <a:lstStyle/>
          <a:p>
            <a:r>
              <a:rPr lang="en-US" sz="8000" i="1" dirty="0" smtClean="0">
                <a:solidFill>
                  <a:srgbClr val="FFFFFF"/>
                </a:solidFill>
              </a:rPr>
              <a:t>A ratiometric fluorescent metal ion indicator based on dansyl </a:t>
            </a:r>
            <a:br>
              <a:rPr lang="en-US" sz="8000" i="1" dirty="0" smtClean="0">
                <a:solidFill>
                  <a:srgbClr val="FFFFFF"/>
                </a:solidFill>
              </a:rPr>
            </a:br>
            <a:r>
              <a:rPr lang="en-US" sz="8000" i="1" dirty="0" smtClean="0">
                <a:solidFill>
                  <a:srgbClr val="FFFFFF"/>
                </a:solidFill>
              </a:rPr>
              <a:t>labeled PNIPAM</a:t>
            </a:r>
            <a:endParaRPr lang="en-US" sz="8000" i="1" dirty="0">
              <a:solidFill>
                <a:srgbClr val="FFFFFF"/>
              </a:solidFill>
            </a:endParaRPr>
          </a:p>
        </p:txBody>
      </p:sp>
      <p:sp>
        <p:nvSpPr>
          <p:cNvPr id="38" name="Text Placeholder 2"/>
          <p:cNvSpPr>
            <a:spLocks noGrp="1"/>
          </p:cNvSpPr>
          <p:nvPr>
            <p:ph type="body" sz="quarter" idx="10"/>
          </p:nvPr>
        </p:nvSpPr>
        <p:spPr>
          <a:xfrm>
            <a:off x="2031985" y="4014327"/>
            <a:ext cx="39827230" cy="1799250"/>
          </a:xfrm>
        </p:spPr>
        <p:txBody>
          <a:bodyPr>
            <a:normAutofit lnSpcReduction="10000"/>
          </a:bodyPr>
          <a:lstStyle/>
          <a:p>
            <a:pPr algn="ctr"/>
            <a:r>
              <a:rPr lang="en-US" sz="5400" b="1" u="sng" dirty="0" smtClean="0">
                <a:solidFill>
                  <a:schemeClr val="bg1"/>
                </a:solidFill>
              </a:rPr>
              <a:t>Lea Nyiranshuti</a:t>
            </a:r>
            <a:r>
              <a:rPr lang="en-US" sz="5400" dirty="0" smtClean="0">
                <a:solidFill>
                  <a:schemeClr val="bg1"/>
                </a:solidFill>
              </a:rPr>
              <a:t>, Luke Fulton, W. Rudolf </a:t>
            </a:r>
            <a:r>
              <a:rPr lang="en-US" sz="5400" dirty="0">
                <a:solidFill>
                  <a:schemeClr val="bg1"/>
                </a:solidFill>
              </a:rPr>
              <a:t>Seitz, Roy P. </a:t>
            </a:r>
            <a:r>
              <a:rPr lang="en-US" sz="5400" dirty="0" err="1">
                <a:solidFill>
                  <a:schemeClr val="bg1"/>
                </a:solidFill>
              </a:rPr>
              <a:t>Planalp</a:t>
            </a:r>
            <a:endParaRPr lang="en-US" sz="5400" dirty="0" smtClean="0">
              <a:solidFill>
                <a:schemeClr val="bg1"/>
              </a:solidFill>
            </a:endParaRPr>
          </a:p>
          <a:p>
            <a:pPr algn="ctr"/>
            <a:r>
              <a:rPr lang="en-US" sz="5400" dirty="0" smtClean="0">
                <a:solidFill>
                  <a:schemeClr val="bg1"/>
                </a:solidFill>
              </a:rPr>
              <a:t>University of New Hampshire, Durham, NH</a:t>
            </a:r>
            <a:endParaRPr lang="en-US" sz="5400" dirty="0">
              <a:solidFill>
                <a:schemeClr val="bg1"/>
              </a:solidFill>
            </a:endParaRPr>
          </a:p>
        </p:txBody>
      </p:sp>
      <p:sp>
        <p:nvSpPr>
          <p:cNvPr id="5" name="TextBox 4"/>
          <p:cNvSpPr txBox="1"/>
          <p:nvPr/>
        </p:nvSpPr>
        <p:spPr>
          <a:xfrm>
            <a:off x="23221344" y="6311768"/>
            <a:ext cx="10049627" cy="646331"/>
          </a:xfrm>
          <a:prstGeom prst="rect">
            <a:avLst/>
          </a:prstGeom>
          <a:solidFill>
            <a:srgbClr val="000090"/>
          </a:solidFill>
        </p:spPr>
        <p:txBody>
          <a:bodyPr wrap="square" rtlCol="0">
            <a:spAutoFit/>
          </a:bodyPr>
          <a:lstStyle/>
          <a:p>
            <a:pPr algn="ctr"/>
            <a:r>
              <a:rPr lang="en-US" sz="3600" b="1" i="1" dirty="0" smtClean="0">
                <a:solidFill>
                  <a:srgbClr val="FFFFFF"/>
                </a:solidFill>
                <a:latin typeface="+mj-lt"/>
              </a:rPr>
              <a:t>Functionalized PNIPAM</a:t>
            </a:r>
            <a:endParaRPr lang="en-US" sz="3600" b="1" i="1" dirty="0">
              <a:solidFill>
                <a:srgbClr val="FFFFFF"/>
              </a:solidFill>
              <a:latin typeface="+mj-lt"/>
            </a:endParaRPr>
          </a:p>
        </p:txBody>
      </p:sp>
      <p:sp>
        <p:nvSpPr>
          <p:cNvPr id="7" name="TextBox 6"/>
          <p:cNvSpPr txBox="1"/>
          <p:nvPr/>
        </p:nvSpPr>
        <p:spPr>
          <a:xfrm>
            <a:off x="703785" y="16813285"/>
            <a:ext cx="9476787" cy="646331"/>
          </a:xfrm>
          <a:prstGeom prst="rect">
            <a:avLst/>
          </a:prstGeom>
          <a:solidFill>
            <a:srgbClr val="000090"/>
          </a:solidFill>
        </p:spPr>
        <p:txBody>
          <a:bodyPr wrap="square" rtlCol="0">
            <a:spAutoFit/>
          </a:bodyPr>
          <a:lstStyle/>
          <a:p>
            <a:r>
              <a:rPr lang="en-US" sz="3600" b="1" i="1" dirty="0" smtClean="0">
                <a:solidFill>
                  <a:srgbClr val="FFFFFF"/>
                </a:solidFill>
                <a:latin typeface="+mj-lt"/>
              </a:rPr>
              <a:t>Introduction</a:t>
            </a:r>
            <a:endParaRPr lang="en-US" sz="3600" b="1" i="1" dirty="0">
              <a:solidFill>
                <a:srgbClr val="FFFFFF"/>
              </a:solidFill>
              <a:latin typeface="+mj-lt"/>
            </a:endParaRPr>
          </a:p>
        </p:txBody>
      </p:sp>
      <p:sp>
        <p:nvSpPr>
          <p:cNvPr id="9" name="TextBox 8"/>
          <p:cNvSpPr txBox="1"/>
          <p:nvPr/>
        </p:nvSpPr>
        <p:spPr>
          <a:xfrm>
            <a:off x="34072467" y="23623248"/>
            <a:ext cx="9818733" cy="3231654"/>
          </a:xfrm>
          <a:prstGeom prst="rect">
            <a:avLst/>
          </a:prstGeom>
          <a:noFill/>
        </p:spPr>
        <p:txBody>
          <a:bodyPr wrap="square" rtlCol="0">
            <a:spAutoFit/>
          </a:bodyPr>
          <a:lstStyle/>
          <a:p>
            <a:pPr>
              <a:buFont typeface="Arial" charset="0"/>
              <a:buChar char="•"/>
            </a:pPr>
            <a:r>
              <a:rPr lang="en-US" sz="2800" dirty="0" smtClean="0">
                <a:solidFill>
                  <a:srgbClr val="000000"/>
                </a:solidFill>
              </a:rPr>
              <a:t>Grow  Cu-</a:t>
            </a:r>
            <a:r>
              <a:rPr lang="en-US" sz="2800" dirty="0" err="1" smtClean="0">
                <a:solidFill>
                  <a:srgbClr val="000000"/>
                </a:solidFill>
              </a:rPr>
              <a:t>Pepma</a:t>
            </a:r>
            <a:r>
              <a:rPr lang="en-US" sz="2800" dirty="0" smtClean="0">
                <a:solidFill>
                  <a:srgbClr val="000000"/>
                </a:solidFill>
              </a:rPr>
              <a:t> model ligand crystals</a:t>
            </a:r>
            <a:endParaRPr lang="en-US" sz="2800" dirty="0">
              <a:solidFill>
                <a:srgbClr val="000000"/>
              </a:solidFill>
            </a:endParaRPr>
          </a:p>
          <a:p>
            <a:pPr>
              <a:buFont typeface="Arial" charset="0"/>
              <a:buChar char="•"/>
            </a:pPr>
            <a:r>
              <a:rPr lang="en-US" sz="2800" dirty="0">
                <a:solidFill>
                  <a:srgbClr val="000000"/>
                </a:solidFill>
              </a:rPr>
              <a:t>Optimizing polymer system and get A/D ratio change at </a:t>
            </a:r>
            <a:r>
              <a:rPr lang="en-US" sz="2800" dirty="0" smtClean="0">
                <a:solidFill>
                  <a:srgbClr val="000000"/>
                </a:solidFill>
              </a:rPr>
              <a:t>25</a:t>
            </a:r>
            <a:r>
              <a:rPr lang="en-US" sz="2800" baseline="30000" dirty="0" smtClean="0">
                <a:solidFill>
                  <a:srgbClr val="000000"/>
                </a:solidFill>
              </a:rPr>
              <a:t>o</a:t>
            </a:r>
            <a:r>
              <a:rPr lang="en-US" sz="2800" dirty="0" smtClean="0">
                <a:solidFill>
                  <a:srgbClr val="000000"/>
                </a:solidFill>
              </a:rPr>
              <a:t>C &amp;45</a:t>
            </a:r>
            <a:r>
              <a:rPr lang="en-US" sz="2800" baseline="30000" dirty="0" smtClean="0">
                <a:solidFill>
                  <a:srgbClr val="000000"/>
                </a:solidFill>
              </a:rPr>
              <a:t>o</a:t>
            </a:r>
            <a:r>
              <a:rPr lang="en-US" sz="2800" dirty="0" smtClean="0">
                <a:solidFill>
                  <a:srgbClr val="000000"/>
                </a:solidFill>
              </a:rPr>
              <a:t>C</a:t>
            </a:r>
            <a:endParaRPr lang="en-US" sz="2800" dirty="0">
              <a:solidFill>
                <a:srgbClr val="000000"/>
              </a:solidFill>
            </a:endParaRPr>
          </a:p>
          <a:p>
            <a:pPr>
              <a:buFont typeface="Arial" charset="0"/>
              <a:buChar char="•"/>
            </a:pPr>
            <a:r>
              <a:rPr lang="en-US" sz="2800" dirty="0">
                <a:solidFill>
                  <a:srgbClr val="000000"/>
                </a:solidFill>
              </a:rPr>
              <a:t>Since Cu(II) is very toxic in low concentration, our overall goal is to design a system that can be used to measure free copper (II) concentration in rivers and wastewater.  </a:t>
            </a:r>
          </a:p>
          <a:p>
            <a:endParaRPr lang="en-US" sz="3600" dirty="0"/>
          </a:p>
        </p:txBody>
      </p:sp>
      <p:sp>
        <p:nvSpPr>
          <p:cNvPr id="10" name="TextBox 9"/>
          <p:cNvSpPr txBox="1"/>
          <p:nvPr/>
        </p:nvSpPr>
        <p:spPr>
          <a:xfrm>
            <a:off x="34137600" y="20574000"/>
            <a:ext cx="9575800" cy="2304385"/>
          </a:xfrm>
          <a:prstGeom prst="rect">
            <a:avLst/>
          </a:prstGeom>
          <a:noFill/>
        </p:spPr>
        <p:txBody>
          <a:bodyPr wrap="square" rtlCol="0">
            <a:spAutoFit/>
          </a:bodyPr>
          <a:lstStyle/>
          <a:p>
            <a:r>
              <a:rPr lang="en-US" sz="2800" dirty="0" smtClean="0">
                <a:solidFill>
                  <a:srgbClr val="000000"/>
                </a:solidFill>
              </a:rPr>
              <a:t>It </a:t>
            </a:r>
            <a:r>
              <a:rPr lang="en-US" sz="2800" dirty="0">
                <a:solidFill>
                  <a:srgbClr val="000000"/>
                </a:solidFill>
              </a:rPr>
              <a:t>is a challenge to design </a:t>
            </a:r>
            <a:r>
              <a:rPr lang="en-US" sz="2800" dirty="0" smtClean="0">
                <a:solidFill>
                  <a:srgbClr val="000000"/>
                </a:solidFill>
              </a:rPr>
              <a:t>sensors </a:t>
            </a:r>
            <a:r>
              <a:rPr lang="en-US" sz="2800" dirty="0">
                <a:solidFill>
                  <a:srgbClr val="000000"/>
                </a:solidFill>
              </a:rPr>
              <a:t>for Cu(II) mainly due to its ability to quench fluorescence</a:t>
            </a:r>
            <a:r>
              <a:rPr lang="en-US" sz="2800" dirty="0" smtClean="0">
                <a:solidFill>
                  <a:srgbClr val="000000"/>
                </a:solidFill>
              </a:rPr>
              <a:t>. However, </a:t>
            </a:r>
            <a:r>
              <a:rPr lang="en-US" sz="2800" dirty="0" smtClean="0">
                <a:solidFill>
                  <a:srgbClr val="000000"/>
                </a:solidFill>
              </a:rPr>
              <a:t>when using </a:t>
            </a:r>
            <a:r>
              <a:rPr lang="en-US" sz="2800" dirty="0">
                <a:solidFill>
                  <a:srgbClr val="000000"/>
                </a:solidFill>
              </a:rPr>
              <a:t>a polymer system that has </a:t>
            </a:r>
            <a:r>
              <a:rPr lang="en-US" sz="2800" dirty="0">
                <a:solidFill>
                  <a:srgbClr val="000000"/>
                </a:solidFill>
              </a:rPr>
              <a:t>P</a:t>
            </a:r>
            <a:r>
              <a:rPr lang="en-US" sz="2800" dirty="0" smtClean="0">
                <a:solidFill>
                  <a:srgbClr val="000000"/>
                </a:solidFill>
              </a:rPr>
              <a:t>NIPAM </a:t>
            </a:r>
            <a:r>
              <a:rPr lang="en-US" sz="2800" dirty="0">
                <a:solidFill>
                  <a:srgbClr val="000000"/>
                </a:solidFill>
              </a:rPr>
              <a:t>backbone, high affinity ligand and </a:t>
            </a:r>
            <a:r>
              <a:rPr lang="en-US" sz="2800" dirty="0" smtClean="0">
                <a:solidFill>
                  <a:srgbClr val="000000"/>
                </a:solidFill>
              </a:rPr>
              <a:t>environmental fluorophores </a:t>
            </a:r>
            <a:r>
              <a:rPr lang="en-US" sz="2800" dirty="0">
                <a:solidFill>
                  <a:srgbClr val="000000"/>
                </a:solidFill>
              </a:rPr>
              <a:t>can help to design a ratiometric sensor for Cu(II). </a:t>
            </a:r>
            <a:endParaRPr lang="en-US" sz="2800" dirty="0"/>
          </a:p>
        </p:txBody>
      </p:sp>
      <p:sp>
        <p:nvSpPr>
          <p:cNvPr id="59" name="TextBox 11"/>
          <p:cNvSpPr txBox="1">
            <a:spLocks noChangeArrowheads="1"/>
          </p:cNvSpPr>
          <p:nvPr/>
        </p:nvSpPr>
        <p:spPr bwMode="auto">
          <a:xfrm>
            <a:off x="34239432" y="22925790"/>
            <a:ext cx="9448568" cy="646331"/>
          </a:xfrm>
          <a:prstGeom prst="rect">
            <a:avLst/>
          </a:prstGeom>
          <a:solidFill>
            <a:srgbClr val="000090"/>
          </a:solidFill>
          <a:ln>
            <a:noFill/>
          </a:ln>
          <a:extLst/>
        </p:spPr>
        <p:txBody>
          <a:bodyPr wrap="square">
            <a:spAutoFit/>
          </a:bodyPr>
          <a:lstStyle>
            <a:lvl1pPr eaLnBrk="0" hangingPunct="0">
              <a:defRPr sz="2400">
                <a:solidFill>
                  <a:schemeClr val="tx1"/>
                </a:solidFill>
                <a:latin typeface="Arial Narrow" charset="0"/>
                <a:ea typeface="ＭＳ Ｐゴシック" charset="0"/>
                <a:cs typeface="ＭＳ Ｐゴシック" charset="0"/>
              </a:defRPr>
            </a:lvl1pPr>
            <a:lvl2pPr marL="742950" indent="-285750" eaLnBrk="0" hangingPunct="0">
              <a:defRPr sz="2400">
                <a:solidFill>
                  <a:schemeClr val="tx1"/>
                </a:solidFill>
                <a:latin typeface="Arial Narrow" charset="0"/>
                <a:ea typeface="ＭＳ Ｐゴシック" charset="0"/>
              </a:defRPr>
            </a:lvl2pPr>
            <a:lvl3pPr marL="1143000" indent="-228600" eaLnBrk="0" hangingPunct="0">
              <a:defRPr sz="2400">
                <a:solidFill>
                  <a:schemeClr val="tx1"/>
                </a:solidFill>
                <a:latin typeface="Arial Narrow" charset="0"/>
                <a:ea typeface="ＭＳ Ｐゴシック" charset="0"/>
              </a:defRPr>
            </a:lvl3pPr>
            <a:lvl4pPr marL="1600200" indent="-228600" eaLnBrk="0" hangingPunct="0">
              <a:defRPr sz="2400">
                <a:solidFill>
                  <a:schemeClr val="tx1"/>
                </a:solidFill>
                <a:latin typeface="Arial Narrow" charset="0"/>
                <a:ea typeface="ＭＳ Ｐゴシック" charset="0"/>
              </a:defRPr>
            </a:lvl4pPr>
            <a:lvl5pPr marL="2057400" indent="-228600" eaLnBrk="0" hangingPunct="0">
              <a:defRPr sz="2400">
                <a:solidFill>
                  <a:schemeClr val="tx1"/>
                </a:solidFill>
                <a:latin typeface="Arial Narrow" charset="0"/>
                <a:ea typeface="ＭＳ Ｐゴシック" charset="0"/>
              </a:defRPr>
            </a:lvl5pPr>
            <a:lvl6pPr marL="2514600" indent="-228600" eaLnBrk="0" fontAlgn="base" hangingPunct="0">
              <a:spcBef>
                <a:spcPct val="0"/>
              </a:spcBef>
              <a:spcAft>
                <a:spcPct val="0"/>
              </a:spcAft>
              <a:defRPr sz="2400">
                <a:solidFill>
                  <a:schemeClr val="tx1"/>
                </a:solidFill>
                <a:latin typeface="Arial Narrow" charset="0"/>
                <a:ea typeface="ＭＳ Ｐゴシック" charset="0"/>
              </a:defRPr>
            </a:lvl6pPr>
            <a:lvl7pPr marL="2971800" indent="-228600" eaLnBrk="0" fontAlgn="base" hangingPunct="0">
              <a:spcBef>
                <a:spcPct val="0"/>
              </a:spcBef>
              <a:spcAft>
                <a:spcPct val="0"/>
              </a:spcAft>
              <a:defRPr sz="2400">
                <a:solidFill>
                  <a:schemeClr val="tx1"/>
                </a:solidFill>
                <a:latin typeface="Arial Narrow" charset="0"/>
                <a:ea typeface="ＭＳ Ｐゴシック" charset="0"/>
              </a:defRPr>
            </a:lvl7pPr>
            <a:lvl8pPr marL="3429000" indent="-228600" eaLnBrk="0" fontAlgn="base" hangingPunct="0">
              <a:spcBef>
                <a:spcPct val="0"/>
              </a:spcBef>
              <a:spcAft>
                <a:spcPct val="0"/>
              </a:spcAft>
              <a:defRPr sz="2400">
                <a:solidFill>
                  <a:schemeClr val="tx1"/>
                </a:solidFill>
                <a:latin typeface="Arial Narrow" charset="0"/>
                <a:ea typeface="ＭＳ Ｐゴシック" charset="0"/>
              </a:defRPr>
            </a:lvl8pPr>
            <a:lvl9pPr marL="3886200" indent="-228600" eaLnBrk="0" fontAlgn="base" hangingPunct="0">
              <a:spcBef>
                <a:spcPct val="0"/>
              </a:spcBef>
              <a:spcAft>
                <a:spcPct val="0"/>
              </a:spcAft>
              <a:defRPr sz="2400">
                <a:solidFill>
                  <a:schemeClr val="tx1"/>
                </a:solidFill>
                <a:latin typeface="Arial Narrow" charset="0"/>
                <a:ea typeface="ＭＳ Ｐゴシック" charset="0"/>
              </a:defRPr>
            </a:lvl9pPr>
          </a:lstStyle>
          <a:p>
            <a:pPr eaLnBrk="1" hangingPunct="1"/>
            <a:r>
              <a:rPr lang="en-US" sz="3600" b="1" i="1" dirty="0">
                <a:solidFill>
                  <a:srgbClr val="FFFFFF"/>
                </a:solidFill>
                <a:latin typeface="+mj-lt"/>
              </a:rPr>
              <a:t>Future</a:t>
            </a:r>
            <a:r>
              <a:rPr lang="en-US" sz="3600" b="1" i="1" dirty="0">
                <a:solidFill>
                  <a:srgbClr val="000000"/>
                </a:solidFill>
                <a:latin typeface="+mj-lt"/>
              </a:rPr>
              <a:t> </a:t>
            </a:r>
            <a:r>
              <a:rPr lang="en-US" sz="3600" b="1" i="1" dirty="0">
                <a:solidFill>
                  <a:srgbClr val="FFFFFF"/>
                </a:solidFill>
                <a:latin typeface="+mj-lt"/>
              </a:rPr>
              <a:t>Work</a:t>
            </a:r>
          </a:p>
        </p:txBody>
      </p:sp>
      <p:sp>
        <p:nvSpPr>
          <p:cNvPr id="60" name="Text Box 562"/>
          <p:cNvSpPr txBox="1">
            <a:spLocks noChangeArrowheads="1"/>
          </p:cNvSpPr>
          <p:nvPr/>
        </p:nvSpPr>
        <p:spPr bwMode="auto">
          <a:xfrm>
            <a:off x="34177763" y="26468751"/>
            <a:ext cx="9510237" cy="629571"/>
          </a:xfrm>
          <a:prstGeom prst="rect">
            <a:avLst/>
          </a:prstGeom>
          <a:solidFill>
            <a:srgbClr val="000090"/>
          </a:solidFill>
          <a:ln>
            <a:noFill/>
          </a:ln>
          <a:extLst/>
        </p:spPr>
        <p:txBody>
          <a:bodyPr wrap="square" lIns="74857" tIns="37421" rIns="74857" bIns="37421">
            <a:spAutoFit/>
          </a:bodyPr>
          <a:lstStyle>
            <a:lvl1pPr defTabSz="749300" eaLnBrk="0" hangingPunct="0">
              <a:defRPr sz="2400">
                <a:solidFill>
                  <a:schemeClr val="tx1"/>
                </a:solidFill>
                <a:latin typeface="Arial Narrow" charset="0"/>
                <a:ea typeface="ＭＳ Ｐゴシック" charset="0"/>
                <a:cs typeface="ＭＳ Ｐゴシック" charset="0"/>
              </a:defRPr>
            </a:lvl1pPr>
            <a:lvl2pPr marL="742950" indent="-285750" defTabSz="749300" eaLnBrk="0" hangingPunct="0">
              <a:defRPr sz="2400">
                <a:solidFill>
                  <a:schemeClr val="tx1"/>
                </a:solidFill>
                <a:latin typeface="Arial Narrow" charset="0"/>
                <a:ea typeface="ＭＳ Ｐゴシック" charset="0"/>
              </a:defRPr>
            </a:lvl2pPr>
            <a:lvl3pPr marL="1143000" indent="-228600" defTabSz="749300" eaLnBrk="0" hangingPunct="0">
              <a:defRPr sz="2400">
                <a:solidFill>
                  <a:schemeClr val="tx1"/>
                </a:solidFill>
                <a:latin typeface="Arial Narrow" charset="0"/>
                <a:ea typeface="ＭＳ Ｐゴシック" charset="0"/>
              </a:defRPr>
            </a:lvl3pPr>
            <a:lvl4pPr marL="1600200" indent="-228600" defTabSz="749300" eaLnBrk="0" hangingPunct="0">
              <a:defRPr sz="2400">
                <a:solidFill>
                  <a:schemeClr val="tx1"/>
                </a:solidFill>
                <a:latin typeface="Arial Narrow" charset="0"/>
                <a:ea typeface="ＭＳ Ｐゴシック" charset="0"/>
              </a:defRPr>
            </a:lvl4pPr>
            <a:lvl5pPr marL="2057400" indent="-228600" defTabSz="749300" eaLnBrk="0" hangingPunct="0">
              <a:defRPr sz="2400">
                <a:solidFill>
                  <a:schemeClr val="tx1"/>
                </a:solidFill>
                <a:latin typeface="Arial Narrow" charset="0"/>
                <a:ea typeface="ＭＳ Ｐゴシック" charset="0"/>
              </a:defRPr>
            </a:lvl5pPr>
            <a:lvl6pPr marL="2514600" indent="-228600" defTabSz="749300" eaLnBrk="0" fontAlgn="base" hangingPunct="0">
              <a:spcBef>
                <a:spcPct val="0"/>
              </a:spcBef>
              <a:spcAft>
                <a:spcPct val="0"/>
              </a:spcAft>
              <a:defRPr sz="2400">
                <a:solidFill>
                  <a:schemeClr val="tx1"/>
                </a:solidFill>
                <a:latin typeface="Arial Narrow" charset="0"/>
                <a:ea typeface="ＭＳ Ｐゴシック" charset="0"/>
              </a:defRPr>
            </a:lvl6pPr>
            <a:lvl7pPr marL="2971800" indent="-228600" defTabSz="749300" eaLnBrk="0" fontAlgn="base" hangingPunct="0">
              <a:spcBef>
                <a:spcPct val="0"/>
              </a:spcBef>
              <a:spcAft>
                <a:spcPct val="0"/>
              </a:spcAft>
              <a:defRPr sz="2400">
                <a:solidFill>
                  <a:schemeClr val="tx1"/>
                </a:solidFill>
                <a:latin typeface="Arial Narrow" charset="0"/>
                <a:ea typeface="ＭＳ Ｐゴシック" charset="0"/>
              </a:defRPr>
            </a:lvl7pPr>
            <a:lvl8pPr marL="3429000" indent="-228600" defTabSz="749300" eaLnBrk="0" fontAlgn="base" hangingPunct="0">
              <a:spcBef>
                <a:spcPct val="0"/>
              </a:spcBef>
              <a:spcAft>
                <a:spcPct val="0"/>
              </a:spcAft>
              <a:defRPr sz="2400">
                <a:solidFill>
                  <a:schemeClr val="tx1"/>
                </a:solidFill>
                <a:latin typeface="Arial Narrow" charset="0"/>
                <a:ea typeface="ＭＳ Ｐゴシック" charset="0"/>
              </a:defRPr>
            </a:lvl8pPr>
            <a:lvl9pPr marL="3886200" indent="-228600" defTabSz="749300" eaLnBrk="0" fontAlgn="base" hangingPunct="0">
              <a:spcBef>
                <a:spcPct val="0"/>
              </a:spcBef>
              <a:spcAft>
                <a:spcPct val="0"/>
              </a:spcAft>
              <a:defRPr sz="2400">
                <a:solidFill>
                  <a:schemeClr val="tx1"/>
                </a:solidFill>
                <a:latin typeface="Arial Narrow" charset="0"/>
                <a:ea typeface="ＭＳ Ｐゴシック" charset="0"/>
              </a:defRPr>
            </a:lvl9pPr>
          </a:lstStyle>
          <a:p>
            <a:pPr>
              <a:spcBef>
                <a:spcPct val="50000"/>
              </a:spcBef>
            </a:pPr>
            <a:r>
              <a:rPr lang="en-US" sz="3600" b="1" i="1" dirty="0" err="1">
                <a:solidFill>
                  <a:srgbClr val="FFFFFF"/>
                </a:solidFill>
                <a:latin typeface="+mj-lt"/>
              </a:rPr>
              <a:t>Acknowlegments</a:t>
            </a:r>
            <a:endParaRPr lang="en-US" sz="3600" b="1" i="1" dirty="0">
              <a:solidFill>
                <a:srgbClr val="FFFFFF"/>
              </a:solidFill>
              <a:latin typeface="+mj-lt"/>
            </a:endParaRPr>
          </a:p>
        </p:txBody>
      </p:sp>
      <p:sp>
        <p:nvSpPr>
          <p:cNvPr id="73" name="Text Box 563"/>
          <p:cNvSpPr txBox="1">
            <a:spLocks noChangeArrowheads="1"/>
          </p:cNvSpPr>
          <p:nvPr/>
        </p:nvSpPr>
        <p:spPr bwMode="auto">
          <a:xfrm>
            <a:off x="34242727" y="28634420"/>
            <a:ext cx="9470673" cy="629571"/>
          </a:xfrm>
          <a:prstGeom prst="rect">
            <a:avLst/>
          </a:prstGeom>
          <a:solidFill>
            <a:srgbClr val="000090"/>
          </a:solidFill>
          <a:ln>
            <a:noFill/>
          </a:ln>
          <a:extLst/>
        </p:spPr>
        <p:txBody>
          <a:bodyPr wrap="square" lIns="74857" tIns="37421" rIns="74857" bIns="37421">
            <a:spAutoFit/>
          </a:bodyPr>
          <a:lstStyle>
            <a:lvl1pPr defTabSz="749300" eaLnBrk="0" hangingPunct="0">
              <a:defRPr sz="2400">
                <a:solidFill>
                  <a:schemeClr val="tx1"/>
                </a:solidFill>
                <a:latin typeface="Arial Narrow" charset="0"/>
                <a:ea typeface="ＭＳ Ｐゴシック" charset="0"/>
                <a:cs typeface="ＭＳ Ｐゴシック" charset="0"/>
              </a:defRPr>
            </a:lvl1pPr>
            <a:lvl2pPr marL="742950" indent="-285750" defTabSz="749300" eaLnBrk="0" hangingPunct="0">
              <a:defRPr sz="2400">
                <a:solidFill>
                  <a:schemeClr val="tx1"/>
                </a:solidFill>
                <a:latin typeface="Arial Narrow" charset="0"/>
                <a:ea typeface="ＭＳ Ｐゴシック" charset="0"/>
              </a:defRPr>
            </a:lvl2pPr>
            <a:lvl3pPr marL="1143000" indent="-228600" defTabSz="749300" eaLnBrk="0" hangingPunct="0">
              <a:defRPr sz="2400">
                <a:solidFill>
                  <a:schemeClr val="tx1"/>
                </a:solidFill>
                <a:latin typeface="Arial Narrow" charset="0"/>
                <a:ea typeface="ＭＳ Ｐゴシック" charset="0"/>
              </a:defRPr>
            </a:lvl3pPr>
            <a:lvl4pPr marL="1600200" indent="-228600" defTabSz="749300" eaLnBrk="0" hangingPunct="0">
              <a:defRPr sz="2400">
                <a:solidFill>
                  <a:schemeClr val="tx1"/>
                </a:solidFill>
                <a:latin typeface="Arial Narrow" charset="0"/>
                <a:ea typeface="ＭＳ Ｐゴシック" charset="0"/>
              </a:defRPr>
            </a:lvl4pPr>
            <a:lvl5pPr marL="2057400" indent="-228600" defTabSz="749300" eaLnBrk="0" hangingPunct="0">
              <a:defRPr sz="2400">
                <a:solidFill>
                  <a:schemeClr val="tx1"/>
                </a:solidFill>
                <a:latin typeface="Arial Narrow" charset="0"/>
                <a:ea typeface="ＭＳ Ｐゴシック" charset="0"/>
              </a:defRPr>
            </a:lvl5pPr>
            <a:lvl6pPr marL="2514600" indent="-228600" defTabSz="749300" eaLnBrk="0" fontAlgn="base" hangingPunct="0">
              <a:spcBef>
                <a:spcPct val="0"/>
              </a:spcBef>
              <a:spcAft>
                <a:spcPct val="0"/>
              </a:spcAft>
              <a:defRPr sz="2400">
                <a:solidFill>
                  <a:schemeClr val="tx1"/>
                </a:solidFill>
                <a:latin typeface="Arial Narrow" charset="0"/>
                <a:ea typeface="ＭＳ Ｐゴシック" charset="0"/>
              </a:defRPr>
            </a:lvl6pPr>
            <a:lvl7pPr marL="2971800" indent="-228600" defTabSz="749300" eaLnBrk="0" fontAlgn="base" hangingPunct="0">
              <a:spcBef>
                <a:spcPct val="0"/>
              </a:spcBef>
              <a:spcAft>
                <a:spcPct val="0"/>
              </a:spcAft>
              <a:defRPr sz="2400">
                <a:solidFill>
                  <a:schemeClr val="tx1"/>
                </a:solidFill>
                <a:latin typeface="Arial Narrow" charset="0"/>
                <a:ea typeface="ＭＳ Ｐゴシック" charset="0"/>
              </a:defRPr>
            </a:lvl7pPr>
            <a:lvl8pPr marL="3429000" indent="-228600" defTabSz="749300" eaLnBrk="0" fontAlgn="base" hangingPunct="0">
              <a:spcBef>
                <a:spcPct val="0"/>
              </a:spcBef>
              <a:spcAft>
                <a:spcPct val="0"/>
              </a:spcAft>
              <a:defRPr sz="2400">
                <a:solidFill>
                  <a:schemeClr val="tx1"/>
                </a:solidFill>
                <a:latin typeface="Arial Narrow" charset="0"/>
                <a:ea typeface="ＭＳ Ｐゴシック" charset="0"/>
              </a:defRPr>
            </a:lvl8pPr>
            <a:lvl9pPr marL="3886200" indent="-228600" defTabSz="749300" eaLnBrk="0" fontAlgn="base" hangingPunct="0">
              <a:spcBef>
                <a:spcPct val="0"/>
              </a:spcBef>
              <a:spcAft>
                <a:spcPct val="0"/>
              </a:spcAft>
              <a:defRPr sz="2400">
                <a:solidFill>
                  <a:schemeClr val="tx1"/>
                </a:solidFill>
                <a:latin typeface="Arial Narrow" charset="0"/>
                <a:ea typeface="ＭＳ Ｐゴシック" charset="0"/>
              </a:defRPr>
            </a:lvl9pPr>
          </a:lstStyle>
          <a:p>
            <a:pPr>
              <a:spcBef>
                <a:spcPct val="50000"/>
              </a:spcBef>
            </a:pPr>
            <a:r>
              <a:rPr lang="en-US" sz="3600" b="1" i="1" dirty="0">
                <a:solidFill>
                  <a:srgbClr val="FFFFFF"/>
                </a:solidFill>
                <a:latin typeface="+mj-lt"/>
              </a:rPr>
              <a:t>References</a:t>
            </a:r>
          </a:p>
        </p:txBody>
      </p:sp>
      <p:sp>
        <p:nvSpPr>
          <p:cNvPr id="82" name="TextBox 16"/>
          <p:cNvSpPr txBox="1">
            <a:spLocks noChangeArrowheads="1"/>
          </p:cNvSpPr>
          <p:nvPr/>
        </p:nvSpPr>
        <p:spPr bwMode="auto">
          <a:xfrm>
            <a:off x="34131168" y="19891782"/>
            <a:ext cx="9556832" cy="650527"/>
          </a:xfrm>
          <a:prstGeom prst="rect">
            <a:avLst/>
          </a:prstGeom>
          <a:solidFill>
            <a:srgbClr val="000090"/>
          </a:solidFill>
          <a:ln>
            <a:noFill/>
          </a:ln>
          <a:extLst/>
        </p:spPr>
        <p:txBody>
          <a:bodyPr wrap="square">
            <a:spAutoFit/>
          </a:bodyPr>
          <a:lstStyle>
            <a:lvl1pPr eaLnBrk="0" hangingPunct="0">
              <a:defRPr sz="2400">
                <a:solidFill>
                  <a:schemeClr val="tx1"/>
                </a:solidFill>
                <a:latin typeface="Arial Narrow" charset="0"/>
                <a:ea typeface="ＭＳ Ｐゴシック" charset="0"/>
                <a:cs typeface="ＭＳ Ｐゴシック" charset="0"/>
              </a:defRPr>
            </a:lvl1pPr>
            <a:lvl2pPr marL="742950" indent="-285750" eaLnBrk="0" hangingPunct="0">
              <a:defRPr sz="2400">
                <a:solidFill>
                  <a:schemeClr val="tx1"/>
                </a:solidFill>
                <a:latin typeface="Arial Narrow" charset="0"/>
                <a:ea typeface="ＭＳ Ｐゴシック" charset="0"/>
              </a:defRPr>
            </a:lvl2pPr>
            <a:lvl3pPr marL="1143000" indent="-228600" eaLnBrk="0" hangingPunct="0">
              <a:defRPr sz="2400">
                <a:solidFill>
                  <a:schemeClr val="tx1"/>
                </a:solidFill>
                <a:latin typeface="Arial Narrow" charset="0"/>
                <a:ea typeface="ＭＳ Ｐゴシック" charset="0"/>
              </a:defRPr>
            </a:lvl3pPr>
            <a:lvl4pPr marL="1600200" indent="-228600" eaLnBrk="0" hangingPunct="0">
              <a:defRPr sz="2400">
                <a:solidFill>
                  <a:schemeClr val="tx1"/>
                </a:solidFill>
                <a:latin typeface="Arial Narrow" charset="0"/>
                <a:ea typeface="ＭＳ Ｐゴシック" charset="0"/>
              </a:defRPr>
            </a:lvl4pPr>
            <a:lvl5pPr marL="2057400" indent="-228600" eaLnBrk="0" hangingPunct="0">
              <a:defRPr sz="2400">
                <a:solidFill>
                  <a:schemeClr val="tx1"/>
                </a:solidFill>
                <a:latin typeface="Arial Narrow" charset="0"/>
                <a:ea typeface="ＭＳ Ｐゴシック" charset="0"/>
              </a:defRPr>
            </a:lvl5pPr>
            <a:lvl6pPr marL="2514600" indent="-228600" eaLnBrk="0" fontAlgn="base" hangingPunct="0">
              <a:spcBef>
                <a:spcPct val="0"/>
              </a:spcBef>
              <a:spcAft>
                <a:spcPct val="0"/>
              </a:spcAft>
              <a:defRPr sz="2400">
                <a:solidFill>
                  <a:schemeClr val="tx1"/>
                </a:solidFill>
                <a:latin typeface="Arial Narrow" charset="0"/>
                <a:ea typeface="ＭＳ Ｐゴシック" charset="0"/>
              </a:defRPr>
            </a:lvl6pPr>
            <a:lvl7pPr marL="2971800" indent="-228600" eaLnBrk="0" fontAlgn="base" hangingPunct="0">
              <a:spcBef>
                <a:spcPct val="0"/>
              </a:spcBef>
              <a:spcAft>
                <a:spcPct val="0"/>
              </a:spcAft>
              <a:defRPr sz="2400">
                <a:solidFill>
                  <a:schemeClr val="tx1"/>
                </a:solidFill>
                <a:latin typeface="Arial Narrow" charset="0"/>
                <a:ea typeface="ＭＳ Ｐゴシック" charset="0"/>
              </a:defRPr>
            </a:lvl7pPr>
            <a:lvl8pPr marL="3429000" indent="-228600" eaLnBrk="0" fontAlgn="base" hangingPunct="0">
              <a:spcBef>
                <a:spcPct val="0"/>
              </a:spcBef>
              <a:spcAft>
                <a:spcPct val="0"/>
              </a:spcAft>
              <a:defRPr sz="2400">
                <a:solidFill>
                  <a:schemeClr val="tx1"/>
                </a:solidFill>
                <a:latin typeface="Arial Narrow" charset="0"/>
                <a:ea typeface="ＭＳ Ｐゴシック" charset="0"/>
              </a:defRPr>
            </a:lvl8pPr>
            <a:lvl9pPr marL="3886200" indent="-228600" eaLnBrk="0" fontAlgn="base" hangingPunct="0">
              <a:spcBef>
                <a:spcPct val="0"/>
              </a:spcBef>
              <a:spcAft>
                <a:spcPct val="0"/>
              </a:spcAft>
              <a:defRPr sz="2400">
                <a:solidFill>
                  <a:schemeClr val="tx1"/>
                </a:solidFill>
                <a:latin typeface="Arial Narrow" charset="0"/>
                <a:ea typeface="ＭＳ Ｐゴシック" charset="0"/>
              </a:defRPr>
            </a:lvl9pPr>
          </a:lstStyle>
          <a:p>
            <a:pPr eaLnBrk="1" hangingPunct="1"/>
            <a:r>
              <a:rPr lang="en-US" sz="3600" b="1" i="1" dirty="0">
                <a:solidFill>
                  <a:srgbClr val="FFFFFF"/>
                </a:solidFill>
                <a:latin typeface="+mj-lt"/>
              </a:rPr>
              <a:t>Results &amp; Discussion</a:t>
            </a:r>
          </a:p>
        </p:txBody>
      </p:sp>
      <p:sp>
        <p:nvSpPr>
          <p:cNvPr id="83" name="TextBox 22"/>
          <p:cNvSpPr txBox="1">
            <a:spLocks noChangeArrowheads="1"/>
          </p:cNvSpPr>
          <p:nvPr/>
        </p:nvSpPr>
        <p:spPr bwMode="auto">
          <a:xfrm>
            <a:off x="11721689" y="6281155"/>
            <a:ext cx="10095249" cy="646331"/>
          </a:xfrm>
          <a:prstGeom prst="rect">
            <a:avLst/>
          </a:prstGeom>
          <a:solidFill>
            <a:srgbClr val="000090"/>
          </a:solidFill>
          <a:ln w="9525">
            <a:solidFill>
              <a:srgbClr val="FFFFFF"/>
            </a:solidFill>
            <a:miter lim="800000"/>
            <a:headEnd/>
            <a:tailEnd/>
          </a:ln>
        </p:spPr>
        <p:txBody>
          <a:bodyPr wrap="square">
            <a:spAutoFit/>
          </a:bodyPr>
          <a:lstStyle>
            <a:lvl1pPr eaLnBrk="0" hangingPunct="0">
              <a:defRPr sz="2400">
                <a:solidFill>
                  <a:schemeClr val="tx1"/>
                </a:solidFill>
                <a:latin typeface="Arial Narrow" charset="0"/>
                <a:ea typeface="ＭＳ Ｐゴシック" charset="0"/>
                <a:cs typeface="ＭＳ Ｐゴシック" charset="0"/>
              </a:defRPr>
            </a:lvl1pPr>
            <a:lvl2pPr marL="742950" indent="-285750" eaLnBrk="0" hangingPunct="0">
              <a:defRPr sz="2400">
                <a:solidFill>
                  <a:schemeClr val="tx1"/>
                </a:solidFill>
                <a:latin typeface="Arial Narrow" charset="0"/>
                <a:ea typeface="ＭＳ Ｐゴシック" charset="0"/>
              </a:defRPr>
            </a:lvl2pPr>
            <a:lvl3pPr marL="1143000" indent="-228600" eaLnBrk="0" hangingPunct="0">
              <a:defRPr sz="2400">
                <a:solidFill>
                  <a:schemeClr val="tx1"/>
                </a:solidFill>
                <a:latin typeface="Arial Narrow" charset="0"/>
                <a:ea typeface="ＭＳ Ｐゴシック" charset="0"/>
              </a:defRPr>
            </a:lvl3pPr>
            <a:lvl4pPr marL="1600200" indent="-228600" eaLnBrk="0" hangingPunct="0">
              <a:defRPr sz="2400">
                <a:solidFill>
                  <a:schemeClr val="tx1"/>
                </a:solidFill>
                <a:latin typeface="Arial Narrow" charset="0"/>
                <a:ea typeface="ＭＳ Ｐゴシック" charset="0"/>
              </a:defRPr>
            </a:lvl4pPr>
            <a:lvl5pPr marL="2057400" indent="-228600" eaLnBrk="0" hangingPunct="0">
              <a:defRPr sz="2400">
                <a:solidFill>
                  <a:schemeClr val="tx1"/>
                </a:solidFill>
                <a:latin typeface="Arial Narrow" charset="0"/>
                <a:ea typeface="ＭＳ Ｐゴシック" charset="0"/>
              </a:defRPr>
            </a:lvl5pPr>
            <a:lvl6pPr marL="2514600" indent="-228600" eaLnBrk="0" fontAlgn="base" hangingPunct="0">
              <a:spcBef>
                <a:spcPct val="0"/>
              </a:spcBef>
              <a:spcAft>
                <a:spcPct val="0"/>
              </a:spcAft>
              <a:defRPr sz="2400">
                <a:solidFill>
                  <a:schemeClr val="tx1"/>
                </a:solidFill>
                <a:latin typeface="Arial Narrow" charset="0"/>
                <a:ea typeface="ＭＳ Ｐゴシック" charset="0"/>
              </a:defRPr>
            </a:lvl6pPr>
            <a:lvl7pPr marL="2971800" indent="-228600" eaLnBrk="0" fontAlgn="base" hangingPunct="0">
              <a:spcBef>
                <a:spcPct val="0"/>
              </a:spcBef>
              <a:spcAft>
                <a:spcPct val="0"/>
              </a:spcAft>
              <a:defRPr sz="2400">
                <a:solidFill>
                  <a:schemeClr val="tx1"/>
                </a:solidFill>
                <a:latin typeface="Arial Narrow" charset="0"/>
                <a:ea typeface="ＭＳ Ｐゴシック" charset="0"/>
              </a:defRPr>
            </a:lvl7pPr>
            <a:lvl8pPr marL="3429000" indent="-228600" eaLnBrk="0" fontAlgn="base" hangingPunct="0">
              <a:spcBef>
                <a:spcPct val="0"/>
              </a:spcBef>
              <a:spcAft>
                <a:spcPct val="0"/>
              </a:spcAft>
              <a:defRPr sz="2400">
                <a:solidFill>
                  <a:schemeClr val="tx1"/>
                </a:solidFill>
                <a:latin typeface="Arial Narrow" charset="0"/>
                <a:ea typeface="ＭＳ Ｐゴシック" charset="0"/>
              </a:defRPr>
            </a:lvl8pPr>
            <a:lvl9pPr marL="3886200" indent="-228600" eaLnBrk="0" fontAlgn="base" hangingPunct="0">
              <a:spcBef>
                <a:spcPct val="0"/>
              </a:spcBef>
              <a:spcAft>
                <a:spcPct val="0"/>
              </a:spcAft>
              <a:defRPr sz="2400">
                <a:solidFill>
                  <a:schemeClr val="tx1"/>
                </a:solidFill>
                <a:latin typeface="Arial Narrow" charset="0"/>
                <a:ea typeface="ＭＳ Ｐゴシック" charset="0"/>
              </a:defRPr>
            </a:lvl9pPr>
          </a:lstStyle>
          <a:p>
            <a:pPr algn="ctr" eaLnBrk="1" hangingPunct="1"/>
            <a:r>
              <a:rPr lang="en-US" sz="3600" b="1" i="1" dirty="0" err="1" smtClean="0">
                <a:solidFill>
                  <a:srgbClr val="FFFFFF"/>
                </a:solidFill>
                <a:latin typeface="+mj-lt"/>
              </a:rPr>
              <a:t>Unfunctionalized</a:t>
            </a:r>
            <a:r>
              <a:rPr lang="en-US" sz="3600" b="1" i="1" smtClean="0">
                <a:solidFill>
                  <a:srgbClr val="FFFFFF"/>
                </a:solidFill>
                <a:latin typeface="+mj-lt"/>
              </a:rPr>
              <a:t> PNIPAM</a:t>
            </a:r>
            <a:endParaRPr lang="en-US" sz="3600" b="1" dirty="0">
              <a:solidFill>
                <a:srgbClr val="FFFFFF"/>
              </a:solidFill>
              <a:latin typeface="+mj-lt"/>
            </a:endParaRPr>
          </a:p>
        </p:txBody>
      </p:sp>
      <p:sp>
        <p:nvSpPr>
          <p:cNvPr id="2" name="TextBox 1"/>
          <p:cNvSpPr txBox="1"/>
          <p:nvPr/>
        </p:nvSpPr>
        <p:spPr>
          <a:xfrm>
            <a:off x="23172530" y="16119914"/>
            <a:ext cx="10244338" cy="584776"/>
          </a:xfrm>
          <a:prstGeom prst="rect">
            <a:avLst/>
          </a:prstGeom>
          <a:solidFill>
            <a:srgbClr val="000090"/>
          </a:solidFill>
        </p:spPr>
        <p:txBody>
          <a:bodyPr wrap="square" rtlCol="0">
            <a:spAutoFit/>
          </a:bodyPr>
          <a:lstStyle/>
          <a:p>
            <a:r>
              <a:rPr lang="en-US" sz="3200" b="1" i="1" dirty="0" smtClean="0">
                <a:solidFill>
                  <a:srgbClr val="FFFFFF"/>
                </a:solidFill>
                <a:latin typeface="+mj-lt"/>
              </a:rPr>
              <a:t>Temperature studies</a:t>
            </a:r>
            <a:endParaRPr lang="en-US" sz="3200" b="1" i="1" dirty="0">
              <a:solidFill>
                <a:srgbClr val="FFFFFF"/>
              </a:solidFill>
              <a:latin typeface="+mj-lt"/>
            </a:endParaRPr>
          </a:p>
        </p:txBody>
      </p:sp>
      <p:sp>
        <p:nvSpPr>
          <p:cNvPr id="12" name="TextBox 11"/>
          <p:cNvSpPr txBox="1"/>
          <p:nvPr/>
        </p:nvSpPr>
        <p:spPr>
          <a:xfrm>
            <a:off x="34172327" y="6208255"/>
            <a:ext cx="9718873" cy="646331"/>
          </a:xfrm>
          <a:prstGeom prst="rect">
            <a:avLst/>
          </a:prstGeom>
          <a:solidFill>
            <a:srgbClr val="000090"/>
          </a:solidFill>
        </p:spPr>
        <p:txBody>
          <a:bodyPr wrap="square" rtlCol="0">
            <a:spAutoFit/>
          </a:bodyPr>
          <a:lstStyle/>
          <a:p>
            <a:r>
              <a:rPr lang="en-US" sz="3600" b="1" i="1" dirty="0" smtClean="0">
                <a:solidFill>
                  <a:srgbClr val="FFFFFF"/>
                </a:solidFill>
                <a:latin typeface="+mj-lt"/>
              </a:rPr>
              <a:t>Titration with Zn(II</a:t>
            </a:r>
            <a:r>
              <a:rPr lang="en-US" sz="3600" b="1" i="1" dirty="0" smtClean="0">
                <a:solidFill>
                  <a:srgbClr val="FFFFFF"/>
                </a:solidFill>
              </a:rPr>
              <a:t>) at 25</a:t>
            </a:r>
            <a:r>
              <a:rPr lang="en-US" sz="3600" b="1" i="1" baseline="30000" dirty="0" smtClean="0">
                <a:solidFill>
                  <a:srgbClr val="FFFFFF"/>
                </a:solidFill>
              </a:rPr>
              <a:t>o</a:t>
            </a:r>
            <a:r>
              <a:rPr lang="en-US" sz="3600" b="1" i="1" dirty="0" smtClean="0">
                <a:solidFill>
                  <a:srgbClr val="FFFFFF"/>
                </a:solidFill>
              </a:rPr>
              <a:t>C</a:t>
            </a:r>
            <a:endParaRPr lang="en-US" sz="3600" b="1" i="1" dirty="0">
              <a:solidFill>
                <a:srgbClr val="FFFFFF"/>
              </a:solidFill>
            </a:endParaRPr>
          </a:p>
        </p:txBody>
      </p:sp>
      <p:sp>
        <p:nvSpPr>
          <p:cNvPr id="138" name="Rectangle 1"/>
          <p:cNvSpPr txBox="1">
            <a:spLocks noChangeArrowheads="1"/>
          </p:cNvSpPr>
          <p:nvPr/>
        </p:nvSpPr>
        <p:spPr>
          <a:xfrm>
            <a:off x="11747978" y="16344980"/>
            <a:ext cx="10081035" cy="1050925"/>
          </a:xfrm>
          <a:prstGeom prst="rect">
            <a:avLst/>
          </a:prstGeom>
          <a:solidFill>
            <a:srgbClr val="000090"/>
          </a:solidFill>
        </p:spPr>
        <p:txBody>
          <a:bodyPr lIns="0" tIns="0" rIns="0" bIns="0"/>
          <a:lstStyle>
            <a:lvl1pPr algn="ctr" defTabSz="4389028" rtl="0" eaLnBrk="1" latinLnBrk="0" hangingPunct="1">
              <a:spcBef>
                <a:spcPct val="0"/>
              </a:spcBef>
              <a:buNone/>
              <a:defRPr sz="13400" kern="1200">
                <a:solidFill>
                  <a:schemeClr val="tx1"/>
                </a:solidFill>
                <a:latin typeface="+mj-lt"/>
                <a:ea typeface="+mj-ea"/>
                <a:cs typeface="+mj-cs"/>
              </a:defRPr>
            </a:lvl1pPr>
          </a:lstStyle>
          <a:p>
            <a:pPr>
              <a:lnSpc>
                <a:spcPct val="95000"/>
              </a:lnSpc>
              <a:defRPr/>
            </a:pPr>
            <a:r>
              <a:rPr lang="en-US" sz="3600" i="1" dirty="0" smtClean="0">
                <a:solidFill>
                  <a:srgbClr val="FFFFFF"/>
                </a:solidFill>
              </a:rPr>
              <a:t>Metal Sensitive 2</a:t>
            </a:r>
            <a:r>
              <a:rPr lang="en-US" sz="3600" i="1" baseline="30000" dirty="0" smtClean="0">
                <a:solidFill>
                  <a:srgbClr val="FFFFFF"/>
                </a:solidFill>
              </a:rPr>
              <a:t>nd</a:t>
            </a:r>
            <a:r>
              <a:rPr lang="en-US" sz="3600" i="1" dirty="0" smtClean="0">
                <a:solidFill>
                  <a:srgbClr val="FFFFFF"/>
                </a:solidFill>
              </a:rPr>
              <a:t> Order Scattering</a:t>
            </a:r>
          </a:p>
          <a:p>
            <a:pPr>
              <a:lnSpc>
                <a:spcPct val="95000"/>
              </a:lnSpc>
              <a:defRPr/>
            </a:pPr>
            <a:r>
              <a:rPr lang="en-US" sz="2400" i="1" dirty="0" smtClean="0">
                <a:solidFill>
                  <a:srgbClr val="FFFFFF"/>
                </a:solidFill>
              </a:rPr>
              <a:t>0.05 g/L PNIPAM, 0.3M MOPS pH 6.3, 35 °C</a:t>
            </a:r>
            <a:endParaRPr lang="en-US" sz="2400" i="1" dirty="0">
              <a:solidFill>
                <a:srgbClr val="FFFFFF"/>
              </a:solidFill>
            </a:endParaRPr>
          </a:p>
        </p:txBody>
      </p:sp>
      <p:pic>
        <p:nvPicPr>
          <p:cNvPr id="16" name="Picture 15"/>
          <p:cNvPicPr>
            <a:picLocks noChangeAspect="1"/>
          </p:cNvPicPr>
          <p:nvPr/>
        </p:nvPicPr>
        <p:blipFill>
          <a:blip r:embed="rId3"/>
          <a:stretch>
            <a:fillRect/>
          </a:stretch>
        </p:blipFill>
        <p:spPr>
          <a:xfrm>
            <a:off x="0" y="0"/>
            <a:ext cx="3820985" cy="4637338"/>
          </a:xfrm>
          <a:prstGeom prst="rect">
            <a:avLst/>
          </a:prstGeom>
        </p:spPr>
      </p:pic>
      <p:pic>
        <p:nvPicPr>
          <p:cNvPr id="141" name="Picture 140"/>
          <p:cNvPicPr>
            <a:picLocks noChangeAspect="1"/>
          </p:cNvPicPr>
          <p:nvPr/>
        </p:nvPicPr>
        <p:blipFill>
          <a:blip r:embed="rId3"/>
          <a:stretch>
            <a:fillRect/>
          </a:stretch>
        </p:blipFill>
        <p:spPr>
          <a:xfrm>
            <a:off x="40134056" y="0"/>
            <a:ext cx="3757144" cy="4087516"/>
          </a:xfrm>
          <a:prstGeom prst="rect">
            <a:avLst/>
          </a:prstGeom>
        </p:spPr>
      </p:pic>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075367" y="17491336"/>
            <a:ext cx="11772899" cy="7407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075367" y="24881532"/>
            <a:ext cx="11772900" cy="7834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0"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611657" y="8432805"/>
            <a:ext cx="10353675" cy="7219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1" name="Picture 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1327963" y="8709698"/>
            <a:ext cx="2362200" cy="942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2" name="Picture 8"/>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4214391" y="8565393"/>
            <a:ext cx="89535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3" name="Picture 9"/>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7056404" y="8400263"/>
            <a:ext cx="2752725" cy="1533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4" name="Picture 10"/>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3748887" y="9010892"/>
            <a:ext cx="401637" cy="493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5" name="Picture 11"/>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5364933" y="9136893"/>
            <a:ext cx="1450975" cy="158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6" name="Picture 12"/>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701962" y="8727596"/>
            <a:ext cx="755650"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7" name="Picture 13"/>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15712595" y="9351694"/>
            <a:ext cx="719137"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6" name="Picture 125" descr="intramolecular approach cartoon.jpg"/>
          <p:cNvPicPr>
            <a:picLocks noChangeAspect="1"/>
          </p:cNvPicPr>
          <p:nvPr/>
        </p:nvPicPr>
        <p:blipFill rotWithShape="1">
          <a:blip r:embed="rId14">
            <a:extLst>
              <a:ext uri="{28A0092B-C50C-407E-A947-70E740481C1C}">
                <a14:useLocalDpi xmlns:a14="http://schemas.microsoft.com/office/drawing/2010/main" val="0"/>
              </a:ext>
            </a:extLst>
          </a:blip>
          <a:srcRect l="15944" r="17614" b="61999"/>
          <a:stretch/>
        </p:blipFill>
        <p:spPr>
          <a:xfrm>
            <a:off x="682173" y="18089245"/>
            <a:ext cx="9417043" cy="3159423"/>
          </a:xfrm>
          <a:prstGeom prst="rect">
            <a:avLst/>
          </a:prstGeom>
        </p:spPr>
      </p:pic>
      <p:pic>
        <p:nvPicPr>
          <p:cNvPr id="129" name="Picture 128"/>
          <p:cNvPicPr>
            <a:picLocks noChangeAspect="1"/>
          </p:cNvPicPr>
          <p:nvPr/>
        </p:nvPicPr>
        <p:blipFill>
          <a:blip r:embed="rId15"/>
          <a:stretch>
            <a:fillRect/>
          </a:stretch>
        </p:blipFill>
        <p:spPr>
          <a:xfrm>
            <a:off x="23208764" y="8285053"/>
            <a:ext cx="10426619" cy="7283300"/>
          </a:xfrm>
          <a:prstGeom prst="rect">
            <a:avLst/>
          </a:prstGeom>
        </p:spPr>
      </p:pic>
      <p:sp>
        <p:nvSpPr>
          <p:cNvPr id="130" name="TextBox 129"/>
          <p:cNvSpPr txBox="1"/>
          <p:nvPr/>
        </p:nvSpPr>
        <p:spPr>
          <a:xfrm>
            <a:off x="6379075" y="3108638"/>
            <a:ext cx="575883" cy="369332"/>
          </a:xfrm>
          <a:prstGeom prst="rect">
            <a:avLst/>
          </a:prstGeom>
          <a:noFill/>
        </p:spPr>
        <p:txBody>
          <a:bodyPr wrap="square" rtlCol="0">
            <a:spAutoFit/>
          </a:bodyPr>
          <a:lstStyle/>
          <a:p>
            <a:endParaRPr lang="en-US" dirty="0">
              <a:solidFill>
                <a:srgbClr val="0000FF"/>
              </a:solidFill>
            </a:endParaRPr>
          </a:p>
        </p:txBody>
      </p:sp>
      <p:sp>
        <p:nvSpPr>
          <p:cNvPr id="131" name="TextBox 130"/>
          <p:cNvSpPr txBox="1"/>
          <p:nvPr/>
        </p:nvSpPr>
        <p:spPr>
          <a:xfrm>
            <a:off x="2328334" y="5164667"/>
            <a:ext cx="243417" cy="369332"/>
          </a:xfrm>
          <a:prstGeom prst="rect">
            <a:avLst/>
          </a:prstGeom>
          <a:noFill/>
        </p:spPr>
        <p:txBody>
          <a:bodyPr wrap="square" rtlCol="0">
            <a:spAutoFit/>
          </a:bodyPr>
          <a:lstStyle/>
          <a:p>
            <a:endParaRPr lang="en-US" dirty="0">
              <a:solidFill>
                <a:schemeClr val="accent3"/>
              </a:solidFill>
            </a:endParaRPr>
          </a:p>
        </p:txBody>
      </p:sp>
      <p:pic>
        <p:nvPicPr>
          <p:cNvPr id="132" name="Picture 131"/>
          <p:cNvPicPr>
            <a:picLocks noChangeAspect="1"/>
          </p:cNvPicPr>
          <p:nvPr/>
        </p:nvPicPr>
        <p:blipFill>
          <a:blip r:embed="rId16"/>
          <a:stretch>
            <a:fillRect/>
          </a:stretch>
        </p:blipFill>
        <p:spPr>
          <a:xfrm>
            <a:off x="24063495" y="8830035"/>
            <a:ext cx="5919348" cy="1763679"/>
          </a:xfrm>
          <a:prstGeom prst="rect">
            <a:avLst/>
          </a:prstGeom>
        </p:spPr>
      </p:pic>
      <p:graphicFrame>
        <p:nvGraphicFramePr>
          <p:cNvPr id="139" name="Content Placeholder 3"/>
          <p:cNvGraphicFramePr>
            <a:graphicFrameLocks/>
          </p:cNvGraphicFramePr>
          <p:nvPr>
            <p:extLst>
              <p:ext uri="{D42A27DB-BD31-4B8C-83A1-F6EECF244321}">
                <p14:modId xmlns:p14="http://schemas.microsoft.com/office/powerpoint/2010/main" val="2252649125"/>
              </p:ext>
            </p:extLst>
          </p:nvPr>
        </p:nvGraphicFramePr>
        <p:xfrm>
          <a:off x="23495000" y="17500600"/>
          <a:ext cx="10464800" cy="7112000"/>
        </p:xfrm>
        <a:graphic>
          <a:graphicData uri="http://schemas.openxmlformats.org/drawingml/2006/chart">
            <c:chart xmlns:c="http://schemas.openxmlformats.org/drawingml/2006/chart" xmlns:r="http://schemas.openxmlformats.org/officeDocument/2006/relationships" r:id="rId17"/>
          </a:graphicData>
        </a:graphic>
      </p:graphicFrame>
      <p:graphicFrame>
        <p:nvGraphicFramePr>
          <p:cNvPr id="140" name="Chart 139"/>
          <p:cNvGraphicFramePr>
            <a:graphicFrameLocks/>
          </p:cNvGraphicFramePr>
          <p:nvPr>
            <p:extLst>
              <p:ext uri="{D42A27DB-BD31-4B8C-83A1-F6EECF244321}">
                <p14:modId xmlns:p14="http://schemas.microsoft.com/office/powerpoint/2010/main" val="2332904542"/>
              </p:ext>
            </p:extLst>
          </p:nvPr>
        </p:nvGraphicFramePr>
        <p:xfrm>
          <a:off x="23825200" y="24815800"/>
          <a:ext cx="9956800" cy="7924800"/>
        </p:xfrm>
        <a:graphic>
          <a:graphicData uri="http://schemas.openxmlformats.org/drawingml/2006/chart">
            <c:chart xmlns:c="http://schemas.openxmlformats.org/drawingml/2006/chart" xmlns:r="http://schemas.openxmlformats.org/officeDocument/2006/relationships" r:id="rId18"/>
          </a:graphicData>
        </a:graphic>
      </p:graphicFrame>
      <p:graphicFrame>
        <p:nvGraphicFramePr>
          <p:cNvPr id="142" name="Chart 141"/>
          <p:cNvGraphicFramePr>
            <a:graphicFrameLocks/>
          </p:cNvGraphicFramePr>
          <p:nvPr>
            <p:extLst>
              <p:ext uri="{D42A27DB-BD31-4B8C-83A1-F6EECF244321}">
                <p14:modId xmlns:p14="http://schemas.microsoft.com/office/powerpoint/2010/main" val="169565609"/>
              </p:ext>
            </p:extLst>
          </p:nvPr>
        </p:nvGraphicFramePr>
        <p:xfrm>
          <a:off x="34239200" y="7278927"/>
          <a:ext cx="9474200" cy="5003801"/>
        </p:xfrm>
        <a:graphic>
          <a:graphicData uri="http://schemas.openxmlformats.org/drawingml/2006/chart">
            <c:chart xmlns:c="http://schemas.openxmlformats.org/drawingml/2006/chart" xmlns:r="http://schemas.openxmlformats.org/officeDocument/2006/relationships" r:id="rId19"/>
          </a:graphicData>
        </a:graphic>
      </p:graphicFrame>
      <p:graphicFrame>
        <p:nvGraphicFramePr>
          <p:cNvPr id="49" name="Chart 48"/>
          <p:cNvGraphicFramePr>
            <a:graphicFrameLocks/>
          </p:cNvGraphicFramePr>
          <p:nvPr>
            <p:extLst>
              <p:ext uri="{D42A27DB-BD31-4B8C-83A1-F6EECF244321}">
                <p14:modId xmlns:p14="http://schemas.microsoft.com/office/powerpoint/2010/main" val="820912442"/>
              </p:ext>
            </p:extLst>
          </p:nvPr>
        </p:nvGraphicFramePr>
        <p:xfrm>
          <a:off x="34207422" y="13655602"/>
          <a:ext cx="9378978" cy="6237539"/>
        </p:xfrm>
        <a:graphic>
          <a:graphicData uri="http://schemas.openxmlformats.org/drawingml/2006/chart">
            <c:chart xmlns:c="http://schemas.openxmlformats.org/drawingml/2006/chart" xmlns:r="http://schemas.openxmlformats.org/officeDocument/2006/relationships" r:id="rId20"/>
          </a:graphicData>
        </a:graphic>
      </p:graphicFrame>
      <p:sp>
        <p:nvSpPr>
          <p:cNvPr id="3" name="TextBox 2"/>
          <p:cNvSpPr txBox="1"/>
          <p:nvPr/>
        </p:nvSpPr>
        <p:spPr>
          <a:xfrm>
            <a:off x="34315400" y="12319001"/>
            <a:ext cx="9575800" cy="1200329"/>
          </a:xfrm>
          <a:prstGeom prst="rect">
            <a:avLst/>
          </a:prstGeom>
          <a:solidFill>
            <a:srgbClr val="000090"/>
          </a:solidFill>
          <a:ln>
            <a:solidFill>
              <a:schemeClr val="bg1"/>
            </a:solidFill>
          </a:ln>
        </p:spPr>
        <p:txBody>
          <a:bodyPr wrap="square" rtlCol="0">
            <a:spAutoFit/>
          </a:bodyPr>
          <a:lstStyle/>
          <a:p>
            <a:r>
              <a:rPr lang="en-US" sz="3600" b="1" i="1" dirty="0" smtClean="0">
                <a:solidFill>
                  <a:schemeClr val="bg1"/>
                </a:solidFill>
                <a:latin typeface="+mj-lt"/>
              </a:rPr>
              <a:t>Response with Cu(II) by using 2,2’ bipyridine as a competing ligand </a:t>
            </a:r>
            <a:endParaRPr lang="en-US" sz="3600" b="1" i="1" dirty="0">
              <a:solidFill>
                <a:schemeClr val="bg1"/>
              </a:solidFill>
              <a:latin typeface="+mj-lt"/>
            </a:endParaRPr>
          </a:p>
        </p:txBody>
      </p:sp>
    </p:spTree>
    <p:extLst>
      <p:ext uri="{BB962C8B-B14F-4D97-AF65-F5344CB8AC3E}">
        <p14:creationId xmlns:p14="http://schemas.microsoft.com/office/powerpoint/2010/main" val="4128123355"/>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sential">
      <a:majorFont>
        <a:latin typeface="Arial Black"/>
        <a:ea typeface=""/>
        <a:cs typeface=""/>
        <a:font script="Jpan" typeface="ＭＳ Ｐゴシック"/>
        <a:font script="Hang" typeface="HY견고딕"/>
        <a:font script="Hans" typeface="微软雅黑"/>
        <a:font script="Hant" typeface="微軟正黑體"/>
        <a:font script="Arab" typeface="Tahoma"/>
        <a:font script="Hebr" typeface="Ta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14678</TotalTime>
  <Words>705</Words>
  <Application>Microsoft Macintosh PowerPoint</Application>
  <PresentationFormat>Custom</PresentationFormat>
  <Paragraphs>36</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A ratiometric fluorescent metal ion indicator based on dansyl  labeled PNIPAM</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Scientific poster example</dc:title>
  <dc:subject>Template For Scientific Poster Presentation</dc:subject>
  <dc:creator>Graphicsland/MakeSigns.com</dc:creator>
  <cp:keywords>scientific, research, template, custom, poster, presentation, symposium, printing, powerpoint, create, design, example, sample, download</cp:keywords>
  <dc:description>We offer free powerpoint poster templates to help you design your very own scientific poster presentation.</dc:description>
  <cp:lastModifiedBy>Lea Nyiranshuti</cp:lastModifiedBy>
  <cp:revision>93</cp:revision>
  <dcterms:created xsi:type="dcterms:W3CDTF">2013-02-18T18:40:33Z</dcterms:created>
  <dcterms:modified xsi:type="dcterms:W3CDTF">2015-06-12T14:06:05Z</dcterms:modified>
  <cp:category>science research poster</cp:category>
</cp:coreProperties>
</file>