
<file path=[Content_Types].xml><?xml version="1.0" encoding="utf-8"?>
<Types xmlns="http://schemas.openxmlformats.org/package/2006/content-types">
  <Default Extension="png" ContentType="image/png"/>
  <Default Extension="pdf" ContentType="application/pd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slideLayouts/slideLayout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0" r:id="rId1"/>
    <p:sldMasterId id="2147483657" r:id="rId2"/>
    <p:sldMasterId id="2147483653" r:id="rId3"/>
  </p:sldMasterIdLst>
  <p:notesMasterIdLst>
    <p:notesMasterId r:id="rId5"/>
  </p:notesMasterIdLst>
  <p:handoutMasterIdLst>
    <p:handoutMasterId r:id="rId6"/>
  </p:handoutMasterIdLst>
  <p:sldIdLst>
    <p:sldId id="256" r:id="rId4"/>
  </p:sldIdLst>
  <p:sldSz cx="36576000" cy="32918400"/>
  <p:notesSz cx="6858000" cy="9144000"/>
  <p:defaultTextStyle>
    <a:defPPr>
      <a:defRPr lang="en-US"/>
    </a:defPPr>
    <a:lvl1pPr marL="0" algn="l" defTabSz="4388900" rtl="0" eaLnBrk="1" latinLnBrk="0" hangingPunct="1">
      <a:defRPr sz="8600" kern="1200">
        <a:solidFill>
          <a:schemeClr val="tx1"/>
        </a:solidFill>
        <a:latin typeface="+mn-lt"/>
        <a:ea typeface="+mn-ea"/>
        <a:cs typeface="+mn-cs"/>
      </a:defRPr>
    </a:lvl1pPr>
    <a:lvl2pPr marL="2194451" algn="l" defTabSz="4388900" rtl="0" eaLnBrk="1" latinLnBrk="0" hangingPunct="1">
      <a:defRPr sz="8600" kern="1200">
        <a:solidFill>
          <a:schemeClr val="tx1"/>
        </a:solidFill>
        <a:latin typeface="+mn-lt"/>
        <a:ea typeface="+mn-ea"/>
        <a:cs typeface="+mn-cs"/>
      </a:defRPr>
    </a:lvl2pPr>
    <a:lvl3pPr marL="4388900" algn="l" defTabSz="4388900" rtl="0" eaLnBrk="1" latinLnBrk="0" hangingPunct="1">
      <a:defRPr sz="8600" kern="1200">
        <a:solidFill>
          <a:schemeClr val="tx1"/>
        </a:solidFill>
        <a:latin typeface="+mn-lt"/>
        <a:ea typeface="+mn-ea"/>
        <a:cs typeface="+mn-cs"/>
      </a:defRPr>
    </a:lvl3pPr>
    <a:lvl4pPr marL="6583351" algn="l" defTabSz="4388900" rtl="0" eaLnBrk="1" latinLnBrk="0" hangingPunct="1">
      <a:defRPr sz="8600" kern="1200">
        <a:solidFill>
          <a:schemeClr val="tx1"/>
        </a:solidFill>
        <a:latin typeface="+mn-lt"/>
        <a:ea typeface="+mn-ea"/>
        <a:cs typeface="+mn-cs"/>
      </a:defRPr>
    </a:lvl4pPr>
    <a:lvl5pPr marL="8777801" algn="l" defTabSz="4388900" rtl="0" eaLnBrk="1" latinLnBrk="0" hangingPunct="1">
      <a:defRPr sz="8600" kern="1200">
        <a:solidFill>
          <a:schemeClr val="tx1"/>
        </a:solidFill>
        <a:latin typeface="+mn-lt"/>
        <a:ea typeface="+mn-ea"/>
        <a:cs typeface="+mn-cs"/>
      </a:defRPr>
    </a:lvl5pPr>
    <a:lvl6pPr marL="10972252" algn="l" defTabSz="4388900" rtl="0" eaLnBrk="1" latinLnBrk="0" hangingPunct="1">
      <a:defRPr sz="8600" kern="1200">
        <a:solidFill>
          <a:schemeClr val="tx1"/>
        </a:solidFill>
        <a:latin typeface="+mn-lt"/>
        <a:ea typeface="+mn-ea"/>
        <a:cs typeface="+mn-cs"/>
      </a:defRPr>
    </a:lvl6pPr>
    <a:lvl7pPr marL="13166703" algn="l" defTabSz="4388900" rtl="0" eaLnBrk="1" latinLnBrk="0" hangingPunct="1">
      <a:defRPr sz="8600" kern="1200">
        <a:solidFill>
          <a:schemeClr val="tx1"/>
        </a:solidFill>
        <a:latin typeface="+mn-lt"/>
        <a:ea typeface="+mn-ea"/>
        <a:cs typeface="+mn-cs"/>
      </a:defRPr>
    </a:lvl7pPr>
    <a:lvl8pPr marL="15361152" algn="l" defTabSz="4388900" rtl="0" eaLnBrk="1" latinLnBrk="0" hangingPunct="1">
      <a:defRPr sz="8600" kern="1200">
        <a:solidFill>
          <a:schemeClr val="tx1"/>
        </a:solidFill>
        <a:latin typeface="+mn-lt"/>
        <a:ea typeface="+mn-ea"/>
        <a:cs typeface="+mn-cs"/>
      </a:defRPr>
    </a:lvl8pPr>
    <a:lvl9pPr marL="17555603" algn="l" defTabSz="4388900" rtl="0" eaLnBrk="1" latinLnBrk="0" hangingPunct="1">
      <a:defRPr sz="86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3318" userDrawn="1">
          <p15:clr>
            <a:srgbClr val="A4A3A4"/>
          </p15:clr>
        </p15:guide>
        <p15:guide id="2" orient="horz" pos="288" userDrawn="1">
          <p15:clr>
            <a:srgbClr val="A4A3A4"/>
          </p15:clr>
        </p15:guide>
        <p15:guide id="3" orient="horz" pos="20160" userDrawn="1">
          <p15:clr>
            <a:srgbClr val="A4A3A4"/>
          </p15:clr>
        </p15:guide>
        <p15:guide id="4" orient="horz" userDrawn="1">
          <p15:clr>
            <a:srgbClr val="A4A3A4"/>
          </p15:clr>
        </p15:guide>
        <p15:guide id="5" pos="484" userDrawn="1">
          <p15:clr>
            <a:srgbClr val="A4A3A4"/>
          </p15:clr>
        </p15:guide>
        <p15:guide id="6" pos="22558" userDrawn="1">
          <p15:clr>
            <a:srgbClr val="A4A3A4"/>
          </p15:clr>
        </p15:guide>
      </p15:sldGuideLst>
    </p:ext>
    <p:ext uri="{2D200454-40CA-4A62-9FC3-DE9A4176ACB9}">
      <p15:notesGuideLst xmlns:p15="http://schemas.microsoft.com/office/powerpoint/2012/main" xmlns="">
        <p15:guide id="1" orient="horz" pos="2880">
          <p15:clr>
            <a:srgbClr val="A4A3A4"/>
          </p15:clr>
        </p15:guide>
        <p15:guide id="2" pos="2160">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A.KOTOULAS" initials="AK" lastIdx="2" clrIdx="0"/>
  <p:cmAuthor id="1" name="A.KOTOULAS" initials="HELP" lastIdx="1" clrIdx="1"/>
  <p:cmAuthor id="2" name="A.KOTOULAS" initials="HELP - " lastIdx="1" clrIdx="2"/>
  <p:cmAuthor id="3" name="PosterPresentations.com - 510.649.3001" initials="HELP - " lastIdx="1" clrIdx="3"/>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933"/>
    <a:srgbClr val="F3F5FA"/>
    <a:srgbClr val="CDD2DE"/>
    <a:srgbClr val="E3E9E5"/>
    <a:srgbClr val="EAEAE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p:restoredLeft sz="10658" autoAdjust="0"/>
    <p:restoredTop sz="94822" autoAdjust="0"/>
  </p:normalViewPr>
  <p:slideViewPr>
    <p:cSldViewPr snapToGrid="0" snapToObjects="1" showGuides="1">
      <p:cViewPr>
        <p:scale>
          <a:sx n="33" d="100"/>
          <a:sy n="33" d="100"/>
        </p:scale>
        <p:origin x="126" y="4182"/>
      </p:cViewPr>
      <p:guideLst>
        <p:guide orient="horz" pos="3318"/>
        <p:guide orient="horz" pos="288"/>
        <p:guide orient="horz" pos="20160"/>
        <p:guide orient="horz"/>
        <p:guide pos="484"/>
        <p:guide pos="22558"/>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notesViewPr>
    <p:cSldViewPr snapToGrid="0" snapToObjects="1" showGuides="1">
      <p:cViewPr varScale="1">
        <p:scale>
          <a:sx n="79" d="100"/>
          <a:sy n="79" d="100"/>
        </p:scale>
        <p:origin x="-3768" y="-102"/>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Master" Target="slideMasters/slideMaster3.xml"/><Relationship Id="rId7" Type="http://schemas.openxmlformats.org/officeDocument/2006/relationships/commentAuthors" Target="commentAuthor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handoutMaster" Target="handoutMasters/handoutMaster1.xml"/><Relationship Id="rId11" Type="http://schemas.openxmlformats.org/officeDocument/2006/relationships/tableStyles" Target="tableStyles.xml"/><Relationship Id="rId5" Type="http://schemas.openxmlformats.org/officeDocument/2006/relationships/notesMaster" Target="notesMasters/notesMaster1.xml"/><Relationship Id="rId10" Type="http://schemas.openxmlformats.org/officeDocument/2006/relationships/theme" Target="theme/theme1.xml"/><Relationship Id="rId4" Type="http://schemas.openxmlformats.org/officeDocument/2006/relationships/slide" Target="slides/slide1.xml"/><Relationship Id="rId9" Type="http://schemas.openxmlformats.org/officeDocument/2006/relationships/viewProps" Target="viewProps.xml"/></Relationships>
</file>

<file path=ppt/charts/_rels/chart1.xml.rels><?xml version="1.0" encoding="UTF-8" standalone="yes"?>
<Relationships xmlns="http://schemas.openxmlformats.org/package/2006/relationships"><Relationship Id="rId1" Type="http://schemas.openxmlformats.org/officeDocument/2006/relationships/oleObject" Target="Macintosh%20HD:Users:alkaprasher:Desktop:Today:The%20Sonogashira%20coupling%20Final%20folders:AP-2.1-AP%202.4b-AP2.11:AP-2.1-AP2.4b%20RI.xlsx" TargetMode="External"/></Relationships>
</file>

<file path=ppt/charts/_rels/chart2.xml.rels><?xml version="1.0" encoding="UTF-8" standalone="yes"?>
<Relationships xmlns="http://schemas.openxmlformats.org/package/2006/relationships"><Relationship Id="rId1" Type="http://schemas.openxmlformats.org/officeDocument/2006/relationships/oleObject" Target="Macintosh%20HD:Users:alkaprasher:Desktop:SI%20Figures:AP-%202.77b-%20AP%202.86b:AP%202.77b-AP%202.86b%20LS.xlsx" TargetMode="External"/></Relationships>
</file>

<file path=ppt/charts/_rels/chart3.xml.rels><?xml version="1.0" encoding="UTF-8" standalone="yes"?>
<Relationships xmlns="http://schemas.openxmlformats.org/package/2006/relationships"><Relationship Id="rId1" Type="http://schemas.openxmlformats.org/officeDocument/2006/relationships/oleObject" Target="Macintosh%20HD:Users:alkaprasher:Desktop:Today:The%20Sonogashira%20coupling%20Final%20folders:AP-2.87a-AP2.87b:AP-2.87a-AP2.87b%20LS%20.xlsx"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3.84556962025316E-2"/>
          <c:y val="4.00546256784843E-2"/>
          <c:w val="0.78449537246092504"/>
          <c:h val="0.77346832840162505"/>
        </c:manualLayout>
      </c:layout>
      <c:scatterChart>
        <c:scatterStyle val="smoothMarker"/>
        <c:varyColors val="0"/>
        <c:ser>
          <c:idx val="0"/>
          <c:order val="0"/>
          <c:tx>
            <c:v>Before Cross-linking</c:v>
          </c:tx>
          <c:spPr>
            <a:ln>
              <a:solidFill>
                <a:srgbClr val="FF0000"/>
              </a:solidFill>
            </a:ln>
          </c:spPr>
          <c:marker>
            <c:symbol val="none"/>
          </c:marker>
          <c:xVal>
            <c:numRef>
              <c:f>Sheet1!$A$2:$A$1342</c:f>
              <c:numCache>
                <c:formatCode>General</c:formatCode>
                <c:ptCount val="1341"/>
                <c:pt idx="0">
                  <c:v>-0.31985653298241701</c:v>
                </c:pt>
                <c:pt idx="1">
                  <c:v>-0.30302197859645302</c:v>
                </c:pt>
                <c:pt idx="2">
                  <c:v>-0.25251831543855802</c:v>
                </c:pt>
                <c:pt idx="3">
                  <c:v>-0.20201465228066301</c:v>
                </c:pt>
                <c:pt idx="4">
                  <c:v>-0.151510989122768</c:v>
                </c:pt>
                <c:pt idx="5">
                  <c:v>-0.101007325964873</c:v>
                </c:pt>
                <c:pt idx="6">
                  <c:v>-6.7338217192943597E-2</c:v>
                </c:pt>
                <c:pt idx="7">
                  <c:v>-1.6834554035048899E-2</c:v>
                </c:pt>
                <c:pt idx="8">
                  <c:v>3.3669109122845799E-2</c:v>
                </c:pt>
                <c:pt idx="9">
                  <c:v>8.4172772280740604E-2</c:v>
                </c:pt>
                <c:pt idx="10">
                  <c:v>0.134676435438635</c:v>
                </c:pt>
                <c:pt idx="11">
                  <c:v>0.18518009859653001</c:v>
                </c:pt>
                <c:pt idx="12">
                  <c:v>0.23568376175442499</c:v>
                </c:pt>
                <c:pt idx="13">
                  <c:v>0.28618742491232002</c:v>
                </c:pt>
                <c:pt idx="14">
                  <c:v>0.33669108807021397</c:v>
                </c:pt>
                <c:pt idx="15">
                  <c:v>0.38719475122810898</c:v>
                </c:pt>
                <c:pt idx="16">
                  <c:v>0.420863860000039</c:v>
                </c:pt>
                <c:pt idx="17">
                  <c:v>0.47136752315793401</c:v>
                </c:pt>
                <c:pt idx="18">
                  <c:v>0.52187118631582896</c:v>
                </c:pt>
                <c:pt idx="19">
                  <c:v>0.57237484947372297</c:v>
                </c:pt>
                <c:pt idx="20">
                  <c:v>0.62287851263161798</c:v>
                </c:pt>
                <c:pt idx="21">
                  <c:v>0.67338217578951298</c:v>
                </c:pt>
                <c:pt idx="22">
                  <c:v>0.72388583894740799</c:v>
                </c:pt>
                <c:pt idx="23">
                  <c:v>0.774389502105302</c:v>
                </c:pt>
                <c:pt idx="24">
                  <c:v>0.824893165263197</c:v>
                </c:pt>
                <c:pt idx="25">
                  <c:v>0.85856227403512697</c:v>
                </c:pt>
                <c:pt idx="26">
                  <c:v>0.90906593719302198</c:v>
                </c:pt>
                <c:pt idx="27">
                  <c:v>0.95956960035091698</c:v>
                </c:pt>
                <c:pt idx="28">
                  <c:v>1.010073263508811</c:v>
                </c:pt>
                <c:pt idx="29">
                  <c:v>1.060576926666706</c:v>
                </c:pt>
                <c:pt idx="30">
                  <c:v>1.111080589824601</c:v>
                </c:pt>
                <c:pt idx="31">
                  <c:v>1.161584252982496</c:v>
                </c:pt>
                <c:pt idx="32">
                  <c:v>1.212087916140391</c:v>
                </c:pt>
                <c:pt idx="33">
                  <c:v>1.2625915792982849</c:v>
                </c:pt>
                <c:pt idx="34">
                  <c:v>1.3130952424561799</c:v>
                </c:pt>
                <c:pt idx="35">
                  <c:v>1.34676435122811</c:v>
                </c:pt>
                <c:pt idx="36">
                  <c:v>1.397268014386005</c:v>
                </c:pt>
                <c:pt idx="37">
                  <c:v>1.4477716775439</c:v>
                </c:pt>
                <c:pt idx="38">
                  <c:v>1.4982753407017939</c:v>
                </c:pt>
                <c:pt idx="39">
                  <c:v>1.5487790038596889</c:v>
                </c:pt>
                <c:pt idx="40">
                  <c:v>1.5992826670175839</c:v>
                </c:pt>
                <c:pt idx="41">
                  <c:v>1.6497863301754789</c:v>
                </c:pt>
                <c:pt idx="42">
                  <c:v>1.7002899933333731</c:v>
                </c:pt>
                <c:pt idx="43">
                  <c:v>1.7507936564912681</c:v>
                </c:pt>
                <c:pt idx="44">
                  <c:v>1.7844627652631979</c:v>
                </c:pt>
                <c:pt idx="45">
                  <c:v>1.8349664284210929</c:v>
                </c:pt>
                <c:pt idx="46">
                  <c:v>1.8854700915789879</c:v>
                </c:pt>
                <c:pt idx="47">
                  <c:v>1.935973754736882</c:v>
                </c:pt>
                <c:pt idx="48">
                  <c:v>1.9864774178947771</c:v>
                </c:pt>
                <c:pt idx="49">
                  <c:v>2.0369810810526721</c:v>
                </c:pt>
                <c:pt idx="50">
                  <c:v>2.087484744210566</c:v>
                </c:pt>
                <c:pt idx="51">
                  <c:v>2.1379884073684621</c:v>
                </c:pt>
                <c:pt idx="52">
                  <c:v>2.188492070526356</c:v>
                </c:pt>
                <c:pt idx="53">
                  <c:v>2.2389957336842512</c:v>
                </c:pt>
                <c:pt idx="54">
                  <c:v>2.2726648424561811</c:v>
                </c:pt>
                <c:pt idx="55">
                  <c:v>2.3231685056140758</c:v>
                </c:pt>
                <c:pt idx="56">
                  <c:v>2.3736721687719711</c:v>
                </c:pt>
                <c:pt idx="57">
                  <c:v>2.4241758319298641</c:v>
                </c:pt>
                <c:pt idx="58">
                  <c:v>2.474679495087758</c:v>
                </c:pt>
                <c:pt idx="59">
                  <c:v>2.525183158245655</c:v>
                </c:pt>
                <c:pt idx="60">
                  <c:v>2.5756868214035502</c:v>
                </c:pt>
                <c:pt idx="61">
                  <c:v>2.6261904845614441</c:v>
                </c:pt>
                <c:pt idx="62">
                  <c:v>2.6766941477193398</c:v>
                </c:pt>
                <c:pt idx="63">
                  <c:v>2.7271978108772341</c:v>
                </c:pt>
                <c:pt idx="64">
                  <c:v>2.7608669196491631</c:v>
                </c:pt>
                <c:pt idx="65">
                  <c:v>2.8113705828070601</c:v>
                </c:pt>
                <c:pt idx="66">
                  <c:v>2.828205137193017</c:v>
                </c:pt>
                <c:pt idx="67">
                  <c:v>2.8618742459649531</c:v>
                </c:pt>
                <c:pt idx="68">
                  <c:v>2.912377909122847</c:v>
                </c:pt>
                <c:pt idx="69">
                  <c:v>2.9628815722807431</c:v>
                </c:pt>
                <c:pt idx="70">
                  <c:v>3.0133852354386379</c:v>
                </c:pt>
                <c:pt idx="71">
                  <c:v>3.0638888985965318</c:v>
                </c:pt>
                <c:pt idx="72">
                  <c:v>3.114392561754427</c:v>
                </c:pt>
                <c:pt idx="73">
                  <c:v>3.1648962249123218</c:v>
                </c:pt>
                <c:pt idx="74">
                  <c:v>3.1985653336842521</c:v>
                </c:pt>
                <c:pt idx="75">
                  <c:v>3.2490689968421469</c:v>
                </c:pt>
                <c:pt idx="76">
                  <c:v>3.2995726600000421</c:v>
                </c:pt>
                <c:pt idx="77">
                  <c:v>3.350076323157936</c:v>
                </c:pt>
                <c:pt idx="78">
                  <c:v>3.4005799863158308</c:v>
                </c:pt>
                <c:pt idx="79">
                  <c:v>3.451083649473726</c:v>
                </c:pt>
                <c:pt idx="80">
                  <c:v>3.5015873126316208</c:v>
                </c:pt>
                <c:pt idx="81">
                  <c:v>3.552090975789516</c:v>
                </c:pt>
                <c:pt idx="82">
                  <c:v>3.6025946389474099</c:v>
                </c:pt>
                <c:pt idx="83">
                  <c:v>3.6530983021053052</c:v>
                </c:pt>
                <c:pt idx="84">
                  <c:v>3.686767410877235</c:v>
                </c:pt>
                <c:pt idx="85">
                  <c:v>3.7372710740351298</c:v>
                </c:pt>
                <c:pt idx="86">
                  <c:v>3.7877747371930242</c:v>
                </c:pt>
                <c:pt idx="87">
                  <c:v>3.8046092915789891</c:v>
                </c:pt>
                <c:pt idx="88">
                  <c:v>3.8382784003509181</c:v>
                </c:pt>
                <c:pt idx="89">
                  <c:v>3.8887820635088142</c:v>
                </c:pt>
                <c:pt idx="90">
                  <c:v>3.9392857266667081</c:v>
                </c:pt>
                <c:pt idx="91">
                  <c:v>3.9897893898246042</c:v>
                </c:pt>
                <c:pt idx="92">
                  <c:v>4.0402930529824976</c:v>
                </c:pt>
                <c:pt idx="93">
                  <c:v>4.0907967161403924</c:v>
                </c:pt>
                <c:pt idx="94">
                  <c:v>4.1413003792982854</c:v>
                </c:pt>
                <c:pt idx="95">
                  <c:v>4.1749694880702179</c:v>
                </c:pt>
                <c:pt idx="96">
                  <c:v>4.1918040424561784</c:v>
                </c:pt>
                <c:pt idx="97">
                  <c:v>4.2254731512281127</c:v>
                </c:pt>
                <c:pt idx="98">
                  <c:v>4.2759768143860066</c:v>
                </c:pt>
                <c:pt idx="99">
                  <c:v>4.3096459231579374</c:v>
                </c:pt>
                <c:pt idx="100">
                  <c:v>4.3264804775438934</c:v>
                </c:pt>
                <c:pt idx="101">
                  <c:v>4.3769841407017891</c:v>
                </c:pt>
                <c:pt idx="102">
                  <c:v>4.4274878038596874</c:v>
                </c:pt>
                <c:pt idx="103">
                  <c:v>4.4779914670175867</c:v>
                </c:pt>
                <c:pt idx="104">
                  <c:v>4.5284951301754726</c:v>
                </c:pt>
                <c:pt idx="105">
                  <c:v>4.5789987933333798</c:v>
                </c:pt>
                <c:pt idx="106">
                  <c:v>4.6126679021053061</c:v>
                </c:pt>
                <c:pt idx="107">
                  <c:v>4.6631715652631947</c:v>
                </c:pt>
                <c:pt idx="108">
                  <c:v>4.7136752284210957</c:v>
                </c:pt>
                <c:pt idx="109">
                  <c:v>4.7641788915789807</c:v>
                </c:pt>
                <c:pt idx="110">
                  <c:v>4.8146825547368772</c:v>
                </c:pt>
                <c:pt idx="111">
                  <c:v>4.8651862178947676</c:v>
                </c:pt>
                <c:pt idx="112">
                  <c:v>4.9156898810526801</c:v>
                </c:pt>
                <c:pt idx="113">
                  <c:v>4.9661935442105696</c:v>
                </c:pt>
                <c:pt idx="114">
                  <c:v>5.0166972073684644</c:v>
                </c:pt>
                <c:pt idx="115">
                  <c:v>5.0672008705263476</c:v>
                </c:pt>
                <c:pt idx="116">
                  <c:v>5.1008699792982846</c:v>
                </c:pt>
                <c:pt idx="117">
                  <c:v>5.1513736424561838</c:v>
                </c:pt>
                <c:pt idx="118">
                  <c:v>5.2018773056140803</c:v>
                </c:pt>
                <c:pt idx="119">
                  <c:v>5.2523809687719654</c:v>
                </c:pt>
                <c:pt idx="120">
                  <c:v>5.3028846319298646</c:v>
                </c:pt>
                <c:pt idx="121">
                  <c:v>5.3533882950877629</c:v>
                </c:pt>
                <c:pt idx="122">
                  <c:v>5.4038919582456577</c:v>
                </c:pt>
                <c:pt idx="123">
                  <c:v>5.4543956214035516</c:v>
                </c:pt>
                <c:pt idx="124">
                  <c:v>5.5048992845614473</c:v>
                </c:pt>
                <c:pt idx="125">
                  <c:v>5.5385683933333798</c:v>
                </c:pt>
                <c:pt idx="126">
                  <c:v>5.5890720564912719</c:v>
                </c:pt>
                <c:pt idx="127">
                  <c:v>5.6395757196491658</c:v>
                </c:pt>
                <c:pt idx="128">
                  <c:v>5.6900793828070606</c:v>
                </c:pt>
                <c:pt idx="129">
                  <c:v>5.7405830459649563</c:v>
                </c:pt>
                <c:pt idx="130">
                  <c:v>5.7910867091228511</c:v>
                </c:pt>
                <c:pt idx="131">
                  <c:v>5.8415903722807458</c:v>
                </c:pt>
                <c:pt idx="132">
                  <c:v>5.8920940354386406</c:v>
                </c:pt>
                <c:pt idx="133">
                  <c:v>5.9425976985965354</c:v>
                </c:pt>
                <c:pt idx="134">
                  <c:v>5.9931013617544302</c:v>
                </c:pt>
                <c:pt idx="135">
                  <c:v>6.0267704705263601</c:v>
                </c:pt>
                <c:pt idx="136">
                  <c:v>6.077274133684254</c:v>
                </c:pt>
                <c:pt idx="137">
                  <c:v>6.1277777968421496</c:v>
                </c:pt>
                <c:pt idx="138">
                  <c:v>6.1782814600000444</c:v>
                </c:pt>
                <c:pt idx="139">
                  <c:v>6.2287851231579374</c:v>
                </c:pt>
                <c:pt idx="140">
                  <c:v>6.2792887863158331</c:v>
                </c:pt>
                <c:pt idx="141">
                  <c:v>6.2961233407017989</c:v>
                </c:pt>
                <c:pt idx="142">
                  <c:v>6.3297924494737279</c:v>
                </c:pt>
                <c:pt idx="143">
                  <c:v>6.3802961126316298</c:v>
                </c:pt>
                <c:pt idx="144">
                  <c:v>6.4307997757895201</c:v>
                </c:pt>
                <c:pt idx="145">
                  <c:v>6.4644688845614482</c:v>
                </c:pt>
                <c:pt idx="146">
                  <c:v>6.4813034389474131</c:v>
                </c:pt>
                <c:pt idx="147">
                  <c:v>6.5149725477193332</c:v>
                </c:pt>
                <c:pt idx="148">
                  <c:v>6.5654762108772298</c:v>
                </c:pt>
                <c:pt idx="149">
                  <c:v>6.6159798740351237</c:v>
                </c:pt>
                <c:pt idx="150">
                  <c:v>6.6664835371930247</c:v>
                </c:pt>
                <c:pt idx="151">
                  <c:v>6.7169872003509141</c:v>
                </c:pt>
                <c:pt idx="152">
                  <c:v>6.767490863508808</c:v>
                </c:pt>
                <c:pt idx="153">
                  <c:v>6.817994526666693</c:v>
                </c:pt>
                <c:pt idx="154">
                  <c:v>6.86849818982461</c:v>
                </c:pt>
                <c:pt idx="155">
                  <c:v>6.9190018529825013</c:v>
                </c:pt>
                <c:pt idx="156">
                  <c:v>6.9526709617544311</c:v>
                </c:pt>
                <c:pt idx="157">
                  <c:v>7.003174624912325</c:v>
                </c:pt>
                <c:pt idx="158">
                  <c:v>7.0536782880702198</c:v>
                </c:pt>
                <c:pt idx="159">
                  <c:v>7.1041819512281039</c:v>
                </c:pt>
                <c:pt idx="160">
                  <c:v>7.1546856143859996</c:v>
                </c:pt>
                <c:pt idx="161">
                  <c:v>7.2051892775438962</c:v>
                </c:pt>
                <c:pt idx="162">
                  <c:v>7.2556929407017998</c:v>
                </c:pt>
                <c:pt idx="163">
                  <c:v>7.3061966038596937</c:v>
                </c:pt>
                <c:pt idx="164">
                  <c:v>7.3567002670175796</c:v>
                </c:pt>
                <c:pt idx="165">
                  <c:v>7.4072039301754842</c:v>
                </c:pt>
                <c:pt idx="166">
                  <c:v>7.440873038947414</c:v>
                </c:pt>
                <c:pt idx="167">
                  <c:v>7.4913767021053079</c:v>
                </c:pt>
                <c:pt idx="168">
                  <c:v>7.5418803652632036</c:v>
                </c:pt>
                <c:pt idx="169">
                  <c:v>7.5923840284210877</c:v>
                </c:pt>
                <c:pt idx="170">
                  <c:v>7.6260531371930282</c:v>
                </c:pt>
                <c:pt idx="171">
                  <c:v>7.6428876915789843</c:v>
                </c:pt>
                <c:pt idx="172">
                  <c:v>7.693391354736888</c:v>
                </c:pt>
                <c:pt idx="173">
                  <c:v>7.7438950178947827</c:v>
                </c:pt>
                <c:pt idx="174">
                  <c:v>7.7943986810526802</c:v>
                </c:pt>
                <c:pt idx="175">
                  <c:v>7.8449023442105696</c:v>
                </c:pt>
                <c:pt idx="176">
                  <c:v>7.8785714529825022</c:v>
                </c:pt>
                <c:pt idx="177">
                  <c:v>7.929075116140397</c:v>
                </c:pt>
                <c:pt idx="178">
                  <c:v>7.9795787792982917</c:v>
                </c:pt>
                <c:pt idx="179">
                  <c:v>8.0132478880702216</c:v>
                </c:pt>
                <c:pt idx="180">
                  <c:v>8.0300824424561714</c:v>
                </c:pt>
                <c:pt idx="181">
                  <c:v>8.0805861056140778</c:v>
                </c:pt>
                <c:pt idx="182">
                  <c:v>8.1310897687719681</c:v>
                </c:pt>
                <c:pt idx="183">
                  <c:v>8.1815934319298602</c:v>
                </c:pt>
                <c:pt idx="184">
                  <c:v>8.2320970950877541</c:v>
                </c:pt>
                <c:pt idx="185">
                  <c:v>8.2826007582456498</c:v>
                </c:pt>
                <c:pt idx="186">
                  <c:v>8.3331044214035384</c:v>
                </c:pt>
                <c:pt idx="187">
                  <c:v>8.3667735301754664</c:v>
                </c:pt>
                <c:pt idx="188">
                  <c:v>8.4172771933333479</c:v>
                </c:pt>
                <c:pt idx="189">
                  <c:v>8.4677808564912507</c:v>
                </c:pt>
                <c:pt idx="190">
                  <c:v>8.5182845196491392</c:v>
                </c:pt>
                <c:pt idx="191">
                  <c:v>8.5687881828070349</c:v>
                </c:pt>
                <c:pt idx="192">
                  <c:v>8.619291845964927</c:v>
                </c:pt>
                <c:pt idx="193">
                  <c:v>8.6697955091228192</c:v>
                </c:pt>
                <c:pt idx="194">
                  <c:v>8.7202991722807113</c:v>
                </c:pt>
                <c:pt idx="195">
                  <c:v>8.7708028354386052</c:v>
                </c:pt>
                <c:pt idx="196">
                  <c:v>8.8213064985964955</c:v>
                </c:pt>
                <c:pt idx="197">
                  <c:v>8.8549756073684236</c:v>
                </c:pt>
                <c:pt idx="198">
                  <c:v>8.9054792705263193</c:v>
                </c:pt>
                <c:pt idx="199">
                  <c:v>8.9559829336842096</c:v>
                </c:pt>
                <c:pt idx="200">
                  <c:v>9.0064865968421</c:v>
                </c:pt>
                <c:pt idx="201">
                  <c:v>9.0569902599999903</c:v>
                </c:pt>
                <c:pt idx="202">
                  <c:v>9.1074939231578806</c:v>
                </c:pt>
                <c:pt idx="203">
                  <c:v>9.1579975863157745</c:v>
                </c:pt>
                <c:pt idx="204">
                  <c:v>9.1916666950877044</c:v>
                </c:pt>
                <c:pt idx="205">
                  <c:v>9.2085012494736684</c:v>
                </c:pt>
                <c:pt idx="206">
                  <c:v>9.2590049126315606</c:v>
                </c:pt>
                <c:pt idx="207">
                  <c:v>9.2926740214034886</c:v>
                </c:pt>
                <c:pt idx="208">
                  <c:v>9.3431776845613808</c:v>
                </c:pt>
                <c:pt idx="209">
                  <c:v>9.3936813477192729</c:v>
                </c:pt>
                <c:pt idx="210">
                  <c:v>9.444185010877165</c:v>
                </c:pt>
                <c:pt idx="211">
                  <c:v>9.4946886740350571</c:v>
                </c:pt>
                <c:pt idx="212">
                  <c:v>9.5451923371929492</c:v>
                </c:pt>
                <c:pt idx="213">
                  <c:v>9.5956960003508396</c:v>
                </c:pt>
                <c:pt idx="214">
                  <c:v>9.6461996635087335</c:v>
                </c:pt>
                <c:pt idx="215">
                  <c:v>9.6967033266666256</c:v>
                </c:pt>
                <c:pt idx="216">
                  <c:v>9.7472069898245177</c:v>
                </c:pt>
                <c:pt idx="217">
                  <c:v>9.7808760985964458</c:v>
                </c:pt>
                <c:pt idx="218">
                  <c:v>9.8313797617543166</c:v>
                </c:pt>
                <c:pt idx="219">
                  <c:v>9.88188342491223</c:v>
                </c:pt>
                <c:pt idx="220">
                  <c:v>9.9323870880701186</c:v>
                </c:pt>
                <c:pt idx="221">
                  <c:v>9.9828907512280196</c:v>
                </c:pt>
                <c:pt idx="222">
                  <c:v>10.03339441438591</c:v>
                </c:pt>
                <c:pt idx="223">
                  <c:v>10.0838980775438</c:v>
                </c:pt>
                <c:pt idx="224">
                  <c:v>10.134401740701691</c:v>
                </c:pt>
                <c:pt idx="225">
                  <c:v>10.184905403859579</c:v>
                </c:pt>
                <c:pt idx="226">
                  <c:v>10.23540906701747</c:v>
                </c:pt>
                <c:pt idx="227">
                  <c:v>10.269078175789399</c:v>
                </c:pt>
                <c:pt idx="228">
                  <c:v>10.3195818389473</c:v>
                </c:pt>
                <c:pt idx="229">
                  <c:v>10.3700855021052</c:v>
                </c:pt>
                <c:pt idx="230">
                  <c:v>10.420589165263079</c:v>
                </c:pt>
                <c:pt idx="231">
                  <c:v>10.47109282842097</c:v>
                </c:pt>
                <c:pt idx="232">
                  <c:v>10.52159649157886</c:v>
                </c:pt>
                <c:pt idx="233">
                  <c:v>10.572100154736759</c:v>
                </c:pt>
                <c:pt idx="234">
                  <c:v>10.62260381789465</c:v>
                </c:pt>
                <c:pt idx="235">
                  <c:v>10.67310748105254</c:v>
                </c:pt>
                <c:pt idx="236">
                  <c:v>10.70677658982447</c:v>
                </c:pt>
                <c:pt idx="237">
                  <c:v>10.75728025298236</c:v>
                </c:pt>
                <c:pt idx="238">
                  <c:v>10.80778391614025</c:v>
                </c:pt>
                <c:pt idx="239">
                  <c:v>10.858287579298141</c:v>
                </c:pt>
                <c:pt idx="240">
                  <c:v>10.90879124245604</c:v>
                </c:pt>
                <c:pt idx="241">
                  <c:v>10.95929490561393</c:v>
                </c:pt>
                <c:pt idx="242">
                  <c:v>10.9761294599999</c:v>
                </c:pt>
                <c:pt idx="243">
                  <c:v>11.009798568771821</c:v>
                </c:pt>
                <c:pt idx="244">
                  <c:v>11.060302231929709</c:v>
                </c:pt>
                <c:pt idx="245">
                  <c:v>11.07713678631568</c:v>
                </c:pt>
                <c:pt idx="246">
                  <c:v>11.1108058950876</c:v>
                </c:pt>
                <c:pt idx="247">
                  <c:v>11.161309558245501</c:v>
                </c:pt>
                <c:pt idx="248">
                  <c:v>11.19497866701743</c:v>
                </c:pt>
                <c:pt idx="249">
                  <c:v>11.245482330175321</c:v>
                </c:pt>
                <c:pt idx="250">
                  <c:v>11.295985993333209</c:v>
                </c:pt>
                <c:pt idx="251">
                  <c:v>11.3464896564911</c:v>
                </c:pt>
                <c:pt idx="252">
                  <c:v>11.396993319649001</c:v>
                </c:pt>
                <c:pt idx="253">
                  <c:v>11.413827874034959</c:v>
                </c:pt>
                <c:pt idx="254">
                  <c:v>11.4474969828069</c:v>
                </c:pt>
                <c:pt idx="255">
                  <c:v>11.49800064596478</c:v>
                </c:pt>
                <c:pt idx="256">
                  <c:v>11.54850430912267</c:v>
                </c:pt>
                <c:pt idx="257">
                  <c:v>11.59900797228056</c:v>
                </c:pt>
                <c:pt idx="258">
                  <c:v>11.63267708105249</c:v>
                </c:pt>
                <c:pt idx="259">
                  <c:v>11.683180744210381</c:v>
                </c:pt>
                <c:pt idx="260">
                  <c:v>11.733684407368269</c:v>
                </c:pt>
                <c:pt idx="261">
                  <c:v>11.78418807052617</c:v>
                </c:pt>
                <c:pt idx="262">
                  <c:v>11.83469173368406</c:v>
                </c:pt>
                <c:pt idx="263">
                  <c:v>11.885195396841951</c:v>
                </c:pt>
                <c:pt idx="264">
                  <c:v>11.935699059999839</c:v>
                </c:pt>
                <c:pt idx="265">
                  <c:v>11.98620272315774</c:v>
                </c:pt>
                <c:pt idx="266">
                  <c:v>12.036706386315631</c:v>
                </c:pt>
                <c:pt idx="267">
                  <c:v>12.087210049473519</c:v>
                </c:pt>
                <c:pt idx="268">
                  <c:v>12.120879158245449</c:v>
                </c:pt>
                <c:pt idx="269">
                  <c:v>12.171382821403339</c:v>
                </c:pt>
                <c:pt idx="270">
                  <c:v>12.22188648456123</c:v>
                </c:pt>
                <c:pt idx="271">
                  <c:v>12.27239014771912</c:v>
                </c:pt>
                <c:pt idx="272">
                  <c:v>12.322893810877019</c:v>
                </c:pt>
                <c:pt idx="273">
                  <c:v>12.37339747403491</c:v>
                </c:pt>
                <c:pt idx="274">
                  <c:v>12.4239011371928</c:v>
                </c:pt>
                <c:pt idx="275">
                  <c:v>12.474404800350699</c:v>
                </c:pt>
                <c:pt idx="276">
                  <c:v>12.524908463508581</c:v>
                </c:pt>
                <c:pt idx="277">
                  <c:v>12.57541212666648</c:v>
                </c:pt>
                <c:pt idx="278">
                  <c:v>12.609081235438399</c:v>
                </c:pt>
                <c:pt idx="279">
                  <c:v>12.6595848985963</c:v>
                </c:pt>
                <c:pt idx="280">
                  <c:v>12.710088561754191</c:v>
                </c:pt>
                <c:pt idx="281">
                  <c:v>12.760592224912079</c:v>
                </c:pt>
                <c:pt idx="282">
                  <c:v>12.811095888069969</c:v>
                </c:pt>
                <c:pt idx="283">
                  <c:v>12.86159955122787</c:v>
                </c:pt>
                <c:pt idx="284">
                  <c:v>12.912103214385761</c:v>
                </c:pt>
                <c:pt idx="285">
                  <c:v>12.962606877543649</c:v>
                </c:pt>
                <c:pt idx="286">
                  <c:v>13.01311054070154</c:v>
                </c:pt>
                <c:pt idx="287">
                  <c:v>13.04677964947347</c:v>
                </c:pt>
                <c:pt idx="288">
                  <c:v>13.09728331263136</c:v>
                </c:pt>
                <c:pt idx="289">
                  <c:v>13.14778697578925</c:v>
                </c:pt>
                <c:pt idx="290">
                  <c:v>13.198290638947149</c:v>
                </c:pt>
                <c:pt idx="291">
                  <c:v>13.24879430210504</c:v>
                </c:pt>
                <c:pt idx="292">
                  <c:v>13.29929796526293</c:v>
                </c:pt>
                <c:pt idx="293">
                  <c:v>13.349801628420821</c:v>
                </c:pt>
                <c:pt idx="294">
                  <c:v>13.400305291578711</c:v>
                </c:pt>
                <c:pt idx="295">
                  <c:v>13.45080895473661</c:v>
                </c:pt>
                <c:pt idx="296">
                  <c:v>13.5013126178945</c:v>
                </c:pt>
                <c:pt idx="297">
                  <c:v>13.53498172666643</c:v>
                </c:pt>
                <c:pt idx="298">
                  <c:v>13.585485389824321</c:v>
                </c:pt>
                <c:pt idx="299">
                  <c:v>13.635989052982209</c:v>
                </c:pt>
                <c:pt idx="300">
                  <c:v>13.6864927161401</c:v>
                </c:pt>
                <c:pt idx="301">
                  <c:v>13.736996379298001</c:v>
                </c:pt>
                <c:pt idx="302">
                  <c:v>13.787500042455889</c:v>
                </c:pt>
                <c:pt idx="303">
                  <c:v>13.838003705613779</c:v>
                </c:pt>
                <c:pt idx="304">
                  <c:v>13.88850736877167</c:v>
                </c:pt>
                <c:pt idx="305">
                  <c:v>13.93901103192956</c:v>
                </c:pt>
                <c:pt idx="306">
                  <c:v>13.972680140701501</c:v>
                </c:pt>
                <c:pt idx="307">
                  <c:v>13.989514695087459</c:v>
                </c:pt>
                <c:pt idx="308">
                  <c:v>14.02318380385938</c:v>
                </c:pt>
                <c:pt idx="309">
                  <c:v>14.07368746701728</c:v>
                </c:pt>
                <c:pt idx="310">
                  <c:v>14.12419113017517</c:v>
                </c:pt>
                <c:pt idx="311">
                  <c:v>14.17469479333306</c:v>
                </c:pt>
                <c:pt idx="312">
                  <c:v>14.225198456490951</c:v>
                </c:pt>
                <c:pt idx="313">
                  <c:v>14.275702119648839</c:v>
                </c:pt>
                <c:pt idx="314">
                  <c:v>14.32620578280674</c:v>
                </c:pt>
                <c:pt idx="315">
                  <c:v>14.376709445964631</c:v>
                </c:pt>
                <c:pt idx="316">
                  <c:v>14.427213109122521</c:v>
                </c:pt>
                <c:pt idx="317">
                  <c:v>14.460882217894451</c:v>
                </c:pt>
                <c:pt idx="318">
                  <c:v>14.511385881052339</c:v>
                </c:pt>
                <c:pt idx="319">
                  <c:v>14.56188954421023</c:v>
                </c:pt>
                <c:pt idx="320">
                  <c:v>14.612393207368131</c:v>
                </c:pt>
                <c:pt idx="321">
                  <c:v>14.629227761754089</c:v>
                </c:pt>
                <c:pt idx="322">
                  <c:v>14.662896870526019</c:v>
                </c:pt>
                <c:pt idx="323">
                  <c:v>14.71340053368391</c:v>
                </c:pt>
                <c:pt idx="324">
                  <c:v>14.747069642455839</c:v>
                </c:pt>
                <c:pt idx="325">
                  <c:v>14.7639041968418</c:v>
                </c:pt>
                <c:pt idx="326">
                  <c:v>14.814407859999699</c:v>
                </c:pt>
                <c:pt idx="327">
                  <c:v>14.84807696877162</c:v>
                </c:pt>
                <c:pt idx="328">
                  <c:v>14.864911523157589</c:v>
                </c:pt>
                <c:pt idx="329">
                  <c:v>14.91541518631548</c:v>
                </c:pt>
                <c:pt idx="330">
                  <c:v>14.94908429508741</c:v>
                </c:pt>
                <c:pt idx="331">
                  <c:v>14.9995879582453</c:v>
                </c:pt>
                <c:pt idx="332">
                  <c:v>15.050091621403199</c:v>
                </c:pt>
                <c:pt idx="333">
                  <c:v>15.100595284561081</c:v>
                </c:pt>
                <c:pt idx="334">
                  <c:v>15.11742983894705</c:v>
                </c:pt>
                <c:pt idx="335">
                  <c:v>15.151098947718969</c:v>
                </c:pt>
                <c:pt idx="336">
                  <c:v>15.20160261087687</c:v>
                </c:pt>
                <c:pt idx="337">
                  <c:v>15.252106274034761</c:v>
                </c:pt>
                <c:pt idx="338">
                  <c:v>15.302609937192649</c:v>
                </c:pt>
                <c:pt idx="339">
                  <c:v>15.35311360035054</c:v>
                </c:pt>
                <c:pt idx="340">
                  <c:v>15.386782709122469</c:v>
                </c:pt>
                <c:pt idx="341">
                  <c:v>15.43728637228036</c:v>
                </c:pt>
                <c:pt idx="342">
                  <c:v>15.487790035438261</c:v>
                </c:pt>
                <c:pt idx="343">
                  <c:v>15.538293698596149</c:v>
                </c:pt>
                <c:pt idx="344">
                  <c:v>15.58879736175404</c:v>
                </c:pt>
                <c:pt idx="345">
                  <c:v>15.63930102491193</c:v>
                </c:pt>
                <c:pt idx="346">
                  <c:v>15.68980468806982</c:v>
                </c:pt>
                <c:pt idx="347">
                  <c:v>15.74030835122772</c:v>
                </c:pt>
                <c:pt idx="348">
                  <c:v>15.79081201438561</c:v>
                </c:pt>
                <c:pt idx="349">
                  <c:v>15.8413156775435</c:v>
                </c:pt>
                <c:pt idx="350">
                  <c:v>15.87498478631543</c:v>
                </c:pt>
                <c:pt idx="351">
                  <c:v>15.92548844947332</c:v>
                </c:pt>
                <c:pt idx="352">
                  <c:v>15.975992112631211</c:v>
                </c:pt>
                <c:pt idx="353">
                  <c:v>16.026495775789112</c:v>
                </c:pt>
                <c:pt idx="354">
                  <c:v>16.076999438947009</c:v>
                </c:pt>
                <c:pt idx="355">
                  <c:v>16.110668547718941</c:v>
                </c:pt>
                <c:pt idx="356">
                  <c:v>16.1275031021049</c:v>
                </c:pt>
                <c:pt idx="357">
                  <c:v>16.178006765262801</c:v>
                </c:pt>
                <c:pt idx="358">
                  <c:v>16.228510428420702</c:v>
                </c:pt>
                <c:pt idx="359">
                  <c:v>16.279014091578599</c:v>
                </c:pt>
                <c:pt idx="360">
                  <c:v>16.329517754736489</c:v>
                </c:pt>
                <c:pt idx="361">
                  <c:v>16.363186863508421</c:v>
                </c:pt>
                <c:pt idx="362">
                  <c:v>16.413690526666318</c:v>
                </c:pt>
                <c:pt idx="363">
                  <c:v>16.464194189824219</c:v>
                </c:pt>
                <c:pt idx="364">
                  <c:v>16.51469785298212</c:v>
                </c:pt>
                <c:pt idx="365">
                  <c:v>16.565201516140011</c:v>
                </c:pt>
                <c:pt idx="366">
                  <c:v>16.615705179297908</c:v>
                </c:pt>
                <c:pt idx="367">
                  <c:v>16.666208842455809</c:v>
                </c:pt>
                <c:pt idx="368">
                  <c:v>16.71671250561371</c:v>
                </c:pt>
                <c:pt idx="369">
                  <c:v>16.767216168771601</c:v>
                </c:pt>
                <c:pt idx="370">
                  <c:v>16.800885277543539</c:v>
                </c:pt>
                <c:pt idx="371">
                  <c:v>16.85138894070143</c:v>
                </c:pt>
                <c:pt idx="372">
                  <c:v>16.901892603859331</c:v>
                </c:pt>
                <c:pt idx="373">
                  <c:v>16.952396267017221</c:v>
                </c:pt>
                <c:pt idx="374">
                  <c:v>17.002899930175079</c:v>
                </c:pt>
                <c:pt idx="375">
                  <c:v>17.053403593333019</c:v>
                </c:pt>
                <c:pt idx="376">
                  <c:v>17.10390725649092</c:v>
                </c:pt>
                <c:pt idx="377">
                  <c:v>17.154410919648821</c:v>
                </c:pt>
                <c:pt idx="378">
                  <c:v>17.204914582806719</c:v>
                </c:pt>
                <c:pt idx="379">
                  <c:v>17.255418245964609</c:v>
                </c:pt>
                <c:pt idx="380">
                  <c:v>17.289087354736541</c:v>
                </c:pt>
                <c:pt idx="381">
                  <c:v>17.339591017894438</c:v>
                </c:pt>
                <c:pt idx="382">
                  <c:v>17.390094681052339</c:v>
                </c:pt>
                <c:pt idx="383">
                  <c:v>17.44059834421024</c:v>
                </c:pt>
                <c:pt idx="384">
                  <c:v>17.49110200736812</c:v>
                </c:pt>
                <c:pt idx="385">
                  <c:v>17.541605670526021</c:v>
                </c:pt>
                <c:pt idx="386">
                  <c:v>17.592109333683879</c:v>
                </c:pt>
                <c:pt idx="387">
                  <c:v>17.642612996841819</c:v>
                </c:pt>
                <c:pt idx="388">
                  <c:v>17.69311665999972</c:v>
                </c:pt>
                <c:pt idx="389">
                  <c:v>17.726785768771659</c:v>
                </c:pt>
                <c:pt idx="390">
                  <c:v>17.77728943192955</c:v>
                </c:pt>
                <c:pt idx="391">
                  <c:v>17.827793095087451</c:v>
                </c:pt>
                <c:pt idx="392">
                  <c:v>17.878296758245352</c:v>
                </c:pt>
                <c:pt idx="393">
                  <c:v>17.928800421403249</c:v>
                </c:pt>
                <c:pt idx="394">
                  <c:v>17.979304084561079</c:v>
                </c:pt>
                <c:pt idx="395">
                  <c:v>17.996138638947109</c:v>
                </c:pt>
                <c:pt idx="396">
                  <c:v>18.02980774771904</c:v>
                </c:pt>
                <c:pt idx="397">
                  <c:v>18.080311410876941</c:v>
                </c:pt>
                <c:pt idx="398">
                  <c:v>18.130815074034839</c:v>
                </c:pt>
                <c:pt idx="399">
                  <c:v>18.181318737192729</c:v>
                </c:pt>
                <c:pt idx="400">
                  <c:v>18.214987845964661</c:v>
                </c:pt>
                <c:pt idx="401">
                  <c:v>18.265491509122519</c:v>
                </c:pt>
                <c:pt idx="402">
                  <c:v>18.315995172280459</c:v>
                </c:pt>
                <c:pt idx="403">
                  <c:v>18.36649883543836</c:v>
                </c:pt>
                <c:pt idx="404">
                  <c:v>18.417002498596251</c:v>
                </c:pt>
                <c:pt idx="405">
                  <c:v>18.467506161754152</c:v>
                </c:pt>
                <c:pt idx="406">
                  <c:v>18.518009824912049</c:v>
                </c:pt>
                <c:pt idx="407">
                  <c:v>18.568513488069879</c:v>
                </c:pt>
                <c:pt idx="408">
                  <c:v>18.61901715122784</c:v>
                </c:pt>
                <c:pt idx="409">
                  <c:v>18.66952081438572</c:v>
                </c:pt>
                <c:pt idx="410">
                  <c:v>18.703189923157669</c:v>
                </c:pt>
                <c:pt idx="411">
                  <c:v>18.75369358631557</c:v>
                </c:pt>
                <c:pt idx="412">
                  <c:v>18.804197249473471</c:v>
                </c:pt>
                <c:pt idx="413">
                  <c:v>18.854700912631369</c:v>
                </c:pt>
                <c:pt idx="414">
                  <c:v>18.905204575789181</c:v>
                </c:pt>
                <c:pt idx="415">
                  <c:v>18.955708238947079</c:v>
                </c:pt>
                <c:pt idx="416">
                  <c:v>19.006211902105061</c:v>
                </c:pt>
                <c:pt idx="417">
                  <c:v>19.056715565262959</c:v>
                </c:pt>
                <c:pt idx="418">
                  <c:v>19.107219228420849</c:v>
                </c:pt>
                <c:pt idx="419">
                  <c:v>19.140888337192781</c:v>
                </c:pt>
                <c:pt idx="420">
                  <c:v>19.191392000350682</c:v>
                </c:pt>
                <c:pt idx="421">
                  <c:v>19.241895663508579</c:v>
                </c:pt>
                <c:pt idx="422">
                  <c:v>19.29239932666648</c:v>
                </c:pt>
                <c:pt idx="423">
                  <c:v>19.342902989824371</c:v>
                </c:pt>
                <c:pt idx="424">
                  <c:v>19.393406652982272</c:v>
                </c:pt>
                <c:pt idx="425">
                  <c:v>19.443910316140169</c:v>
                </c:pt>
                <c:pt idx="426">
                  <c:v>19.49441397929807</c:v>
                </c:pt>
                <c:pt idx="427">
                  <c:v>19.511248533684029</c:v>
                </c:pt>
                <c:pt idx="428">
                  <c:v>19.54491764245596</c:v>
                </c:pt>
                <c:pt idx="429">
                  <c:v>19.595421305613861</c:v>
                </c:pt>
                <c:pt idx="430">
                  <c:v>19.629090414385789</c:v>
                </c:pt>
                <c:pt idx="431">
                  <c:v>19.67959407754369</c:v>
                </c:pt>
                <c:pt idx="432">
                  <c:v>19.730097740701591</c:v>
                </c:pt>
                <c:pt idx="433">
                  <c:v>19.780601403859489</c:v>
                </c:pt>
                <c:pt idx="434">
                  <c:v>19.831105067017379</c:v>
                </c:pt>
                <c:pt idx="435">
                  <c:v>19.88160873017528</c:v>
                </c:pt>
                <c:pt idx="436">
                  <c:v>19.932112393333099</c:v>
                </c:pt>
                <c:pt idx="437">
                  <c:v>19.982616056491079</c:v>
                </c:pt>
                <c:pt idx="438">
                  <c:v>20.033119719648969</c:v>
                </c:pt>
                <c:pt idx="439">
                  <c:v>20.066788828420901</c:v>
                </c:pt>
                <c:pt idx="440">
                  <c:v>20.117292491578802</c:v>
                </c:pt>
                <c:pt idx="441">
                  <c:v>20.167796154736699</c:v>
                </c:pt>
                <c:pt idx="442">
                  <c:v>20.2182998178946</c:v>
                </c:pt>
                <c:pt idx="443">
                  <c:v>20.268803481052501</c:v>
                </c:pt>
                <c:pt idx="444">
                  <c:v>20.319307144210399</c:v>
                </c:pt>
                <c:pt idx="445">
                  <c:v>20.369810807368289</c:v>
                </c:pt>
                <c:pt idx="446">
                  <c:v>20.420314470526179</c:v>
                </c:pt>
                <c:pt idx="447">
                  <c:v>20.47081813368408</c:v>
                </c:pt>
                <c:pt idx="448">
                  <c:v>20.521321796841981</c:v>
                </c:pt>
                <c:pt idx="449">
                  <c:v>20.554990905613909</c:v>
                </c:pt>
                <c:pt idx="450">
                  <c:v>20.60549456877181</c:v>
                </c:pt>
                <c:pt idx="451">
                  <c:v>20.655998231929711</c:v>
                </c:pt>
                <c:pt idx="452">
                  <c:v>20.706501895087609</c:v>
                </c:pt>
                <c:pt idx="453">
                  <c:v>20.757005558245499</c:v>
                </c:pt>
                <c:pt idx="454">
                  <c:v>20.8075092214034</c:v>
                </c:pt>
                <c:pt idx="455">
                  <c:v>20.858012884561219</c:v>
                </c:pt>
                <c:pt idx="456">
                  <c:v>20.90851654771911</c:v>
                </c:pt>
                <c:pt idx="457">
                  <c:v>20.959020210877089</c:v>
                </c:pt>
                <c:pt idx="458">
                  <c:v>20.992689319649021</c:v>
                </c:pt>
                <c:pt idx="459">
                  <c:v>21.009523874034979</c:v>
                </c:pt>
                <c:pt idx="460">
                  <c:v>21.043192982806922</c:v>
                </c:pt>
                <c:pt idx="461">
                  <c:v>21.093696645964819</c:v>
                </c:pt>
                <c:pt idx="462">
                  <c:v>21.14420030912272</c:v>
                </c:pt>
                <c:pt idx="463">
                  <c:v>21.161034863508679</c:v>
                </c:pt>
                <c:pt idx="464">
                  <c:v>21.19470397228061</c:v>
                </c:pt>
                <c:pt idx="465">
                  <c:v>21.228373081052549</c:v>
                </c:pt>
                <c:pt idx="466">
                  <c:v>21.245207635438511</c:v>
                </c:pt>
                <c:pt idx="467">
                  <c:v>21.295711298596409</c:v>
                </c:pt>
                <c:pt idx="468">
                  <c:v>21.32938040736834</c:v>
                </c:pt>
                <c:pt idx="469">
                  <c:v>21.34621496175431</c:v>
                </c:pt>
                <c:pt idx="470">
                  <c:v>21.379884070526241</c:v>
                </c:pt>
                <c:pt idx="471">
                  <c:v>21.3967186249122</c:v>
                </c:pt>
                <c:pt idx="472">
                  <c:v>21.413553179298169</c:v>
                </c:pt>
                <c:pt idx="473">
                  <c:v>21.44722228807008</c:v>
                </c:pt>
                <c:pt idx="474">
                  <c:v>21.480891396842029</c:v>
                </c:pt>
                <c:pt idx="475">
                  <c:v>21.497725951227999</c:v>
                </c:pt>
                <c:pt idx="476">
                  <c:v>21.53139505999993</c:v>
                </c:pt>
                <c:pt idx="477">
                  <c:v>21.548229614385821</c:v>
                </c:pt>
                <c:pt idx="478">
                  <c:v>21.581898723157831</c:v>
                </c:pt>
                <c:pt idx="479">
                  <c:v>21.598733277543712</c:v>
                </c:pt>
                <c:pt idx="480">
                  <c:v>21.615567831929759</c:v>
                </c:pt>
                <c:pt idx="481">
                  <c:v>21.632402386315729</c:v>
                </c:pt>
                <c:pt idx="482">
                  <c:v>21.64923694070168</c:v>
                </c:pt>
                <c:pt idx="483">
                  <c:v>21.66607149508766</c:v>
                </c:pt>
                <c:pt idx="484">
                  <c:v>21.682906049473619</c:v>
                </c:pt>
                <c:pt idx="485">
                  <c:v>21.699740603859588</c:v>
                </c:pt>
                <c:pt idx="486">
                  <c:v>21.716575158245551</c:v>
                </c:pt>
                <c:pt idx="487">
                  <c:v>21.73340971263152</c:v>
                </c:pt>
                <c:pt idx="488">
                  <c:v>21.750244267017489</c:v>
                </c:pt>
                <c:pt idx="489">
                  <c:v>21.767078821403452</c:v>
                </c:pt>
                <c:pt idx="490">
                  <c:v>21.783913375789421</c:v>
                </c:pt>
                <c:pt idx="491">
                  <c:v>21.800747930175302</c:v>
                </c:pt>
                <c:pt idx="492">
                  <c:v>21.817582484561349</c:v>
                </c:pt>
                <c:pt idx="493">
                  <c:v>21.834417038947311</c:v>
                </c:pt>
                <c:pt idx="494">
                  <c:v>21.851251593333281</c:v>
                </c:pt>
                <c:pt idx="495">
                  <c:v>21.86808614771925</c:v>
                </c:pt>
                <c:pt idx="496">
                  <c:v>21.884920702105209</c:v>
                </c:pt>
                <c:pt idx="497">
                  <c:v>21.901755256491182</c:v>
                </c:pt>
                <c:pt idx="498">
                  <c:v>21.918589810877119</c:v>
                </c:pt>
                <c:pt idx="499">
                  <c:v>21.93542436526311</c:v>
                </c:pt>
                <c:pt idx="500">
                  <c:v>21.952258919649079</c:v>
                </c:pt>
                <c:pt idx="501">
                  <c:v>21.96909347403502</c:v>
                </c:pt>
                <c:pt idx="502">
                  <c:v>21.985928028421011</c:v>
                </c:pt>
                <c:pt idx="503">
                  <c:v>22.00276258280697</c:v>
                </c:pt>
                <c:pt idx="504">
                  <c:v>22.019597137192939</c:v>
                </c:pt>
                <c:pt idx="505">
                  <c:v>22.036431691578901</c:v>
                </c:pt>
                <c:pt idx="506">
                  <c:v>22.053266245964871</c:v>
                </c:pt>
                <c:pt idx="507">
                  <c:v>22.07010080035084</c:v>
                </c:pt>
                <c:pt idx="508">
                  <c:v>22.086935354736799</c:v>
                </c:pt>
                <c:pt idx="509">
                  <c:v>22.103769909122772</c:v>
                </c:pt>
                <c:pt idx="510">
                  <c:v>22.12060446350873</c:v>
                </c:pt>
                <c:pt idx="511">
                  <c:v>22.1374390178947</c:v>
                </c:pt>
                <c:pt idx="512">
                  <c:v>22.154273572280669</c:v>
                </c:pt>
                <c:pt idx="513">
                  <c:v>22.171108126666631</c:v>
                </c:pt>
                <c:pt idx="514">
                  <c:v>22.187942681052601</c:v>
                </c:pt>
                <c:pt idx="515">
                  <c:v>22.204777235438559</c:v>
                </c:pt>
                <c:pt idx="516">
                  <c:v>22.221611789824529</c:v>
                </c:pt>
                <c:pt idx="517">
                  <c:v>22.238446344210491</c:v>
                </c:pt>
                <c:pt idx="518">
                  <c:v>22.25528089859646</c:v>
                </c:pt>
                <c:pt idx="519">
                  <c:v>22.27211545298243</c:v>
                </c:pt>
                <c:pt idx="520">
                  <c:v>22.288950007368381</c:v>
                </c:pt>
                <c:pt idx="521">
                  <c:v>22.305784561754361</c:v>
                </c:pt>
                <c:pt idx="522">
                  <c:v>22.32261911614032</c:v>
                </c:pt>
                <c:pt idx="523">
                  <c:v>22.339453670526289</c:v>
                </c:pt>
                <c:pt idx="524">
                  <c:v>22.356288224912259</c:v>
                </c:pt>
                <c:pt idx="525">
                  <c:v>22.373122779298221</c:v>
                </c:pt>
                <c:pt idx="526">
                  <c:v>22.389957333684201</c:v>
                </c:pt>
                <c:pt idx="527">
                  <c:v>22.406791888070149</c:v>
                </c:pt>
                <c:pt idx="528">
                  <c:v>22.423626442456118</c:v>
                </c:pt>
                <c:pt idx="529">
                  <c:v>22.440460996842081</c:v>
                </c:pt>
                <c:pt idx="530">
                  <c:v>22.45729555122805</c:v>
                </c:pt>
                <c:pt idx="531">
                  <c:v>22.474130105614019</c:v>
                </c:pt>
                <c:pt idx="532">
                  <c:v>22.490964659999982</c:v>
                </c:pt>
                <c:pt idx="533">
                  <c:v>22.507799214385919</c:v>
                </c:pt>
                <c:pt idx="534">
                  <c:v>22.52463376877191</c:v>
                </c:pt>
                <c:pt idx="535">
                  <c:v>22.541468323157879</c:v>
                </c:pt>
                <c:pt idx="536">
                  <c:v>22.55830287754376</c:v>
                </c:pt>
                <c:pt idx="537">
                  <c:v>22.575137431929779</c:v>
                </c:pt>
                <c:pt idx="538">
                  <c:v>22.59197198631578</c:v>
                </c:pt>
                <c:pt idx="539">
                  <c:v>22.608806540701739</c:v>
                </c:pt>
                <c:pt idx="540">
                  <c:v>22.625641095087708</c:v>
                </c:pt>
                <c:pt idx="541">
                  <c:v>22.642475649473671</c:v>
                </c:pt>
                <c:pt idx="542">
                  <c:v>22.65931020385964</c:v>
                </c:pt>
                <c:pt idx="543">
                  <c:v>22.676144758245609</c:v>
                </c:pt>
                <c:pt idx="544">
                  <c:v>22.692979312631572</c:v>
                </c:pt>
                <c:pt idx="545">
                  <c:v>22.709813867017541</c:v>
                </c:pt>
                <c:pt idx="546">
                  <c:v>22.7266484214035</c:v>
                </c:pt>
                <c:pt idx="547">
                  <c:v>22.743482975789469</c:v>
                </c:pt>
                <c:pt idx="548">
                  <c:v>22.76031753017535</c:v>
                </c:pt>
                <c:pt idx="549">
                  <c:v>22.777152084561401</c:v>
                </c:pt>
                <c:pt idx="550">
                  <c:v>22.79398663894737</c:v>
                </c:pt>
                <c:pt idx="551">
                  <c:v>22.810821193333329</c:v>
                </c:pt>
                <c:pt idx="552">
                  <c:v>22.827655747719302</c:v>
                </c:pt>
                <c:pt idx="553">
                  <c:v>22.84449030210526</c:v>
                </c:pt>
                <c:pt idx="554">
                  <c:v>22.86132485649123</c:v>
                </c:pt>
                <c:pt idx="555">
                  <c:v>22.878159410877199</c:v>
                </c:pt>
                <c:pt idx="556">
                  <c:v>22.894993965263161</c:v>
                </c:pt>
                <c:pt idx="557">
                  <c:v>22.911828519649131</c:v>
                </c:pt>
                <c:pt idx="558">
                  <c:v>22.928663074035079</c:v>
                </c:pt>
                <c:pt idx="559">
                  <c:v>22.945497628421059</c:v>
                </c:pt>
                <c:pt idx="560">
                  <c:v>22.962332182806939</c:v>
                </c:pt>
                <c:pt idx="561">
                  <c:v>22.97916673719299</c:v>
                </c:pt>
                <c:pt idx="562">
                  <c:v>22.99600129157896</c:v>
                </c:pt>
                <c:pt idx="563">
                  <c:v>23.012835845964918</c:v>
                </c:pt>
                <c:pt idx="564">
                  <c:v>23.029670400350891</c:v>
                </c:pt>
                <c:pt idx="565">
                  <c:v>23.04650495473685</c:v>
                </c:pt>
                <c:pt idx="566">
                  <c:v>23.063339509122741</c:v>
                </c:pt>
                <c:pt idx="567">
                  <c:v>23.080174063508789</c:v>
                </c:pt>
                <c:pt idx="568">
                  <c:v>23.097008617894751</c:v>
                </c:pt>
                <c:pt idx="569">
                  <c:v>23.11384317228072</c:v>
                </c:pt>
                <c:pt idx="570">
                  <c:v>23.130677726666679</c:v>
                </c:pt>
                <c:pt idx="571">
                  <c:v>23.147512281052649</c:v>
                </c:pt>
                <c:pt idx="572">
                  <c:v>23.164346835438611</c:v>
                </c:pt>
                <c:pt idx="573">
                  <c:v>23.18118138982458</c:v>
                </c:pt>
                <c:pt idx="574">
                  <c:v>23.19801594421055</c:v>
                </c:pt>
                <c:pt idx="575">
                  <c:v>23.214850498596508</c:v>
                </c:pt>
                <c:pt idx="576">
                  <c:v>23.231685052982481</c:v>
                </c:pt>
                <c:pt idx="577">
                  <c:v>23.248519607368419</c:v>
                </c:pt>
                <c:pt idx="578">
                  <c:v>23.265354161754409</c:v>
                </c:pt>
                <c:pt idx="579">
                  <c:v>23.282188716140379</c:v>
                </c:pt>
                <c:pt idx="580">
                  <c:v>23.299023270526259</c:v>
                </c:pt>
                <c:pt idx="581">
                  <c:v>23.31585782491231</c:v>
                </c:pt>
                <c:pt idx="582">
                  <c:v>23.332692379298269</c:v>
                </c:pt>
                <c:pt idx="583">
                  <c:v>23.349526933684221</c:v>
                </c:pt>
                <c:pt idx="584">
                  <c:v>23.366361488070201</c:v>
                </c:pt>
                <c:pt idx="585">
                  <c:v>23.38319604245617</c:v>
                </c:pt>
                <c:pt idx="586">
                  <c:v>23.400030596842139</c:v>
                </c:pt>
                <c:pt idx="587">
                  <c:v>23.416865151228102</c:v>
                </c:pt>
                <c:pt idx="588">
                  <c:v>23.433699705614071</c:v>
                </c:pt>
                <c:pt idx="589">
                  <c:v>23.45053426000003</c:v>
                </c:pt>
                <c:pt idx="590">
                  <c:v>23.467368814385999</c:v>
                </c:pt>
                <c:pt idx="591">
                  <c:v>23.484203368771919</c:v>
                </c:pt>
                <c:pt idx="592">
                  <c:v>23.501037923157931</c:v>
                </c:pt>
                <c:pt idx="593">
                  <c:v>23.5178724775439</c:v>
                </c:pt>
                <c:pt idx="594">
                  <c:v>23.534707031929859</c:v>
                </c:pt>
                <c:pt idx="595">
                  <c:v>23.551541586315821</c:v>
                </c:pt>
                <c:pt idx="596">
                  <c:v>23.56837614070178</c:v>
                </c:pt>
                <c:pt idx="597">
                  <c:v>23.58521069508776</c:v>
                </c:pt>
                <c:pt idx="598">
                  <c:v>23.602045249473729</c:v>
                </c:pt>
                <c:pt idx="599">
                  <c:v>23.618879803859699</c:v>
                </c:pt>
                <c:pt idx="600">
                  <c:v>23.635714358245661</c:v>
                </c:pt>
                <c:pt idx="601">
                  <c:v>23.65254891263162</c:v>
                </c:pt>
                <c:pt idx="602">
                  <c:v>23.6693834670176</c:v>
                </c:pt>
                <c:pt idx="603">
                  <c:v>23.686218021403551</c:v>
                </c:pt>
                <c:pt idx="604">
                  <c:v>23.703052575789521</c:v>
                </c:pt>
                <c:pt idx="605">
                  <c:v>23.71988713017549</c:v>
                </c:pt>
                <c:pt idx="606">
                  <c:v>23.73672168456142</c:v>
                </c:pt>
                <c:pt idx="607">
                  <c:v>23.77039079333338</c:v>
                </c:pt>
                <c:pt idx="608">
                  <c:v>23.78722534771935</c:v>
                </c:pt>
                <c:pt idx="609">
                  <c:v>23.820894456491281</c:v>
                </c:pt>
                <c:pt idx="610">
                  <c:v>23.871398119649179</c:v>
                </c:pt>
                <c:pt idx="611">
                  <c:v>23.888232674035059</c:v>
                </c:pt>
                <c:pt idx="612">
                  <c:v>23.92190178280708</c:v>
                </c:pt>
                <c:pt idx="613">
                  <c:v>23.955570891578979</c:v>
                </c:pt>
                <c:pt idx="614">
                  <c:v>23.97240544596497</c:v>
                </c:pt>
                <c:pt idx="615">
                  <c:v>23.989240000350879</c:v>
                </c:pt>
                <c:pt idx="616">
                  <c:v>24.006074554736909</c:v>
                </c:pt>
                <c:pt idx="617">
                  <c:v>24.022909109122871</c:v>
                </c:pt>
                <c:pt idx="618">
                  <c:v>24.03974366350884</c:v>
                </c:pt>
                <c:pt idx="619">
                  <c:v>24.056578217894799</c:v>
                </c:pt>
                <c:pt idx="620">
                  <c:v>24.073412772280768</c:v>
                </c:pt>
                <c:pt idx="621">
                  <c:v>24.090247326666731</c:v>
                </c:pt>
                <c:pt idx="622">
                  <c:v>24.1070818810527</c:v>
                </c:pt>
                <c:pt idx="623">
                  <c:v>24.123916435438669</c:v>
                </c:pt>
                <c:pt idx="624">
                  <c:v>24.140750989824632</c:v>
                </c:pt>
                <c:pt idx="625">
                  <c:v>24.157585544210601</c:v>
                </c:pt>
                <c:pt idx="626">
                  <c:v>24.17442009859656</c:v>
                </c:pt>
                <c:pt idx="627">
                  <c:v>24.191254652982529</c:v>
                </c:pt>
                <c:pt idx="628">
                  <c:v>24.208089207368481</c:v>
                </c:pt>
                <c:pt idx="629">
                  <c:v>24.224923761754461</c:v>
                </c:pt>
                <c:pt idx="630">
                  <c:v>24.24175831614043</c:v>
                </c:pt>
                <c:pt idx="631">
                  <c:v>24.258592870526311</c:v>
                </c:pt>
                <c:pt idx="632">
                  <c:v>24.275427424912358</c:v>
                </c:pt>
                <c:pt idx="633">
                  <c:v>24.292261979298321</c:v>
                </c:pt>
                <c:pt idx="634">
                  <c:v>24.30909653368429</c:v>
                </c:pt>
                <c:pt idx="635">
                  <c:v>24.325931088070259</c:v>
                </c:pt>
                <c:pt idx="636">
                  <c:v>24.342765642456222</c:v>
                </c:pt>
                <c:pt idx="637">
                  <c:v>24.359600196842202</c:v>
                </c:pt>
                <c:pt idx="638">
                  <c:v>24.37643475122815</c:v>
                </c:pt>
                <c:pt idx="639">
                  <c:v>24.393269305614119</c:v>
                </c:pt>
                <c:pt idx="640">
                  <c:v>24.410103860000081</c:v>
                </c:pt>
                <c:pt idx="641">
                  <c:v>24.426938414386051</c:v>
                </c:pt>
                <c:pt idx="642">
                  <c:v>24.44377296877202</c:v>
                </c:pt>
                <c:pt idx="643">
                  <c:v>24.460607523157979</c:v>
                </c:pt>
                <c:pt idx="644">
                  <c:v>24.47744207754387</c:v>
                </c:pt>
                <c:pt idx="645">
                  <c:v>24.494276631929829</c:v>
                </c:pt>
                <c:pt idx="646">
                  <c:v>24.51111118631588</c:v>
                </c:pt>
                <c:pt idx="647">
                  <c:v>24.527945740701849</c:v>
                </c:pt>
                <c:pt idx="648">
                  <c:v>24.544780295087811</c:v>
                </c:pt>
                <c:pt idx="649">
                  <c:v>24.561614849473781</c:v>
                </c:pt>
                <c:pt idx="650">
                  <c:v>24.578449403859739</c:v>
                </c:pt>
                <c:pt idx="651">
                  <c:v>24.595283958245709</c:v>
                </c:pt>
                <c:pt idx="652">
                  <c:v>24.612118512631671</c:v>
                </c:pt>
                <c:pt idx="653">
                  <c:v>24.62895306701764</c:v>
                </c:pt>
                <c:pt idx="654">
                  <c:v>24.64578762140361</c:v>
                </c:pt>
                <c:pt idx="655">
                  <c:v>24.662622175789519</c:v>
                </c:pt>
                <c:pt idx="656">
                  <c:v>24.679456730175541</c:v>
                </c:pt>
                <c:pt idx="657">
                  <c:v>24.6962912845615</c:v>
                </c:pt>
                <c:pt idx="658">
                  <c:v>24.71312583894747</c:v>
                </c:pt>
                <c:pt idx="659">
                  <c:v>24.729960393333439</c:v>
                </c:pt>
                <c:pt idx="660">
                  <c:v>24.746794947719401</c:v>
                </c:pt>
                <c:pt idx="661">
                  <c:v>24.763629502105289</c:v>
                </c:pt>
                <c:pt idx="662">
                  <c:v>24.780464056491329</c:v>
                </c:pt>
                <c:pt idx="663">
                  <c:v>24.797298610877299</c:v>
                </c:pt>
                <c:pt idx="664">
                  <c:v>24.814133165263261</c:v>
                </c:pt>
                <c:pt idx="665">
                  <c:v>24.83096771964923</c:v>
                </c:pt>
                <c:pt idx="666">
                  <c:v>24.8478022740352</c:v>
                </c:pt>
                <c:pt idx="667">
                  <c:v>24.864636828421119</c:v>
                </c:pt>
                <c:pt idx="668">
                  <c:v>24.881471382807131</c:v>
                </c:pt>
                <c:pt idx="669">
                  <c:v>24.89830593719309</c:v>
                </c:pt>
                <c:pt idx="670">
                  <c:v>24.915140491579059</c:v>
                </c:pt>
                <c:pt idx="671">
                  <c:v>24.931975045965029</c:v>
                </c:pt>
                <c:pt idx="672">
                  <c:v>24.94880960035098</c:v>
                </c:pt>
                <c:pt idx="673">
                  <c:v>24.965644154736879</c:v>
                </c:pt>
                <c:pt idx="674">
                  <c:v>24.982478709122919</c:v>
                </c:pt>
                <c:pt idx="675">
                  <c:v>24.999313263508881</c:v>
                </c:pt>
                <c:pt idx="676">
                  <c:v>25.016147817894851</c:v>
                </c:pt>
                <c:pt idx="677">
                  <c:v>25.03298237228082</c:v>
                </c:pt>
                <c:pt idx="678">
                  <c:v>25.049816926666789</c:v>
                </c:pt>
                <c:pt idx="679">
                  <c:v>25.066651481052752</c:v>
                </c:pt>
                <c:pt idx="680">
                  <c:v>25.083486035438721</c:v>
                </c:pt>
                <c:pt idx="681">
                  <c:v>25.10032058982468</c:v>
                </c:pt>
                <c:pt idx="682">
                  <c:v>25.117155144210638</c:v>
                </c:pt>
                <c:pt idx="683">
                  <c:v>25.133989698596611</c:v>
                </c:pt>
                <c:pt idx="684">
                  <c:v>25.150824252982581</c:v>
                </c:pt>
                <c:pt idx="685">
                  <c:v>25.16765880736855</c:v>
                </c:pt>
                <c:pt idx="686">
                  <c:v>25.184493361754509</c:v>
                </c:pt>
                <c:pt idx="687">
                  <c:v>25.201327916140482</c:v>
                </c:pt>
                <c:pt idx="688">
                  <c:v>25.21816247052644</c:v>
                </c:pt>
                <c:pt idx="689">
                  <c:v>25.23499702491241</c:v>
                </c:pt>
                <c:pt idx="690">
                  <c:v>25.251831579298379</c:v>
                </c:pt>
                <c:pt idx="691">
                  <c:v>25.26866613368432</c:v>
                </c:pt>
                <c:pt idx="692">
                  <c:v>25.285500688070279</c:v>
                </c:pt>
                <c:pt idx="693">
                  <c:v>25.30233524245627</c:v>
                </c:pt>
                <c:pt idx="694">
                  <c:v>25.319169796842239</c:v>
                </c:pt>
                <c:pt idx="695">
                  <c:v>25.336004351228201</c:v>
                </c:pt>
                <c:pt idx="696">
                  <c:v>25.352838905614171</c:v>
                </c:pt>
                <c:pt idx="697">
                  <c:v>25.36967346000014</c:v>
                </c:pt>
                <c:pt idx="698">
                  <c:v>25.386508014386099</c:v>
                </c:pt>
                <c:pt idx="699">
                  <c:v>25.40334256877199</c:v>
                </c:pt>
                <c:pt idx="700">
                  <c:v>25.42017712315803</c:v>
                </c:pt>
                <c:pt idx="701">
                  <c:v>25.437011677544</c:v>
                </c:pt>
                <c:pt idx="702">
                  <c:v>25.453846231929891</c:v>
                </c:pt>
                <c:pt idx="703">
                  <c:v>25.470680786315921</c:v>
                </c:pt>
                <c:pt idx="704">
                  <c:v>25.487515340701879</c:v>
                </c:pt>
                <c:pt idx="705">
                  <c:v>25.504349895087859</c:v>
                </c:pt>
                <c:pt idx="706">
                  <c:v>25.521184449473829</c:v>
                </c:pt>
                <c:pt idx="707">
                  <c:v>25.538019003859791</c:v>
                </c:pt>
                <c:pt idx="708">
                  <c:v>25.55485355824576</c:v>
                </c:pt>
                <c:pt idx="709">
                  <c:v>25.57168811263173</c:v>
                </c:pt>
                <c:pt idx="710">
                  <c:v>25.588522667017681</c:v>
                </c:pt>
                <c:pt idx="711">
                  <c:v>25.605357221403661</c:v>
                </c:pt>
                <c:pt idx="712">
                  <c:v>25.62219177578962</c:v>
                </c:pt>
                <c:pt idx="713">
                  <c:v>25.639026330175589</c:v>
                </c:pt>
                <c:pt idx="714">
                  <c:v>25.655860884561559</c:v>
                </c:pt>
                <c:pt idx="715">
                  <c:v>25.672695438947521</c:v>
                </c:pt>
                <c:pt idx="716">
                  <c:v>25.68952999333348</c:v>
                </c:pt>
                <c:pt idx="717">
                  <c:v>25.706364547719449</c:v>
                </c:pt>
                <c:pt idx="718">
                  <c:v>25.723199102105418</c:v>
                </c:pt>
                <c:pt idx="719">
                  <c:v>25.740033656491381</c:v>
                </c:pt>
                <c:pt idx="720">
                  <c:v>25.75686821087735</c:v>
                </c:pt>
                <c:pt idx="721">
                  <c:v>25.773702765263319</c:v>
                </c:pt>
                <c:pt idx="722">
                  <c:v>25.790537319649282</c:v>
                </c:pt>
                <c:pt idx="723">
                  <c:v>25.807371874035251</c:v>
                </c:pt>
                <c:pt idx="724">
                  <c:v>25.82420642842121</c:v>
                </c:pt>
                <c:pt idx="725">
                  <c:v>25.841040982807179</c:v>
                </c:pt>
                <c:pt idx="726">
                  <c:v>25.857875537193141</c:v>
                </c:pt>
                <c:pt idx="727">
                  <c:v>25.874710091579111</c:v>
                </c:pt>
                <c:pt idx="728">
                  <c:v>25.89154464596508</c:v>
                </c:pt>
                <c:pt idx="729">
                  <c:v>25.908379200350961</c:v>
                </c:pt>
                <c:pt idx="730">
                  <c:v>25.92521375473698</c:v>
                </c:pt>
                <c:pt idx="731">
                  <c:v>25.942048309122889</c:v>
                </c:pt>
                <c:pt idx="732">
                  <c:v>25.95888286350894</c:v>
                </c:pt>
                <c:pt idx="733">
                  <c:v>25.975717417894909</c:v>
                </c:pt>
                <c:pt idx="734">
                  <c:v>25.992551972280872</c:v>
                </c:pt>
                <c:pt idx="735">
                  <c:v>26.009386526666841</c:v>
                </c:pt>
                <c:pt idx="736">
                  <c:v>26.0262210810528</c:v>
                </c:pt>
                <c:pt idx="737">
                  <c:v>26.043055635438769</c:v>
                </c:pt>
                <c:pt idx="738">
                  <c:v>26.059890189824731</c:v>
                </c:pt>
                <c:pt idx="739">
                  <c:v>26.076724744210701</c:v>
                </c:pt>
                <c:pt idx="740">
                  <c:v>26.09355929859667</c:v>
                </c:pt>
                <c:pt idx="741">
                  <c:v>26.110393852982629</c:v>
                </c:pt>
                <c:pt idx="742">
                  <c:v>26.127228407368602</c:v>
                </c:pt>
                <c:pt idx="743">
                  <c:v>26.14406296175456</c:v>
                </c:pt>
                <c:pt idx="744">
                  <c:v>26.16089751614053</c:v>
                </c:pt>
                <c:pt idx="745">
                  <c:v>26.177732070526499</c:v>
                </c:pt>
                <c:pt idx="746">
                  <c:v>26.194566624912461</c:v>
                </c:pt>
                <c:pt idx="747">
                  <c:v>26.21140117929842</c:v>
                </c:pt>
                <c:pt idx="748">
                  <c:v>26.228235733684389</c:v>
                </c:pt>
                <c:pt idx="749">
                  <c:v>26.245070288070359</c:v>
                </c:pt>
                <c:pt idx="750">
                  <c:v>26.261904842456321</c:v>
                </c:pt>
                <c:pt idx="751">
                  <c:v>26.27873939684228</c:v>
                </c:pt>
                <c:pt idx="752">
                  <c:v>26.29557395122826</c:v>
                </c:pt>
                <c:pt idx="753">
                  <c:v>26.312408505614219</c:v>
                </c:pt>
                <c:pt idx="754">
                  <c:v>26.329243060000191</c:v>
                </c:pt>
                <c:pt idx="755">
                  <c:v>26.34607761438615</c:v>
                </c:pt>
                <c:pt idx="756">
                  <c:v>26.36291216877212</c:v>
                </c:pt>
                <c:pt idx="757">
                  <c:v>26.379746723158089</c:v>
                </c:pt>
                <c:pt idx="758">
                  <c:v>26.396581277544051</c:v>
                </c:pt>
                <c:pt idx="759">
                  <c:v>26.413415831930021</c:v>
                </c:pt>
                <c:pt idx="760">
                  <c:v>26.430250386315979</c:v>
                </c:pt>
                <c:pt idx="761">
                  <c:v>26.447084940701949</c:v>
                </c:pt>
                <c:pt idx="762">
                  <c:v>26.463919495087911</c:v>
                </c:pt>
                <c:pt idx="763">
                  <c:v>26.48075404947388</c:v>
                </c:pt>
                <c:pt idx="764">
                  <c:v>26.49758860385985</c:v>
                </c:pt>
                <c:pt idx="765">
                  <c:v>26.514423158245808</c:v>
                </c:pt>
                <c:pt idx="766">
                  <c:v>26.531257712631781</c:v>
                </c:pt>
                <c:pt idx="767">
                  <c:v>26.54809226701774</c:v>
                </c:pt>
                <c:pt idx="768">
                  <c:v>26.564926821403709</c:v>
                </c:pt>
                <c:pt idx="769">
                  <c:v>26.581761375789679</c:v>
                </c:pt>
                <c:pt idx="770">
                  <c:v>26.59859593017562</c:v>
                </c:pt>
                <c:pt idx="771">
                  <c:v>26.61543048456161</c:v>
                </c:pt>
                <c:pt idx="772">
                  <c:v>26.632265038947569</c:v>
                </c:pt>
                <c:pt idx="773">
                  <c:v>26.649099593333521</c:v>
                </c:pt>
                <c:pt idx="774">
                  <c:v>26.665934147719501</c:v>
                </c:pt>
                <c:pt idx="775">
                  <c:v>26.68276870210547</c:v>
                </c:pt>
                <c:pt idx="776">
                  <c:v>26.699603256491439</c:v>
                </c:pt>
                <c:pt idx="777">
                  <c:v>26.716437810877402</c:v>
                </c:pt>
                <c:pt idx="778">
                  <c:v>26.733272365263371</c:v>
                </c:pt>
                <c:pt idx="779">
                  <c:v>26.75010691964933</c:v>
                </c:pt>
                <c:pt idx="780">
                  <c:v>26.766941474035299</c:v>
                </c:pt>
                <c:pt idx="781">
                  <c:v>26.783776028421219</c:v>
                </c:pt>
                <c:pt idx="782">
                  <c:v>26.80061058280722</c:v>
                </c:pt>
                <c:pt idx="783">
                  <c:v>26.8174451371932</c:v>
                </c:pt>
                <c:pt idx="784">
                  <c:v>26.834279691579159</c:v>
                </c:pt>
                <c:pt idx="785">
                  <c:v>26.851114245965121</c:v>
                </c:pt>
                <c:pt idx="786">
                  <c:v>26.86794880035109</c:v>
                </c:pt>
                <c:pt idx="787">
                  <c:v>26.88478335473706</c:v>
                </c:pt>
                <c:pt idx="788">
                  <c:v>26.901617909122979</c:v>
                </c:pt>
                <c:pt idx="789">
                  <c:v>26.918452463508991</c:v>
                </c:pt>
                <c:pt idx="790">
                  <c:v>26.935287017894961</c:v>
                </c:pt>
                <c:pt idx="791">
                  <c:v>26.95212157228092</c:v>
                </c:pt>
                <c:pt idx="792">
                  <c:v>26.985790681052819</c:v>
                </c:pt>
                <c:pt idx="793">
                  <c:v>27.002625235438821</c:v>
                </c:pt>
                <c:pt idx="794">
                  <c:v>27.01945978982479</c:v>
                </c:pt>
                <c:pt idx="795">
                  <c:v>27.036294344210749</c:v>
                </c:pt>
                <c:pt idx="796">
                  <c:v>27.053128898596722</c:v>
                </c:pt>
                <c:pt idx="797">
                  <c:v>27.06996345298268</c:v>
                </c:pt>
                <c:pt idx="798">
                  <c:v>27.08679800736865</c:v>
                </c:pt>
                <c:pt idx="799">
                  <c:v>27.103632561754619</c:v>
                </c:pt>
                <c:pt idx="800">
                  <c:v>27.137301670526551</c:v>
                </c:pt>
                <c:pt idx="801">
                  <c:v>27.154136224912509</c:v>
                </c:pt>
                <c:pt idx="802">
                  <c:v>27.187805333684441</c:v>
                </c:pt>
                <c:pt idx="803">
                  <c:v>27.20463988807041</c:v>
                </c:pt>
                <c:pt idx="804">
                  <c:v>27.238308996842338</c:v>
                </c:pt>
                <c:pt idx="805">
                  <c:v>27.255143551228279</c:v>
                </c:pt>
                <c:pt idx="806">
                  <c:v>27.288812660000239</c:v>
                </c:pt>
                <c:pt idx="807">
                  <c:v>27.322481768772171</c:v>
                </c:pt>
                <c:pt idx="808">
                  <c:v>27.33931632315814</c:v>
                </c:pt>
                <c:pt idx="809">
                  <c:v>27.372985431930069</c:v>
                </c:pt>
                <c:pt idx="810">
                  <c:v>27.389819986316031</c:v>
                </c:pt>
                <c:pt idx="811">
                  <c:v>27.406654540702</c:v>
                </c:pt>
                <c:pt idx="812">
                  <c:v>27.44032364947385</c:v>
                </c:pt>
                <c:pt idx="813">
                  <c:v>27.47399275824586</c:v>
                </c:pt>
                <c:pt idx="814">
                  <c:v>27.490827312631829</c:v>
                </c:pt>
                <c:pt idx="815">
                  <c:v>27.507661867017799</c:v>
                </c:pt>
                <c:pt idx="816">
                  <c:v>27.54133097578972</c:v>
                </c:pt>
                <c:pt idx="817">
                  <c:v>27.575000084561619</c:v>
                </c:pt>
                <c:pt idx="818">
                  <c:v>27.625503747719559</c:v>
                </c:pt>
                <c:pt idx="819">
                  <c:v>27.659172856491502</c:v>
                </c:pt>
                <c:pt idx="820">
                  <c:v>27.67600741087745</c:v>
                </c:pt>
                <c:pt idx="821">
                  <c:v>27.692841965263419</c:v>
                </c:pt>
                <c:pt idx="822">
                  <c:v>27.726511074035319</c:v>
                </c:pt>
                <c:pt idx="823">
                  <c:v>27.74334562842132</c:v>
                </c:pt>
                <c:pt idx="824">
                  <c:v>27.777014737193252</c:v>
                </c:pt>
                <c:pt idx="825">
                  <c:v>27.827518400351149</c:v>
                </c:pt>
                <c:pt idx="826">
                  <c:v>27.878022063509039</c:v>
                </c:pt>
                <c:pt idx="827">
                  <c:v>27.92852572666694</c:v>
                </c:pt>
                <c:pt idx="828">
                  <c:v>27.94536028105291</c:v>
                </c:pt>
                <c:pt idx="829">
                  <c:v>27.97902938982482</c:v>
                </c:pt>
                <c:pt idx="830">
                  <c:v>27.9958639442108</c:v>
                </c:pt>
                <c:pt idx="831">
                  <c:v>28.029533052982739</c:v>
                </c:pt>
                <c:pt idx="832">
                  <c:v>28.046367607368701</c:v>
                </c:pt>
                <c:pt idx="833">
                  <c:v>28.063202161754671</c:v>
                </c:pt>
                <c:pt idx="834">
                  <c:v>28.096871270526599</c:v>
                </c:pt>
                <c:pt idx="835">
                  <c:v>28.113705824912561</c:v>
                </c:pt>
                <c:pt idx="836">
                  <c:v>28.164209488070458</c:v>
                </c:pt>
                <c:pt idx="837">
                  <c:v>28.214713151228359</c:v>
                </c:pt>
                <c:pt idx="838">
                  <c:v>28.231547705614329</c:v>
                </c:pt>
                <c:pt idx="839">
                  <c:v>28.265216814386179</c:v>
                </c:pt>
                <c:pt idx="840">
                  <c:v>28.315720477544151</c:v>
                </c:pt>
                <c:pt idx="841">
                  <c:v>28.33255503193012</c:v>
                </c:pt>
                <c:pt idx="842">
                  <c:v>28.366224140702052</c:v>
                </c:pt>
                <c:pt idx="843">
                  <c:v>28.416727803859949</c:v>
                </c:pt>
                <c:pt idx="844">
                  <c:v>28.46723146701785</c:v>
                </c:pt>
                <c:pt idx="845">
                  <c:v>28.484066021403809</c:v>
                </c:pt>
                <c:pt idx="846">
                  <c:v>28.500900575789782</c:v>
                </c:pt>
                <c:pt idx="847">
                  <c:v>28.551404238947679</c:v>
                </c:pt>
                <c:pt idx="848">
                  <c:v>28.60190790210557</c:v>
                </c:pt>
                <c:pt idx="849">
                  <c:v>28.618742456491539</c:v>
                </c:pt>
                <c:pt idx="850">
                  <c:v>28.652411565263471</c:v>
                </c:pt>
                <c:pt idx="851">
                  <c:v>28.686080674035399</c:v>
                </c:pt>
                <c:pt idx="852">
                  <c:v>28.702915228421372</c:v>
                </c:pt>
                <c:pt idx="853">
                  <c:v>28.753418891579269</c:v>
                </c:pt>
                <c:pt idx="854">
                  <c:v>28.787088000351201</c:v>
                </c:pt>
                <c:pt idx="855">
                  <c:v>28.803922554737159</c:v>
                </c:pt>
                <c:pt idx="856">
                  <c:v>28.85442621789506</c:v>
                </c:pt>
                <c:pt idx="857">
                  <c:v>28.904929881052961</c:v>
                </c:pt>
                <c:pt idx="858">
                  <c:v>28.938598989824889</c:v>
                </c:pt>
                <c:pt idx="859">
                  <c:v>28.955433544210859</c:v>
                </c:pt>
                <c:pt idx="860">
                  <c:v>28.98910265298278</c:v>
                </c:pt>
                <c:pt idx="861">
                  <c:v>29.039606316140681</c:v>
                </c:pt>
                <c:pt idx="862">
                  <c:v>29.090109979298578</c:v>
                </c:pt>
                <c:pt idx="863">
                  <c:v>29.140613642456479</c:v>
                </c:pt>
                <c:pt idx="864">
                  <c:v>29.19111730561438</c:v>
                </c:pt>
                <c:pt idx="865">
                  <c:v>29.241620968772271</c:v>
                </c:pt>
                <c:pt idx="866">
                  <c:v>29.29212463193009</c:v>
                </c:pt>
                <c:pt idx="867">
                  <c:v>29.342628295088069</c:v>
                </c:pt>
                <c:pt idx="868">
                  <c:v>29.39313195824597</c:v>
                </c:pt>
                <c:pt idx="869">
                  <c:v>29.44363562140386</c:v>
                </c:pt>
                <c:pt idx="870">
                  <c:v>29.477304730175799</c:v>
                </c:pt>
                <c:pt idx="871">
                  <c:v>29.527808393333689</c:v>
                </c:pt>
                <c:pt idx="872">
                  <c:v>29.57831205649159</c:v>
                </c:pt>
                <c:pt idx="873">
                  <c:v>29.59514661087756</c:v>
                </c:pt>
                <c:pt idx="874">
                  <c:v>29.628815719649481</c:v>
                </c:pt>
                <c:pt idx="875">
                  <c:v>29.679319382807389</c:v>
                </c:pt>
                <c:pt idx="876">
                  <c:v>29.729823045965279</c:v>
                </c:pt>
                <c:pt idx="877">
                  <c:v>29.780326709123099</c:v>
                </c:pt>
                <c:pt idx="878">
                  <c:v>29.813995817895108</c:v>
                </c:pt>
                <c:pt idx="879">
                  <c:v>29.830830372281081</c:v>
                </c:pt>
                <c:pt idx="880">
                  <c:v>29.881334035438979</c:v>
                </c:pt>
                <c:pt idx="881">
                  <c:v>29.91500314421091</c:v>
                </c:pt>
                <c:pt idx="882">
                  <c:v>29.965506807368719</c:v>
                </c:pt>
                <c:pt idx="883">
                  <c:v>30.016010470526702</c:v>
                </c:pt>
                <c:pt idx="884">
                  <c:v>30.066514133684599</c:v>
                </c:pt>
                <c:pt idx="885">
                  <c:v>30.1170177968425</c:v>
                </c:pt>
                <c:pt idx="886">
                  <c:v>30.167521460000401</c:v>
                </c:pt>
                <c:pt idx="887">
                  <c:v>30.18435601438636</c:v>
                </c:pt>
                <c:pt idx="888">
                  <c:v>30.218025123158299</c:v>
                </c:pt>
                <c:pt idx="889">
                  <c:v>30.268528786316189</c:v>
                </c:pt>
                <c:pt idx="890">
                  <c:v>30.31903244947409</c:v>
                </c:pt>
                <c:pt idx="891">
                  <c:v>30.36953611263198</c:v>
                </c:pt>
                <c:pt idx="892">
                  <c:v>30.403205221403919</c:v>
                </c:pt>
                <c:pt idx="893">
                  <c:v>30.453708884561731</c:v>
                </c:pt>
                <c:pt idx="894">
                  <c:v>30.50421254771971</c:v>
                </c:pt>
                <c:pt idx="895">
                  <c:v>30.554716210877611</c:v>
                </c:pt>
                <c:pt idx="896">
                  <c:v>30.605219874035509</c:v>
                </c:pt>
                <c:pt idx="897">
                  <c:v>30.655723537193399</c:v>
                </c:pt>
                <c:pt idx="898">
                  <c:v>30.706227200351279</c:v>
                </c:pt>
                <c:pt idx="899">
                  <c:v>30.75673086350918</c:v>
                </c:pt>
                <c:pt idx="900">
                  <c:v>30.807234526667099</c:v>
                </c:pt>
                <c:pt idx="901">
                  <c:v>30.857738189824989</c:v>
                </c:pt>
                <c:pt idx="902">
                  <c:v>30.891407298596921</c:v>
                </c:pt>
                <c:pt idx="903">
                  <c:v>30.941910961754822</c:v>
                </c:pt>
                <c:pt idx="904">
                  <c:v>30.992414624912719</c:v>
                </c:pt>
                <c:pt idx="905">
                  <c:v>31.04291828807062</c:v>
                </c:pt>
                <c:pt idx="906">
                  <c:v>31.09342195122851</c:v>
                </c:pt>
                <c:pt idx="907">
                  <c:v>31.143925614386411</c:v>
                </c:pt>
                <c:pt idx="908">
                  <c:v>31.194429277544309</c:v>
                </c:pt>
                <c:pt idx="909">
                  <c:v>31.24493294070221</c:v>
                </c:pt>
                <c:pt idx="910">
                  <c:v>31.295436603860079</c:v>
                </c:pt>
                <c:pt idx="911">
                  <c:v>31.329105712632039</c:v>
                </c:pt>
                <c:pt idx="912">
                  <c:v>31.37960937578988</c:v>
                </c:pt>
                <c:pt idx="913">
                  <c:v>31.43011303894782</c:v>
                </c:pt>
                <c:pt idx="914">
                  <c:v>31.48061670210565</c:v>
                </c:pt>
                <c:pt idx="915">
                  <c:v>31.531120365263629</c:v>
                </c:pt>
                <c:pt idx="916">
                  <c:v>31.581624028421519</c:v>
                </c:pt>
                <c:pt idx="917">
                  <c:v>31.63212769157942</c:v>
                </c:pt>
                <c:pt idx="918">
                  <c:v>31.682631354737239</c:v>
                </c:pt>
                <c:pt idx="919">
                  <c:v>31.733135017895211</c:v>
                </c:pt>
                <c:pt idx="920">
                  <c:v>31.783638681053109</c:v>
                </c:pt>
                <c:pt idx="921">
                  <c:v>31.81730778982504</c:v>
                </c:pt>
                <c:pt idx="922">
                  <c:v>31.867811452982941</c:v>
                </c:pt>
                <c:pt idx="923">
                  <c:v>31.918315116140839</c:v>
                </c:pt>
                <c:pt idx="924">
                  <c:v>31.96881877929874</c:v>
                </c:pt>
                <c:pt idx="925">
                  <c:v>32.019322442456627</c:v>
                </c:pt>
                <c:pt idx="926">
                  <c:v>32.0361569968426</c:v>
                </c:pt>
                <c:pt idx="927">
                  <c:v>32.069826105614453</c:v>
                </c:pt>
                <c:pt idx="928">
                  <c:v>32.120329768772429</c:v>
                </c:pt>
                <c:pt idx="929">
                  <c:v>32.170833431930333</c:v>
                </c:pt>
                <c:pt idx="930">
                  <c:v>32.221337095088217</c:v>
                </c:pt>
                <c:pt idx="931">
                  <c:v>32.255006203860162</c:v>
                </c:pt>
                <c:pt idx="932">
                  <c:v>32.305509867018053</c:v>
                </c:pt>
                <c:pt idx="933">
                  <c:v>32.35601353017595</c:v>
                </c:pt>
                <c:pt idx="934">
                  <c:v>32.406517193333848</c:v>
                </c:pt>
                <c:pt idx="935">
                  <c:v>32.457020856491752</c:v>
                </c:pt>
                <c:pt idx="936">
                  <c:v>32.507524519649508</c:v>
                </c:pt>
                <c:pt idx="937">
                  <c:v>32.55802818280754</c:v>
                </c:pt>
                <c:pt idx="938">
                  <c:v>32.60853184596543</c:v>
                </c:pt>
                <c:pt idx="939">
                  <c:v>32.659035509123328</c:v>
                </c:pt>
                <c:pt idx="940">
                  <c:v>32.709539172281232</c:v>
                </c:pt>
                <c:pt idx="941">
                  <c:v>32.743208281053157</c:v>
                </c:pt>
                <c:pt idx="942">
                  <c:v>32.793711944211061</c:v>
                </c:pt>
                <c:pt idx="943">
                  <c:v>32.844215607368938</c:v>
                </c:pt>
                <c:pt idx="944">
                  <c:v>32.894719270526849</c:v>
                </c:pt>
                <c:pt idx="945">
                  <c:v>32.945222933684747</c:v>
                </c:pt>
                <c:pt idx="946">
                  <c:v>32.995726596842637</c:v>
                </c:pt>
                <c:pt idx="947">
                  <c:v>33.046230260000549</c:v>
                </c:pt>
                <c:pt idx="948">
                  <c:v>33.09673392315846</c:v>
                </c:pt>
                <c:pt idx="949">
                  <c:v>33.147237586316237</c:v>
                </c:pt>
                <c:pt idx="950">
                  <c:v>33.197741249474241</c:v>
                </c:pt>
                <c:pt idx="951">
                  <c:v>33.231410358246173</c:v>
                </c:pt>
                <c:pt idx="952">
                  <c:v>33.28191402140407</c:v>
                </c:pt>
                <c:pt idx="953">
                  <c:v>33.332417684561968</c:v>
                </c:pt>
                <c:pt idx="954">
                  <c:v>33.382921347719858</c:v>
                </c:pt>
                <c:pt idx="955">
                  <c:v>33.433425010877762</c:v>
                </c:pt>
                <c:pt idx="956">
                  <c:v>33.483928674035653</c:v>
                </c:pt>
                <c:pt idx="957">
                  <c:v>33.534432337193557</c:v>
                </c:pt>
                <c:pt idx="958">
                  <c:v>33.568101445965503</c:v>
                </c:pt>
                <c:pt idx="959">
                  <c:v>33.584936000351448</c:v>
                </c:pt>
                <c:pt idx="960">
                  <c:v>33.635439663509352</c:v>
                </c:pt>
                <c:pt idx="961">
                  <c:v>33.669108772281277</c:v>
                </c:pt>
                <c:pt idx="962">
                  <c:v>33.719612435439181</c:v>
                </c:pt>
                <c:pt idx="963">
                  <c:v>33.770116098597072</c:v>
                </c:pt>
                <c:pt idx="964">
                  <c:v>33.786950652983037</c:v>
                </c:pt>
                <c:pt idx="965">
                  <c:v>33.820619761754983</c:v>
                </c:pt>
                <c:pt idx="966">
                  <c:v>33.871123424912867</c:v>
                </c:pt>
                <c:pt idx="967">
                  <c:v>33.921627088070771</c:v>
                </c:pt>
                <c:pt idx="968">
                  <c:v>33.972130751228669</c:v>
                </c:pt>
                <c:pt idx="969">
                  <c:v>34.022634414386573</c:v>
                </c:pt>
                <c:pt idx="970">
                  <c:v>34.073138077544463</c:v>
                </c:pt>
                <c:pt idx="971">
                  <c:v>34.123641740702347</c:v>
                </c:pt>
                <c:pt idx="972">
                  <c:v>34.1573108494743</c:v>
                </c:pt>
                <c:pt idx="973">
                  <c:v>34.207814512632112</c:v>
                </c:pt>
                <c:pt idx="974">
                  <c:v>34.241483621404093</c:v>
                </c:pt>
                <c:pt idx="975">
                  <c:v>34.258318175790102</c:v>
                </c:pt>
                <c:pt idx="976">
                  <c:v>34.308821838947978</c:v>
                </c:pt>
                <c:pt idx="977">
                  <c:v>34.359325502105882</c:v>
                </c:pt>
                <c:pt idx="978">
                  <c:v>34.409829165263673</c:v>
                </c:pt>
                <c:pt idx="979">
                  <c:v>34.460332828421699</c:v>
                </c:pt>
                <c:pt idx="980">
                  <c:v>34.510836491579568</c:v>
                </c:pt>
                <c:pt idx="981">
                  <c:v>34.561340154737472</c:v>
                </c:pt>
                <c:pt idx="982">
                  <c:v>34.595009263509397</c:v>
                </c:pt>
                <c:pt idx="983">
                  <c:v>34.645512926667301</c:v>
                </c:pt>
                <c:pt idx="984">
                  <c:v>34.679182035439233</c:v>
                </c:pt>
                <c:pt idx="985">
                  <c:v>34.696016589825199</c:v>
                </c:pt>
                <c:pt idx="986">
                  <c:v>34.746520252983103</c:v>
                </c:pt>
                <c:pt idx="987">
                  <c:v>34.797023916141001</c:v>
                </c:pt>
                <c:pt idx="988">
                  <c:v>34.847527579298763</c:v>
                </c:pt>
                <c:pt idx="989">
                  <c:v>34.898031242456781</c:v>
                </c:pt>
                <c:pt idx="990">
                  <c:v>34.948534905614693</c:v>
                </c:pt>
                <c:pt idx="991">
                  <c:v>34.999038568772583</c:v>
                </c:pt>
                <c:pt idx="992">
                  <c:v>35.049542231930481</c:v>
                </c:pt>
                <c:pt idx="993">
                  <c:v>35.083211340702412</c:v>
                </c:pt>
                <c:pt idx="994">
                  <c:v>35.13371500386031</c:v>
                </c:pt>
                <c:pt idx="995">
                  <c:v>35.184218667018193</c:v>
                </c:pt>
                <c:pt idx="996">
                  <c:v>35.234722330176098</c:v>
                </c:pt>
                <c:pt idx="997">
                  <c:v>35.285225993334002</c:v>
                </c:pt>
                <c:pt idx="998">
                  <c:v>35.3357296564919</c:v>
                </c:pt>
                <c:pt idx="999">
                  <c:v>35.386233319649797</c:v>
                </c:pt>
                <c:pt idx="1000">
                  <c:v>35.436736982807702</c:v>
                </c:pt>
                <c:pt idx="1001">
                  <c:v>35.487240645965542</c:v>
                </c:pt>
                <c:pt idx="1002">
                  <c:v>35.537744309123489</c:v>
                </c:pt>
                <c:pt idx="1003">
                  <c:v>35.571413417895393</c:v>
                </c:pt>
                <c:pt idx="1004">
                  <c:v>35.621917081053319</c:v>
                </c:pt>
                <c:pt idx="1005">
                  <c:v>35.638751635439277</c:v>
                </c:pt>
                <c:pt idx="1006">
                  <c:v>35.672420744211223</c:v>
                </c:pt>
                <c:pt idx="1007">
                  <c:v>35.722924407369113</c:v>
                </c:pt>
                <c:pt idx="1008">
                  <c:v>35.773428070527011</c:v>
                </c:pt>
                <c:pt idx="1009">
                  <c:v>35.79026262491297</c:v>
                </c:pt>
                <c:pt idx="1010">
                  <c:v>35.823931733684908</c:v>
                </c:pt>
                <c:pt idx="1011">
                  <c:v>35.874435396842813</c:v>
                </c:pt>
                <c:pt idx="1012">
                  <c:v>35.908104505614737</c:v>
                </c:pt>
                <c:pt idx="1013">
                  <c:v>35.924939060000703</c:v>
                </c:pt>
                <c:pt idx="1014">
                  <c:v>35.975442723158601</c:v>
                </c:pt>
                <c:pt idx="1015">
                  <c:v>35.992277277544567</c:v>
                </c:pt>
                <c:pt idx="1016">
                  <c:v>36.009111831930532</c:v>
                </c:pt>
                <c:pt idx="1017">
                  <c:v>36.059615495088423</c:v>
                </c:pt>
                <c:pt idx="1018">
                  <c:v>36.110119158246249</c:v>
                </c:pt>
                <c:pt idx="1019">
                  <c:v>36.160622821404218</c:v>
                </c:pt>
                <c:pt idx="1020">
                  <c:v>36.211126484562122</c:v>
                </c:pt>
                <c:pt idx="1021">
                  <c:v>36.26163014772002</c:v>
                </c:pt>
                <c:pt idx="1022">
                  <c:v>36.31213381087791</c:v>
                </c:pt>
                <c:pt idx="1023">
                  <c:v>36.328968365263883</c:v>
                </c:pt>
                <c:pt idx="1024">
                  <c:v>36.362637474035807</c:v>
                </c:pt>
                <c:pt idx="1025">
                  <c:v>36.413141137193698</c:v>
                </c:pt>
                <c:pt idx="1026">
                  <c:v>36.463644800351602</c:v>
                </c:pt>
                <c:pt idx="1027">
                  <c:v>36.497313909123541</c:v>
                </c:pt>
                <c:pt idx="1028">
                  <c:v>36.54781757228136</c:v>
                </c:pt>
                <c:pt idx="1029">
                  <c:v>36.598321235439329</c:v>
                </c:pt>
                <c:pt idx="1030">
                  <c:v>36.648824898597233</c:v>
                </c:pt>
                <c:pt idx="1031">
                  <c:v>36.699328561755131</c:v>
                </c:pt>
                <c:pt idx="1032">
                  <c:v>36.749832224913021</c:v>
                </c:pt>
                <c:pt idx="1033">
                  <c:v>36.800335888070933</c:v>
                </c:pt>
                <c:pt idx="1034">
                  <c:v>36.850839551228717</c:v>
                </c:pt>
                <c:pt idx="1035">
                  <c:v>36.901343214386721</c:v>
                </c:pt>
                <c:pt idx="1036">
                  <c:v>36.951846877544483</c:v>
                </c:pt>
                <c:pt idx="1037">
                  <c:v>36.98551598631655</c:v>
                </c:pt>
                <c:pt idx="1038">
                  <c:v>37.002350540702523</c:v>
                </c:pt>
                <c:pt idx="1039">
                  <c:v>37.03601964947444</c:v>
                </c:pt>
                <c:pt idx="1040">
                  <c:v>37.086523312632337</c:v>
                </c:pt>
                <c:pt idx="1041">
                  <c:v>37.137026975790192</c:v>
                </c:pt>
                <c:pt idx="1042">
                  <c:v>37.170696084562167</c:v>
                </c:pt>
                <c:pt idx="1043">
                  <c:v>37.187530638948139</c:v>
                </c:pt>
                <c:pt idx="1044">
                  <c:v>37.23803430210603</c:v>
                </c:pt>
                <c:pt idx="1045">
                  <c:v>37.288537965263927</c:v>
                </c:pt>
                <c:pt idx="1046">
                  <c:v>37.339041628421832</c:v>
                </c:pt>
                <c:pt idx="1047">
                  <c:v>37.389545291579722</c:v>
                </c:pt>
                <c:pt idx="1048">
                  <c:v>37.423214400351647</c:v>
                </c:pt>
                <c:pt idx="1049">
                  <c:v>37.473718063509558</c:v>
                </c:pt>
                <c:pt idx="1050">
                  <c:v>37.524221726667378</c:v>
                </c:pt>
                <c:pt idx="1051">
                  <c:v>37.574725389825353</c:v>
                </c:pt>
                <c:pt idx="1052">
                  <c:v>37.625229052983251</c:v>
                </c:pt>
                <c:pt idx="1053">
                  <c:v>37.675732716141162</c:v>
                </c:pt>
                <c:pt idx="1054">
                  <c:v>37.726236379299039</c:v>
                </c:pt>
                <c:pt idx="1055">
                  <c:v>37.75990548807097</c:v>
                </c:pt>
                <c:pt idx="1056">
                  <c:v>37.77674004245695</c:v>
                </c:pt>
                <c:pt idx="1057">
                  <c:v>37.827243705614762</c:v>
                </c:pt>
                <c:pt idx="1058">
                  <c:v>37.877747368772738</c:v>
                </c:pt>
                <c:pt idx="1059">
                  <c:v>37.894581923158697</c:v>
                </c:pt>
                <c:pt idx="1060">
                  <c:v>37.911416477544542</c:v>
                </c:pt>
                <c:pt idx="1061">
                  <c:v>37.961920140702567</c:v>
                </c:pt>
                <c:pt idx="1062">
                  <c:v>38.012423803860443</c:v>
                </c:pt>
                <c:pt idx="1063">
                  <c:v>38.062927467018277</c:v>
                </c:pt>
                <c:pt idx="1064">
                  <c:v>38.113431130176259</c:v>
                </c:pt>
                <c:pt idx="1065">
                  <c:v>38.163934793334157</c:v>
                </c:pt>
                <c:pt idx="1066">
                  <c:v>38.214438456491997</c:v>
                </c:pt>
                <c:pt idx="1067">
                  <c:v>38.264942119649952</c:v>
                </c:pt>
                <c:pt idx="1068">
                  <c:v>38.315445782807849</c:v>
                </c:pt>
                <c:pt idx="1069">
                  <c:v>38.349114891579781</c:v>
                </c:pt>
                <c:pt idx="1070">
                  <c:v>38.399618554737643</c:v>
                </c:pt>
                <c:pt idx="1071">
                  <c:v>38.450122217895583</c:v>
                </c:pt>
                <c:pt idx="1072">
                  <c:v>38.500625881053473</c:v>
                </c:pt>
                <c:pt idx="1073">
                  <c:v>38.551129544211342</c:v>
                </c:pt>
                <c:pt idx="1074">
                  <c:v>38.601633207369268</c:v>
                </c:pt>
                <c:pt idx="1075">
                  <c:v>38.652136870527158</c:v>
                </c:pt>
                <c:pt idx="1076">
                  <c:v>38.702640533685063</c:v>
                </c:pt>
                <c:pt idx="1077">
                  <c:v>38.736309642457002</c:v>
                </c:pt>
                <c:pt idx="1078">
                  <c:v>38.753144196842953</c:v>
                </c:pt>
                <c:pt idx="1079">
                  <c:v>38.803647860000837</c:v>
                </c:pt>
                <c:pt idx="1080">
                  <c:v>38.837316968772797</c:v>
                </c:pt>
                <c:pt idx="1081">
                  <c:v>38.887820631930587</c:v>
                </c:pt>
                <c:pt idx="1082">
                  <c:v>38.938324295088577</c:v>
                </c:pt>
                <c:pt idx="1083">
                  <c:v>38.988827958246333</c:v>
                </c:pt>
                <c:pt idx="1084">
                  <c:v>39.039331621404379</c:v>
                </c:pt>
                <c:pt idx="1085">
                  <c:v>39.089835284562277</c:v>
                </c:pt>
                <c:pt idx="1086">
                  <c:v>39.140338947720181</c:v>
                </c:pt>
                <c:pt idx="1087">
                  <c:v>39.190842610878072</c:v>
                </c:pt>
                <c:pt idx="1088">
                  <c:v>39.207677165263952</c:v>
                </c:pt>
                <c:pt idx="1089">
                  <c:v>39.241346274035969</c:v>
                </c:pt>
                <c:pt idx="1090">
                  <c:v>39.291849937193867</c:v>
                </c:pt>
                <c:pt idx="1091">
                  <c:v>39.325519045965798</c:v>
                </c:pt>
                <c:pt idx="1092">
                  <c:v>39.376022709123703</c:v>
                </c:pt>
                <c:pt idx="1093">
                  <c:v>39.4265263722816</c:v>
                </c:pt>
                <c:pt idx="1094">
                  <c:v>39.477030035439498</c:v>
                </c:pt>
                <c:pt idx="1095">
                  <c:v>39.527533698597402</c:v>
                </c:pt>
                <c:pt idx="1096">
                  <c:v>39.5780373617553</c:v>
                </c:pt>
                <c:pt idx="1097">
                  <c:v>39.628541024913183</c:v>
                </c:pt>
              </c:numCache>
            </c:numRef>
          </c:xVal>
          <c:yVal>
            <c:numRef>
              <c:f>Sheet1!$B$2:$B$1342</c:f>
              <c:numCache>
                <c:formatCode>General</c:formatCode>
                <c:ptCount val="1341"/>
                <c:pt idx="0">
                  <c:v>-8.05204702394191E-4</c:v>
                </c:pt>
                <c:pt idx="1">
                  <c:v>-8.7232987115993404E-4</c:v>
                </c:pt>
                <c:pt idx="2">
                  <c:v>-9.6611719944755901E-4</c:v>
                </c:pt>
                <c:pt idx="3">
                  <c:v>-1.02191002142303E-3</c:v>
                </c:pt>
                <c:pt idx="4">
                  <c:v>-1.3044324309042299E-3</c:v>
                </c:pt>
                <c:pt idx="5">
                  <c:v>-1.4875568113648799E-3</c:v>
                </c:pt>
                <c:pt idx="6">
                  <c:v>-1.5174235150826299E-3</c:v>
                </c:pt>
                <c:pt idx="7">
                  <c:v>-1.45364814559983E-3</c:v>
                </c:pt>
                <c:pt idx="8">
                  <c:v>-1.2196305999618001E-3</c:v>
                </c:pt>
                <c:pt idx="9">
                  <c:v>-9.1892681461350396E-4</c:v>
                </c:pt>
                <c:pt idx="10">
                  <c:v>-8.0107483457974801E-4</c:v>
                </c:pt>
                <c:pt idx="11">
                  <c:v>-7.6153978379629001E-4</c:v>
                </c:pt>
                <c:pt idx="12">
                  <c:v>-7.5875439271955798E-4</c:v>
                </c:pt>
                <c:pt idx="13">
                  <c:v>-6.7867078162337695E-4</c:v>
                </c:pt>
                <c:pt idx="14">
                  <c:v>-4.4852298465300499E-4</c:v>
                </c:pt>
                <c:pt idx="15">
                  <c:v>-2.1737799025860999E-4</c:v>
                </c:pt>
                <c:pt idx="16">
                  <c:v>-1.6407489059763999E-4</c:v>
                </c:pt>
                <c:pt idx="17">
                  <c:v>-9.1389152979570298E-5</c:v>
                </c:pt>
                <c:pt idx="18">
                  <c:v>-6.5516395744294906E-5</c:v>
                </c:pt>
                <c:pt idx="19">
                  <c:v>5.8154272101863203E-5</c:v>
                </c:pt>
                <c:pt idx="20">
                  <c:v>1.7965877520805101E-4</c:v>
                </c:pt>
                <c:pt idx="21">
                  <c:v>1.84599234425637E-4</c:v>
                </c:pt>
                <c:pt idx="22">
                  <c:v>-5.6627986947586697E-5</c:v>
                </c:pt>
                <c:pt idx="23">
                  <c:v>-2.2875307004261599E-4</c:v>
                </c:pt>
                <c:pt idx="24">
                  <c:v>-1.2746580101156299E-4</c:v>
                </c:pt>
                <c:pt idx="25">
                  <c:v>1.00465370522925E-5</c:v>
                </c:pt>
                <c:pt idx="26">
                  <c:v>6.27312629484726E-5</c:v>
                </c:pt>
                <c:pt idx="27">
                  <c:v>-1.4557128594827899E-4</c:v>
                </c:pt>
                <c:pt idx="28">
                  <c:v>-5.9764742022183203E-4</c:v>
                </c:pt>
                <c:pt idx="29">
                  <c:v>-9.8729575277141791E-4</c:v>
                </c:pt>
                <c:pt idx="30">
                  <c:v>-1.18568859112675E-3</c:v>
                </c:pt>
                <c:pt idx="31">
                  <c:v>-9.7048141805014597E-4</c:v>
                </c:pt>
                <c:pt idx="32">
                  <c:v>-6.0300170372704304E-4</c:v>
                </c:pt>
                <c:pt idx="33">
                  <c:v>-2.31188984248599E-4</c:v>
                </c:pt>
                <c:pt idx="34">
                  <c:v>6.7211793354091099E-5</c:v>
                </c:pt>
                <c:pt idx="35">
                  <c:v>1.79495009716327E-4</c:v>
                </c:pt>
                <c:pt idx="36">
                  <c:v>-1.2067174558833099E-4</c:v>
                </c:pt>
                <c:pt idx="37">
                  <c:v>-6.2815963441298795E-4</c:v>
                </c:pt>
                <c:pt idx="38">
                  <c:v>-9.6551534455620498E-4</c:v>
                </c:pt>
                <c:pt idx="39">
                  <c:v>-1.26370656691167E-3</c:v>
                </c:pt>
                <c:pt idx="40">
                  <c:v>-1.39413209077359E-3</c:v>
                </c:pt>
                <c:pt idx="41">
                  <c:v>-1.3211456083677001E-3</c:v>
                </c:pt>
                <c:pt idx="42">
                  <c:v>-1.3582711552399399E-3</c:v>
                </c:pt>
                <c:pt idx="43">
                  <c:v>-1.3299144386929201E-3</c:v>
                </c:pt>
                <c:pt idx="44">
                  <c:v>-1.2037203758513901E-3</c:v>
                </c:pt>
                <c:pt idx="45">
                  <c:v>-1.0121817630764499E-3</c:v>
                </c:pt>
                <c:pt idx="46">
                  <c:v>-8.6746830695026797E-4</c:v>
                </c:pt>
                <c:pt idx="47">
                  <c:v>-8.3167420052117401E-4</c:v>
                </c:pt>
                <c:pt idx="48">
                  <c:v>-1.06676487082466E-3</c:v>
                </c:pt>
                <c:pt idx="49">
                  <c:v>-1.2567400895437801E-3</c:v>
                </c:pt>
                <c:pt idx="50">
                  <c:v>-1.1773625307110499E-3</c:v>
                </c:pt>
                <c:pt idx="51">
                  <c:v>-8.8337461166307796E-4</c:v>
                </c:pt>
                <c:pt idx="52">
                  <c:v>-6.8263005026873605E-4</c:v>
                </c:pt>
                <c:pt idx="53">
                  <c:v>-7.6533306318184798E-4</c:v>
                </c:pt>
                <c:pt idx="54">
                  <c:v>-9.6167804694164598E-4</c:v>
                </c:pt>
                <c:pt idx="55">
                  <c:v>-1.4693809868653799E-3</c:v>
                </c:pt>
                <c:pt idx="56">
                  <c:v>-1.9300376045856299E-3</c:v>
                </c:pt>
                <c:pt idx="57">
                  <c:v>-2.22159929126581E-3</c:v>
                </c:pt>
                <c:pt idx="58">
                  <c:v>-2.3922272101793499E-3</c:v>
                </c:pt>
                <c:pt idx="59">
                  <c:v>-2.3275137373677899E-3</c:v>
                </c:pt>
                <c:pt idx="60">
                  <c:v>-2.2860472804948299E-3</c:v>
                </c:pt>
                <c:pt idx="61">
                  <c:v>-2.19202269623957E-3</c:v>
                </c:pt>
                <c:pt idx="62">
                  <c:v>-2.0498825420729302E-3</c:v>
                </c:pt>
                <c:pt idx="63">
                  <c:v>-1.83841611140941E-3</c:v>
                </c:pt>
                <c:pt idx="64">
                  <c:v>-1.67840754147426E-3</c:v>
                </c:pt>
                <c:pt idx="65">
                  <c:v>-1.4620438948177001E-3</c:v>
                </c:pt>
                <c:pt idx="66">
                  <c:v>-1.43397135061558E-3</c:v>
                </c:pt>
                <c:pt idx="67">
                  <c:v>-1.3590972324544E-3</c:v>
                </c:pt>
                <c:pt idx="68">
                  <c:v>-1.16610436949285E-3</c:v>
                </c:pt>
                <c:pt idx="69">
                  <c:v>-7.6542882832031595E-4</c:v>
                </c:pt>
                <c:pt idx="70">
                  <c:v>-4.3821522429469701E-4</c:v>
                </c:pt>
                <c:pt idx="71">
                  <c:v>-1.5427759028823599E-4</c:v>
                </c:pt>
                <c:pt idx="72">
                  <c:v>-1.2982021245624501E-4</c:v>
                </c:pt>
                <c:pt idx="73">
                  <c:v>-2.0463122163332401E-4</c:v>
                </c:pt>
                <c:pt idx="74">
                  <c:v>-2.9931803416200799E-4</c:v>
                </c:pt>
                <c:pt idx="75">
                  <c:v>-5.9824595805460696E-4</c:v>
                </c:pt>
                <c:pt idx="76">
                  <c:v>-8.3533469695601099E-4</c:v>
                </c:pt>
                <c:pt idx="77">
                  <c:v>-1.0908155597387701E-3</c:v>
                </c:pt>
                <c:pt idx="78">
                  <c:v>-1.22661924904565E-3</c:v>
                </c:pt>
                <c:pt idx="79">
                  <c:v>-1.13761233046664E-3</c:v>
                </c:pt>
                <c:pt idx="80">
                  <c:v>-1.050472293948E-3</c:v>
                </c:pt>
                <c:pt idx="81">
                  <c:v>-9.2848133014154701E-4</c:v>
                </c:pt>
                <c:pt idx="82">
                  <c:v>-7.7479269689048602E-4</c:v>
                </c:pt>
                <c:pt idx="83">
                  <c:v>-3.39517276865193E-4</c:v>
                </c:pt>
                <c:pt idx="84">
                  <c:v>8.0999195422278106E-5</c:v>
                </c:pt>
                <c:pt idx="85">
                  <c:v>7.7975125513594305E-4</c:v>
                </c:pt>
                <c:pt idx="86">
                  <c:v>1.03631451107553E-3</c:v>
                </c:pt>
                <c:pt idx="87">
                  <c:v>9.7831856418634602E-4</c:v>
                </c:pt>
                <c:pt idx="88">
                  <c:v>7.9481451821021695E-4</c:v>
                </c:pt>
                <c:pt idx="89">
                  <c:v>5.8516880725624195E-4</c:v>
                </c:pt>
                <c:pt idx="90">
                  <c:v>4.6661091213484802E-4</c:v>
                </c:pt>
                <c:pt idx="91">
                  <c:v>4.5214209999454698E-4</c:v>
                </c:pt>
                <c:pt idx="92">
                  <c:v>5.8526638512043205E-4</c:v>
                </c:pt>
                <c:pt idx="93">
                  <c:v>8.5171798372351399E-4</c:v>
                </c:pt>
                <c:pt idx="94">
                  <c:v>9.7060806653234395E-4</c:v>
                </c:pt>
                <c:pt idx="95">
                  <c:v>1.0013813580011699E-3</c:v>
                </c:pt>
                <c:pt idx="96">
                  <c:v>1.0533202041169299E-3</c:v>
                </c:pt>
                <c:pt idx="97">
                  <c:v>1.1723968635102299E-3</c:v>
                </c:pt>
                <c:pt idx="98">
                  <c:v>1.1505323239223699E-3</c:v>
                </c:pt>
                <c:pt idx="99">
                  <c:v>9.8631677411153409E-4</c:v>
                </c:pt>
                <c:pt idx="100">
                  <c:v>9.10050843028335E-4</c:v>
                </c:pt>
                <c:pt idx="101">
                  <c:v>9.3784120789139997E-4</c:v>
                </c:pt>
                <c:pt idx="102">
                  <c:v>1.0295646419576901E-3</c:v>
                </c:pt>
                <c:pt idx="103">
                  <c:v>1.0626917403882101E-3</c:v>
                </c:pt>
                <c:pt idx="104">
                  <c:v>1.09995419412856E-3</c:v>
                </c:pt>
                <c:pt idx="105">
                  <c:v>1.11128265601921E-3</c:v>
                </c:pt>
                <c:pt idx="106">
                  <c:v>1.1475382036093499E-3</c:v>
                </c:pt>
                <c:pt idx="107">
                  <c:v>9.9273880997169297E-4</c:v>
                </c:pt>
                <c:pt idx="108">
                  <c:v>7.9929211624220602E-4</c:v>
                </c:pt>
                <c:pt idx="109">
                  <c:v>3.66769867020917E-4</c:v>
                </c:pt>
                <c:pt idx="110">
                  <c:v>7.0780551739655005E-5</c:v>
                </c:pt>
                <c:pt idx="111">
                  <c:v>-9.1747113200680398E-5</c:v>
                </c:pt>
                <c:pt idx="112">
                  <c:v>1.3124474859339299E-5</c:v>
                </c:pt>
                <c:pt idx="113">
                  <c:v>2.4476901734850202E-4</c:v>
                </c:pt>
                <c:pt idx="114">
                  <c:v>5.2179650038529997E-4</c:v>
                </c:pt>
                <c:pt idx="115">
                  <c:v>4.43267615869813E-4</c:v>
                </c:pt>
                <c:pt idx="116">
                  <c:v>3.1633618125995303E-4</c:v>
                </c:pt>
                <c:pt idx="117">
                  <c:v>-8.6648666751451397E-7</c:v>
                </c:pt>
                <c:pt idx="118">
                  <c:v>-1.7668227725676301E-4</c:v>
                </c:pt>
                <c:pt idx="119">
                  <c:v>-2.6900742311737798E-4</c:v>
                </c:pt>
                <c:pt idx="120">
                  <c:v>-3.5856979555104501E-4</c:v>
                </c:pt>
                <c:pt idx="121">
                  <c:v>-4.0172847969215998E-4</c:v>
                </c:pt>
                <c:pt idx="122">
                  <c:v>-3.30550093162211E-4</c:v>
                </c:pt>
                <c:pt idx="123">
                  <c:v>-1.86997893624772E-4</c:v>
                </c:pt>
                <c:pt idx="124">
                  <c:v>-5.3863381545291803E-5</c:v>
                </c:pt>
                <c:pt idx="125">
                  <c:v>1.09935640102698E-4</c:v>
                </c:pt>
                <c:pt idx="126">
                  <c:v>3.0341970906675499E-4</c:v>
                </c:pt>
                <c:pt idx="127">
                  <c:v>4.7591714325521299E-4</c:v>
                </c:pt>
                <c:pt idx="128">
                  <c:v>6.9649896711118198E-4</c:v>
                </c:pt>
                <c:pt idx="129">
                  <c:v>8.4464805644115203E-4</c:v>
                </c:pt>
                <c:pt idx="130">
                  <c:v>9.5715416322156104E-4</c:v>
                </c:pt>
                <c:pt idx="131">
                  <c:v>8.4446142735886695E-4</c:v>
                </c:pt>
                <c:pt idx="132">
                  <c:v>9.0243661150923903E-4</c:v>
                </c:pt>
                <c:pt idx="133">
                  <c:v>1.0450278182343199E-3</c:v>
                </c:pt>
                <c:pt idx="134">
                  <c:v>1.17414876937113E-3</c:v>
                </c:pt>
                <c:pt idx="135">
                  <c:v>1.22340045137819E-3</c:v>
                </c:pt>
                <c:pt idx="136">
                  <c:v>1.2840128071337101E-3</c:v>
                </c:pt>
                <c:pt idx="137">
                  <c:v>1.32442386494623E-3</c:v>
                </c:pt>
                <c:pt idx="138">
                  <c:v>1.33920486394972E-3</c:v>
                </c:pt>
                <c:pt idx="139">
                  <c:v>1.21462948503631E-3</c:v>
                </c:pt>
                <c:pt idx="140">
                  <c:v>1.0554854579739399E-3</c:v>
                </c:pt>
                <c:pt idx="141">
                  <c:v>9.7761254899707403E-4</c:v>
                </c:pt>
                <c:pt idx="142">
                  <c:v>7.7351020785450405E-4</c:v>
                </c:pt>
                <c:pt idx="143">
                  <c:v>7.1662520839620495E-4</c:v>
                </c:pt>
                <c:pt idx="144">
                  <c:v>8.7280320496126401E-4</c:v>
                </c:pt>
                <c:pt idx="145">
                  <c:v>1.0486754199983299E-3</c:v>
                </c:pt>
                <c:pt idx="146">
                  <c:v>1.13892642958524E-3</c:v>
                </c:pt>
                <c:pt idx="147">
                  <c:v>1.3759470147081899E-3</c:v>
                </c:pt>
                <c:pt idx="148">
                  <c:v>1.8005824173706699E-3</c:v>
                </c:pt>
                <c:pt idx="149">
                  <c:v>2.19738336445581E-3</c:v>
                </c:pt>
                <c:pt idx="150">
                  <c:v>2.56473358592429E-3</c:v>
                </c:pt>
                <c:pt idx="151">
                  <c:v>2.83368753957165E-3</c:v>
                </c:pt>
                <c:pt idx="152">
                  <c:v>2.8914000933306099E-3</c:v>
                </c:pt>
                <c:pt idx="153">
                  <c:v>2.8701036261890699E-3</c:v>
                </c:pt>
                <c:pt idx="154">
                  <c:v>2.9259049503707699E-3</c:v>
                </c:pt>
                <c:pt idx="155">
                  <c:v>2.9412193991557099E-3</c:v>
                </c:pt>
                <c:pt idx="156">
                  <c:v>2.93665405836012E-3</c:v>
                </c:pt>
                <c:pt idx="157">
                  <c:v>2.7814533037685898E-3</c:v>
                </c:pt>
                <c:pt idx="158">
                  <c:v>2.6167134487479499E-3</c:v>
                </c:pt>
                <c:pt idx="159">
                  <c:v>2.61584906816932E-3</c:v>
                </c:pt>
                <c:pt idx="160">
                  <c:v>2.7002868112420198E-3</c:v>
                </c:pt>
                <c:pt idx="161">
                  <c:v>2.92531341691006E-3</c:v>
                </c:pt>
                <c:pt idx="162">
                  <c:v>3.0354638707554E-3</c:v>
                </c:pt>
                <c:pt idx="163">
                  <c:v>3.2584688075485801E-3</c:v>
                </c:pt>
                <c:pt idx="164">
                  <c:v>3.2677756482708299E-3</c:v>
                </c:pt>
                <c:pt idx="165">
                  <c:v>3.1495331903646602E-3</c:v>
                </c:pt>
                <c:pt idx="166">
                  <c:v>2.9581470896482302E-3</c:v>
                </c:pt>
                <c:pt idx="167">
                  <c:v>2.54188836928742E-3</c:v>
                </c:pt>
                <c:pt idx="168">
                  <c:v>2.0181569837023701E-3</c:v>
                </c:pt>
                <c:pt idx="169">
                  <c:v>1.36107576547199E-3</c:v>
                </c:pt>
                <c:pt idx="170">
                  <c:v>9.9316226643271607E-4</c:v>
                </c:pt>
                <c:pt idx="171">
                  <c:v>8.4165099472877504E-4</c:v>
                </c:pt>
                <c:pt idx="172">
                  <c:v>6.2842500479051396E-4</c:v>
                </c:pt>
                <c:pt idx="173">
                  <c:v>6.3235496515847702E-4</c:v>
                </c:pt>
                <c:pt idx="174">
                  <c:v>8.6941942950407604E-4</c:v>
                </c:pt>
                <c:pt idx="175">
                  <c:v>1.0758239606892201E-3</c:v>
                </c:pt>
                <c:pt idx="176">
                  <c:v>1.21346329213649E-3</c:v>
                </c:pt>
                <c:pt idx="177">
                  <c:v>1.2533605724509699E-3</c:v>
                </c:pt>
                <c:pt idx="178">
                  <c:v>1.10537096637252E-3</c:v>
                </c:pt>
                <c:pt idx="179">
                  <c:v>9.6341266687092705E-4</c:v>
                </c:pt>
                <c:pt idx="180">
                  <c:v>8.9345596493369699E-4</c:v>
                </c:pt>
                <c:pt idx="181">
                  <c:v>7.1157987957978905E-4</c:v>
                </c:pt>
                <c:pt idx="182">
                  <c:v>7.0156754235848196E-4</c:v>
                </c:pt>
                <c:pt idx="183">
                  <c:v>7.7343294317918797E-4</c:v>
                </c:pt>
                <c:pt idx="184">
                  <c:v>6.75546804473206E-4</c:v>
                </c:pt>
                <c:pt idx="185">
                  <c:v>5.2939012392507997E-4</c:v>
                </c:pt>
                <c:pt idx="186">
                  <c:v>4.2430108989766698E-4</c:v>
                </c:pt>
                <c:pt idx="187">
                  <c:v>4.9046743044044302E-4</c:v>
                </c:pt>
                <c:pt idx="188">
                  <c:v>5.9687195817974498E-4</c:v>
                </c:pt>
                <c:pt idx="189">
                  <c:v>6.8464668963738096E-4</c:v>
                </c:pt>
                <c:pt idx="190">
                  <c:v>7.8032382547835004E-4</c:v>
                </c:pt>
                <c:pt idx="191">
                  <c:v>8.9154617948088502E-4</c:v>
                </c:pt>
                <c:pt idx="192">
                  <c:v>8.2543991987063395E-4</c:v>
                </c:pt>
                <c:pt idx="193">
                  <c:v>5.6315448021013702E-4</c:v>
                </c:pt>
                <c:pt idx="194">
                  <c:v>3.5952771236713598E-4</c:v>
                </c:pt>
                <c:pt idx="195">
                  <c:v>3.65674499474011E-4</c:v>
                </c:pt>
                <c:pt idx="196">
                  <c:v>4.6230160951734299E-4</c:v>
                </c:pt>
                <c:pt idx="197">
                  <c:v>4.6653034416096101E-4</c:v>
                </c:pt>
                <c:pt idx="198">
                  <c:v>3.8897549232600398E-4</c:v>
                </c:pt>
                <c:pt idx="199">
                  <c:v>2.7760988832310703E-4</c:v>
                </c:pt>
                <c:pt idx="200">
                  <c:v>1.4611730007156099E-4</c:v>
                </c:pt>
                <c:pt idx="201">
                  <c:v>1.9458512244192199E-4</c:v>
                </c:pt>
                <c:pt idx="202">
                  <c:v>4.2267093896132898E-4</c:v>
                </c:pt>
                <c:pt idx="203">
                  <c:v>7.4287177475008297E-4</c:v>
                </c:pt>
                <c:pt idx="204">
                  <c:v>1.04754409483379E-3</c:v>
                </c:pt>
                <c:pt idx="205">
                  <c:v>1.1877367806049099E-3</c:v>
                </c:pt>
                <c:pt idx="206">
                  <c:v>1.48200532025415E-3</c:v>
                </c:pt>
                <c:pt idx="207">
                  <c:v>1.6811835350396E-3</c:v>
                </c:pt>
                <c:pt idx="208">
                  <c:v>1.6676106431005699E-3</c:v>
                </c:pt>
                <c:pt idx="209">
                  <c:v>1.5896035383646499E-3</c:v>
                </c:pt>
                <c:pt idx="210">
                  <c:v>1.4207059782326899E-3</c:v>
                </c:pt>
                <c:pt idx="211">
                  <c:v>1.2213756989767201E-3</c:v>
                </c:pt>
                <c:pt idx="212">
                  <c:v>1.11275100422904E-3</c:v>
                </c:pt>
                <c:pt idx="213">
                  <c:v>1.08740181437838E-3</c:v>
                </c:pt>
                <c:pt idx="214">
                  <c:v>1.1082444659217801E-3</c:v>
                </c:pt>
                <c:pt idx="215">
                  <c:v>1.1182003794192399E-3</c:v>
                </c:pt>
                <c:pt idx="216">
                  <c:v>1.28513372905804E-3</c:v>
                </c:pt>
                <c:pt idx="217">
                  <c:v>1.54925911957183E-3</c:v>
                </c:pt>
                <c:pt idx="218">
                  <c:v>2.00578773406549E-3</c:v>
                </c:pt>
                <c:pt idx="219">
                  <c:v>2.4361979236916399E-3</c:v>
                </c:pt>
                <c:pt idx="220">
                  <c:v>2.63851345826227E-3</c:v>
                </c:pt>
                <c:pt idx="221">
                  <c:v>2.6615472352117301E-3</c:v>
                </c:pt>
                <c:pt idx="222">
                  <c:v>2.7258588594470498E-3</c:v>
                </c:pt>
                <c:pt idx="223">
                  <c:v>2.8590585868748198E-3</c:v>
                </c:pt>
                <c:pt idx="224">
                  <c:v>2.9234090004256899E-3</c:v>
                </c:pt>
                <c:pt idx="225">
                  <c:v>2.8655139932137002E-3</c:v>
                </c:pt>
                <c:pt idx="226">
                  <c:v>2.6173790293380298E-3</c:v>
                </c:pt>
                <c:pt idx="227">
                  <c:v>2.4927280083938399E-3</c:v>
                </c:pt>
                <c:pt idx="228">
                  <c:v>2.4938837085967799E-3</c:v>
                </c:pt>
                <c:pt idx="229">
                  <c:v>2.3980559950303099E-3</c:v>
                </c:pt>
                <c:pt idx="230">
                  <c:v>2.1956109569803402E-3</c:v>
                </c:pt>
                <c:pt idx="231">
                  <c:v>2.0910037821832701E-3</c:v>
                </c:pt>
                <c:pt idx="232">
                  <c:v>2.22430055464804E-3</c:v>
                </c:pt>
                <c:pt idx="233">
                  <c:v>2.31293875051775E-3</c:v>
                </c:pt>
                <c:pt idx="234">
                  <c:v>2.36896385780882E-3</c:v>
                </c:pt>
                <c:pt idx="235">
                  <c:v>2.1466185141137302E-3</c:v>
                </c:pt>
                <c:pt idx="236">
                  <c:v>1.9460804143066001E-3</c:v>
                </c:pt>
                <c:pt idx="237">
                  <c:v>1.77245183347197E-3</c:v>
                </c:pt>
                <c:pt idx="238">
                  <c:v>1.7287729098421E-3</c:v>
                </c:pt>
                <c:pt idx="239">
                  <c:v>1.55137050002815E-3</c:v>
                </c:pt>
                <c:pt idx="240">
                  <c:v>1.2947955310778599E-3</c:v>
                </c:pt>
                <c:pt idx="241">
                  <c:v>1.04258873325567E-3</c:v>
                </c:pt>
                <c:pt idx="242">
                  <c:v>9.90325978317699E-4</c:v>
                </c:pt>
                <c:pt idx="243">
                  <c:v>9.4424002328070598E-4</c:v>
                </c:pt>
                <c:pt idx="244">
                  <c:v>1.0049674034032601E-3</c:v>
                </c:pt>
                <c:pt idx="245">
                  <c:v>1.0793373658968899E-3</c:v>
                </c:pt>
                <c:pt idx="246">
                  <c:v>1.1928398546579501E-3</c:v>
                </c:pt>
                <c:pt idx="247">
                  <c:v>1.24546728345006E-3</c:v>
                </c:pt>
                <c:pt idx="248">
                  <c:v>1.21257956188943E-3</c:v>
                </c:pt>
                <c:pt idx="249">
                  <c:v>9.8431486054131206E-4</c:v>
                </c:pt>
                <c:pt idx="250">
                  <c:v>8.43859084666089E-4</c:v>
                </c:pt>
                <c:pt idx="251">
                  <c:v>8.3616358879404695E-4</c:v>
                </c:pt>
                <c:pt idx="252">
                  <c:v>1.02338732454183E-3</c:v>
                </c:pt>
                <c:pt idx="253">
                  <c:v>1.13615017909798E-3</c:v>
                </c:pt>
                <c:pt idx="254">
                  <c:v>1.3588464693322199E-3</c:v>
                </c:pt>
                <c:pt idx="255">
                  <c:v>1.66982789912369E-3</c:v>
                </c:pt>
                <c:pt idx="256">
                  <c:v>2.0451856430822798E-3</c:v>
                </c:pt>
                <c:pt idx="257">
                  <c:v>2.4073246324522401E-3</c:v>
                </c:pt>
                <c:pt idx="258">
                  <c:v>2.5930239176667098E-3</c:v>
                </c:pt>
                <c:pt idx="259">
                  <c:v>2.8324391565912E-3</c:v>
                </c:pt>
                <c:pt idx="260">
                  <c:v>2.8578425914405599E-3</c:v>
                </c:pt>
                <c:pt idx="261">
                  <c:v>2.7417390293348201E-3</c:v>
                </c:pt>
                <c:pt idx="262">
                  <c:v>2.7943667856237201E-3</c:v>
                </c:pt>
                <c:pt idx="263">
                  <c:v>2.9116301342317101E-3</c:v>
                </c:pt>
                <c:pt idx="264">
                  <c:v>3.0986941019815798E-3</c:v>
                </c:pt>
                <c:pt idx="265">
                  <c:v>3.1466819054602698E-3</c:v>
                </c:pt>
                <c:pt idx="266">
                  <c:v>3.0719771850388402E-3</c:v>
                </c:pt>
                <c:pt idx="267">
                  <c:v>2.6995728416499302E-3</c:v>
                </c:pt>
                <c:pt idx="268">
                  <c:v>2.4524317191671899E-3</c:v>
                </c:pt>
                <c:pt idx="269">
                  <c:v>2.0491571603261098E-3</c:v>
                </c:pt>
                <c:pt idx="270">
                  <c:v>1.8157288492384E-3</c:v>
                </c:pt>
                <c:pt idx="271">
                  <c:v>1.6535501659374801E-3</c:v>
                </c:pt>
                <c:pt idx="272">
                  <c:v>1.5816920523987999E-3</c:v>
                </c:pt>
                <c:pt idx="273">
                  <c:v>1.5064841590088801E-3</c:v>
                </c:pt>
                <c:pt idx="274">
                  <c:v>1.41267549818513E-3</c:v>
                </c:pt>
                <c:pt idx="275">
                  <c:v>1.31942416528618E-3</c:v>
                </c:pt>
                <c:pt idx="276">
                  <c:v>1.50717361369223E-3</c:v>
                </c:pt>
                <c:pt idx="277">
                  <c:v>1.81535915244454E-3</c:v>
                </c:pt>
                <c:pt idx="278">
                  <c:v>1.9922778136888301E-3</c:v>
                </c:pt>
                <c:pt idx="279">
                  <c:v>2.2980662661450501E-3</c:v>
                </c:pt>
                <c:pt idx="280">
                  <c:v>2.4097803258766202E-3</c:v>
                </c:pt>
                <c:pt idx="281">
                  <c:v>2.4797771144114398E-3</c:v>
                </c:pt>
                <c:pt idx="282">
                  <c:v>2.4978436728410598E-3</c:v>
                </c:pt>
                <c:pt idx="283">
                  <c:v>2.6018975878315501E-3</c:v>
                </c:pt>
                <c:pt idx="284">
                  <c:v>2.6548876773943302E-3</c:v>
                </c:pt>
                <c:pt idx="285">
                  <c:v>2.7915229115824699E-3</c:v>
                </c:pt>
                <c:pt idx="286">
                  <c:v>2.9639408732500699E-3</c:v>
                </c:pt>
                <c:pt idx="287">
                  <c:v>2.9644490612305602E-3</c:v>
                </c:pt>
                <c:pt idx="288">
                  <c:v>2.8204664003440099E-3</c:v>
                </c:pt>
                <c:pt idx="289">
                  <c:v>2.68419825053085E-3</c:v>
                </c:pt>
                <c:pt idx="290">
                  <c:v>2.44973754448196E-3</c:v>
                </c:pt>
                <c:pt idx="291">
                  <c:v>2.33890641184275E-3</c:v>
                </c:pt>
                <c:pt idx="292">
                  <c:v>2.2639902423376899E-3</c:v>
                </c:pt>
                <c:pt idx="293">
                  <c:v>2.1585249973028898E-3</c:v>
                </c:pt>
                <c:pt idx="294">
                  <c:v>2.0410374047314002E-3</c:v>
                </c:pt>
                <c:pt idx="295">
                  <c:v>1.9677671812836799E-3</c:v>
                </c:pt>
                <c:pt idx="296">
                  <c:v>1.84058605811498E-3</c:v>
                </c:pt>
                <c:pt idx="297">
                  <c:v>1.8461682797755201E-3</c:v>
                </c:pt>
                <c:pt idx="298">
                  <c:v>1.8231554467316199E-3</c:v>
                </c:pt>
                <c:pt idx="299">
                  <c:v>1.78843846245129E-3</c:v>
                </c:pt>
                <c:pt idx="300">
                  <c:v>1.69552664382755E-3</c:v>
                </c:pt>
                <c:pt idx="301">
                  <c:v>1.79152657375817E-3</c:v>
                </c:pt>
                <c:pt idx="302">
                  <c:v>1.9788650422509898E-3</c:v>
                </c:pt>
                <c:pt idx="303">
                  <c:v>2.31295126952815E-3</c:v>
                </c:pt>
                <c:pt idx="304">
                  <c:v>2.6901415480438599E-3</c:v>
                </c:pt>
                <c:pt idx="305">
                  <c:v>3.1057605751231899E-3</c:v>
                </c:pt>
                <c:pt idx="306">
                  <c:v>3.42811143151335E-3</c:v>
                </c:pt>
                <c:pt idx="307">
                  <c:v>3.58099550320337E-3</c:v>
                </c:pt>
                <c:pt idx="308">
                  <c:v>3.8111718209183701E-3</c:v>
                </c:pt>
                <c:pt idx="309">
                  <c:v>4.0807062178182599E-3</c:v>
                </c:pt>
                <c:pt idx="310">
                  <c:v>4.4335478608735204E-3</c:v>
                </c:pt>
                <c:pt idx="311">
                  <c:v>4.8068750677165801E-3</c:v>
                </c:pt>
                <c:pt idx="312">
                  <c:v>4.8808532853826699E-3</c:v>
                </c:pt>
                <c:pt idx="313">
                  <c:v>5.0490709115877802E-3</c:v>
                </c:pt>
                <c:pt idx="314">
                  <c:v>5.1108532634808702E-3</c:v>
                </c:pt>
                <c:pt idx="315">
                  <c:v>5.0657477458321597E-3</c:v>
                </c:pt>
                <c:pt idx="316">
                  <c:v>4.79162712591344E-3</c:v>
                </c:pt>
                <c:pt idx="317">
                  <c:v>4.4662302347347202E-3</c:v>
                </c:pt>
                <c:pt idx="318">
                  <c:v>4.0374806108103003E-3</c:v>
                </c:pt>
                <c:pt idx="319">
                  <c:v>3.7430360414305E-3</c:v>
                </c:pt>
                <c:pt idx="320">
                  <c:v>3.5417493349682201E-3</c:v>
                </c:pt>
                <c:pt idx="321">
                  <c:v>3.4894553489465299E-3</c:v>
                </c:pt>
                <c:pt idx="322">
                  <c:v>3.4484837038275002E-3</c:v>
                </c:pt>
                <c:pt idx="323">
                  <c:v>3.47051992428864E-3</c:v>
                </c:pt>
                <c:pt idx="324">
                  <c:v>3.50806079701187E-3</c:v>
                </c:pt>
                <c:pt idx="325">
                  <c:v>3.5411939588621101E-3</c:v>
                </c:pt>
                <c:pt idx="326">
                  <c:v>3.5497050807388902E-3</c:v>
                </c:pt>
                <c:pt idx="327">
                  <c:v>3.4819415485891599E-3</c:v>
                </c:pt>
                <c:pt idx="328">
                  <c:v>3.4159147775368998E-3</c:v>
                </c:pt>
                <c:pt idx="329">
                  <c:v>3.2442868772323301E-3</c:v>
                </c:pt>
                <c:pt idx="330">
                  <c:v>3.2153895521996102E-3</c:v>
                </c:pt>
                <c:pt idx="331">
                  <c:v>3.25402673178615E-3</c:v>
                </c:pt>
                <c:pt idx="332">
                  <c:v>3.3271695674978899E-3</c:v>
                </c:pt>
                <c:pt idx="333">
                  <c:v>3.49751530718779E-3</c:v>
                </c:pt>
                <c:pt idx="334">
                  <c:v>3.5186010239580301E-3</c:v>
                </c:pt>
                <c:pt idx="335">
                  <c:v>3.5826455634734599E-3</c:v>
                </c:pt>
                <c:pt idx="336">
                  <c:v>3.6449610798066898E-3</c:v>
                </c:pt>
                <c:pt idx="337">
                  <c:v>3.65132675358663E-3</c:v>
                </c:pt>
                <c:pt idx="338">
                  <c:v>3.4673704852523001E-3</c:v>
                </c:pt>
                <c:pt idx="339">
                  <c:v>3.1609959209871002E-3</c:v>
                </c:pt>
                <c:pt idx="340">
                  <c:v>2.9237163186516999E-3</c:v>
                </c:pt>
                <c:pt idx="341">
                  <c:v>2.6043235508097199E-3</c:v>
                </c:pt>
                <c:pt idx="342">
                  <c:v>2.3091326068311901E-3</c:v>
                </c:pt>
                <c:pt idx="343">
                  <c:v>2.0723026148722601E-3</c:v>
                </c:pt>
                <c:pt idx="344">
                  <c:v>2.1724954407276601E-3</c:v>
                </c:pt>
                <c:pt idx="345">
                  <c:v>2.45449245421028E-3</c:v>
                </c:pt>
                <c:pt idx="346">
                  <c:v>2.6949444391910602E-3</c:v>
                </c:pt>
                <c:pt idx="347">
                  <c:v>2.7457688120879299E-3</c:v>
                </c:pt>
                <c:pt idx="348">
                  <c:v>2.6149853383300899E-3</c:v>
                </c:pt>
                <c:pt idx="349">
                  <c:v>2.4042900518269801E-3</c:v>
                </c:pt>
                <c:pt idx="350">
                  <c:v>2.2028769849798701E-3</c:v>
                </c:pt>
                <c:pt idx="351">
                  <c:v>1.9420609405098399E-3</c:v>
                </c:pt>
                <c:pt idx="352">
                  <c:v>1.56251304496278E-3</c:v>
                </c:pt>
                <c:pt idx="353">
                  <c:v>1.28469369374071E-3</c:v>
                </c:pt>
                <c:pt idx="354">
                  <c:v>1.08364610616549E-3</c:v>
                </c:pt>
                <c:pt idx="355">
                  <c:v>9.906649940190661E-4</c:v>
                </c:pt>
                <c:pt idx="356">
                  <c:v>9.5191281430651302E-4</c:v>
                </c:pt>
                <c:pt idx="357">
                  <c:v>8.7137116525824298E-4</c:v>
                </c:pt>
                <c:pt idx="358">
                  <c:v>8.7797288656947796E-4</c:v>
                </c:pt>
                <c:pt idx="359">
                  <c:v>8.2343423527430498E-4</c:v>
                </c:pt>
                <c:pt idx="360">
                  <c:v>8.5744507424020304E-4</c:v>
                </c:pt>
                <c:pt idx="361">
                  <c:v>9.1991023551549298E-4</c:v>
                </c:pt>
                <c:pt idx="362">
                  <c:v>1.0434079678106401E-3</c:v>
                </c:pt>
                <c:pt idx="363">
                  <c:v>1.23332037782875E-3</c:v>
                </c:pt>
                <c:pt idx="364">
                  <c:v>1.46584482860249E-3</c:v>
                </c:pt>
                <c:pt idx="365">
                  <c:v>1.6878239856044099E-3</c:v>
                </c:pt>
                <c:pt idx="366">
                  <c:v>2.0879397882664599E-3</c:v>
                </c:pt>
                <c:pt idx="367">
                  <c:v>2.4929766171651701E-3</c:v>
                </c:pt>
                <c:pt idx="368">
                  <c:v>2.7416954435426901E-3</c:v>
                </c:pt>
                <c:pt idx="369">
                  <c:v>2.8266787328862998E-3</c:v>
                </c:pt>
                <c:pt idx="370">
                  <c:v>2.6778336622393902E-3</c:v>
                </c:pt>
                <c:pt idx="371">
                  <c:v>2.50506479390152E-3</c:v>
                </c:pt>
                <c:pt idx="372">
                  <c:v>2.3240863344409402E-3</c:v>
                </c:pt>
                <c:pt idx="373">
                  <c:v>1.9830523134631598E-3</c:v>
                </c:pt>
                <c:pt idx="374">
                  <c:v>1.9065578668397199E-3</c:v>
                </c:pt>
                <c:pt idx="375">
                  <c:v>1.93900781180114E-3</c:v>
                </c:pt>
                <c:pt idx="376">
                  <c:v>2.1552764850899199E-3</c:v>
                </c:pt>
                <c:pt idx="377">
                  <c:v>2.2569830996095001E-3</c:v>
                </c:pt>
                <c:pt idx="378">
                  <c:v>2.3538192417409498E-3</c:v>
                </c:pt>
                <c:pt idx="379">
                  <c:v>2.4983535076369499E-3</c:v>
                </c:pt>
                <c:pt idx="380">
                  <c:v>2.7416225475790802E-3</c:v>
                </c:pt>
                <c:pt idx="381">
                  <c:v>2.9611476009893901E-3</c:v>
                </c:pt>
                <c:pt idx="382">
                  <c:v>3.0132615402441898E-3</c:v>
                </c:pt>
                <c:pt idx="383">
                  <c:v>2.98471939747886E-3</c:v>
                </c:pt>
                <c:pt idx="384">
                  <c:v>2.8365311981486999E-3</c:v>
                </c:pt>
                <c:pt idx="385">
                  <c:v>2.6441434842440501E-3</c:v>
                </c:pt>
                <c:pt idx="386">
                  <c:v>2.4396904048514102E-3</c:v>
                </c:pt>
                <c:pt idx="387">
                  <c:v>2.3300873943796802E-3</c:v>
                </c:pt>
                <c:pt idx="388">
                  <c:v>2.2224689052734899E-3</c:v>
                </c:pt>
                <c:pt idx="389">
                  <c:v>2.1691941645395601E-3</c:v>
                </c:pt>
                <c:pt idx="390">
                  <c:v>2.1773074771335799E-3</c:v>
                </c:pt>
                <c:pt idx="391">
                  <c:v>2.4382924762811199E-3</c:v>
                </c:pt>
                <c:pt idx="392">
                  <c:v>2.7981992565651601E-3</c:v>
                </c:pt>
                <c:pt idx="393">
                  <c:v>3.1130702709010402E-3</c:v>
                </c:pt>
                <c:pt idx="394">
                  <c:v>3.50119901571414E-3</c:v>
                </c:pt>
                <c:pt idx="395">
                  <c:v>3.6150716324819198E-3</c:v>
                </c:pt>
                <c:pt idx="396">
                  <c:v>3.8388047627494399E-3</c:v>
                </c:pt>
                <c:pt idx="397">
                  <c:v>4.0219452859527102E-3</c:v>
                </c:pt>
                <c:pt idx="398">
                  <c:v>4.1254358610044398E-3</c:v>
                </c:pt>
                <c:pt idx="399">
                  <c:v>4.2136732939442399E-3</c:v>
                </c:pt>
                <c:pt idx="400">
                  <c:v>4.32393805635122E-3</c:v>
                </c:pt>
                <c:pt idx="401">
                  <c:v>4.6000311042952201E-3</c:v>
                </c:pt>
                <c:pt idx="402">
                  <c:v>4.7934098239973098E-3</c:v>
                </c:pt>
                <c:pt idx="403">
                  <c:v>4.9509989113473802E-3</c:v>
                </c:pt>
                <c:pt idx="404">
                  <c:v>4.7741656136393801E-3</c:v>
                </c:pt>
                <c:pt idx="405">
                  <c:v>4.6654752887732099E-3</c:v>
                </c:pt>
                <c:pt idx="406">
                  <c:v>4.4783055612875504E-3</c:v>
                </c:pt>
                <c:pt idx="407">
                  <c:v>4.3436875088397799E-3</c:v>
                </c:pt>
                <c:pt idx="408">
                  <c:v>4.4322540767956402E-3</c:v>
                </c:pt>
                <c:pt idx="409">
                  <c:v>4.4824387317225298E-3</c:v>
                </c:pt>
                <c:pt idx="410">
                  <c:v>4.5530399411521701E-3</c:v>
                </c:pt>
                <c:pt idx="411">
                  <c:v>4.6685101053711301E-3</c:v>
                </c:pt>
                <c:pt idx="412">
                  <c:v>4.8178617827914997E-3</c:v>
                </c:pt>
                <c:pt idx="413">
                  <c:v>4.82622696409206E-3</c:v>
                </c:pt>
                <c:pt idx="414">
                  <c:v>4.7754066081776101E-3</c:v>
                </c:pt>
                <c:pt idx="415">
                  <c:v>4.6394484352843502E-3</c:v>
                </c:pt>
                <c:pt idx="416">
                  <c:v>4.6342347578409099E-3</c:v>
                </c:pt>
                <c:pt idx="417">
                  <c:v>4.67322574631562E-3</c:v>
                </c:pt>
                <c:pt idx="418">
                  <c:v>4.8458437865052401E-3</c:v>
                </c:pt>
                <c:pt idx="419">
                  <c:v>5.00846634454269E-3</c:v>
                </c:pt>
                <c:pt idx="420">
                  <c:v>5.1710524276344701E-3</c:v>
                </c:pt>
                <c:pt idx="421">
                  <c:v>5.2392317035087899E-3</c:v>
                </c:pt>
                <c:pt idx="422">
                  <c:v>4.9151820581970198E-3</c:v>
                </c:pt>
                <c:pt idx="423">
                  <c:v>4.55487122240538E-3</c:v>
                </c:pt>
                <c:pt idx="424">
                  <c:v>4.05624810261944E-3</c:v>
                </c:pt>
                <c:pt idx="425">
                  <c:v>3.6443565720199701E-3</c:v>
                </c:pt>
                <c:pt idx="426">
                  <c:v>3.50250610858919E-3</c:v>
                </c:pt>
                <c:pt idx="427">
                  <c:v>3.5332844565617002E-3</c:v>
                </c:pt>
                <c:pt idx="428">
                  <c:v>3.6810442981794799E-3</c:v>
                </c:pt>
                <c:pt idx="429">
                  <c:v>4.0725178407302002E-3</c:v>
                </c:pt>
                <c:pt idx="430">
                  <c:v>4.33962427684871E-3</c:v>
                </c:pt>
                <c:pt idx="431">
                  <c:v>4.5384518112291401E-3</c:v>
                </c:pt>
                <c:pt idx="432">
                  <c:v>4.5351097966571203E-3</c:v>
                </c:pt>
                <c:pt idx="433">
                  <c:v>4.6575407661400697E-3</c:v>
                </c:pt>
                <c:pt idx="434">
                  <c:v>4.5825577144922598E-3</c:v>
                </c:pt>
                <c:pt idx="435">
                  <c:v>4.5756355236628802E-3</c:v>
                </c:pt>
                <c:pt idx="436">
                  <c:v>4.9007576972677396E-3</c:v>
                </c:pt>
                <c:pt idx="437">
                  <c:v>5.3125130538672297E-3</c:v>
                </c:pt>
                <c:pt idx="438">
                  <c:v>5.55432479989769E-3</c:v>
                </c:pt>
                <c:pt idx="439">
                  <c:v>5.4652922160912899E-3</c:v>
                </c:pt>
                <c:pt idx="440">
                  <c:v>5.0610993169202603E-3</c:v>
                </c:pt>
                <c:pt idx="441">
                  <c:v>4.6890237819432303E-3</c:v>
                </c:pt>
                <c:pt idx="442">
                  <c:v>4.4448584939254902E-3</c:v>
                </c:pt>
                <c:pt idx="443">
                  <c:v>4.3338795144241297E-3</c:v>
                </c:pt>
                <c:pt idx="444">
                  <c:v>4.3826139315761301E-3</c:v>
                </c:pt>
                <c:pt idx="445">
                  <c:v>4.5500314021962697E-3</c:v>
                </c:pt>
                <c:pt idx="446">
                  <c:v>4.5100391905337897E-3</c:v>
                </c:pt>
                <c:pt idx="447">
                  <c:v>4.3990538478859602E-3</c:v>
                </c:pt>
                <c:pt idx="448">
                  <c:v>4.1780207361943799E-3</c:v>
                </c:pt>
                <c:pt idx="449">
                  <c:v>4.1680839722847496E-3</c:v>
                </c:pt>
                <c:pt idx="450">
                  <c:v>4.5028135241675302E-3</c:v>
                </c:pt>
                <c:pt idx="451">
                  <c:v>4.85050183956383E-3</c:v>
                </c:pt>
                <c:pt idx="452">
                  <c:v>5.1285453579604798E-3</c:v>
                </c:pt>
                <c:pt idx="453">
                  <c:v>5.1396438531098598E-3</c:v>
                </c:pt>
                <c:pt idx="454">
                  <c:v>4.8863392845807903E-3</c:v>
                </c:pt>
                <c:pt idx="455">
                  <c:v>4.8616156580540901E-3</c:v>
                </c:pt>
                <c:pt idx="456">
                  <c:v>5.1354750864952003E-3</c:v>
                </c:pt>
                <c:pt idx="457">
                  <c:v>5.6676226932758202E-3</c:v>
                </c:pt>
                <c:pt idx="458">
                  <c:v>6.0570292516705796E-3</c:v>
                </c:pt>
                <c:pt idx="459">
                  <c:v>6.2504138039665797E-3</c:v>
                </c:pt>
                <c:pt idx="460">
                  <c:v>6.6484866524273798E-3</c:v>
                </c:pt>
                <c:pt idx="461">
                  <c:v>7.3782133850225301E-3</c:v>
                </c:pt>
                <c:pt idx="462">
                  <c:v>8.36249810698814E-3</c:v>
                </c:pt>
                <c:pt idx="463">
                  <c:v>8.7716453561889791E-3</c:v>
                </c:pt>
                <c:pt idx="464">
                  <c:v>9.8716752956095298E-3</c:v>
                </c:pt>
                <c:pt idx="465">
                  <c:v>1.1190348801968E-2</c:v>
                </c:pt>
                <c:pt idx="466">
                  <c:v>1.19123771073254E-2</c:v>
                </c:pt>
                <c:pt idx="467">
                  <c:v>1.42958063566915E-2</c:v>
                </c:pt>
                <c:pt idx="468">
                  <c:v>1.6238836084470701E-2</c:v>
                </c:pt>
                <c:pt idx="469">
                  <c:v>1.72927071091536E-2</c:v>
                </c:pt>
                <c:pt idx="470">
                  <c:v>1.9443094116152401E-2</c:v>
                </c:pt>
                <c:pt idx="471">
                  <c:v>2.05868901069815E-2</c:v>
                </c:pt>
                <c:pt idx="472">
                  <c:v>2.1814855442042098E-2</c:v>
                </c:pt>
                <c:pt idx="473">
                  <c:v>2.4452775277958E-2</c:v>
                </c:pt>
                <c:pt idx="474">
                  <c:v>2.7275688928982401E-2</c:v>
                </c:pt>
                <c:pt idx="475">
                  <c:v>2.8794209130618899E-2</c:v>
                </c:pt>
                <c:pt idx="476">
                  <c:v>3.2101467328554997E-2</c:v>
                </c:pt>
                <c:pt idx="477">
                  <c:v>3.3892627979655698E-2</c:v>
                </c:pt>
                <c:pt idx="478">
                  <c:v>3.7767138133744799E-2</c:v>
                </c:pt>
                <c:pt idx="479">
                  <c:v>3.9894792521869199E-2</c:v>
                </c:pt>
                <c:pt idx="480">
                  <c:v>4.2141500452188299E-2</c:v>
                </c:pt>
                <c:pt idx="481">
                  <c:v>4.4512550199209001E-2</c:v>
                </c:pt>
                <c:pt idx="482">
                  <c:v>4.70042066745874E-2</c:v>
                </c:pt>
                <c:pt idx="483">
                  <c:v>4.9603346816860301E-2</c:v>
                </c:pt>
                <c:pt idx="484">
                  <c:v>5.2328973203563903E-2</c:v>
                </c:pt>
                <c:pt idx="485">
                  <c:v>5.5177805117972899E-2</c:v>
                </c:pt>
                <c:pt idx="486">
                  <c:v>5.8129682755880097E-2</c:v>
                </c:pt>
                <c:pt idx="487">
                  <c:v>6.1201485784182802E-2</c:v>
                </c:pt>
                <c:pt idx="488">
                  <c:v>6.4419472735549599E-2</c:v>
                </c:pt>
                <c:pt idx="489">
                  <c:v>6.7776611191251293E-2</c:v>
                </c:pt>
                <c:pt idx="490">
                  <c:v>7.1266780851365397E-2</c:v>
                </c:pt>
                <c:pt idx="491">
                  <c:v>7.4909727834186798E-2</c:v>
                </c:pt>
                <c:pt idx="492">
                  <c:v>7.8712603011079393E-2</c:v>
                </c:pt>
                <c:pt idx="493">
                  <c:v>8.2663105711899096E-2</c:v>
                </c:pt>
                <c:pt idx="494">
                  <c:v>8.6749193146152606E-2</c:v>
                </c:pt>
                <c:pt idx="495">
                  <c:v>9.0981848338576907E-2</c:v>
                </c:pt>
                <c:pt idx="496">
                  <c:v>9.5349190765834396E-2</c:v>
                </c:pt>
                <c:pt idx="497">
                  <c:v>9.9842358908241696E-2</c:v>
                </c:pt>
                <c:pt idx="498">
                  <c:v>0.104476087799367</c:v>
                </c:pt>
                <c:pt idx="499">
                  <c:v>0.109267183745883</c:v>
                </c:pt>
                <c:pt idx="500">
                  <c:v>0.114219206207699</c:v>
                </c:pt>
                <c:pt idx="501">
                  <c:v>0.119346517118915</c:v>
                </c:pt>
                <c:pt idx="502">
                  <c:v>0.12464377061505801</c:v>
                </c:pt>
                <c:pt idx="503">
                  <c:v>0.13009112128966599</c:v>
                </c:pt>
                <c:pt idx="504">
                  <c:v>0.13566327163422801</c:v>
                </c:pt>
                <c:pt idx="505">
                  <c:v>0.141369473781013</c:v>
                </c:pt>
                <c:pt idx="506">
                  <c:v>0.147232752116874</c:v>
                </c:pt>
                <c:pt idx="507">
                  <c:v>0.15323930732900101</c:v>
                </c:pt>
                <c:pt idx="508">
                  <c:v>0.159372013390843</c:v>
                </c:pt>
                <c:pt idx="509">
                  <c:v>0.16564952043824899</c:v>
                </c:pt>
                <c:pt idx="510">
                  <c:v>0.17208751986780699</c:v>
                </c:pt>
                <c:pt idx="511">
                  <c:v>0.17867198442698801</c:v>
                </c:pt>
                <c:pt idx="512">
                  <c:v>0.18537778012567599</c:v>
                </c:pt>
                <c:pt idx="513">
                  <c:v>0.192262517293212</c:v>
                </c:pt>
                <c:pt idx="514">
                  <c:v>0.19935077979108901</c:v>
                </c:pt>
                <c:pt idx="515">
                  <c:v>0.20663269475749299</c:v>
                </c:pt>
                <c:pt idx="516">
                  <c:v>0.21409775602793299</c:v>
                </c:pt>
                <c:pt idx="517">
                  <c:v>0.22174024091033601</c:v>
                </c:pt>
                <c:pt idx="518">
                  <c:v>0.22955663070656099</c:v>
                </c:pt>
                <c:pt idx="519">
                  <c:v>0.237546252574977</c:v>
                </c:pt>
                <c:pt idx="520">
                  <c:v>0.24569941227598899</c:v>
                </c:pt>
                <c:pt idx="521">
                  <c:v>0.25401654381330602</c:v>
                </c:pt>
                <c:pt idx="522">
                  <c:v>0.26252527739654902</c:v>
                </c:pt>
                <c:pt idx="523">
                  <c:v>0.27124924548437601</c:v>
                </c:pt>
                <c:pt idx="524">
                  <c:v>0.28018821104324099</c:v>
                </c:pt>
                <c:pt idx="525">
                  <c:v>0.28932133128001197</c:v>
                </c:pt>
                <c:pt idx="526">
                  <c:v>0.29862471225248599</c:v>
                </c:pt>
                <c:pt idx="527">
                  <c:v>0.30809335318297498</c:v>
                </c:pt>
                <c:pt idx="528">
                  <c:v>0.317731918559719</c:v>
                </c:pt>
                <c:pt idx="529">
                  <c:v>0.32753349502922902</c:v>
                </c:pt>
                <c:pt idx="530">
                  <c:v>0.33748675039202802</c:v>
                </c:pt>
                <c:pt idx="531">
                  <c:v>0.347597270713149</c:v>
                </c:pt>
                <c:pt idx="532">
                  <c:v>0.35784639686305802</c:v>
                </c:pt>
                <c:pt idx="533">
                  <c:v>0.36822253189146698</c:v>
                </c:pt>
                <c:pt idx="534">
                  <c:v>0.37873169116137601</c:v>
                </c:pt>
                <c:pt idx="535">
                  <c:v>0.38936642661126403</c:v>
                </c:pt>
                <c:pt idx="536">
                  <c:v>0.40011128703550097</c:v>
                </c:pt>
                <c:pt idx="537">
                  <c:v>0.41093414064177203</c:v>
                </c:pt>
                <c:pt idx="538">
                  <c:v>0.42185162268773901</c:v>
                </c:pt>
                <c:pt idx="539">
                  <c:v>0.43288255178517698</c:v>
                </c:pt>
                <c:pt idx="540">
                  <c:v>0.444026173308467</c:v>
                </c:pt>
                <c:pt idx="541">
                  <c:v>0.45528685687856102</c:v>
                </c:pt>
                <c:pt idx="542">
                  <c:v>0.46664746806625501</c:v>
                </c:pt>
                <c:pt idx="543">
                  <c:v>0.47808116514744697</c:v>
                </c:pt>
                <c:pt idx="544">
                  <c:v>0.48956886404005001</c:v>
                </c:pt>
                <c:pt idx="545">
                  <c:v>0.50110151131538905</c:v>
                </c:pt>
                <c:pt idx="546">
                  <c:v>0.51270121377364797</c:v>
                </c:pt>
                <c:pt idx="547">
                  <c:v>0.52436619578900001</c:v>
                </c:pt>
                <c:pt idx="548">
                  <c:v>0.53608598555456899</c:v>
                </c:pt>
                <c:pt idx="549">
                  <c:v>0.54784857351042304</c:v>
                </c:pt>
                <c:pt idx="550">
                  <c:v>0.55965894956969098</c:v>
                </c:pt>
                <c:pt idx="551">
                  <c:v>0.57148259040815796</c:v>
                </c:pt>
                <c:pt idx="552">
                  <c:v>0.58329887010329395</c:v>
                </c:pt>
                <c:pt idx="553">
                  <c:v>0.59509801933991602</c:v>
                </c:pt>
                <c:pt idx="554">
                  <c:v>0.60687046496802699</c:v>
                </c:pt>
                <c:pt idx="555">
                  <c:v>0.61861034485439603</c:v>
                </c:pt>
                <c:pt idx="556">
                  <c:v>0.63032164634212695</c:v>
                </c:pt>
                <c:pt idx="557">
                  <c:v>0.64198092180476496</c:v>
                </c:pt>
                <c:pt idx="558">
                  <c:v>0.653567012034735</c:v>
                </c:pt>
                <c:pt idx="559">
                  <c:v>0.66504023279389002</c:v>
                </c:pt>
                <c:pt idx="560">
                  <c:v>0.67641427386145403</c:v>
                </c:pt>
                <c:pt idx="561">
                  <c:v>0.68770900283421899</c:v>
                </c:pt>
                <c:pt idx="562">
                  <c:v>0.698916376246564</c:v>
                </c:pt>
                <c:pt idx="563">
                  <c:v>0.71002699276895098</c:v>
                </c:pt>
                <c:pt idx="564">
                  <c:v>0.72103104002366103</c:v>
                </c:pt>
                <c:pt idx="565">
                  <c:v>0.73193102882932704</c:v>
                </c:pt>
                <c:pt idx="566">
                  <c:v>0.74270847549389096</c:v>
                </c:pt>
                <c:pt idx="567">
                  <c:v>0.75337092861049004</c:v>
                </c:pt>
                <c:pt idx="568">
                  <c:v>0.76394024265447702</c:v>
                </c:pt>
                <c:pt idx="569">
                  <c:v>0.77442191878764999</c:v>
                </c:pt>
                <c:pt idx="570">
                  <c:v>0.78477737782947499</c:v>
                </c:pt>
                <c:pt idx="571">
                  <c:v>0.79496762283651901</c:v>
                </c:pt>
                <c:pt idx="572">
                  <c:v>0.80497558738186603</c:v>
                </c:pt>
                <c:pt idx="573">
                  <c:v>0.81481812247961605</c:v>
                </c:pt>
                <c:pt idx="574">
                  <c:v>0.82447662884807704</c:v>
                </c:pt>
                <c:pt idx="575">
                  <c:v>0.83391726367637198</c:v>
                </c:pt>
                <c:pt idx="576">
                  <c:v>0.84315456191056704</c:v>
                </c:pt>
                <c:pt idx="577">
                  <c:v>0.85218209650660903</c:v>
                </c:pt>
                <c:pt idx="578">
                  <c:v>0.86097979497661403</c:v>
                </c:pt>
                <c:pt idx="579">
                  <c:v>0.86954086598410496</c:v>
                </c:pt>
                <c:pt idx="580">
                  <c:v>0.87786910687852204</c:v>
                </c:pt>
                <c:pt idx="581">
                  <c:v>0.88595203664359101</c:v>
                </c:pt>
                <c:pt idx="582">
                  <c:v>0.89377880442157598</c:v>
                </c:pt>
                <c:pt idx="583">
                  <c:v>0.90134336114262203</c:v>
                </c:pt>
                <c:pt idx="584">
                  <c:v>0.90864055522708698</c:v>
                </c:pt>
                <c:pt idx="585">
                  <c:v>0.91564342354504002</c:v>
                </c:pt>
                <c:pt idx="586">
                  <c:v>0.92236050578928197</c:v>
                </c:pt>
                <c:pt idx="587">
                  <c:v>0.92879373457273195</c:v>
                </c:pt>
                <c:pt idx="588">
                  <c:v>0.93491070385356201</c:v>
                </c:pt>
                <c:pt idx="589">
                  <c:v>0.94072615199661902</c:v>
                </c:pt>
                <c:pt idx="590">
                  <c:v>0.94628045442755804</c:v>
                </c:pt>
                <c:pt idx="591">
                  <c:v>0.95159029814892704</c:v>
                </c:pt>
                <c:pt idx="592">
                  <c:v>0.95664439097211895</c:v>
                </c:pt>
                <c:pt idx="593">
                  <c:v>0.96143459230685402</c:v>
                </c:pt>
                <c:pt idx="594">
                  <c:v>0.965956519351447</c:v>
                </c:pt>
                <c:pt idx="595">
                  <c:v>0.97018300522415402</c:v>
                </c:pt>
                <c:pt idx="596">
                  <c:v>0.97409869033725105</c:v>
                </c:pt>
                <c:pt idx="597">
                  <c:v>0.97770154532929099</c:v>
                </c:pt>
                <c:pt idx="598">
                  <c:v>0.981005592255079</c:v>
                </c:pt>
                <c:pt idx="599">
                  <c:v>0.98404115554588401</c:v>
                </c:pt>
                <c:pt idx="600">
                  <c:v>0.98680130378226405</c:v>
                </c:pt>
                <c:pt idx="601">
                  <c:v>0.98925966704499202</c:v>
                </c:pt>
                <c:pt idx="602">
                  <c:v>0.99142927720745899</c:v>
                </c:pt>
                <c:pt idx="603">
                  <c:v>0.99332798892313501</c:v>
                </c:pt>
                <c:pt idx="604">
                  <c:v>0.99497052123834395</c:v>
                </c:pt>
                <c:pt idx="605">
                  <c:v>0.99638355489195296</c:v>
                </c:pt>
                <c:pt idx="606">
                  <c:v>0.99757061917974099</c:v>
                </c:pt>
                <c:pt idx="607">
                  <c:v>0.99924464349060804</c:v>
                </c:pt>
                <c:pt idx="608">
                  <c:v>0.99973265055786698</c:v>
                </c:pt>
                <c:pt idx="609">
                  <c:v>1</c:v>
                </c:pt>
                <c:pt idx="610">
                  <c:v>0.99878377669170604</c:v>
                </c:pt>
                <c:pt idx="611">
                  <c:v>0.998021277867711</c:v>
                </c:pt>
                <c:pt idx="612">
                  <c:v>0.99601680218670896</c:v>
                </c:pt>
                <c:pt idx="613">
                  <c:v>0.99337428388261095</c:v>
                </c:pt>
                <c:pt idx="614">
                  <c:v>0.99179750663570299</c:v>
                </c:pt>
                <c:pt idx="615">
                  <c:v>0.99004508650172496</c:v>
                </c:pt>
                <c:pt idx="616">
                  <c:v>0.98812223402042698</c:v>
                </c:pt>
                <c:pt idx="617">
                  <c:v>0.98602680797779296</c:v>
                </c:pt>
                <c:pt idx="618">
                  <c:v>0.98377531035602395</c:v>
                </c:pt>
                <c:pt idx="619">
                  <c:v>0.98137133258792697</c:v>
                </c:pt>
                <c:pt idx="620">
                  <c:v>0.97881907177812399</c:v>
                </c:pt>
                <c:pt idx="621">
                  <c:v>0.97613139641898605</c:v>
                </c:pt>
                <c:pt idx="622">
                  <c:v>0.97331242152503805</c:v>
                </c:pt>
                <c:pt idx="623">
                  <c:v>0.97035761254060304</c:v>
                </c:pt>
                <c:pt idx="624">
                  <c:v>0.96724053987953396</c:v>
                </c:pt>
                <c:pt idx="625">
                  <c:v>0.96397459993849199</c:v>
                </c:pt>
                <c:pt idx="626">
                  <c:v>0.96058724462434697</c:v>
                </c:pt>
                <c:pt idx="627">
                  <c:v>0.95708821451493697</c:v>
                </c:pt>
                <c:pt idx="628">
                  <c:v>0.95347407539835705</c:v>
                </c:pt>
                <c:pt idx="629">
                  <c:v>0.94973780852580103</c:v>
                </c:pt>
                <c:pt idx="630">
                  <c:v>0.94587547562416396</c:v>
                </c:pt>
                <c:pt idx="631">
                  <c:v>0.94191408414633104</c:v>
                </c:pt>
                <c:pt idx="632">
                  <c:v>0.93784346176085498</c:v>
                </c:pt>
                <c:pt idx="633">
                  <c:v>0.93366843085379503</c:v>
                </c:pt>
                <c:pt idx="634">
                  <c:v>0.92940064969534597</c:v>
                </c:pt>
                <c:pt idx="635">
                  <c:v>0.92503740573803706</c:v>
                </c:pt>
                <c:pt idx="636">
                  <c:v>0.92059010841231803</c:v>
                </c:pt>
                <c:pt idx="637">
                  <c:v>0.91605692486811696</c:v>
                </c:pt>
                <c:pt idx="638">
                  <c:v>0.91143036548354095</c:v>
                </c:pt>
                <c:pt idx="639">
                  <c:v>0.90671130350093299</c:v>
                </c:pt>
                <c:pt idx="640">
                  <c:v>0.901905949526846</c:v>
                </c:pt>
                <c:pt idx="641">
                  <c:v>0.89699379063307605</c:v>
                </c:pt>
                <c:pt idx="642">
                  <c:v>0.89195579427531801</c:v>
                </c:pt>
                <c:pt idx="643">
                  <c:v>0.88679536701019801</c:v>
                </c:pt>
                <c:pt idx="644">
                  <c:v>0.88152591155343596</c:v>
                </c:pt>
                <c:pt idx="645">
                  <c:v>0.87611643634277703</c:v>
                </c:pt>
                <c:pt idx="646">
                  <c:v>0.87057936241442802</c:v>
                </c:pt>
                <c:pt idx="647">
                  <c:v>0.86494267748743703</c:v>
                </c:pt>
                <c:pt idx="648">
                  <c:v>0.85918998077664699</c:v>
                </c:pt>
                <c:pt idx="649">
                  <c:v>0.85330007028977095</c:v>
                </c:pt>
                <c:pt idx="650">
                  <c:v>0.84727995278083201</c:v>
                </c:pt>
                <c:pt idx="651">
                  <c:v>0.84115961829932795</c:v>
                </c:pt>
                <c:pt idx="652">
                  <c:v>0.83495985189528099</c:v>
                </c:pt>
                <c:pt idx="653">
                  <c:v>0.82866946078681902</c:v>
                </c:pt>
                <c:pt idx="654">
                  <c:v>0.82226734920183697</c:v>
                </c:pt>
                <c:pt idx="655">
                  <c:v>0.81573724714184603</c:v>
                </c:pt>
                <c:pt idx="656">
                  <c:v>0.80909569260786696</c:v>
                </c:pt>
                <c:pt idx="657">
                  <c:v>0.80237115225241795</c:v>
                </c:pt>
                <c:pt idx="658">
                  <c:v>0.79558624275449297</c:v>
                </c:pt>
                <c:pt idx="659">
                  <c:v>0.78876092180699098</c:v>
                </c:pt>
                <c:pt idx="660">
                  <c:v>0.78188460141204497</c:v>
                </c:pt>
                <c:pt idx="661">
                  <c:v>0.774949601501151</c:v>
                </c:pt>
                <c:pt idx="662">
                  <c:v>0.76795614074766705</c:v>
                </c:pt>
                <c:pt idx="663">
                  <c:v>0.760922003862054</c:v>
                </c:pt>
                <c:pt idx="664">
                  <c:v>0.75384673027162896</c:v>
                </c:pt>
                <c:pt idx="665">
                  <c:v>0.74671245890175297</c:v>
                </c:pt>
                <c:pt idx="666">
                  <c:v>0.739507641080973</c:v>
                </c:pt>
                <c:pt idx="667">
                  <c:v>0.73224791764117503</c:v>
                </c:pt>
                <c:pt idx="668">
                  <c:v>0.72495753084905701</c:v>
                </c:pt>
                <c:pt idx="669">
                  <c:v>0.71765614289276003</c:v>
                </c:pt>
                <c:pt idx="670">
                  <c:v>0.71034865802402403</c:v>
                </c:pt>
                <c:pt idx="671">
                  <c:v>0.70303981634679402</c:v>
                </c:pt>
                <c:pt idx="672">
                  <c:v>0.69573073853044098</c:v>
                </c:pt>
                <c:pt idx="673">
                  <c:v>0.68842723711572695</c:v>
                </c:pt>
                <c:pt idx="674">
                  <c:v>0.68113330211008005</c:v>
                </c:pt>
                <c:pt idx="675">
                  <c:v>0.67385603846319397</c:v>
                </c:pt>
                <c:pt idx="676">
                  <c:v>0.66658111595374103</c:v>
                </c:pt>
                <c:pt idx="677">
                  <c:v>0.659278870861017</c:v>
                </c:pt>
                <c:pt idx="678">
                  <c:v>0.65196281694426905</c:v>
                </c:pt>
                <c:pt idx="679">
                  <c:v>0.64466448304882396</c:v>
                </c:pt>
                <c:pt idx="680">
                  <c:v>0.63737398758659802</c:v>
                </c:pt>
                <c:pt idx="681">
                  <c:v>0.63009133595844702</c:v>
                </c:pt>
                <c:pt idx="682">
                  <c:v>0.62282463118130604</c:v>
                </c:pt>
                <c:pt idx="683">
                  <c:v>0.61554816704513104</c:v>
                </c:pt>
                <c:pt idx="684">
                  <c:v>0.60822754077544405</c:v>
                </c:pt>
                <c:pt idx="685">
                  <c:v>0.60089790073105698</c:v>
                </c:pt>
                <c:pt idx="686">
                  <c:v>0.59360988320989705</c:v>
                </c:pt>
                <c:pt idx="687">
                  <c:v>0.58636920614844101</c:v>
                </c:pt>
                <c:pt idx="688">
                  <c:v>0.57919051989556003</c:v>
                </c:pt>
                <c:pt idx="689">
                  <c:v>0.572096089214713</c:v>
                </c:pt>
                <c:pt idx="690">
                  <c:v>0.56508638941146005</c:v>
                </c:pt>
                <c:pt idx="691">
                  <c:v>0.558155414938316</c:v>
                </c:pt>
                <c:pt idx="692">
                  <c:v>0.55127637268067797</c:v>
                </c:pt>
                <c:pt idx="693">
                  <c:v>0.544427081606083</c:v>
                </c:pt>
                <c:pt idx="694">
                  <c:v>0.53761183793952105</c:v>
                </c:pt>
                <c:pt idx="695">
                  <c:v>0.53084573717927697</c:v>
                </c:pt>
                <c:pt idx="696">
                  <c:v>0.52409622257310295</c:v>
                </c:pt>
                <c:pt idx="697">
                  <c:v>0.51736132260043999</c:v>
                </c:pt>
                <c:pt idx="698">
                  <c:v>0.51068426603844597</c:v>
                </c:pt>
                <c:pt idx="699">
                  <c:v>0.50406723772860196</c:v>
                </c:pt>
                <c:pt idx="700">
                  <c:v>0.49750688501120399</c:v>
                </c:pt>
                <c:pt idx="701">
                  <c:v>0.49100965795030499</c:v>
                </c:pt>
                <c:pt idx="702">
                  <c:v>0.48456437443689798</c:v>
                </c:pt>
                <c:pt idx="703">
                  <c:v>0.47816420114283897</c:v>
                </c:pt>
                <c:pt idx="704">
                  <c:v>0.47180501823410598</c:v>
                </c:pt>
                <c:pt idx="705">
                  <c:v>0.46546806954358599</c:v>
                </c:pt>
                <c:pt idx="706">
                  <c:v>0.45917095246233403</c:v>
                </c:pt>
                <c:pt idx="707">
                  <c:v>0.45295676442745603</c:v>
                </c:pt>
                <c:pt idx="708">
                  <c:v>0.44685809192993797</c:v>
                </c:pt>
                <c:pt idx="709">
                  <c:v>0.44085440468522002</c:v>
                </c:pt>
                <c:pt idx="710">
                  <c:v>0.434917144473912</c:v>
                </c:pt>
                <c:pt idx="711">
                  <c:v>0.429027933168455</c:v>
                </c:pt>
                <c:pt idx="712">
                  <c:v>0.42320036142249201</c:v>
                </c:pt>
                <c:pt idx="713">
                  <c:v>0.417449732221152</c:v>
                </c:pt>
                <c:pt idx="714">
                  <c:v>0.411766449092548</c:v>
                </c:pt>
                <c:pt idx="715">
                  <c:v>0.40616536214320798</c:v>
                </c:pt>
                <c:pt idx="716">
                  <c:v>0.40064776607723201</c:v>
                </c:pt>
                <c:pt idx="717">
                  <c:v>0.39519533279052799</c:v>
                </c:pt>
                <c:pt idx="718">
                  <c:v>0.38979628889909101</c:v>
                </c:pt>
                <c:pt idx="719">
                  <c:v>0.384428146108172</c:v>
                </c:pt>
                <c:pt idx="720">
                  <c:v>0.37909556282970702</c:v>
                </c:pt>
                <c:pt idx="721">
                  <c:v>0.37382017562564501</c:v>
                </c:pt>
                <c:pt idx="722">
                  <c:v>0.36860734945734303</c:v>
                </c:pt>
                <c:pt idx="723">
                  <c:v>0.36346828896135103</c:v>
                </c:pt>
                <c:pt idx="724">
                  <c:v>0.35839742947957698</c:v>
                </c:pt>
                <c:pt idx="725">
                  <c:v>0.35338298265115597</c:v>
                </c:pt>
                <c:pt idx="726">
                  <c:v>0.34841485731761501</c:v>
                </c:pt>
                <c:pt idx="727">
                  <c:v>0.34348614825176899</c:v>
                </c:pt>
                <c:pt idx="728">
                  <c:v>0.33858651535217099</c:v>
                </c:pt>
                <c:pt idx="729">
                  <c:v>0.33372895628617899</c:v>
                </c:pt>
                <c:pt idx="730">
                  <c:v>0.32892960382862402</c:v>
                </c:pt>
                <c:pt idx="731">
                  <c:v>0.32418595909568099</c:v>
                </c:pt>
                <c:pt idx="732">
                  <c:v>0.31948386318025002</c:v>
                </c:pt>
                <c:pt idx="733">
                  <c:v>0.31481019573453201</c:v>
                </c:pt>
                <c:pt idx="734">
                  <c:v>0.31019023058110401</c:v>
                </c:pt>
                <c:pt idx="735">
                  <c:v>0.30562836272008698</c:v>
                </c:pt>
                <c:pt idx="736">
                  <c:v>0.30111820316357502</c:v>
                </c:pt>
                <c:pt idx="737">
                  <c:v>0.29665856393142198</c:v>
                </c:pt>
                <c:pt idx="738">
                  <c:v>0.29226674558168397</c:v>
                </c:pt>
                <c:pt idx="739">
                  <c:v>0.28795771178010199</c:v>
                </c:pt>
                <c:pt idx="740">
                  <c:v>0.283725895673199</c:v>
                </c:pt>
                <c:pt idx="741">
                  <c:v>0.27955264195589502</c:v>
                </c:pt>
                <c:pt idx="742">
                  <c:v>0.27541691037889898</c:v>
                </c:pt>
                <c:pt idx="743">
                  <c:v>0.271299967161233</c:v>
                </c:pt>
                <c:pt idx="744">
                  <c:v>0.267216053427344</c:v>
                </c:pt>
                <c:pt idx="745">
                  <c:v>0.26317541440561998</c:v>
                </c:pt>
                <c:pt idx="746">
                  <c:v>0.25919483767797302</c:v>
                </c:pt>
                <c:pt idx="747">
                  <c:v>0.25526973201011799</c:v>
                </c:pt>
                <c:pt idx="748">
                  <c:v>0.25137612560127198</c:v>
                </c:pt>
                <c:pt idx="749">
                  <c:v>0.24751871790233401</c:v>
                </c:pt>
                <c:pt idx="750">
                  <c:v>0.243696490831565</c:v>
                </c:pt>
                <c:pt idx="751">
                  <c:v>0.23989586151867601</c:v>
                </c:pt>
                <c:pt idx="752">
                  <c:v>0.236128530449495</c:v>
                </c:pt>
                <c:pt idx="753">
                  <c:v>0.23240945663347401</c:v>
                </c:pt>
                <c:pt idx="754">
                  <c:v>0.228743684942533</c:v>
                </c:pt>
                <c:pt idx="755">
                  <c:v>0.22513470199763</c:v>
                </c:pt>
                <c:pt idx="756">
                  <c:v>0.22159572678022199</c:v>
                </c:pt>
                <c:pt idx="757">
                  <c:v>0.218129375046686</c:v>
                </c:pt>
                <c:pt idx="758">
                  <c:v>0.21471569359561901</c:v>
                </c:pt>
                <c:pt idx="759">
                  <c:v>0.211343042818606</c:v>
                </c:pt>
                <c:pt idx="760">
                  <c:v>0.20800470952634101</c:v>
                </c:pt>
                <c:pt idx="761">
                  <c:v>0.20472078815383901</c:v>
                </c:pt>
                <c:pt idx="762">
                  <c:v>0.201512593810251</c:v>
                </c:pt>
                <c:pt idx="763">
                  <c:v>0.198403755222231</c:v>
                </c:pt>
                <c:pt idx="764">
                  <c:v>0.19538280078686801</c:v>
                </c:pt>
                <c:pt idx="765">
                  <c:v>0.192407799361654</c:v>
                </c:pt>
                <c:pt idx="766">
                  <c:v>0.18949558428923599</c:v>
                </c:pt>
                <c:pt idx="767">
                  <c:v>0.18666952662707401</c:v>
                </c:pt>
                <c:pt idx="768">
                  <c:v>0.18390051410321601</c:v>
                </c:pt>
                <c:pt idx="769">
                  <c:v>0.18116218315673799</c:v>
                </c:pt>
                <c:pt idx="770">
                  <c:v>0.178445599807601</c:v>
                </c:pt>
                <c:pt idx="771">
                  <c:v>0.17574603743913</c:v>
                </c:pt>
                <c:pt idx="772">
                  <c:v>0.17305009101706401</c:v>
                </c:pt>
                <c:pt idx="773">
                  <c:v>0.170363094079968</c:v>
                </c:pt>
                <c:pt idx="774">
                  <c:v>0.16772137216900501</c:v>
                </c:pt>
                <c:pt idx="775">
                  <c:v>0.165116416692485</c:v>
                </c:pt>
                <c:pt idx="776">
                  <c:v>0.162487103565088</c:v>
                </c:pt>
                <c:pt idx="777">
                  <c:v>0.15984909685919399</c:v>
                </c:pt>
                <c:pt idx="778">
                  <c:v>0.157250221825607</c:v>
                </c:pt>
                <c:pt idx="779">
                  <c:v>0.15472199946365101</c:v>
                </c:pt>
                <c:pt idx="780">
                  <c:v>0.152281371177551</c:v>
                </c:pt>
                <c:pt idx="781">
                  <c:v>0.149902414244277</c:v>
                </c:pt>
                <c:pt idx="782">
                  <c:v>0.14754516245257701</c:v>
                </c:pt>
                <c:pt idx="783">
                  <c:v>0.1452144302366</c:v>
                </c:pt>
                <c:pt idx="784">
                  <c:v>0.14291685870667201</c:v>
                </c:pt>
                <c:pt idx="785">
                  <c:v>0.14065291742596001</c:v>
                </c:pt>
                <c:pt idx="786">
                  <c:v>0.13843470355475801</c:v>
                </c:pt>
                <c:pt idx="787">
                  <c:v>0.136236338126067</c:v>
                </c:pt>
                <c:pt idx="788">
                  <c:v>0.13399807561552601</c:v>
                </c:pt>
                <c:pt idx="789">
                  <c:v>0.13175181566246399</c:v>
                </c:pt>
                <c:pt idx="790">
                  <c:v>0.12956147955044101</c:v>
                </c:pt>
                <c:pt idx="791">
                  <c:v>0.127446233691584</c:v>
                </c:pt>
                <c:pt idx="792">
                  <c:v>0.123365096327228</c:v>
                </c:pt>
                <c:pt idx="793">
                  <c:v>0.121387943319192</c:v>
                </c:pt>
                <c:pt idx="794">
                  <c:v>0.11944093167346501</c:v>
                </c:pt>
                <c:pt idx="795">
                  <c:v>0.117520751917397</c:v>
                </c:pt>
                <c:pt idx="796">
                  <c:v>0.115636564667648</c:v>
                </c:pt>
                <c:pt idx="797">
                  <c:v>0.113787882459512</c:v>
                </c:pt>
                <c:pt idx="798">
                  <c:v>0.11197248588804901</c:v>
                </c:pt>
                <c:pt idx="799">
                  <c:v>0.110183071515171</c:v>
                </c:pt>
                <c:pt idx="800">
                  <c:v>0.106655426147317</c:v>
                </c:pt>
                <c:pt idx="801">
                  <c:v>0.104939285265847</c:v>
                </c:pt>
                <c:pt idx="802">
                  <c:v>0.101623444767435</c:v>
                </c:pt>
                <c:pt idx="803">
                  <c:v>9.99949446769203E-2</c:v>
                </c:pt>
                <c:pt idx="804">
                  <c:v>9.6814240294775894E-2</c:v>
                </c:pt>
                <c:pt idx="805">
                  <c:v>9.5279449729012394E-2</c:v>
                </c:pt>
                <c:pt idx="806">
                  <c:v>9.2276039601479606E-2</c:v>
                </c:pt>
                <c:pt idx="807">
                  <c:v>8.9237612775476302E-2</c:v>
                </c:pt>
                <c:pt idx="808">
                  <c:v>8.7738802232163293E-2</c:v>
                </c:pt>
                <c:pt idx="809">
                  <c:v>8.4838497723366199E-2</c:v>
                </c:pt>
                <c:pt idx="810">
                  <c:v>8.3419011462485704E-2</c:v>
                </c:pt>
                <c:pt idx="811">
                  <c:v>8.2026209736969696E-2</c:v>
                </c:pt>
                <c:pt idx="812">
                  <c:v>7.9322344677054901E-2</c:v>
                </c:pt>
                <c:pt idx="813">
                  <c:v>7.6791258238697896E-2</c:v>
                </c:pt>
                <c:pt idx="814">
                  <c:v>7.5574095460223298E-2</c:v>
                </c:pt>
                <c:pt idx="815">
                  <c:v>7.4401966246968806E-2</c:v>
                </c:pt>
                <c:pt idx="816">
                  <c:v>7.2205298331753001E-2</c:v>
                </c:pt>
                <c:pt idx="817">
                  <c:v>7.0098133716751901E-2</c:v>
                </c:pt>
                <c:pt idx="818">
                  <c:v>6.7021180595374499E-2</c:v>
                </c:pt>
                <c:pt idx="819">
                  <c:v>6.4996212001030701E-2</c:v>
                </c:pt>
                <c:pt idx="820">
                  <c:v>6.3975046290684401E-2</c:v>
                </c:pt>
                <c:pt idx="821">
                  <c:v>6.29436575497722E-2</c:v>
                </c:pt>
                <c:pt idx="822">
                  <c:v>6.0897605747704697E-2</c:v>
                </c:pt>
                <c:pt idx="823">
                  <c:v>5.9928056971550701E-2</c:v>
                </c:pt>
                <c:pt idx="824">
                  <c:v>5.8079661982626603E-2</c:v>
                </c:pt>
                <c:pt idx="825">
                  <c:v>5.5500606518318403E-2</c:v>
                </c:pt>
                <c:pt idx="826">
                  <c:v>5.3087489375306697E-2</c:v>
                </c:pt>
                <c:pt idx="827">
                  <c:v>5.0757037023784098E-2</c:v>
                </c:pt>
                <c:pt idx="828">
                  <c:v>4.9957148272384698E-2</c:v>
                </c:pt>
                <c:pt idx="829">
                  <c:v>4.8312561837617098E-2</c:v>
                </c:pt>
                <c:pt idx="830">
                  <c:v>4.75221547720295E-2</c:v>
                </c:pt>
                <c:pt idx="831">
                  <c:v>4.5967830089280903E-2</c:v>
                </c:pt>
                <c:pt idx="832">
                  <c:v>4.5187723188698799E-2</c:v>
                </c:pt>
                <c:pt idx="833">
                  <c:v>4.4410932990961799E-2</c:v>
                </c:pt>
                <c:pt idx="834">
                  <c:v>4.2901926519758903E-2</c:v>
                </c:pt>
                <c:pt idx="835">
                  <c:v>4.2189999677889702E-2</c:v>
                </c:pt>
                <c:pt idx="836">
                  <c:v>4.0163178105385798E-2</c:v>
                </c:pt>
                <c:pt idx="837">
                  <c:v>3.8524219540784298E-2</c:v>
                </c:pt>
                <c:pt idx="838">
                  <c:v>3.8065218933673199E-2</c:v>
                </c:pt>
                <c:pt idx="839">
                  <c:v>3.7172084302668502E-2</c:v>
                </c:pt>
                <c:pt idx="840">
                  <c:v>3.5909223060029201E-2</c:v>
                </c:pt>
                <c:pt idx="841">
                  <c:v>3.5461295699928799E-2</c:v>
                </c:pt>
                <c:pt idx="842">
                  <c:v>3.4479859578575099E-2</c:v>
                </c:pt>
                <c:pt idx="843">
                  <c:v>3.2968232896633601E-2</c:v>
                </c:pt>
                <c:pt idx="844">
                  <c:v>3.11251419481391E-2</c:v>
                </c:pt>
                <c:pt idx="845">
                  <c:v>3.0510082060576701E-2</c:v>
                </c:pt>
                <c:pt idx="846">
                  <c:v>2.9891061094493802E-2</c:v>
                </c:pt>
                <c:pt idx="847">
                  <c:v>2.78823873875539E-2</c:v>
                </c:pt>
                <c:pt idx="848">
                  <c:v>2.5907722057647901E-2</c:v>
                </c:pt>
                <c:pt idx="849">
                  <c:v>2.5299462335822701E-2</c:v>
                </c:pt>
                <c:pt idx="850">
                  <c:v>2.4148246890875899E-2</c:v>
                </c:pt>
                <c:pt idx="851">
                  <c:v>2.3132447690973099E-2</c:v>
                </c:pt>
                <c:pt idx="852">
                  <c:v>2.2645924672607402E-2</c:v>
                </c:pt>
                <c:pt idx="853">
                  <c:v>2.1343973285041899E-2</c:v>
                </c:pt>
                <c:pt idx="854">
                  <c:v>2.05758953274272E-2</c:v>
                </c:pt>
                <c:pt idx="855">
                  <c:v>2.0228718113434699E-2</c:v>
                </c:pt>
                <c:pt idx="856">
                  <c:v>1.9326476662873699E-2</c:v>
                </c:pt>
                <c:pt idx="857">
                  <c:v>1.86288724110125E-2</c:v>
                </c:pt>
                <c:pt idx="858">
                  <c:v>1.8226980313406201E-2</c:v>
                </c:pt>
                <c:pt idx="859">
                  <c:v>1.8016601354522099E-2</c:v>
                </c:pt>
                <c:pt idx="860">
                  <c:v>1.7568114981521499E-2</c:v>
                </c:pt>
                <c:pt idx="861">
                  <c:v>1.6989928442881601E-2</c:v>
                </c:pt>
                <c:pt idx="862">
                  <c:v>1.6424485313719501E-2</c:v>
                </c:pt>
                <c:pt idx="863">
                  <c:v>1.5824650007640401E-2</c:v>
                </c:pt>
                <c:pt idx="864">
                  <c:v>1.49634838420271E-2</c:v>
                </c:pt>
                <c:pt idx="865">
                  <c:v>1.4144587982864099E-2</c:v>
                </c:pt>
                <c:pt idx="866">
                  <c:v>1.3360034059547801E-2</c:v>
                </c:pt>
                <c:pt idx="867">
                  <c:v>1.25651211396692E-2</c:v>
                </c:pt>
                <c:pt idx="868">
                  <c:v>1.19194380121092E-2</c:v>
                </c:pt>
                <c:pt idx="869">
                  <c:v>1.1506465945158501E-2</c:v>
                </c:pt>
                <c:pt idx="870">
                  <c:v>1.14047275400366E-2</c:v>
                </c:pt>
                <c:pt idx="871">
                  <c:v>1.12539556732694E-2</c:v>
                </c:pt>
                <c:pt idx="872">
                  <c:v>1.0980186405390099E-2</c:v>
                </c:pt>
                <c:pt idx="873">
                  <c:v>1.0873216489011499E-2</c:v>
                </c:pt>
                <c:pt idx="874">
                  <c:v>1.05415930251242E-2</c:v>
                </c:pt>
                <c:pt idx="875">
                  <c:v>9.7653313288824199E-3</c:v>
                </c:pt>
                <c:pt idx="876">
                  <c:v>9.0670415761542403E-3</c:v>
                </c:pt>
                <c:pt idx="877">
                  <c:v>8.6349240300434994E-3</c:v>
                </c:pt>
                <c:pt idx="878">
                  <c:v>8.4509970508704207E-3</c:v>
                </c:pt>
                <c:pt idx="879">
                  <c:v>8.3429898774108197E-3</c:v>
                </c:pt>
                <c:pt idx="880">
                  <c:v>8.0245255587745694E-3</c:v>
                </c:pt>
                <c:pt idx="881">
                  <c:v>7.7866784453827801E-3</c:v>
                </c:pt>
                <c:pt idx="882">
                  <c:v>7.30369005325332E-3</c:v>
                </c:pt>
                <c:pt idx="883">
                  <c:v>6.9460146013869701E-3</c:v>
                </c:pt>
                <c:pt idx="884">
                  <c:v>6.7538003986636203E-3</c:v>
                </c:pt>
                <c:pt idx="885">
                  <c:v>6.5506585893453304E-3</c:v>
                </c:pt>
                <c:pt idx="886">
                  <c:v>6.13870316613671E-3</c:v>
                </c:pt>
                <c:pt idx="887">
                  <c:v>5.9484090185059303E-3</c:v>
                </c:pt>
                <c:pt idx="888">
                  <c:v>5.5853660893555599E-3</c:v>
                </c:pt>
                <c:pt idx="889">
                  <c:v>5.1418556492683204E-3</c:v>
                </c:pt>
                <c:pt idx="890">
                  <c:v>4.7643296625179601E-3</c:v>
                </c:pt>
                <c:pt idx="891">
                  <c:v>4.5947500355705898E-3</c:v>
                </c:pt>
                <c:pt idx="892">
                  <c:v>4.5547616620414096E-3</c:v>
                </c:pt>
                <c:pt idx="893">
                  <c:v>4.5119724288160299E-3</c:v>
                </c:pt>
                <c:pt idx="894">
                  <c:v>4.3855425310169302E-3</c:v>
                </c:pt>
                <c:pt idx="895">
                  <c:v>4.1957954746293198E-3</c:v>
                </c:pt>
                <c:pt idx="896">
                  <c:v>3.9687716120808299E-3</c:v>
                </c:pt>
                <c:pt idx="897">
                  <c:v>3.7126912621561398E-3</c:v>
                </c:pt>
                <c:pt idx="898">
                  <c:v>3.64903147356491E-3</c:v>
                </c:pt>
                <c:pt idx="899">
                  <c:v>3.7403737978329902E-3</c:v>
                </c:pt>
                <c:pt idx="900">
                  <c:v>4.1082420738517804E-3</c:v>
                </c:pt>
                <c:pt idx="901">
                  <c:v>4.69115738871789E-3</c:v>
                </c:pt>
                <c:pt idx="902">
                  <c:v>4.9511202566631801E-3</c:v>
                </c:pt>
                <c:pt idx="903">
                  <c:v>5.2649755363572302E-3</c:v>
                </c:pt>
                <c:pt idx="904">
                  <c:v>5.28420721965976E-3</c:v>
                </c:pt>
                <c:pt idx="905">
                  <c:v>5.0805214195300003E-3</c:v>
                </c:pt>
                <c:pt idx="906">
                  <c:v>4.8099287240718699E-3</c:v>
                </c:pt>
                <c:pt idx="907">
                  <c:v>4.4766160473805197E-3</c:v>
                </c:pt>
                <c:pt idx="908">
                  <c:v>4.2207521627257898E-3</c:v>
                </c:pt>
                <c:pt idx="909">
                  <c:v>4.06513375780962E-3</c:v>
                </c:pt>
                <c:pt idx="910">
                  <c:v>3.9467297896687596E-3</c:v>
                </c:pt>
                <c:pt idx="911">
                  <c:v>3.9457792885691997E-3</c:v>
                </c:pt>
                <c:pt idx="912">
                  <c:v>3.9666816885060999E-3</c:v>
                </c:pt>
                <c:pt idx="913">
                  <c:v>4.0945820239448802E-3</c:v>
                </c:pt>
                <c:pt idx="914">
                  <c:v>4.1664569987242498E-3</c:v>
                </c:pt>
                <c:pt idx="915">
                  <c:v>4.1766433372958404E-3</c:v>
                </c:pt>
                <c:pt idx="916">
                  <c:v>4.2075051548196504E-3</c:v>
                </c:pt>
                <c:pt idx="917">
                  <c:v>4.3017068448251896E-3</c:v>
                </c:pt>
                <c:pt idx="918">
                  <c:v>4.3734073062789598E-3</c:v>
                </c:pt>
                <c:pt idx="919">
                  <c:v>4.4019056523173696E-3</c:v>
                </c:pt>
                <c:pt idx="920">
                  <c:v>4.4576826505701803E-3</c:v>
                </c:pt>
                <c:pt idx="921">
                  <c:v>4.5364146706793401E-3</c:v>
                </c:pt>
                <c:pt idx="922">
                  <c:v>4.5284673770551601E-3</c:v>
                </c:pt>
                <c:pt idx="923">
                  <c:v>4.3336944334214098E-3</c:v>
                </c:pt>
                <c:pt idx="924">
                  <c:v>4.1367849735166901E-3</c:v>
                </c:pt>
                <c:pt idx="925">
                  <c:v>3.63617465200626E-3</c:v>
                </c:pt>
                <c:pt idx="926">
                  <c:v>3.4380263601747102E-3</c:v>
                </c:pt>
                <c:pt idx="927">
                  <c:v>3.0396845730968698E-3</c:v>
                </c:pt>
                <c:pt idx="928">
                  <c:v>2.5892290214986902E-3</c:v>
                </c:pt>
                <c:pt idx="929">
                  <c:v>2.3693805322493699E-3</c:v>
                </c:pt>
                <c:pt idx="930">
                  <c:v>2.1619467202606099E-3</c:v>
                </c:pt>
                <c:pt idx="931">
                  <c:v>2.0574985172467099E-3</c:v>
                </c:pt>
                <c:pt idx="932">
                  <c:v>1.8134908143637499E-3</c:v>
                </c:pt>
                <c:pt idx="933">
                  <c:v>1.53282003530015E-3</c:v>
                </c:pt>
                <c:pt idx="934">
                  <c:v>1.4556330499988E-3</c:v>
                </c:pt>
                <c:pt idx="935">
                  <c:v>1.5410937417464599E-3</c:v>
                </c:pt>
                <c:pt idx="936">
                  <c:v>1.844559936428E-3</c:v>
                </c:pt>
                <c:pt idx="937">
                  <c:v>2.06195965186358E-3</c:v>
                </c:pt>
                <c:pt idx="938">
                  <c:v>2.2822171672805302E-3</c:v>
                </c:pt>
                <c:pt idx="939">
                  <c:v>2.4604934577096998E-3</c:v>
                </c:pt>
                <c:pt idx="940">
                  <c:v>2.5675661449147502E-3</c:v>
                </c:pt>
                <c:pt idx="941">
                  <c:v>2.5368622514346799E-3</c:v>
                </c:pt>
                <c:pt idx="942">
                  <c:v>2.6182357412646998E-3</c:v>
                </c:pt>
                <c:pt idx="943">
                  <c:v>2.8845887963996502E-3</c:v>
                </c:pt>
                <c:pt idx="944">
                  <c:v>3.1736351701048501E-3</c:v>
                </c:pt>
                <c:pt idx="945">
                  <c:v>3.4008736134286299E-3</c:v>
                </c:pt>
                <c:pt idx="946">
                  <c:v>3.4827699280194501E-3</c:v>
                </c:pt>
                <c:pt idx="947">
                  <c:v>3.3412858418409102E-3</c:v>
                </c:pt>
                <c:pt idx="948">
                  <c:v>3.2159634566121301E-3</c:v>
                </c:pt>
                <c:pt idx="949">
                  <c:v>3.0873566764186601E-3</c:v>
                </c:pt>
                <c:pt idx="950">
                  <c:v>2.92008808095194E-3</c:v>
                </c:pt>
                <c:pt idx="951">
                  <c:v>2.8452850221218E-3</c:v>
                </c:pt>
                <c:pt idx="952">
                  <c:v>2.7811281616152701E-3</c:v>
                </c:pt>
                <c:pt idx="953">
                  <c:v>2.76079465374912E-3</c:v>
                </c:pt>
                <c:pt idx="954">
                  <c:v>2.9188467028864202E-3</c:v>
                </c:pt>
                <c:pt idx="955">
                  <c:v>3.0030435637192301E-3</c:v>
                </c:pt>
                <c:pt idx="956">
                  <c:v>3.21029384241933E-3</c:v>
                </c:pt>
                <c:pt idx="957">
                  <c:v>3.3737907813667901E-3</c:v>
                </c:pt>
                <c:pt idx="958">
                  <c:v>3.6140584791805202E-3</c:v>
                </c:pt>
                <c:pt idx="959">
                  <c:v>3.7653593461412001E-3</c:v>
                </c:pt>
                <c:pt idx="960">
                  <c:v>4.2244480206853497E-3</c:v>
                </c:pt>
                <c:pt idx="961">
                  <c:v>4.5677373696419599E-3</c:v>
                </c:pt>
                <c:pt idx="962">
                  <c:v>5.2218097897388203E-3</c:v>
                </c:pt>
                <c:pt idx="963">
                  <c:v>5.8278632151585897E-3</c:v>
                </c:pt>
                <c:pt idx="964">
                  <c:v>6.0426246507061703E-3</c:v>
                </c:pt>
                <c:pt idx="965">
                  <c:v>6.4692056438423297E-3</c:v>
                </c:pt>
                <c:pt idx="966">
                  <c:v>7.0417701719716896E-3</c:v>
                </c:pt>
                <c:pt idx="967">
                  <c:v>7.7322768048945899E-3</c:v>
                </c:pt>
                <c:pt idx="968">
                  <c:v>8.3040013435689199E-3</c:v>
                </c:pt>
                <c:pt idx="969">
                  <c:v>8.3043709271703996E-3</c:v>
                </c:pt>
                <c:pt idx="970">
                  <c:v>7.8794321040261302E-3</c:v>
                </c:pt>
                <c:pt idx="971">
                  <c:v>7.3269730601865004E-3</c:v>
                </c:pt>
                <c:pt idx="972">
                  <c:v>6.9010244173080496E-3</c:v>
                </c:pt>
                <c:pt idx="973">
                  <c:v>6.2544473132567797E-3</c:v>
                </c:pt>
                <c:pt idx="974">
                  <c:v>5.8062830768146403E-3</c:v>
                </c:pt>
                <c:pt idx="975">
                  <c:v>5.6051108171397204E-3</c:v>
                </c:pt>
                <c:pt idx="976">
                  <c:v>5.1073106714338698E-3</c:v>
                </c:pt>
                <c:pt idx="977">
                  <c:v>4.6058311180155803E-3</c:v>
                </c:pt>
                <c:pt idx="978">
                  <c:v>4.1889920922868499E-3</c:v>
                </c:pt>
                <c:pt idx="979">
                  <c:v>3.8924081969646299E-3</c:v>
                </c:pt>
                <c:pt idx="980">
                  <c:v>3.76949592030775E-3</c:v>
                </c:pt>
                <c:pt idx="981">
                  <c:v>3.7567189535995102E-3</c:v>
                </c:pt>
                <c:pt idx="982">
                  <c:v>3.7312439415090599E-3</c:v>
                </c:pt>
                <c:pt idx="983">
                  <c:v>3.6461140033006499E-3</c:v>
                </c:pt>
                <c:pt idx="984">
                  <c:v>3.4732113062606301E-3</c:v>
                </c:pt>
                <c:pt idx="985">
                  <c:v>3.3616698880572201E-3</c:v>
                </c:pt>
                <c:pt idx="986">
                  <c:v>3.0582238089900101E-3</c:v>
                </c:pt>
                <c:pt idx="987">
                  <c:v>2.71965456349174E-3</c:v>
                </c:pt>
                <c:pt idx="988">
                  <c:v>2.5023964937517301E-3</c:v>
                </c:pt>
                <c:pt idx="989">
                  <c:v>2.57346599600288E-3</c:v>
                </c:pt>
                <c:pt idx="990">
                  <c:v>2.7372345135911798E-3</c:v>
                </c:pt>
                <c:pt idx="991">
                  <c:v>2.78999664271277E-3</c:v>
                </c:pt>
                <c:pt idx="992">
                  <c:v>2.5709332472331598E-3</c:v>
                </c:pt>
                <c:pt idx="993">
                  <c:v>2.4932398970842502E-3</c:v>
                </c:pt>
                <c:pt idx="994">
                  <c:v>2.3965963102927199E-3</c:v>
                </c:pt>
                <c:pt idx="995">
                  <c:v>2.4067295381937398E-3</c:v>
                </c:pt>
                <c:pt idx="996">
                  <c:v>2.3351730201179701E-3</c:v>
                </c:pt>
                <c:pt idx="997">
                  <c:v>2.0697640810430399E-3</c:v>
                </c:pt>
                <c:pt idx="998">
                  <c:v>1.5198058947717E-3</c:v>
                </c:pt>
                <c:pt idx="999">
                  <c:v>8.8949293507732902E-4</c:v>
                </c:pt>
                <c:pt idx="1000">
                  <c:v>2.8691963672945698E-4</c:v>
                </c:pt>
                <c:pt idx="1001">
                  <c:v>-1.2892703211262E-4</c:v>
                </c:pt>
                <c:pt idx="1002">
                  <c:v>-2.31621086592701E-4</c:v>
                </c:pt>
                <c:pt idx="1003">
                  <c:v>-1.8428472177244499E-5</c:v>
                </c:pt>
                <c:pt idx="1004">
                  <c:v>7.5869641738042298E-4</c:v>
                </c:pt>
                <c:pt idx="1005">
                  <c:v>1.20758047675674E-3</c:v>
                </c:pt>
                <c:pt idx="1006">
                  <c:v>2.2539950488206701E-3</c:v>
                </c:pt>
                <c:pt idx="1007">
                  <c:v>4.1492252149524997E-3</c:v>
                </c:pt>
                <c:pt idx="1008">
                  <c:v>5.7517387760204998E-3</c:v>
                </c:pt>
                <c:pt idx="1009">
                  <c:v>6.2197107525584503E-3</c:v>
                </c:pt>
                <c:pt idx="1010">
                  <c:v>7.1101220124541202E-3</c:v>
                </c:pt>
                <c:pt idx="1011">
                  <c:v>8.1086255087583006E-3</c:v>
                </c:pt>
                <c:pt idx="1012">
                  <c:v>8.5601019189267304E-3</c:v>
                </c:pt>
                <c:pt idx="1013">
                  <c:v>8.7095205188231599E-3</c:v>
                </c:pt>
                <c:pt idx="1014">
                  <c:v>8.6376684744363299E-3</c:v>
                </c:pt>
                <c:pt idx="1015">
                  <c:v>8.4470673702666307E-3</c:v>
                </c:pt>
                <c:pt idx="1016">
                  <c:v>8.2336597733028392E-3</c:v>
                </c:pt>
                <c:pt idx="1017">
                  <c:v>7.5544568657417198E-3</c:v>
                </c:pt>
                <c:pt idx="1018">
                  <c:v>6.7563319265929898E-3</c:v>
                </c:pt>
                <c:pt idx="1019">
                  <c:v>5.78506909095583E-3</c:v>
                </c:pt>
                <c:pt idx="1020">
                  <c:v>4.9085845628959301E-3</c:v>
                </c:pt>
                <c:pt idx="1021">
                  <c:v>4.27453906837364E-3</c:v>
                </c:pt>
                <c:pt idx="1022">
                  <c:v>3.62206202046948E-3</c:v>
                </c:pt>
                <c:pt idx="1023">
                  <c:v>3.4193262920388899E-3</c:v>
                </c:pt>
                <c:pt idx="1024">
                  <c:v>3.0301271299316198E-3</c:v>
                </c:pt>
                <c:pt idx="1025">
                  <c:v>2.4185865826643902E-3</c:v>
                </c:pt>
                <c:pt idx="1026">
                  <c:v>1.8752050276260499E-3</c:v>
                </c:pt>
                <c:pt idx="1027">
                  <c:v>1.60517133569202E-3</c:v>
                </c:pt>
                <c:pt idx="1028">
                  <c:v>1.2112976701710099E-3</c:v>
                </c:pt>
                <c:pt idx="1029">
                  <c:v>9.7937887891538593E-4</c:v>
                </c:pt>
                <c:pt idx="1030">
                  <c:v>9.2076212892024296E-4</c:v>
                </c:pt>
                <c:pt idx="1031">
                  <c:v>8.8687868379367697E-4</c:v>
                </c:pt>
                <c:pt idx="1032">
                  <c:v>7.6674883006948497E-4</c:v>
                </c:pt>
                <c:pt idx="1033">
                  <c:v>8.1349556551229803E-4</c:v>
                </c:pt>
                <c:pt idx="1034">
                  <c:v>8.5610812827816496E-4</c:v>
                </c:pt>
                <c:pt idx="1035">
                  <c:v>8.3601835000649298E-4</c:v>
                </c:pt>
                <c:pt idx="1036">
                  <c:v>9.1142238340386904E-4</c:v>
                </c:pt>
                <c:pt idx="1037">
                  <c:v>9.8054542594520205E-4</c:v>
                </c:pt>
                <c:pt idx="1038">
                  <c:v>1.02852152705397E-3</c:v>
                </c:pt>
                <c:pt idx="1039">
                  <c:v>1.1100295515380899E-3</c:v>
                </c:pt>
                <c:pt idx="1040">
                  <c:v>1.13582262642025E-3</c:v>
                </c:pt>
                <c:pt idx="1041">
                  <c:v>1.0737919212503999E-3</c:v>
                </c:pt>
                <c:pt idx="1042">
                  <c:v>9.9660863893958002E-4</c:v>
                </c:pt>
                <c:pt idx="1043">
                  <c:v>9.3955730876291502E-4</c:v>
                </c:pt>
                <c:pt idx="1044">
                  <c:v>7.5412992506072201E-4</c:v>
                </c:pt>
                <c:pt idx="1045">
                  <c:v>7.7378206197652199E-4</c:v>
                </c:pt>
                <c:pt idx="1046">
                  <c:v>8.6627111505057795E-4</c:v>
                </c:pt>
                <c:pt idx="1047">
                  <c:v>9.3023025464495897E-4</c:v>
                </c:pt>
                <c:pt idx="1048">
                  <c:v>8.8285639124685295E-4</c:v>
                </c:pt>
                <c:pt idx="1049">
                  <c:v>7.4081343536145804E-4</c:v>
                </c:pt>
                <c:pt idx="1050">
                  <c:v>7.4613260026988397E-4</c:v>
                </c:pt>
                <c:pt idx="1051">
                  <c:v>8.1380974652363899E-4</c:v>
                </c:pt>
                <c:pt idx="1052">
                  <c:v>8.1865906974132904E-4</c:v>
                </c:pt>
                <c:pt idx="1053">
                  <c:v>7.73328376370396E-4</c:v>
                </c:pt>
                <c:pt idx="1054">
                  <c:v>9.2879401485242499E-4</c:v>
                </c:pt>
                <c:pt idx="1055">
                  <c:v>1.06360597031679E-3</c:v>
                </c:pt>
                <c:pt idx="1056">
                  <c:v>1.10914861699419E-3</c:v>
                </c:pt>
                <c:pt idx="1057">
                  <c:v>1.1774875815270601E-3</c:v>
                </c:pt>
                <c:pt idx="1058">
                  <c:v>1.06644470412105E-3</c:v>
                </c:pt>
                <c:pt idx="1059">
                  <c:v>9.9996908923564E-4</c:v>
                </c:pt>
                <c:pt idx="1060">
                  <c:v>9.1869712663330899E-4</c:v>
                </c:pt>
                <c:pt idx="1061">
                  <c:v>9.0083636554104797E-4</c:v>
                </c:pt>
                <c:pt idx="1062">
                  <c:v>8.9553361077397697E-4</c:v>
                </c:pt>
                <c:pt idx="1063">
                  <c:v>8.1333538115688101E-4</c:v>
                </c:pt>
                <c:pt idx="1064">
                  <c:v>5.7279698510350103E-4</c:v>
                </c:pt>
                <c:pt idx="1065">
                  <c:v>1.6938413819870399E-4</c:v>
                </c:pt>
                <c:pt idx="1066">
                  <c:v>6.7270478809464406E-5</c:v>
                </c:pt>
                <c:pt idx="1067">
                  <c:v>9.5190898100561003E-5</c:v>
                </c:pt>
                <c:pt idx="1068">
                  <c:v>1.8263552550778901E-4</c:v>
                </c:pt>
                <c:pt idx="1069">
                  <c:v>1.59302235994373E-4</c:v>
                </c:pt>
                <c:pt idx="1070">
                  <c:v>1.18464651434738E-4</c:v>
                </c:pt>
                <c:pt idx="1071">
                  <c:v>9.2252997011770002E-5</c:v>
                </c:pt>
                <c:pt idx="1072">
                  <c:v>-9.5059909071481001E-5</c:v>
                </c:pt>
                <c:pt idx="1073">
                  <c:v>-5.0415877599630399E-4</c:v>
                </c:pt>
                <c:pt idx="1074">
                  <c:v>-8.8769125324449495E-4</c:v>
                </c:pt>
                <c:pt idx="1075">
                  <c:v>-1.0430785779974899E-3</c:v>
                </c:pt>
                <c:pt idx="1076">
                  <c:v>-1.2080516851160001E-3</c:v>
                </c:pt>
                <c:pt idx="1077">
                  <c:v>-1.50565969711225E-3</c:v>
                </c:pt>
                <c:pt idx="1078">
                  <c:v>-1.7313700896189599E-3</c:v>
                </c:pt>
                <c:pt idx="1079">
                  <c:v>-2.3305082105846502E-3</c:v>
                </c:pt>
                <c:pt idx="1080">
                  <c:v>-2.58122093908561E-3</c:v>
                </c:pt>
                <c:pt idx="1081">
                  <c:v>-2.7718663468225498E-3</c:v>
                </c:pt>
                <c:pt idx="1082">
                  <c:v>-2.78731723955313E-3</c:v>
                </c:pt>
                <c:pt idx="1083">
                  <c:v>-2.73041430929782E-3</c:v>
                </c:pt>
                <c:pt idx="1084">
                  <c:v>-2.6206797644078199E-3</c:v>
                </c:pt>
                <c:pt idx="1085">
                  <c:v>-2.2860013133152398E-3</c:v>
                </c:pt>
                <c:pt idx="1086">
                  <c:v>-1.94914616168618E-3</c:v>
                </c:pt>
                <c:pt idx="1087">
                  <c:v>-1.56361500070013E-3</c:v>
                </c:pt>
                <c:pt idx="1088">
                  <c:v>-1.4548558406649601E-3</c:v>
                </c:pt>
                <c:pt idx="1089">
                  <c:v>-1.24609161251998E-3</c:v>
                </c:pt>
                <c:pt idx="1090">
                  <c:v>-9.0269744862705504E-4</c:v>
                </c:pt>
                <c:pt idx="1091">
                  <c:v>-7.0288381638916196E-4</c:v>
                </c:pt>
                <c:pt idx="1092">
                  <c:v>-4.7716446409151302E-4</c:v>
                </c:pt>
                <c:pt idx="1093">
                  <c:v>-2.9863330889766501E-4</c:v>
                </c:pt>
                <c:pt idx="1094">
                  <c:v>-3.0468008153877399E-4</c:v>
                </c:pt>
                <c:pt idx="1095">
                  <c:v>-4.2057097940850899E-4</c:v>
                </c:pt>
                <c:pt idx="1096">
                  <c:v>-5.4665891946495404E-4</c:v>
                </c:pt>
                <c:pt idx="1097">
                  <c:v>-6.0369878620223597E-4</c:v>
                </c:pt>
              </c:numCache>
            </c:numRef>
          </c:yVal>
          <c:smooth val="1"/>
        </c:ser>
        <c:ser>
          <c:idx val="2"/>
          <c:order val="1"/>
          <c:tx>
            <c:v>After Cross-linking</c:v>
          </c:tx>
          <c:spPr>
            <a:ln>
              <a:solidFill>
                <a:srgbClr val="000090"/>
              </a:solidFill>
            </a:ln>
          </c:spPr>
          <c:marker>
            <c:symbol val="none"/>
          </c:marker>
          <c:xVal>
            <c:numRef>
              <c:f>Sheet1!$C$2:$C$1342</c:f>
              <c:numCache>
                <c:formatCode>General</c:formatCode>
                <c:ptCount val="1341"/>
                <c:pt idx="0">
                  <c:v>-0.31985653298241701</c:v>
                </c:pt>
                <c:pt idx="1">
                  <c:v>-0.26935285664939601</c:v>
                </c:pt>
                <c:pt idx="2">
                  <c:v>-0.23568373909404799</c:v>
                </c:pt>
                <c:pt idx="3">
                  <c:v>-0.16834550398335299</c:v>
                </c:pt>
                <c:pt idx="4">
                  <c:v>-6.7338151317309997E-2</c:v>
                </c:pt>
                <c:pt idx="5">
                  <c:v>-3.36690337619623E-2</c:v>
                </c:pt>
                <c:pt idx="6">
                  <c:v>3.3669201348732997E-2</c:v>
                </c:pt>
                <c:pt idx="7">
                  <c:v>0.13467655401477599</c:v>
                </c:pt>
                <c:pt idx="8">
                  <c:v>0.23568390668081901</c:v>
                </c:pt>
                <c:pt idx="9">
                  <c:v>0.336691259346862</c:v>
                </c:pt>
                <c:pt idx="10">
                  <c:v>0.437698612012905</c:v>
                </c:pt>
                <c:pt idx="11">
                  <c:v>0.55554052345662197</c:v>
                </c:pt>
                <c:pt idx="12">
                  <c:v>0.622878758567317</c:v>
                </c:pt>
                <c:pt idx="13">
                  <c:v>0.65654787612266396</c:v>
                </c:pt>
                <c:pt idx="14">
                  <c:v>0.75755522878870696</c:v>
                </c:pt>
                <c:pt idx="15">
                  <c:v>0.85856258145474995</c:v>
                </c:pt>
                <c:pt idx="16">
                  <c:v>0.95956993412079306</c:v>
                </c:pt>
                <c:pt idx="17">
                  <c:v>1.0605772867868359</c:v>
                </c:pt>
                <c:pt idx="18">
                  <c:v>1.1615846394528799</c:v>
                </c:pt>
                <c:pt idx="19">
                  <c:v>1.262591992118923</c:v>
                </c:pt>
                <c:pt idx="20">
                  <c:v>1.363599344784967</c:v>
                </c:pt>
                <c:pt idx="21">
                  <c:v>1.4814412562286841</c:v>
                </c:pt>
                <c:pt idx="22">
                  <c:v>1.582448608894728</c:v>
                </c:pt>
                <c:pt idx="23">
                  <c:v>1.6834559615607709</c:v>
                </c:pt>
                <c:pt idx="24">
                  <c:v>1.7844633142268149</c:v>
                </c:pt>
                <c:pt idx="25">
                  <c:v>1.88547066689286</c:v>
                </c:pt>
                <c:pt idx="26">
                  <c:v>1.986478019558902</c:v>
                </c:pt>
                <c:pt idx="27">
                  <c:v>2.0874853722249451</c:v>
                </c:pt>
                <c:pt idx="28">
                  <c:v>2.1884927248909869</c:v>
                </c:pt>
                <c:pt idx="29">
                  <c:v>2.3063346363347028</c:v>
                </c:pt>
                <c:pt idx="30">
                  <c:v>2.407341989000745</c:v>
                </c:pt>
                <c:pt idx="31">
                  <c:v>2.5083493416667868</c:v>
                </c:pt>
                <c:pt idx="32">
                  <c:v>2.6093566943328281</c:v>
                </c:pt>
                <c:pt idx="33">
                  <c:v>2.7103640469988721</c:v>
                </c:pt>
                <c:pt idx="34">
                  <c:v>2.8113713996649139</c:v>
                </c:pt>
                <c:pt idx="35">
                  <c:v>2.9123787523309561</c:v>
                </c:pt>
                <c:pt idx="36">
                  <c:v>3.0133861049969979</c:v>
                </c:pt>
                <c:pt idx="37">
                  <c:v>3.114393457663041</c:v>
                </c:pt>
                <c:pt idx="38">
                  <c:v>3.232235369106756</c:v>
                </c:pt>
                <c:pt idx="39">
                  <c:v>3.3332427217727991</c:v>
                </c:pt>
                <c:pt idx="40">
                  <c:v>3.434250074438836</c:v>
                </c:pt>
                <c:pt idx="41">
                  <c:v>3.535257427104876</c:v>
                </c:pt>
                <c:pt idx="42">
                  <c:v>3.6362647797709249</c:v>
                </c:pt>
                <c:pt idx="43">
                  <c:v>3.7372721324369671</c:v>
                </c:pt>
                <c:pt idx="44">
                  <c:v>3.8382794851030022</c:v>
                </c:pt>
                <c:pt idx="45">
                  <c:v>3.855114043880683</c:v>
                </c:pt>
                <c:pt idx="46">
                  <c:v>3.939286837769052</c:v>
                </c:pt>
                <c:pt idx="47">
                  <c:v>4.0571287492127697</c:v>
                </c:pt>
                <c:pt idx="48">
                  <c:v>4.1581361018788154</c:v>
                </c:pt>
                <c:pt idx="49">
                  <c:v>4.2591434545448603</c:v>
                </c:pt>
                <c:pt idx="50">
                  <c:v>4.3601508072108892</c:v>
                </c:pt>
                <c:pt idx="51">
                  <c:v>4.4611581598769456</c:v>
                </c:pt>
                <c:pt idx="52">
                  <c:v>4.5621655125429852</c:v>
                </c:pt>
                <c:pt idx="53">
                  <c:v>4.6631728652090336</c:v>
                </c:pt>
                <c:pt idx="54">
                  <c:v>4.7305111003197347</c:v>
                </c:pt>
                <c:pt idx="55">
                  <c:v>4.7641802178750661</c:v>
                </c:pt>
                <c:pt idx="56">
                  <c:v>4.8651875705411207</c:v>
                </c:pt>
                <c:pt idx="57">
                  <c:v>4.9493603644295003</c:v>
                </c:pt>
                <c:pt idx="58">
                  <c:v>4.9830294819848504</c:v>
                </c:pt>
                <c:pt idx="59">
                  <c:v>5.0840368346508864</c:v>
                </c:pt>
                <c:pt idx="60">
                  <c:v>5.1850441873169366</c:v>
                </c:pt>
                <c:pt idx="61">
                  <c:v>5.2860515399829806</c:v>
                </c:pt>
                <c:pt idx="62">
                  <c:v>5.3870588926490273</c:v>
                </c:pt>
                <c:pt idx="63">
                  <c:v>5.4880662453150721</c:v>
                </c:pt>
                <c:pt idx="64">
                  <c:v>5.5049008040927454</c:v>
                </c:pt>
                <c:pt idx="65">
                  <c:v>5.589073597981117</c:v>
                </c:pt>
                <c:pt idx="66">
                  <c:v>5.690080950647153</c:v>
                </c:pt>
                <c:pt idx="67">
                  <c:v>5.7742537445355318</c:v>
                </c:pt>
                <c:pt idx="68">
                  <c:v>5.7910883033132059</c:v>
                </c:pt>
                <c:pt idx="69">
                  <c:v>5.9089302147569258</c:v>
                </c:pt>
                <c:pt idx="70">
                  <c:v>5.9762684498676197</c:v>
                </c:pt>
                <c:pt idx="71">
                  <c:v>6.0099375674229636</c:v>
                </c:pt>
                <c:pt idx="72">
                  <c:v>6.1109449200890058</c:v>
                </c:pt>
                <c:pt idx="73">
                  <c:v>6.2119522727550596</c:v>
                </c:pt>
                <c:pt idx="74">
                  <c:v>6.2624559490880731</c:v>
                </c:pt>
                <c:pt idx="75">
                  <c:v>6.3129596254211053</c:v>
                </c:pt>
                <c:pt idx="76">
                  <c:v>6.4139669780871484</c:v>
                </c:pt>
                <c:pt idx="77">
                  <c:v>6.5149743307531871</c:v>
                </c:pt>
                <c:pt idx="78">
                  <c:v>6.6159816834192346</c:v>
                </c:pt>
                <c:pt idx="79">
                  <c:v>6.6664853597522491</c:v>
                </c:pt>
                <c:pt idx="80">
                  <c:v>6.7338235948629581</c:v>
                </c:pt>
                <c:pt idx="81">
                  <c:v>6.8348309475289888</c:v>
                </c:pt>
                <c:pt idx="82">
                  <c:v>6.9358383001950488</c:v>
                </c:pt>
                <c:pt idx="83">
                  <c:v>7.0368456528610936</c:v>
                </c:pt>
                <c:pt idx="84">
                  <c:v>7.1378530055271376</c:v>
                </c:pt>
                <c:pt idx="85">
                  <c:v>7.2388603581931834</c:v>
                </c:pt>
                <c:pt idx="86">
                  <c:v>7.3398677108592301</c:v>
                </c:pt>
                <c:pt idx="87">
                  <c:v>7.3735368284145766</c:v>
                </c:pt>
                <c:pt idx="88">
                  <c:v>7.4408750635252696</c:v>
                </c:pt>
                <c:pt idx="89">
                  <c:v>7.5418824161913181</c:v>
                </c:pt>
                <c:pt idx="90">
                  <c:v>7.6597243276350291</c:v>
                </c:pt>
                <c:pt idx="91">
                  <c:v>7.760731680301082</c:v>
                </c:pt>
                <c:pt idx="92">
                  <c:v>7.861739032967126</c:v>
                </c:pt>
                <c:pt idx="93">
                  <c:v>7.9627463856331699</c:v>
                </c:pt>
                <c:pt idx="94">
                  <c:v>8.0637537382992193</c:v>
                </c:pt>
                <c:pt idx="95">
                  <c:v>8.1647610909652606</c:v>
                </c:pt>
                <c:pt idx="96">
                  <c:v>8.2657684436312984</c:v>
                </c:pt>
                <c:pt idx="97">
                  <c:v>8.3667757962973504</c:v>
                </c:pt>
                <c:pt idx="98">
                  <c:v>8.4846177077410694</c:v>
                </c:pt>
                <c:pt idx="99">
                  <c:v>8.5856250604071143</c:v>
                </c:pt>
                <c:pt idx="100">
                  <c:v>8.6192941779624626</c:v>
                </c:pt>
                <c:pt idx="101">
                  <c:v>8.6866324130731591</c:v>
                </c:pt>
                <c:pt idx="102">
                  <c:v>8.7876397657392022</c:v>
                </c:pt>
                <c:pt idx="103">
                  <c:v>8.8886471184052507</c:v>
                </c:pt>
                <c:pt idx="104">
                  <c:v>8.9559853535159508</c:v>
                </c:pt>
                <c:pt idx="105">
                  <c:v>8.9896544710712991</c:v>
                </c:pt>
                <c:pt idx="106">
                  <c:v>9.0906618237373387</c:v>
                </c:pt>
                <c:pt idx="107">
                  <c:v>9.1916691764033835</c:v>
                </c:pt>
                <c:pt idx="108">
                  <c:v>9.2421728527364007</c:v>
                </c:pt>
                <c:pt idx="109">
                  <c:v>9.2926765290694302</c:v>
                </c:pt>
                <c:pt idx="110">
                  <c:v>9.4105184405131332</c:v>
                </c:pt>
                <c:pt idx="111">
                  <c:v>9.5115257931791906</c:v>
                </c:pt>
                <c:pt idx="112">
                  <c:v>9.6125331458452408</c:v>
                </c:pt>
                <c:pt idx="113">
                  <c:v>9.7135404985112821</c:v>
                </c:pt>
                <c:pt idx="114">
                  <c:v>9.8145478511773252</c:v>
                </c:pt>
                <c:pt idx="115">
                  <c:v>9.9155552038433701</c:v>
                </c:pt>
                <c:pt idx="116">
                  <c:v>10.01656255650942</c:v>
                </c:pt>
                <c:pt idx="117">
                  <c:v>10.11756990917546</c:v>
                </c:pt>
                <c:pt idx="118">
                  <c:v>10.235411820619181</c:v>
                </c:pt>
                <c:pt idx="119">
                  <c:v>10.302750055729881</c:v>
                </c:pt>
                <c:pt idx="120">
                  <c:v>10.336419173285231</c:v>
                </c:pt>
                <c:pt idx="121">
                  <c:v>10.43742652595127</c:v>
                </c:pt>
                <c:pt idx="122">
                  <c:v>10.47109564350662</c:v>
                </c:pt>
                <c:pt idx="123">
                  <c:v>10.538433878617321</c:v>
                </c:pt>
                <c:pt idx="124">
                  <c:v>10.63944123128336</c:v>
                </c:pt>
                <c:pt idx="125">
                  <c:v>10.7404485839494</c:v>
                </c:pt>
                <c:pt idx="126">
                  <c:v>10.8077868190601</c:v>
                </c:pt>
                <c:pt idx="127">
                  <c:v>10.84145593661545</c:v>
                </c:pt>
                <c:pt idx="128">
                  <c:v>10.9424632892815</c:v>
                </c:pt>
                <c:pt idx="129">
                  <c:v>11.04347064194754</c:v>
                </c:pt>
                <c:pt idx="130">
                  <c:v>11.16131255339126</c:v>
                </c:pt>
                <c:pt idx="131">
                  <c:v>11.2623199060573</c:v>
                </c:pt>
                <c:pt idx="132">
                  <c:v>11.36332725872335</c:v>
                </c:pt>
                <c:pt idx="133">
                  <c:v>11.4643346113894</c:v>
                </c:pt>
                <c:pt idx="134">
                  <c:v>11.56534196405544</c:v>
                </c:pt>
                <c:pt idx="135">
                  <c:v>11.66634931672148</c:v>
                </c:pt>
                <c:pt idx="136">
                  <c:v>11.75052211060985</c:v>
                </c:pt>
                <c:pt idx="137">
                  <c:v>11.76735666938753</c:v>
                </c:pt>
                <c:pt idx="138">
                  <c:v>11.868364022053569</c:v>
                </c:pt>
                <c:pt idx="139">
                  <c:v>11.96937137471962</c:v>
                </c:pt>
                <c:pt idx="140">
                  <c:v>12.08721328616334</c:v>
                </c:pt>
                <c:pt idx="141">
                  <c:v>12.18822063882938</c:v>
                </c:pt>
                <c:pt idx="142">
                  <c:v>12.28922799149543</c:v>
                </c:pt>
                <c:pt idx="143">
                  <c:v>12.39023534416147</c:v>
                </c:pt>
                <c:pt idx="144">
                  <c:v>12.49124269682752</c:v>
                </c:pt>
                <c:pt idx="145">
                  <c:v>12.508077255605199</c:v>
                </c:pt>
                <c:pt idx="146">
                  <c:v>12.592250049493559</c:v>
                </c:pt>
                <c:pt idx="147">
                  <c:v>12.65958828460426</c:v>
                </c:pt>
                <c:pt idx="148">
                  <c:v>12.69325740215961</c:v>
                </c:pt>
                <c:pt idx="149">
                  <c:v>12.794264754825649</c:v>
                </c:pt>
                <c:pt idx="150">
                  <c:v>12.91210666626937</c:v>
                </c:pt>
                <c:pt idx="151">
                  <c:v>13.01311401893541</c:v>
                </c:pt>
                <c:pt idx="152">
                  <c:v>13.08045225404611</c:v>
                </c:pt>
                <c:pt idx="153">
                  <c:v>13.11412137160146</c:v>
                </c:pt>
                <c:pt idx="154">
                  <c:v>13.215128724267499</c:v>
                </c:pt>
                <c:pt idx="155">
                  <c:v>13.31613607693355</c:v>
                </c:pt>
                <c:pt idx="156">
                  <c:v>13.417143429599591</c:v>
                </c:pt>
                <c:pt idx="157">
                  <c:v>13.450812547154939</c:v>
                </c:pt>
                <c:pt idx="158">
                  <c:v>13.518150782265639</c:v>
                </c:pt>
                <c:pt idx="159">
                  <c:v>13.551819899821</c:v>
                </c:pt>
                <c:pt idx="160">
                  <c:v>13.619158134931681</c:v>
                </c:pt>
                <c:pt idx="161">
                  <c:v>13.720165487597731</c:v>
                </c:pt>
                <c:pt idx="162">
                  <c:v>13.83800739904145</c:v>
                </c:pt>
                <c:pt idx="163">
                  <c:v>13.922180192929821</c:v>
                </c:pt>
                <c:pt idx="164">
                  <c:v>13.9390147517075</c:v>
                </c:pt>
                <c:pt idx="165">
                  <c:v>14.04002210437354</c:v>
                </c:pt>
                <c:pt idx="166">
                  <c:v>14.141029457039579</c:v>
                </c:pt>
                <c:pt idx="167">
                  <c:v>14.242036809705629</c:v>
                </c:pt>
                <c:pt idx="168">
                  <c:v>14.343044162371671</c:v>
                </c:pt>
                <c:pt idx="169">
                  <c:v>14.444051515037719</c:v>
                </c:pt>
                <c:pt idx="170">
                  <c:v>14.51138975014841</c:v>
                </c:pt>
                <c:pt idx="171">
                  <c:v>14.54505886770376</c:v>
                </c:pt>
                <c:pt idx="172">
                  <c:v>14.662900779147479</c:v>
                </c:pt>
                <c:pt idx="173">
                  <c:v>14.69656989670283</c:v>
                </c:pt>
                <c:pt idx="174">
                  <c:v>14.76390813181353</c:v>
                </c:pt>
                <c:pt idx="175">
                  <c:v>14.864915484479569</c:v>
                </c:pt>
                <c:pt idx="176">
                  <c:v>14.965922837145619</c:v>
                </c:pt>
                <c:pt idx="177">
                  <c:v>15.033261072256311</c:v>
                </c:pt>
                <c:pt idx="178">
                  <c:v>15.066930189811661</c:v>
                </c:pt>
                <c:pt idx="179">
                  <c:v>15.167937542477709</c:v>
                </c:pt>
                <c:pt idx="180">
                  <c:v>15.268944895143751</c:v>
                </c:pt>
                <c:pt idx="181">
                  <c:v>15.369952247809801</c:v>
                </c:pt>
                <c:pt idx="182">
                  <c:v>15.47095960047584</c:v>
                </c:pt>
                <c:pt idx="183">
                  <c:v>15.588801511919559</c:v>
                </c:pt>
                <c:pt idx="184">
                  <c:v>15.689808864585601</c:v>
                </c:pt>
                <c:pt idx="185">
                  <c:v>15.790816217251651</c:v>
                </c:pt>
                <c:pt idx="186">
                  <c:v>15.84131989358467</c:v>
                </c:pt>
                <c:pt idx="187">
                  <c:v>15.891823569917699</c:v>
                </c:pt>
                <c:pt idx="188">
                  <c:v>15.992830922583741</c:v>
                </c:pt>
                <c:pt idx="189">
                  <c:v>16.09383827524978</c:v>
                </c:pt>
                <c:pt idx="190">
                  <c:v>16.194845627915829</c:v>
                </c:pt>
                <c:pt idx="191">
                  <c:v>16.29585298058187</c:v>
                </c:pt>
                <c:pt idx="192">
                  <c:v>16.413694892025589</c:v>
                </c:pt>
                <c:pt idx="193">
                  <c:v>16.464198568358611</c:v>
                </c:pt>
                <c:pt idx="194">
                  <c:v>16.514702244691641</c:v>
                </c:pt>
                <c:pt idx="195">
                  <c:v>16.615709597357679</c:v>
                </c:pt>
                <c:pt idx="196">
                  <c:v>16.71671695002372</c:v>
                </c:pt>
                <c:pt idx="197">
                  <c:v>16.817724302689768</c:v>
                </c:pt>
                <c:pt idx="198">
                  <c:v>16.91873165535582</c:v>
                </c:pt>
                <c:pt idx="199">
                  <c:v>17.019739008021819</c:v>
                </c:pt>
                <c:pt idx="200">
                  <c:v>17.12074636068791</c:v>
                </c:pt>
                <c:pt idx="201">
                  <c:v>17.221753713353952</c:v>
                </c:pt>
                <c:pt idx="202">
                  <c:v>17.27225738968697</c:v>
                </c:pt>
                <c:pt idx="203">
                  <c:v>17.339595624797671</c:v>
                </c:pt>
                <c:pt idx="204">
                  <c:v>17.440602977463641</c:v>
                </c:pt>
                <c:pt idx="205">
                  <c:v>17.491106653796741</c:v>
                </c:pt>
                <c:pt idx="206">
                  <c:v>17.541610330129679</c:v>
                </c:pt>
                <c:pt idx="207">
                  <c:v>17.642617682795809</c:v>
                </c:pt>
                <c:pt idx="208">
                  <c:v>17.743625035461779</c:v>
                </c:pt>
                <c:pt idx="209">
                  <c:v>17.794128711794869</c:v>
                </c:pt>
                <c:pt idx="210">
                  <c:v>17.84463238812781</c:v>
                </c:pt>
                <c:pt idx="211">
                  <c:v>17.945639740793862</c:v>
                </c:pt>
                <c:pt idx="212">
                  <c:v>18.046647093459981</c:v>
                </c:pt>
                <c:pt idx="213">
                  <c:v>18.14765444612603</c:v>
                </c:pt>
                <c:pt idx="214">
                  <c:v>18.2318272400144</c:v>
                </c:pt>
                <c:pt idx="215">
                  <c:v>18.26549635756967</c:v>
                </c:pt>
                <c:pt idx="216">
                  <c:v>18.36650371023579</c:v>
                </c:pt>
                <c:pt idx="217">
                  <c:v>18.467511062901821</c:v>
                </c:pt>
                <c:pt idx="218">
                  <c:v>18.56851841556788</c:v>
                </c:pt>
                <c:pt idx="219">
                  <c:v>18.669525768233932</c:v>
                </c:pt>
                <c:pt idx="220">
                  <c:v>18.77053312089997</c:v>
                </c:pt>
                <c:pt idx="221">
                  <c:v>18.871540473566021</c:v>
                </c:pt>
                <c:pt idx="222">
                  <c:v>18.972547826232059</c:v>
                </c:pt>
                <c:pt idx="223">
                  <c:v>19.039886061342759</c:v>
                </c:pt>
                <c:pt idx="224">
                  <c:v>19.090389737675778</c:v>
                </c:pt>
                <c:pt idx="225">
                  <c:v>19.19139709034183</c:v>
                </c:pt>
                <c:pt idx="226">
                  <c:v>19.292404443007872</c:v>
                </c:pt>
                <c:pt idx="227">
                  <c:v>19.39341179567392</c:v>
                </c:pt>
                <c:pt idx="228">
                  <c:v>19.494419148339919</c:v>
                </c:pt>
                <c:pt idx="229">
                  <c:v>19.59542650100601</c:v>
                </c:pt>
                <c:pt idx="230">
                  <c:v>19.696433853672051</c:v>
                </c:pt>
                <c:pt idx="231">
                  <c:v>19.7974412063381</c:v>
                </c:pt>
                <c:pt idx="232">
                  <c:v>19.898448559004141</c:v>
                </c:pt>
                <c:pt idx="233">
                  <c:v>20.01629047044786</c:v>
                </c:pt>
                <c:pt idx="234">
                  <c:v>20.033125029225531</c:v>
                </c:pt>
                <c:pt idx="235">
                  <c:v>20.117297823113901</c:v>
                </c:pt>
                <c:pt idx="236">
                  <c:v>20.21830517577995</c:v>
                </c:pt>
                <c:pt idx="237">
                  <c:v>20.268808852112969</c:v>
                </c:pt>
                <c:pt idx="238">
                  <c:v>20.319312528445991</c:v>
                </c:pt>
                <c:pt idx="239">
                  <c:v>20.420319881111961</c:v>
                </c:pt>
                <c:pt idx="240">
                  <c:v>20.453988998667391</c:v>
                </c:pt>
                <c:pt idx="241">
                  <c:v>20.521327233778081</c:v>
                </c:pt>
                <c:pt idx="242">
                  <c:v>20.554996351333429</c:v>
                </c:pt>
                <c:pt idx="243">
                  <c:v>20.622334586444129</c:v>
                </c:pt>
                <c:pt idx="244">
                  <c:v>20.7065073803325</c:v>
                </c:pt>
                <c:pt idx="245">
                  <c:v>20.723341939110171</c:v>
                </c:pt>
                <c:pt idx="246">
                  <c:v>20.7738456154432</c:v>
                </c:pt>
                <c:pt idx="247">
                  <c:v>20.824349291776219</c:v>
                </c:pt>
                <c:pt idx="248">
                  <c:v>20.84118385055389</c:v>
                </c:pt>
                <c:pt idx="249">
                  <c:v>20.858018409331571</c:v>
                </c:pt>
                <c:pt idx="250">
                  <c:v>20.908522085664579</c:v>
                </c:pt>
                <c:pt idx="251">
                  <c:v>20.94219120321992</c:v>
                </c:pt>
                <c:pt idx="252">
                  <c:v>20.97586032077529</c:v>
                </c:pt>
                <c:pt idx="253">
                  <c:v>21.00952943833062</c:v>
                </c:pt>
                <c:pt idx="254">
                  <c:v>21.026363997108309</c:v>
                </c:pt>
                <c:pt idx="255">
                  <c:v>21.043198555885979</c:v>
                </c:pt>
                <c:pt idx="256">
                  <c:v>21.076867673441331</c:v>
                </c:pt>
                <c:pt idx="257">
                  <c:v>21.093702232219009</c:v>
                </c:pt>
                <c:pt idx="258">
                  <c:v>21.110536790996679</c:v>
                </c:pt>
                <c:pt idx="259">
                  <c:v>21.144205908552031</c:v>
                </c:pt>
                <c:pt idx="260">
                  <c:v>21.161040467329698</c:v>
                </c:pt>
                <c:pt idx="261">
                  <c:v>21.177875026107369</c:v>
                </c:pt>
                <c:pt idx="262">
                  <c:v>21.19470958488505</c:v>
                </c:pt>
                <c:pt idx="263">
                  <c:v>21.211544143662721</c:v>
                </c:pt>
                <c:pt idx="264">
                  <c:v>21.228378702440398</c:v>
                </c:pt>
                <c:pt idx="265">
                  <c:v>21.245213261218069</c:v>
                </c:pt>
                <c:pt idx="266">
                  <c:v>21.262047819995679</c:v>
                </c:pt>
                <c:pt idx="267">
                  <c:v>21.278882378773421</c:v>
                </c:pt>
                <c:pt idx="268">
                  <c:v>21.29571693755102</c:v>
                </c:pt>
                <c:pt idx="269">
                  <c:v>21.312551496328769</c:v>
                </c:pt>
                <c:pt idx="270">
                  <c:v>21.32938605510644</c:v>
                </c:pt>
                <c:pt idx="271">
                  <c:v>21.346220613884121</c:v>
                </c:pt>
                <c:pt idx="272">
                  <c:v>21.363055172661792</c:v>
                </c:pt>
                <c:pt idx="273">
                  <c:v>21.379889731439469</c:v>
                </c:pt>
                <c:pt idx="274">
                  <c:v>21.39672429021714</c:v>
                </c:pt>
                <c:pt idx="275">
                  <c:v>21.413558848994811</c:v>
                </c:pt>
                <c:pt idx="276">
                  <c:v>21.430393407772488</c:v>
                </c:pt>
                <c:pt idx="277">
                  <c:v>21.447227966550159</c:v>
                </c:pt>
                <c:pt idx="278">
                  <c:v>21.464062525327819</c:v>
                </c:pt>
                <c:pt idx="279">
                  <c:v>21.480897084105511</c:v>
                </c:pt>
                <c:pt idx="280">
                  <c:v>21.497731642883181</c:v>
                </c:pt>
                <c:pt idx="281">
                  <c:v>21.514566201660859</c:v>
                </c:pt>
                <c:pt idx="282">
                  <c:v>21.53140076043853</c:v>
                </c:pt>
                <c:pt idx="283">
                  <c:v>21.548235319216211</c:v>
                </c:pt>
                <c:pt idx="284">
                  <c:v>21.5650698779938</c:v>
                </c:pt>
                <c:pt idx="285">
                  <c:v>21.581904436771559</c:v>
                </c:pt>
                <c:pt idx="286">
                  <c:v>21.598738995549219</c:v>
                </c:pt>
                <c:pt idx="287">
                  <c:v>21.6155735543269</c:v>
                </c:pt>
                <c:pt idx="288">
                  <c:v>21.632408113104582</c:v>
                </c:pt>
                <c:pt idx="289">
                  <c:v>21.64924267188222</c:v>
                </c:pt>
                <c:pt idx="290">
                  <c:v>21.66607723065993</c:v>
                </c:pt>
                <c:pt idx="291">
                  <c:v>21.6829117894376</c:v>
                </c:pt>
                <c:pt idx="292">
                  <c:v>21.699746348215271</c:v>
                </c:pt>
                <c:pt idx="293">
                  <c:v>21.716580906992949</c:v>
                </c:pt>
                <c:pt idx="294">
                  <c:v>21.733415465770619</c:v>
                </c:pt>
                <c:pt idx="295">
                  <c:v>21.750250024548301</c:v>
                </c:pt>
                <c:pt idx="296">
                  <c:v>21.767084583325889</c:v>
                </c:pt>
                <c:pt idx="297">
                  <c:v>21.783919142103649</c:v>
                </c:pt>
                <c:pt idx="298">
                  <c:v>21.800753700881319</c:v>
                </c:pt>
                <c:pt idx="299">
                  <c:v>21.817588259659001</c:v>
                </c:pt>
                <c:pt idx="300">
                  <c:v>21.834422818436671</c:v>
                </c:pt>
                <c:pt idx="301">
                  <c:v>21.851257377214338</c:v>
                </c:pt>
                <c:pt idx="302">
                  <c:v>21.86809193599202</c:v>
                </c:pt>
                <c:pt idx="303">
                  <c:v>21.88492649476969</c:v>
                </c:pt>
                <c:pt idx="304">
                  <c:v>21.901761053547361</c:v>
                </c:pt>
                <c:pt idx="305">
                  <c:v>21.918595612325021</c:v>
                </c:pt>
                <c:pt idx="306">
                  <c:v>21.935430171102709</c:v>
                </c:pt>
                <c:pt idx="307">
                  <c:v>21.952264729880401</c:v>
                </c:pt>
                <c:pt idx="308">
                  <c:v>21.969099288658061</c:v>
                </c:pt>
                <c:pt idx="309">
                  <c:v>21.98593384743566</c:v>
                </c:pt>
                <c:pt idx="310">
                  <c:v>22.002768406213409</c:v>
                </c:pt>
                <c:pt idx="311">
                  <c:v>22.01960296499108</c:v>
                </c:pt>
                <c:pt idx="312">
                  <c:v>22.036437523768761</c:v>
                </c:pt>
                <c:pt idx="313">
                  <c:v>22.053272082546432</c:v>
                </c:pt>
                <c:pt idx="314">
                  <c:v>22.070106641324109</c:v>
                </c:pt>
                <c:pt idx="315">
                  <c:v>22.08694120010178</c:v>
                </c:pt>
                <c:pt idx="316">
                  <c:v>22.103775758879451</c:v>
                </c:pt>
                <c:pt idx="317">
                  <c:v>22.120610317657128</c:v>
                </c:pt>
                <c:pt idx="318">
                  <c:v>22.137444876434799</c:v>
                </c:pt>
                <c:pt idx="319">
                  <c:v>22.154279435212469</c:v>
                </c:pt>
                <c:pt idx="320">
                  <c:v>22.171113993990151</c:v>
                </c:pt>
                <c:pt idx="321">
                  <c:v>22.187948552767821</c:v>
                </c:pt>
                <c:pt idx="322">
                  <c:v>22.204783111545499</c:v>
                </c:pt>
                <c:pt idx="323">
                  <c:v>22.221617670323091</c:v>
                </c:pt>
                <c:pt idx="324">
                  <c:v>22.238452229100851</c:v>
                </c:pt>
                <c:pt idx="325">
                  <c:v>22.255286787878521</c:v>
                </c:pt>
                <c:pt idx="326">
                  <c:v>22.272121346656199</c:v>
                </c:pt>
                <c:pt idx="327">
                  <c:v>22.28895590543387</c:v>
                </c:pt>
                <c:pt idx="328">
                  <c:v>22.30579046421154</c:v>
                </c:pt>
                <c:pt idx="329">
                  <c:v>22.322625022989222</c:v>
                </c:pt>
                <c:pt idx="330">
                  <c:v>22.339459581766889</c:v>
                </c:pt>
                <c:pt idx="331">
                  <c:v>22.35629414054457</c:v>
                </c:pt>
                <c:pt idx="332">
                  <c:v>22.37312869932224</c:v>
                </c:pt>
                <c:pt idx="333">
                  <c:v>22.389963258099911</c:v>
                </c:pt>
                <c:pt idx="334">
                  <c:v>22.406797816877589</c:v>
                </c:pt>
                <c:pt idx="335">
                  <c:v>22.423632375655181</c:v>
                </c:pt>
                <c:pt idx="336">
                  <c:v>22.440466934432919</c:v>
                </c:pt>
                <c:pt idx="337">
                  <c:v>22.457301493210611</c:v>
                </c:pt>
                <c:pt idx="338">
                  <c:v>22.474136051988289</c:v>
                </c:pt>
                <c:pt idx="339">
                  <c:v>22.490970610765959</c:v>
                </c:pt>
                <c:pt idx="340">
                  <c:v>22.50780516954363</c:v>
                </c:pt>
                <c:pt idx="341">
                  <c:v>22.524639728321279</c:v>
                </c:pt>
                <c:pt idx="342">
                  <c:v>22.541474287098978</c:v>
                </c:pt>
                <c:pt idx="343">
                  <c:v>22.55830884587666</c:v>
                </c:pt>
                <c:pt idx="344">
                  <c:v>22.57514340465433</c:v>
                </c:pt>
                <c:pt idx="345">
                  <c:v>22.591977963432001</c:v>
                </c:pt>
                <c:pt idx="346">
                  <c:v>22.608812522209679</c:v>
                </c:pt>
                <c:pt idx="347">
                  <c:v>22.625647080987271</c:v>
                </c:pt>
                <c:pt idx="348">
                  <c:v>22.64248163976502</c:v>
                </c:pt>
                <c:pt idx="349">
                  <c:v>22.659316198542701</c:v>
                </c:pt>
                <c:pt idx="350">
                  <c:v>22.676150757320379</c:v>
                </c:pt>
                <c:pt idx="351">
                  <c:v>22.692985316098049</c:v>
                </c:pt>
                <c:pt idx="352">
                  <c:v>22.70981987487572</c:v>
                </c:pt>
                <c:pt idx="353">
                  <c:v>22.726654433653401</c:v>
                </c:pt>
                <c:pt idx="354">
                  <c:v>22.743488992431072</c:v>
                </c:pt>
                <c:pt idx="355">
                  <c:v>22.760323551208749</c:v>
                </c:pt>
                <c:pt idx="356">
                  <c:v>22.77715810998642</c:v>
                </c:pt>
                <c:pt idx="357">
                  <c:v>22.793992668764091</c:v>
                </c:pt>
                <c:pt idx="358">
                  <c:v>22.810827227541768</c:v>
                </c:pt>
                <c:pt idx="359">
                  <c:v>22.827661786319439</c:v>
                </c:pt>
                <c:pt idx="360">
                  <c:v>22.861330903874791</c:v>
                </c:pt>
                <c:pt idx="361">
                  <c:v>22.878165462652461</c:v>
                </c:pt>
                <c:pt idx="362">
                  <c:v>22.895000021430139</c:v>
                </c:pt>
                <c:pt idx="363">
                  <c:v>22.91183458020781</c:v>
                </c:pt>
                <c:pt idx="364">
                  <c:v>22.94550369776308</c:v>
                </c:pt>
                <c:pt idx="365">
                  <c:v>22.99600737409618</c:v>
                </c:pt>
                <c:pt idx="366">
                  <c:v>23.097014726762229</c:v>
                </c:pt>
                <c:pt idx="367">
                  <c:v>23.19802207942827</c:v>
                </c:pt>
                <c:pt idx="368">
                  <c:v>23.248525755761221</c:v>
                </c:pt>
                <c:pt idx="369">
                  <c:v>23.28219487331662</c:v>
                </c:pt>
                <c:pt idx="370">
                  <c:v>23.299029432094319</c:v>
                </c:pt>
                <c:pt idx="371">
                  <c:v>23.315863990871989</c:v>
                </c:pt>
                <c:pt idx="372">
                  <c:v>23.34953310842732</c:v>
                </c:pt>
                <c:pt idx="373">
                  <c:v>23.366367667205019</c:v>
                </c:pt>
                <c:pt idx="374">
                  <c:v>23.400036784760282</c:v>
                </c:pt>
                <c:pt idx="375">
                  <c:v>23.416871343538041</c:v>
                </c:pt>
                <c:pt idx="376">
                  <c:v>23.450540461093389</c:v>
                </c:pt>
                <c:pt idx="377">
                  <c:v>23.46737501987106</c:v>
                </c:pt>
                <c:pt idx="378">
                  <c:v>23.501044137426408</c:v>
                </c:pt>
                <c:pt idx="379">
                  <c:v>23.517878696204079</c:v>
                </c:pt>
                <c:pt idx="380">
                  <c:v>23.53471325498176</c:v>
                </c:pt>
                <c:pt idx="381">
                  <c:v>23.551547813759431</c:v>
                </c:pt>
                <c:pt idx="382">
                  <c:v>23.56838237253702</c:v>
                </c:pt>
                <c:pt idx="383">
                  <c:v>23.585216931314779</c:v>
                </c:pt>
                <c:pt idx="384">
                  <c:v>23.60205149009245</c:v>
                </c:pt>
                <c:pt idx="385">
                  <c:v>23.618886048870131</c:v>
                </c:pt>
                <c:pt idx="386">
                  <c:v>23.635720607647801</c:v>
                </c:pt>
                <c:pt idx="387">
                  <c:v>23.652555166425469</c:v>
                </c:pt>
                <c:pt idx="388">
                  <c:v>23.66938972520315</c:v>
                </c:pt>
                <c:pt idx="389">
                  <c:v>23.68622428398082</c:v>
                </c:pt>
                <c:pt idx="390">
                  <c:v>23.703058842758502</c:v>
                </c:pt>
                <c:pt idx="391">
                  <c:v>23.719893401536169</c:v>
                </c:pt>
                <c:pt idx="392">
                  <c:v>23.73672796031385</c:v>
                </c:pt>
                <c:pt idx="393">
                  <c:v>23.75356251909152</c:v>
                </c:pt>
                <c:pt idx="394">
                  <c:v>23.77039707786918</c:v>
                </c:pt>
                <c:pt idx="395">
                  <c:v>23.787231636646869</c:v>
                </c:pt>
                <c:pt idx="396">
                  <c:v>23.804066195424539</c:v>
                </c:pt>
                <c:pt idx="397">
                  <c:v>23.820900754202221</c:v>
                </c:pt>
                <c:pt idx="398">
                  <c:v>23.837735312979891</c:v>
                </c:pt>
                <c:pt idx="399">
                  <c:v>23.854569871757569</c:v>
                </c:pt>
                <c:pt idx="400">
                  <c:v>23.87140443053524</c:v>
                </c:pt>
                <c:pt idx="401">
                  <c:v>23.88823898931291</c:v>
                </c:pt>
                <c:pt idx="402">
                  <c:v>23.905073548090591</c:v>
                </c:pt>
                <c:pt idx="403">
                  <c:v>23.921908106868258</c:v>
                </c:pt>
                <c:pt idx="404">
                  <c:v>23.938742665645879</c:v>
                </c:pt>
                <c:pt idx="405">
                  <c:v>23.95557722442361</c:v>
                </c:pt>
                <c:pt idx="406">
                  <c:v>23.972411783201281</c:v>
                </c:pt>
                <c:pt idx="407">
                  <c:v>23.98924634197888</c:v>
                </c:pt>
                <c:pt idx="408">
                  <c:v>24.006080900756629</c:v>
                </c:pt>
                <c:pt idx="409">
                  <c:v>24.02291545953431</c:v>
                </c:pt>
                <c:pt idx="410">
                  <c:v>24.039750018311981</c:v>
                </c:pt>
                <c:pt idx="411">
                  <c:v>24.056584577089659</c:v>
                </c:pt>
                <c:pt idx="412">
                  <c:v>24.073419135867319</c:v>
                </c:pt>
                <c:pt idx="413">
                  <c:v>24.090253694645</c:v>
                </c:pt>
                <c:pt idx="414">
                  <c:v>24.107088253422681</c:v>
                </c:pt>
                <c:pt idx="415">
                  <c:v>24.123922812200352</c:v>
                </c:pt>
                <c:pt idx="416">
                  <c:v>24.140757370978029</c:v>
                </c:pt>
                <c:pt idx="417">
                  <c:v>24.1575919297557</c:v>
                </c:pt>
                <c:pt idx="418">
                  <c:v>24.174426488533371</c:v>
                </c:pt>
                <c:pt idx="419">
                  <c:v>24.191261047311048</c:v>
                </c:pt>
                <c:pt idx="420">
                  <c:v>24.208095606088719</c:v>
                </c:pt>
                <c:pt idx="421">
                  <c:v>24.2249301648664</c:v>
                </c:pt>
                <c:pt idx="422">
                  <c:v>24.241764723644071</c:v>
                </c:pt>
                <c:pt idx="423">
                  <c:v>24.25859928242166</c:v>
                </c:pt>
                <c:pt idx="424">
                  <c:v>24.275433841199419</c:v>
                </c:pt>
                <c:pt idx="425">
                  <c:v>24.29226839997709</c:v>
                </c:pt>
                <c:pt idx="426">
                  <c:v>24.309102958754771</c:v>
                </c:pt>
                <c:pt idx="427">
                  <c:v>24.325937517532441</c:v>
                </c:pt>
                <c:pt idx="428">
                  <c:v>24.342772076310119</c:v>
                </c:pt>
                <c:pt idx="429">
                  <c:v>24.35960663508779</c:v>
                </c:pt>
                <c:pt idx="430">
                  <c:v>24.37644119386546</c:v>
                </c:pt>
                <c:pt idx="431">
                  <c:v>24.393275752643142</c:v>
                </c:pt>
                <c:pt idx="432">
                  <c:v>24.410110311420809</c:v>
                </c:pt>
                <c:pt idx="433">
                  <c:v>24.42694487019849</c:v>
                </c:pt>
                <c:pt idx="434">
                  <c:v>24.443779428976161</c:v>
                </c:pt>
                <c:pt idx="435">
                  <c:v>24.460613987753749</c:v>
                </c:pt>
                <c:pt idx="436">
                  <c:v>24.477448546531509</c:v>
                </c:pt>
                <c:pt idx="437">
                  <c:v>24.494283105309179</c:v>
                </c:pt>
                <c:pt idx="438">
                  <c:v>24.511117664086861</c:v>
                </c:pt>
                <c:pt idx="439">
                  <c:v>24.527952222864531</c:v>
                </c:pt>
                <c:pt idx="440">
                  <c:v>24.544786781642209</c:v>
                </c:pt>
                <c:pt idx="441">
                  <c:v>24.56162134041988</c:v>
                </c:pt>
                <c:pt idx="442">
                  <c:v>24.57845589919755</c:v>
                </c:pt>
                <c:pt idx="443">
                  <c:v>24.595290457975221</c:v>
                </c:pt>
                <c:pt idx="444">
                  <c:v>24.612125016752898</c:v>
                </c:pt>
                <c:pt idx="445">
                  <c:v>24.62895957553058</c:v>
                </c:pt>
                <c:pt idx="446">
                  <c:v>24.64579413430825</c:v>
                </c:pt>
                <c:pt idx="447">
                  <c:v>24.662628693085921</c:v>
                </c:pt>
                <c:pt idx="448">
                  <c:v>24.679463251863599</c:v>
                </c:pt>
                <c:pt idx="449">
                  <c:v>24.696297810641269</c:v>
                </c:pt>
                <c:pt idx="450">
                  <c:v>24.71313236941895</c:v>
                </c:pt>
                <c:pt idx="451">
                  <c:v>24.729966928196621</c:v>
                </c:pt>
                <c:pt idx="452">
                  <c:v>24.746801486974299</c:v>
                </c:pt>
                <c:pt idx="453">
                  <c:v>24.763636045751891</c:v>
                </c:pt>
                <c:pt idx="454">
                  <c:v>24.78047060452958</c:v>
                </c:pt>
                <c:pt idx="455">
                  <c:v>24.797305163307321</c:v>
                </c:pt>
                <c:pt idx="456">
                  <c:v>24.814139722084999</c:v>
                </c:pt>
                <c:pt idx="457">
                  <c:v>24.830974280862669</c:v>
                </c:pt>
                <c:pt idx="458">
                  <c:v>24.84780883964034</c:v>
                </c:pt>
                <c:pt idx="459">
                  <c:v>24.864643398418011</c:v>
                </c:pt>
                <c:pt idx="460">
                  <c:v>24.881477957195688</c:v>
                </c:pt>
                <c:pt idx="461">
                  <c:v>24.898312515973281</c:v>
                </c:pt>
                <c:pt idx="462">
                  <c:v>24.915147074751019</c:v>
                </c:pt>
                <c:pt idx="463">
                  <c:v>24.931981633528711</c:v>
                </c:pt>
                <c:pt idx="464">
                  <c:v>24.948816192306381</c:v>
                </c:pt>
                <c:pt idx="465">
                  <c:v>24.965650751084059</c:v>
                </c:pt>
                <c:pt idx="466">
                  <c:v>24.982485309861719</c:v>
                </c:pt>
                <c:pt idx="467">
                  <c:v>24.999319868639411</c:v>
                </c:pt>
                <c:pt idx="468">
                  <c:v>25.016154427417082</c:v>
                </c:pt>
                <c:pt idx="469">
                  <c:v>25.032988986194759</c:v>
                </c:pt>
                <c:pt idx="470">
                  <c:v>25.04982354497243</c:v>
                </c:pt>
                <c:pt idx="471">
                  <c:v>25.0666581037501</c:v>
                </c:pt>
                <c:pt idx="472">
                  <c:v>25.0834926625277</c:v>
                </c:pt>
                <c:pt idx="473">
                  <c:v>25.100327221305449</c:v>
                </c:pt>
                <c:pt idx="474">
                  <c:v>25.117161780083119</c:v>
                </c:pt>
                <c:pt idx="475">
                  <c:v>25.133996338860801</c:v>
                </c:pt>
                <c:pt idx="476">
                  <c:v>25.150830897638471</c:v>
                </c:pt>
                <c:pt idx="477">
                  <c:v>25.167665456416149</c:v>
                </c:pt>
                <c:pt idx="478">
                  <c:v>25.184500015193819</c:v>
                </c:pt>
                <c:pt idx="479">
                  <c:v>25.201334573971479</c:v>
                </c:pt>
                <c:pt idx="480">
                  <c:v>25.218169132749171</c:v>
                </c:pt>
                <c:pt idx="481">
                  <c:v>25.235003691526849</c:v>
                </c:pt>
                <c:pt idx="482">
                  <c:v>25.25183825030452</c:v>
                </c:pt>
                <c:pt idx="483">
                  <c:v>25.268672809082179</c:v>
                </c:pt>
                <c:pt idx="484">
                  <c:v>25.285507367859871</c:v>
                </c:pt>
                <c:pt idx="485">
                  <c:v>25.302341926637538</c:v>
                </c:pt>
                <c:pt idx="486">
                  <c:v>25.31917648541522</c:v>
                </c:pt>
                <c:pt idx="487">
                  <c:v>25.336011044192901</c:v>
                </c:pt>
                <c:pt idx="488">
                  <c:v>25.352845602970561</c:v>
                </c:pt>
                <c:pt idx="489">
                  <c:v>25.369680161748239</c:v>
                </c:pt>
                <c:pt idx="490">
                  <c:v>25.386514720525909</c:v>
                </c:pt>
                <c:pt idx="491">
                  <c:v>25.403349279303509</c:v>
                </c:pt>
                <c:pt idx="492">
                  <c:v>25.437018396858939</c:v>
                </c:pt>
                <c:pt idx="493">
                  <c:v>25.453852955636609</c:v>
                </c:pt>
                <c:pt idx="494">
                  <c:v>25.47068751441428</c:v>
                </c:pt>
                <c:pt idx="495">
                  <c:v>25.487522073191879</c:v>
                </c:pt>
                <c:pt idx="496">
                  <c:v>25.504356631969621</c:v>
                </c:pt>
                <c:pt idx="497">
                  <c:v>25.53802574952498</c:v>
                </c:pt>
                <c:pt idx="498">
                  <c:v>25.554860308302651</c:v>
                </c:pt>
                <c:pt idx="499">
                  <c:v>25.571694867080328</c:v>
                </c:pt>
                <c:pt idx="500">
                  <c:v>25.60536398463568</c:v>
                </c:pt>
                <c:pt idx="501">
                  <c:v>25.622198543413351</c:v>
                </c:pt>
                <c:pt idx="502">
                  <c:v>25.639033102191021</c:v>
                </c:pt>
                <c:pt idx="503">
                  <c:v>25.67270221974637</c:v>
                </c:pt>
                <c:pt idx="504">
                  <c:v>25.689536778524019</c:v>
                </c:pt>
                <c:pt idx="505">
                  <c:v>25.723205896079399</c:v>
                </c:pt>
                <c:pt idx="506">
                  <c:v>25.74004045485707</c:v>
                </c:pt>
                <c:pt idx="507">
                  <c:v>25.773709572412422</c:v>
                </c:pt>
                <c:pt idx="508">
                  <c:v>25.790544131190089</c:v>
                </c:pt>
                <c:pt idx="509">
                  <c:v>25.824213248745441</c:v>
                </c:pt>
                <c:pt idx="510">
                  <c:v>25.841047807523079</c:v>
                </c:pt>
                <c:pt idx="511">
                  <c:v>25.874716925078459</c:v>
                </c:pt>
                <c:pt idx="512">
                  <c:v>25.891551483856141</c:v>
                </c:pt>
                <c:pt idx="513">
                  <c:v>25.925220601411489</c:v>
                </c:pt>
                <c:pt idx="514">
                  <c:v>25.94205516018916</c:v>
                </c:pt>
                <c:pt idx="515">
                  <c:v>25.975724277744479</c:v>
                </c:pt>
                <c:pt idx="516">
                  <c:v>26.00939339529986</c:v>
                </c:pt>
                <c:pt idx="517">
                  <c:v>26.02622795407753</c:v>
                </c:pt>
                <c:pt idx="518">
                  <c:v>26.059897071632879</c:v>
                </c:pt>
                <c:pt idx="519">
                  <c:v>26.076731630410549</c:v>
                </c:pt>
                <c:pt idx="520">
                  <c:v>26.09356618918823</c:v>
                </c:pt>
                <c:pt idx="521">
                  <c:v>26.127235306743579</c:v>
                </c:pt>
                <c:pt idx="522">
                  <c:v>26.16090442429892</c:v>
                </c:pt>
                <c:pt idx="523">
                  <c:v>26.194573541854268</c:v>
                </c:pt>
                <c:pt idx="524">
                  <c:v>26.211408100631949</c:v>
                </c:pt>
                <c:pt idx="525">
                  <c:v>26.24507721818728</c:v>
                </c:pt>
                <c:pt idx="526">
                  <c:v>26.278746335742561</c:v>
                </c:pt>
                <c:pt idx="527">
                  <c:v>26.295580894520239</c:v>
                </c:pt>
                <c:pt idx="528">
                  <c:v>26.312415453298001</c:v>
                </c:pt>
                <c:pt idx="529">
                  <c:v>26.36291912963101</c:v>
                </c:pt>
                <c:pt idx="530">
                  <c:v>26.396588247186362</c:v>
                </c:pt>
                <c:pt idx="531">
                  <c:v>26.44709192351938</c:v>
                </c:pt>
                <c:pt idx="532">
                  <c:v>26.49759559985241</c:v>
                </c:pt>
                <c:pt idx="533">
                  <c:v>26.548099276185351</c:v>
                </c:pt>
                <c:pt idx="534">
                  <c:v>26.598602952518451</c:v>
                </c:pt>
                <c:pt idx="535">
                  <c:v>26.64910662885147</c:v>
                </c:pt>
                <c:pt idx="536">
                  <c:v>26.6996103051845</c:v>
                </c:pt>
                <c:pt idx="537">
                  <c:v>26.71644486396217</c:v>
                </c:pt>
                <c:pt idx="538">
                  <c:v>26.78378309907287</c:v>
                </c:pt>
                <c:pt idx="539">
                  <c:v>26.800617657850541</c:v>
                </c:pt>
                <c:pt idx="540">
                  <c:v>26.85112133418356</c:v>
                </c:pt>
                <c:pt idx="541">
                  <c:v>26.901625010516589</c:v>
                </c:pt>
                <c:pt idx="542">
                  <c:v>26.91845956929426</c:v>
                </c:pt>
                <c:pt idx="543">
                  <c:v>27.00263236318262</c:v>
                </c:pt>
                <c:pt idx="544">
                  <c:v>27.019466921960301</c:v>
                </c:pt>
                <c:pt idx="545">
                  <c:v>27.069970598293331</c:v>
                </c:pt>
                <c:pt idx="546">
                  <c:v>27.12047427462635</c:v>
                </c:pt>
                <c:pt idx="547">
                  <c:v>27.170977950959369</c:v>
                </c:pt>
                <c:pt idx="548">
                  <c:v>27.221481627292398</c:v>
                </c:pt>
                <c:pt idx="549">
                  <c:v>27.288819862403081</c:v>
                </c:pt>
                <c:pt idx="550">
                  <c:v>27.32248897995844</c:v>
                </c:pt>
                <c:pt idx="551">
                  <c:v>27.40666177384681</c:v>
                </c:pt>
                <c:pt idx="552">
                  <c:v>27.423496332624481</c:v>
                </c:pt>
                <c:pt idx="553">
                  <c:v>27.524503685290529</c:v>
                </c:pt>
                <c:pt idx="554">
                  <c:v>27.575007361623548</c:v>
                </c:pt>
                <c:pt idx="555">
                  <c:v>27.625511037956571</c:v>
                </c:pt>
                <c:pt idx="556">
                  <c:v>27.726518390622619</c:v>
                </c:pt>
                <c:pt idx="557">
                  <c:v>27.82752574328866</c:v>
                </c:pt>
                <c:pt idx="558">
                  <c:v>27.945367654732379</c:v>
                </c:pt>
                <c:pt idx="559">
                  <c:v>28.01270588984308</c:v>
                </c:pt>
                <c:pt idx="560">
                  <c:v>28.046375007398431</c:v>
                </c:pt>
                <c:pt idx="561">
                  <c:v>28.147382360064469</c:v>
                </c:pt>
                <c:pt idx="562">
                  <c:v>28.248389712730521</c:v>
                </c:pt>
                <c:pt idx="563">
                  <c:v>28.349397065396559</c:v>
                </c:pt>
                <c:pt idx="564">
                  <c:v>28.450404418062611</c:v>
                </c:pt>
                <c:pt idx="565">
                  <c:v>28.551411770728649</c:v>
                </c:pt>
                <c:pt idx="566">
                  <c:v>28.652419123394701</c:v>
                </c:pt>
                <c:pt idx="567">
                  <c:v>28.77026103483842</c:v>
                </c:pt>
                <c:pt idx="568">
                  <c:v>28.871268387504461</c:v>
                </c:pt>
                <c:pt idx="569">
                  <c:v>28.97227574017051</c:v>
                </c:pt>
                <c:pt idx="570">
                  <c:v>29.073283092836551</c:v>
                </c:pt>
                <c:pt idx="571">
                  <c:v>29.174290445502599</c:v>
                </c:pt>
                <c:pt idx="572">
                  <c:v>29.275297798168641</c:v>
                </c:pt>
                <c:pt idx="573">
                  <c:v>29.32580147450166</c:v>
                </c:pt>
                <c:pt idx="574">
                  <c:v>29.376305150834678</c:v>
                </c:pt>
                <c:pt idx="575">
                  <c:v>29.47731250350072</c:v>
                </c:pt>
                <c:pt idx="576">
                  <c:v>29.578319856166779</c:v>
                </c:pt>
                <c:pt idx="577">
                  <c:v>29.696161767610501</c:v>
                </c:pt>
                <c:pt idx="578">
                  <c:v>29.797169120276539</c:v>
                </c:pt>
                <c:pt idx="579">
                  <c:v>29.898176472942581</c:v>
                </c:pt>
                <c:pt idx="580">
                  <c:v>29.999183825608629</c:v>
                </c:pt>
                <c:pt idx="581">
                  <c:v>30.10019117827467</c:v>
                </c:pt>
                <c:pt idx="582">
                  <c:v>30.117025737052352</c:v>
                </c:pt>
                <c:pt idx="583">
                  <c:v>30.201198530940719</c:v>
                </c:pt>
                <c:pt idx="584">
                  <c:v>30.30220588360676</c:v>
                </c:pt>
                <c:pt idx="585">
                  <c:v>30.40321323627278</c:v>
                </c:pt>
                <c:pt idx="586">
                  <c:v>30.45371691260582</c:v>
                </c:pt>
                <c:pt idx="587">
                  <c:v>30.50422058893885</c:v>
                </c:pt>
                <c:pt idx="588">
                  <c:v>30.605227941604898</c:v>
                </c:pt>
                <c:pt idx="589">
                  <c:v>30.622062500382569</c:v>
                </c:pt>
                <c:pt idx="590">
                  <c:v>30.723069853048621</c:v>
                </c:pt>
                <c:pt idx="591">
                  <c:v>30.79040808815931</c:v>
                </c:pt>
                <c:pt idx="592">
                  <c:v>30.824077205714659</c:v>
                </c:pt>
                <c:pt idx="593">
                  <c:v>30.908249999603019</c:v>
                </c:pt>
                <c:pt idx="594">
                  <c:v>30.925084558380711</c:v>
                </c:pt>
                <c:pt idx="595">
                  <c:v>31.026091911046748</c:v>
                </c:pt>
                <c:pt idx="596">
                  <c:v>31.1270992637128</c:v>
                </c:pt>
                <c:pt idx="597">
                  <c:v>31.22810661637882</c:v>
                </c:pt>
                <c:pt idx="598">
                  <c:v>31.29544485148952</c:v>
                </c:pt>
                <c:pt idx="599">
                  <c:v>31.329113969044901</c:v>
                </c:pt>
                <c:pt idx="600">
                  <c:v>31.379617645377909</c:v>
                </c:pt>
                <c:pt idx="601">
                  <c:v>31.446955880488609</c:v>
                </c:pt>
                <c:pt idx="602">
                  <c:v>31.54796323315465</c:v>
                </c:pt>
                <c:pt idx="603">
                  <c:v>31.632136027043021</c:v>
                </c:pt>
                <c:pt idx="604">
                  <c:v>31.648970585820699</c:v>
                </c:pt>
                <c:pt idx="605">
                  <c:v>31.74997793848674</c:v>
                </c:pt>
                <c:pt idx="606">
                  <c:v>31.766812497264411</c:v>
                </c:pt>
                <c:pt idx="607">
                  <c:v>31.850985291152782</c:v>
                </c:pt>
                <c:pt idx="608">
                  <c:v>31.918323526263482</c:v>
                </c:pt>
                <c:pt idx="609">
                  <c:v>31.95199264381883</c:v>
                </c:pt>
                <c:pt idx="610">
                  <c:v>32.052999996484871</c:v>
                </c:pt>
                <c:pt idx="611">
                  <c:v>32.137172790373242</c:v>
                </c:pt>
                <c:pt idx="612">
                  <c:v>32.154007349150923</c:v>
                </c:pt>
                <c:pt idx="613">
                  <c:v>32.255014701816947</c:v>
                </c:pt>
                <c:pt idx="614">
                  <c:v>32.372856613260581</c:v>
                </c:pt>
                <c:pt idx="615">
                  <c:v>32.473863965926718</c:v>
                </c:pt>
                <c:pt idx="616">
                  <c:v>32.490698524704399</c:v>
                </c:pt>
                <c:pt idx="617">
                  <c:v>32.57487131859277</c:v>
                </c:pt>
                <c:pt idx="618">
                  <c:v>32.675878671258808</c:v>
                </c:pt>
                <c:pt idx="619">
                  <c:v>32.692713230036482</c:v>
                </c:pt>
                <c:pt idx="620">
                  <c:v>32.77688602392486</c:v>
                </c:pt>
                <c:pt idx="621">
                  <c:v>32.877893376590897</c:v>
                </c:pt>
                <c:pt idx="622">
                  <c:v>32.978900729256949</c:v>
                </c:pt>
                <c:pt idx="623">
                  <c:v>33.079908081923001</c:v>
                </c:pt>
                <c:pt idx="624">
                  <c:v>33.096742640700668</c:v>
                </c:pt>
                <c:pt idx="625">
                  <c:v>33.197749993366713</c:v>
                </c:pt>
                <c:pt idx="626">
                  <c:v>33.214584552144302</c:v>
                </c:pt>
                <c:pt idx="627">
                  <c:v>33.298757346032801</c:v>
                </c:pt>
                <c:pt idx="628">
                  <c:v>33.315591904810432</c:v>
                </c:pt>
                <c:pt idx="629">
                  <c:v>33.382930139921122</c:v>
                </c:pt>
                <c:pt idx="630">
                  <c:v>33.399764698698803</c:v>
                </c:pt>
                <c:pt idx="631">
                  <c:v>33.416599257476399</c:v>
                </c:pt>
                <c:pt idx="632">
                  <c:v>33.4671029338095</c:v>
                </c:pt>
                <c:pt idx="633">
                  <c:v>33.500772051364848</c:v>
                </c:pt>
                <c:pt idx="634">
                  <c:v>33.534441168920203</c:v>
                </c:pt>
                <c:pt idx="635">
                  <c:v>33.6017794040309</c:v>
                </c:pt>
                <c:pt idx="636">
                  <c:v>33.635448521586241</c:v>
                </c:pt>
                <c:pt idx="637">
                  <c:v>33.685952197919264</c:v>
                </c:pt>
                <c:pt idx="638">
                  <c:v>33.702786756696938</c:v>
                </c:pt>
                <c:pt idx="639">
                  <c:v>33.719621315474598</c:v>
                </c:pt>
                <c:pt idx="640">
                  <c:v>33.75329043302996</c:v>
                </c:pt>
                <c:pt idx="641">
                  <c:v>33.770124991807627</c:v>
                </c:pt>
                <c:pt idx="642">
                  <c:v>33.803794109362897</c:v>
                </c:pt>
                <c:pt idx="643">
                  <c:v>33.820628668140643</c:v>
                </c:pt>
                <c:pt idx="644">
                  <c:v>33.854297785695863</c:v>
                </c:pt>
                <c:pt idx="645">
                  <c:v>33.887966903251268</c:v>
                </c:pt>
                <c:pt idx="646">
                  <c:v>33.904801462028949</c:v>
                </c:pt>
                <c:pt idx="647">
                  <c:v>33.95530513836205</c:v>
                </c:pt>
                <c:pt idx="648">
                  <c:v>34.005808814695072</c:v>
                </c:pt>
                <c:pt idx="649">
                  <c:v>34.022643373472739</c:v>
                </c:pt>
                <c:pt idx="650">
                  <c:v>34.089981608583443</c:v>
                </c:pt>
                <c:pt idx="651">
                  <c:v>34.123650726138798</c:v>
                </c:pt>
                <c:pt idx="652">
                  <c:v>34.15731984369414</c:v>
                </c:pt>
                <c:pt idx="653">
                  <c:v>34.190988961249488</c:v>
                </c:pt>
                <c:pt idx="654">
                  <c:v>34.224658078804829</c:v>
                </c:pt>
                <c:pt idx="655">
                  <c:v>34.258327196360177</c:v>
                </c:pt>
                <c:pt idx="656">
                  <c:v>34.291996313915533</c:v>
                </c:pt>
                <c:pt idx="657">
                  <c:v>34.325665431470881</c:v>
                </c:pt>
                <c:pt idx="658">
                  <c:v>34.342499990248477</c:v>
                </c:pt>
                <c:pt idx="659">
                  <c:v>34.426672784136919</c:v>
                </c:pt>
                <c:pt idx="660">
                  <c:v>34.494011019247523</c:v>
                </c:pt>
                <c:pt idx="661">
                  <c:v>34.527680136802971</c:v>
                </c:pt>
                <c:pt idx="662">
                  <c:v>34.561349254358319</c:v>
                </c:pt>
                <c:pt idx="663">
                  <c:v>34.628687489469023</c:v>
                </c:pt>
                <c:pt idx="664">
                  <c:v>34.729694842135061</c:v>
                </c:pt>
                <c:pt idx="665">
                  <c:v>34.830702194801098</c:v>
                </c:pt>
                <c:pt idx="666">
                  <c:v>34.881205871134092</c:v>
                </c:pt>
                <c:pt idx="667">
                  <c:v>34.931709547467143</c:v>
                </c:pt>
                <c:pt idx="668">
                  <c:v>34.948544106244817</c:v>
                </c:pt>
                <c:pt idx="669">
                  <c:v>34.99904778257784</c:v>
                </c:pt>
                <c:pt idx="670">
                  <c:v>35.049551458910869</c:v>
                </c:pt>
                <c:pt idx="671">
                  <c:v>35.13372425279924</c:v>
                </c:pt>
                <c:pt idx="672">
                  <c:v>35.150558811576907</c:v>
                </c:pt>
                <c:pt idx="673">
                  <c:v>35.251566164242867</c:v>
                </c:pt>
                <c:pt idx="674">
                  <c:v>35.352573516908997</c:v>
                </c:pt>
                <c:pt idx="675">
                  <c:v>35.453580869575049</c:v>
                </c:pt>
                <c:pt idx="676">
                  <c:v>35.554588222241087</c:v>
                </c:pt>
                <c:pt idx="677">
                  <c:v>35.655595574907139</c:v>
                </c:pt>
                <c:pt idx="678">
                  <c:v>35.756602927573176</c:v>
                </c:pt>
                <c:pt idx="679">
                  <c:v>35.874444839016817</c:v>
                </c:pt>
                <c:pt idx="680">
                  <c:v>35.975452191682948</c:v>
                </c:pt>
                <c:pt idx="681">
                  <c:v>36.076459544348999</c:v>
                </c:pt>
                <c:pt idx="682">
                  <c:v>36.177466897015037</c:v>
                </c:pt>
                <c:pt idx="683">
                  <c:v>36.278474249681082</c:v>
                </c:pt>
                <c:pt idx="684">
                  <c:v>36.379481602346992</c:v>
                </c:pt>
                <c:pt idx="685">
                  <c:v>36.480488955013072</c:v>
                </c:pt>
                <c:pt idx="686">
                  <c:v>36.581496307679217</c:v>
                </c:pt>
                <c:pt idx="687">
                  <c:v>36.682503660345247</c:v>
                </c:pt>
                <c:pt idx="688">
                  <c:v>36.800345571788966</c:v>
                </c:pt>
                <c:pt idx="689">
                  <c:v>36.901352924455033</c:v>
                </c:pt>
                <c:pt idx="690">
                  <c:v>37.00236027712107</c:v>
                </c:pt>
                <c:pt idx="691">
                  <c:v>37.103367629787122</c:v>
                </c:pt>
                <c:pt idx="692">
                  <c:v>37.20437498245316</c:v>
                </c:pt>
                <c:pt idx="693">
                  <c:v>37.305382335119198</c:v>
                </c:pt>
                <c:pt idx="694">
                  <c:v>37.406389687785243</c:v>
                </c:pt>
                <c:pt idx="695">
                  <c:v>37.507397040451302</c:v>
                </c:pt>
                <c:pt idx="696">
                  <c:v>37.625238951895007</c:v>
                </c:pt>
                <c:pt idx="697">
                  <c:v>37.726246304561052</c:v>
                </c:pt>
                <c:pt idx="698">
                  <c:v>37.827253657227018</c:v>
                </c:pt>
                <c:pt idx="699">
                  <c:v>37.92826100989307</c:v>
                </c:pt>
                <c:pt idx="700">
                  <c:v>37.978764686226143</c:v>
                </c:pt>
                <c:pt idx="701">
                  <c:v>38.029268362559201</c:v>
                </c:pt>
                <c:pt idx="702">
                  <c:v>38.130275715225238</c:v>
                </c:pt>
                <c:pt idx="703">
                  <c:v>38.231283067891198</c:v>
                </c:pt>
                <c:pt idx="704">
                  <c:v>38.332290420557328</c:v>
                </c:pt>
                <c:pt idx="705">
                  <c:v>38.433297773223273</c:v>
                </c:pt>
                <c:pt idx="706">
                  <c:v>38.50063600833407</c:v>
                </c:pt>
                <c:pt idx="707">
                  <c:v>38.551139684667042</c:v>
                </c:pt>
                <c:pt idx="708">
                  <c:v>38.652147037333137</c:v>
                </c:pt>
                <c:pt idx="709">
                  <c:v>38.753154389999182</c:v>
                </c:pt>
                <c:pt idx="710">
                  <c:v>38.854161742665148</c:v>
                </c:pt>
                <c:pt idx="711">
                  <c:v>38.955169095331243</c:v>
                </c:pt>
                <c:pt idx="712">
                  <c:v>39.005672771664287</c:v>
                </c:pt>
                <c:pt idx="713">
                  <c:v>39.056176447997323</c:v>
                </c:pt>
                <c:pt idx="714">
                  <c:v>39.157183800663283</c:v>
                </c:pt>
                <c:pt idx="715">
                  <c:v>39.174018359441042</c:v>
                </c:pt>
                <c:pt idx="716">
                  <c:v>39.258191153329413</c:v>
                </c:pt>
                <c:pt idx="717">
                  <c:v>39.291860270884747</c:v>
                </c:pt>
                <c:pt idx="718">
                  <c:v>39.342363947217777</c:v>
                </c:pt>
                <c:pt idx="719">
                  <c:v>39.376033064773132</c:v>
                </c:pt>
                <c:pt idx="720">
                  <c:v>39.409702182328473</c:v>
                </c:pt>
                <c:pt idx="721">
                  <c:v>39.477040417439092</c:v>
                </c:pt>
                <c:pt idx="722">
                  <c:v>39.527544093772192</c:v>
                </c:pt>
                <c:pt idx="723">
                  <c:v>39.578047770105208</c:v>
                </c:pt>
                <c:pt idx="724">
                  <c:v>39.679055122771253</c:v>
                </c:pt>
                <c:pt idx="725">
                  <c:v>39.780062475437219</c:v>
                </c:pt>
                <c:pt idx="726">
                  <c:v>39.796897034214979</c:v>
                </c:pt>
                <c:pt idx="727">
                  <c:v>39.864235269325683</c:v>
                </c:pt>
                <c:pt idx="728">
                  <c:v>39.881069828103342</c:v>
                </c:pt>
                <c:pt idx="729">
                  <c:v>39.931573504436336</c:v>
                </c:pt>
                <c:pt idx="730">
                  <c:v>39.982077180769387</c:v>
                </c:pt>
                <c:pt idx="731">
                  <c:v>40.049415415880098</c:v>
                </c:pt>
                <c:pt idx="732">
                  <c:v>40.083084533435361</c:v>
                </c:pt>
                <c:pt idx="733">
                  <c:v>40.099919092213113</c:v>
                </c:pt>
                <c:pt idx="734">
                  <c:v>40.16725732732381</c:v>
                </c:pt>
                <c:pt idx="735">
                  <c:v>40.184091886101477</c:v>
                </c:pt>
                <c:pt idx="736">
                  <c:v>40.301933797545203</c:v>
                </c:pt>
                <c:pt idx="737">
                  <c:v>40.40294115021117</c:v>
                </c:pt>
                <c:pt idx="738">
                  <c:v>40.5039485028773</c:v>
                </c:pt>
                <c:pt idx="739">
                  <c:v>40.520783061654967</c:v>
                </c:pt>
                <c:pt idx="740">
                  <c:v>40.604955855543338</c:v>
                </c:pt>
                <c:pt idx="741">
                  <c:v>40.655459531876353</c:v>
                </c:pt>
                <c:pt idx="742">
                  <c:v>40.705963208209383</c:v>
                </c:pt>
                <c:pt idx="743">
                  <c:v>40.806970560875428</c:v>
                </c:pt>
                <c:pt idx="744">
                  <c:v>40.891143354763798</c:v>
                </c:pt>
                <c:pt idx="745">
                  <c:v>40.907977913541473</c:v>
                </c:pt>
                <c:pt idx="746">
                  <c:v>41.008985266207517</c:v>
                </c:pt>
                <c:pt idx="747">
                  <c:v>41.126827177651244</c:v>
                </c:pt>
                <c:pt idx="748">
                  <c:v>41.227834530317267</c:v>
                </c:pt>
                <c:pt idx="749">
                  <c:v>41.328841882983333</c:v>
                </c:pt>
                <c:pt idx="750">
                  <c:v>41.362511000538667</c:v>
                </c:pt>
                <c:pt idx="751">
                  <c:v>41.429849235649343</c:v>
                </c:pt>
                <c:pt idx="752">
                  <c:v>41.480352911982401</c:v>
                </c:pt>
                <c:pt idx="753">
                  <c:v>41.530856588315423</c:v>
                </c:pt>
                <c:pt idx="754">
                  <c:v>41.598194823426113</c:v>
                </c:pt>
                <c:pt idx="755">
                  <c:v>41.631863940981461</c:v>
                </c:pt>
                <c:pt idx="756">
                  <c:v>41.732871293647428</c:v>
                </c:pt>
                <c:pt idx="757">
                  <c:v>41.833878646313543</c:v>
                </c:pt>
                <c:pt idx="758">
                  <c:v>41.934885998979603</c:v>
                </c:pt>
                <c:pt idx="759">
                  <c:v>42.052727910423307</c:v>
                </c:pt>
                <c:pt idx="760">
                  <c:v>42.153735263089359</c:v>
                </c:pt>
                <c:pt idx="761">
                  <c:v>42.254742615755397</c:v>
                </c:pt>
                <c:pt idx="762">
                  <c:v>42.322080850866087</c:v>
                </c:pt>
                <c:pt idx="763">
                  <c:v>42.355749968421449</c:v>
                </c:pt>
                <c:pt idx="764">
                  <c:v>42.389419085976797</c:v>
                </c:pt>
                <c:pt idx="765">
                  <c:v>42.43992276230982</c:v>
                </c:pt>
                <c:pt idx="766">
                  <c:v>42.456757321087487</c:v>
                </c:pt>
                <c:pt idx="767">
                  <c:v>42.473591879865168</c:v>
                </c:pt>
                <c:pt idx="768">
                  <c:v>42.490426438642842</c:v>
                </c:pt>
                <c:pt idx="769">
                  <c:v>42.524095556198198</c:v>
                </c:pt>
                <c:pt idx="770">
                  <c:v>42.5409301149759</c:v>
                </c:pt>
                <c:pt idx="771">
                  <c:v>42.55776467375339</c:v>
                </c:pt>
                <c:pt idx="772">
                  <c:v>42.574599232531213</c:v>
                </c:pt>
                <c:pt idx="773">
                  <c:v>42.591433791308901</c:v>
                </c:pt>
                <c:pt idx="774">
                  <c:v>42.625102908864299</c:v>
                </c:pt>
                <c:pt idx="775">
                  <c:v>42.658772026419577</c:v>
                </c:pt>
                <c:pt idx="776">
                  <c:v>42.72611026153028</c:v>
                </c:pt>
                <c:pt idx="777">
                  <c:v>42.759779379085629</c:v>
                </c:pt>
                <c:pt idx="778">
                  <c:v>42.793448496640977</c:v>
                </c:pt>
                <c:pt idx="779">
                  <c:v>42.810283055418488</c:v>
                </c:pt>
                <c:pt idx="780">
                  <c:v>42.827117614196332</c:v>
                </c:pt>
                <c:pt idx="781">
                  <c:v>42.843952172973999</c:v>
                </c:pt>
                <c:pt idx="782">
                  <c:v>42.860786731751674</c:v>
                </c:pt>
                <c:pt idx="783">
                  <c:v>42.877621290529348</c:v>
                </c:pt>
                <c:pt idx="784">
                  <c:v>42.894455849307022</c:v>
                </c:pt>
                <c:pt idx="785">
                  <c:v>42.911290408084703</c:v>
                </c:pt>
                <c:pt idx="786">
                  <c:v>42.92812496686237</c:v>
                </c:pt>
                <c:pt idx="787">
                  <c:v>42.944959525639987</c:v>
                </c:pt>
                <c:pt idx="788">
                  <c:v>42.961794084417718</c:v>
                </c:pt>
                <c:pt idx="789">
                  <c:v>42.9786286431954</c:v>
                </c:pt>
                <c:pt idx="790">
                  <c:v>42.995463201973067</c:v>
                </c:pt>
                <c:pt idx="791">
                  <c:v>43.012297760750741</c:v>
                </c:pt>
                <c:pt idx="792">
                  <c:v>43.029132319528401</c:v>
                </c:pt>
                <c:pt idx="793">
                  <c:v>43.045966878306089</c:v>
                </c:pt>
                <c:pt idx="794">
                  <c:v>43.062801437083763</c:v>
                </c:pt>
                <c:pt idx="795">
                  <c:v>43.079635995861437</c:v>
                </c:pt>
                <c:pt idx="796">
                  <c:v>43.096470554639097</c:v>
                </c:pt>
                <c:pt idx="797">
                  <c:v>43.13013967219446</c:v>
                </c:pt>
                <c:pt idx="798">
                  <c:v>43.146974230972127</c:v>
                </c:pt>
                <c:pt idx="799">
                  <c:v>43.180643348527482</c:v>
                </c:pt>
                <c:pt idx="800">
                  <c:v>43.197477907305156</c:v>
                </c:pt>
                <c:pt idx="801">
                  <c:v>43.281650701193449</c:v>
                </c:pt>
                <c:pt idx="802">
                  <c:v>43.298485259971201</c:v>
                </c:pt>
                <c:pt idx="803">
                  <c:v>43.382658053859537</c:v>
                </c:pt>
                <c:pt idx="804">
                  <c:v>43.483665406525617</c:v>
                </c:pt>
                <c:pt idx="805">
                  <c:v>43.567838200414002</c:v>
                </c:pt>
                <c:pt idx="806">
                  <c:v>43.584672759191577</c:v>
                </c:pt>
                <c:pt idx="807">
                  <c:v>43.635176435524677</c:v>
                </c:pt>
                <c:pt idx="808">
                  <c:v>43.685680111857707</c:v>
                </c:pt>
                <c:pt idx="809">
                  <c:v>43.753018346968403</c:v>
                </c:pt>
                <c:pt idx="810">
                  <c:v>43.803522023301433</c:v>
                </c:pt>
                <c:pt idx="811">
                  <c:v>43.854025699634313</c:v>
                </c:pt>
                <c:pt idx="812">
                  <c:v>43.904529375967442</c:v>
                </c:pt>
                <c:pt idx="813">
                  <c:v>43.921363934745138</c:v>
                </c:pt>
                <c:pt idx="814">
                  <c:v>44.005536728633523</c:v>
                </c:pt>
                <c:pt idx="815">
                  <c:v>44.022371287411197</c:v>
                </c:pt>
                <c:pt idx="816">
                  <c:v>44.106544081299482</c:v>
                </c:pt>
                <c:pt idx="817">
                  <c:v>44.157047757632377</c:v>
                </c:pt>
                <c:pt idx="818">
                  <c:v>44.207551433965612</c:v>
                </c:pt>
                <c:pt idx="819">
                  <c:v>44.30855878663165</c:v>
                </c:pt>
                <c:pt idx="820">
                  <c:v>44.409566139297702</c:v>
                </c:pt>
                <c:pt idx="821">
                  <c:v>44.51057349196374</c:v>
                </c:pt>
                <c:pt idx="822">
                  <c:v>44.611580844629778</c:v>
                </c:pt>
                <c:pt idx="823">
                  <c:v>44.729422756073497</c:v>
                </c:pt>
                <c:pt idx="824">
                  <c:v>44.830430108739549</c:v>
                </c:pt>
                <c:pt idx="825">
                  <c:v>44.864099226294897</c:v>
                </c:pt>
                <c:pt idx="826">
                  <c:v>44.931437461405487</c:v>
                </c:pt>
                <c:pt idx="827">
                  <c:v>45.032444814071638</c:v>
                </c:pt>
                <c:pt idx="828">
                  <c:v>45.133452166737683</c:v>
                </c:pt>
                <c:pt idx="829">
                  <c:v>45.234459519403728</c:v>
                </c:pt>
                <c:pt idx="830">
                  <c:v>45.335466872069773</c:v>
                </c:pt>
                <c:pt idx="831">
                  <c:v>45.436474224735818</c:v>
                </c:pt>
                <c:pt idx="832">
                  <c:v>45.55431613617953</c:v>
                </c:pt>
                <c:pt idx="833">
                  <c:v>45.655323488845568</c:v>
                </c:pt>
                <c:pt idx="834">
                  <c:v>45.75633084151162</c:v>
                </c:pt>
                <c:pt idx="835">
                  <c:v>45.857338194177672</c:v>
                </c:pt>
                <c:pt idx="836">
                  <c:v>45.958345546843717</c:v>
                </c:pt>
                <c:pt idx="837">
                  <c:v>46.059352899509761</c:v>
                </c:pt>
                <c:pt idx="838">
                  <c:v>46.160360252175799</c:v>
                </c:pt>
                <c:pt idx="839">
                  <c:v>46.261367604841851</c:v>
                </c:pt>
                <c:pt idx="840">
                  <c:v>46.362374957507903</c:v>
                </c:pt>
                <c:pt idx="841">
                  <c:v>46.480216868951622</c:v>
                </c:pt>
                <c:pt idx="842">
                  <c:v>46.581224221617497</c:v>
                </c:pt>
                <c:pt idx="843">
                  <c:v>46.682231574283698</c:v>
                </c:pt>
                <c:pt idx="844">
                  <c:v>46.783238926949799</c:v>
                </c:pt>
                <c:pt idx="845">
                  <c:v>46.884246279615702</c:v>
                </c:pt>
                <c:pt idx="846">
                  <c:v>46.934749955948817</c:v>
                </c:pt>
                <c:pt idx="847">
                  <c:v>46.968419073504172</c:v>
                </c:pt>
                <c:pt idx="848">
                  <c:v>46.985253632281839</c:v>
                </c:pt>
                <c:pt idx="849">
                  <c:v>47.06942642617021</c:v>
                </c:pt>
                <c:pt idx="850">
                  <c:v>47.086260984947877</c:v>
                </c:pt>
                <c:pt idx="851">
                  <c:v>47.187268337613922</c:v>
                </c:pt>
                <c:pt idx="852">
                  <c:v>47.288275690279981</c:v>
                </c:pt>
                <c:pt idx="853">
                  <c:v>47.406117601723693</c:v>
                </c:pt>
                <c:pt idx="854">
                  <c:v>47.507124954389738</c:v>
                </c:pt>
                <c:pt idx="855">
                  <c:v>47.574463189500349</c:v>
                </c:pt>
                <c:pt idx="856">
                  <c:v>47.608132307055797</c:v>
                </c:pt>
                <c:pt idx="857">
                  <c:v>47.709139659721821</c:v>
                </c:pt>
                <c:pt idx="858">
                  <c:v>47.793312453610199</c:v>
                </c:pt>
                <c:pt idx="859">
                  <c:v>47.810147012387873</c:v>
                </c:pt>
                <c:pt idx="860">
                  <c:v>47.894319806276243</c:v>
                </c:pt>
                <c:pt idx="861">
                  <c:v>47.911154365053918</c:v>
                </c:pt>
                <c:pt idx="862">
                  <c:v>48.012161717719962</c:v>
                </c:pt>
                <c:pt idx="863">
                  <c:v>48.113169070386</c:v>
                </c:pt>
                <c:pt idx="864">
                  <c:v>48.231010981829762</c:v>
                </c:pt>
                <c:pt idx="865">
                  <c:v>48.3320183344958</c:v>
                </c:pt>
                <c:pt idx="866">
                  <c:v>48.433025687161823</c:v>
                </c:pt>
                <c:pt idx="867">
                  <c:v>48.534033039827861</c:v>
                </c:pt>
                <c:pt idx="868">
                  <c:v>48.635040392493899</c:v>
                </c:pt>
                <c:pt idx="869">
                  <c:v>48.736047745159951</c:v>
                </c:pt>
                <c:pt idx="870">
                  <c:v>48.837055097826003</c:v>
                </c:pt>
                <c:pt idx="871">
                  <c:v>48.938062450491998</c:v>
                </c:pt>
                <c:pt idx="872">
                  <c:v>49.0390698031581</c:v>
                </c:pt>
                <c:pt idx="873">
                  <c:v>49.156911714601797</c:v>
                </c:pt>
                <c:pt idx="874">
                  <c:v>49.257919067267842</c:v>
                </c:pt>
                <c:pt idx="875">
                  <c:v>49.358926419933887</c:v>
                </c:pt>
                <c:pt idx="876">
                  <c:v>49.459933772599939</c:v>
                </c:pt>
                <c:pt idx="877">
                  <c:v>49.560941125265977</c:v>
                </c:pt>
                <c:pt idx="878">
                  <c:v>49.661948477932</c:v>
                </c:pt>
                <c:pt idx="879">
                  <c:v>49.7461212718204</c:v>
                </c:pt>
                <c:pt idx="880">
                  <c:v>49.762955830598102</c:v>
                </c:pt>
                <c:pt idx="881">
                  <c:v>49.86396318326404</c:v>
                </c:pt>
                <c:pt idx="882">
                  <c:v>49.981805094707838</c:v>
                </c:pt>
                <c:pt idx="883">
                  <c:v>50.082812447373882</c:v>
                </c:pt>
                <c:pt idx="884">
                  <c:v>50.18381980003992</c:v>
                </c:pt>
                <c:pt idx="885">
                  <c:v>50.284827152705972</c:v>
                </c:pt>
                <c:pt idx="886">
                  <c:v>50.385834505371989</c:v>
                </c:pt>
                <c:pt idx="887">
                  <c:v>50.486841858037977</c:v>
                </c:pt>
                <c:pt idx="888">
                  <c:v>50.587849210704093</c:v>
                </c:pt>
                <c:pt idx="889">
                  <c:v>50.688856563370138</c:v>
                </c:pt>
                <c:pt idx="890">
                  <c:v>50.789863916036197</c:v>
                </c:pt>
                <c:pt idx="891">
                  <c:v>50.907705827479909</c:v>
                </c:pt>
                <c:pt idx="892">
                  <c:v>51.008713180145961</c:v>
                </c:pt>
                <c:pt idx="893">
                  <c:v>51.092885974034331</c:v>
                </c:pt>
                <c:pt idx="894">
                  <c:v>51.109720532812013</c:v>
                </c:pt>
                <c:pt idx="895">
                  <c:v>51.21072788547805</c:v>
                </c:pt>
                <c:pt idx="896">
                  <c:v>51.311735238144102</c:v>
                </c:pt>
                <c:pt idx="897">
                  <c:v>51.41274259081014</c:v>
                </c:pt>
                <c:pt idx="898">
                  <c:v>51.513749943476178</c:v>
                </c:pt>
                <c:pt idx="899">
                  <c:v>51.614757296142223</c:v>
                </c:pt>
                <c:pt idx="900">
                  <c:v>51.732599207585999</c:v>
                </c:pt>
                <c:pt idx="901">
                  <c:v>51.833606560251987</c:v>
                </c:pt>
                <c:pt idx="902">
                  <c:v>51.934613912918039</c:v>
                </c:pt>
                <c:pt idx="903">
                  <c:v>52.035621265584084</c:v>
                </c:pt>
                <c:pt idx="904">
                  <c:v>52.052455824361751</c:v>
                </c:pt>
                <c:pt idx="905">
                  <c:v>52.136628618250128</c:v>
                </c:pt>
                <c:pt idx="906">
                  <c:v>52.237635970916173</c:v>
                </c:pt>
                <c:pt idx="907">
                  <c:v>52.30497420602687</c:v>
                </c:pt>
                <c:pt idx="908">
                  <c:v>52.338643323582218</c:v>
                </c:pt>
                <c:pt idx="909">
                  <c:v>52.439650676248178</c:v>
                </c:pt>
                <c:pt idx="910">
                  <c:v>52.540658028914308</c:v>
                </c:pt>
                <c:pt idx="911">
                  <c:v>52.65849994035802</c:v>
                </c:pt>
                <c:pt idx="912">
                  <c:v>52.759507293024072</c:v>
                </c:pt>
                <c:pt idx="913">
                  <c:v>52.860514645690117</c:v>
                </c:pt>
                <c:pt idx="914">
                  <c:v>52.961521998356147</c:v>
                </c:pt>
                <c:pt idx="915">
                  <c:v>53.062529351022206</c:v>
                </c:pt>
                <c:pt idx="916">
                  <c:v>53.096198468577548</c:v>
                </c:pt>
                <c:pt idx="917">
                  <c:v>53.163536703688251</c:v>
                </c:pt>
                <c:pt idx="918">
                  <c:v>53.264544056354303</c:v>
                </c:pt>
                <c:pt idx="919">
                  <c:v>53.365551409020341</c:v>
                </c:pt>
                <c:pt idx="920">
                  <c:v>53.466558761686393</c:v>
                </c:pt>
                <c:pt idx="921">
                  <c:v>53.584400673130027</c:v>
                </c:pt>
                <c:pt idx="922">
                  <c:v>53.685408025796143</c:v>
                </c:pt>
                <c:pt idx="923">
                  <c:v>53.786415378462202</c:v>
                </c:pt>
                <c:pt idx="924">
                  <c:v>53.88742273112824</c:v>
                </c:pt>
                <c:pt idx="925">
                  <c:v>53.988430083794199</c:v>
                </c:pt>
                <c:pt idx="926">
                  <c:v>54.089437436460322</c:v>
                </c:pt>
                <c:pt idx="927">
                  <c:v>54.190444789126367</c:v>
                </c:pt>
                <c:pt idx="928">
                  <c:v>54.291452141792419</c:v>
                </c:pt>
                <c:pt idx="929">
                  <c:v>54.409294053235982</c:v>
                </c:pt>
                <c:pt idx="930">
                  <c:v>54.510301405902098</c:v>
                </c:pt>
                <c:pt idx="931">
                  <c:v>54.560805082235213</c:v>
                </c:pt>
                <c:pt idx="932">
                  <c:v>54.611308758568228</c:v>
                </c:pt>
                <c:pt idx="933">
                  <c:v>54.712316111234273</c:v>
                </c:pt>
                <c:pt idx="934">
                  <c:v>54.81332346390024</c:v>
                </c:pt>
                <c:pt idx="935">
                  <c:v>54.914330816566363</c:v>
                </c:pt>
                <c:pt idx="936">
                  <c:v>55.015338169232393</c:v>
                </c:pt>
                <c:pt idx="937">
                  <c:v>55.06584184556543</c:v>
                </c:pt>
                <c:pt idx="938">
                  <c:v>55.116345521898452</c:v>
                </c:pt>
                <c:pt idx="939">
                  <c:v>55.217352874564497</c:v>
                </c:pt>
                <c:pt idx="940">
                  <c:v>55.335194786008223</c:v>
                </c:pt>
                <c:pt idx="941">
                  <c:v>55.436202138674261</c:v>
                </c:pt>
                <c:pt idx="942">
                  <c:v>55.537209491340178</c:v>
                </c:pt>
                <c:pt idx="943">
                  <c:v>55.638216844006351</c:v>
                </c:pt>
                <c:pt idx="944">
                  <c:v>55.739224196672403</c:v>
                </c:pt>
                <c:pt idx="945">
                  <c:v>55.840231549338363</c:v>
                </c:pt>
                <c:pt idx="946">
                  <c:v>55.924404343226797</c:v>
                </c:pt>
                <c:pt idx="947">
                  <c:v>55.9412389020045</c:v>
                </c:pt>
                <c:pt idx="948">
                  <c:v>56.042246254670523</c:v>
                </c:pt>
                <c:pt idx="949">
                  <c:v>56.0759153722259</c:v>
                </c:pt>
                <c:pt idx="950">
                  <c:v>56.126419048558901</c:v>
                </c:pt>
                <c:pt idx="951">
                  <c:v>56.160088166114249</c:v>
                </c:pt>
                <c:pt idx="952">
                  <c:v>56.261095518780301</c:v>
                </c:pt>
                <c:pt idx="953">
                  <c:v>56.362102871446339</c:v>
                </c:pt>
                <c:pt idx="954">
                  <c:v>56.378937430224013</c:v>
                </c:pt>
                <c:pt idx="955">
                  <c:v>56.463110224112377</c:v>
                </c:pt>
                <c:pt idx="956">
                  <c:v>56.564117576778429</c:v>
                </c:pt>
                <c:pt idx="957">
                  <c:v>56.665124929444467</c:v>
                </c:pt>
                <c:pt idx="958">
                  <c:v>56.766132282110512</c:v>
                </c:pt>
                <c:pt idx="959">
                  <c:v>56.867139634776557</c:v>
                </c:pt>
                <c:pt idx="960">
                  <c:v>56.968146987442587</c:v>
                </c:pt>
                <c:pt idx="961">
                  <c:v>57.085988898886328</c:v>
                </c:pt>
                <c:pt idx="962">
                  <c:v>57.186996251552372</c:v>
                </c:pt>
                <c:pt idx="963">
                  <c:v>57.288003604218417</c:v>
                </c:pt>
                <c:pt idx="964">
                  <c:v>57.389010956884462</c:v>
                </c:pt>
                <c:pt idx="965">
                  <c:v>57.439514633217399</c:v>
                </c:pt>
                <c:pt idx="966">
                  <c:v>57.4900183095505</c:v>
                </c:pt>
                <c:pt idx="967">
                  <c:v>57.591025662216467</c:v>
                </c:pt>
                <c:pt idx="968">
                  <c:v>57.658363897327249</c:v>
                </c:pt>
                <c:pt idx="969">
                  <c:v>57.692033014882597</c:v>
                </c:pt>
                <c:pt idx="970">
                  <c:v>57.793040367548642</c:v>
                </c:pt>
                <c:pt idx="971">
                  <c:v>57.894047720214587</c:v>
                </c:pt>
                <c:pt idx="972">
                  <c:v>57.910882278992283</c:v>
                </c:pt>
                <c:pt idx="973">
                  <c:v>58.011889631658278</c:v>
                </c:pt>
                <c:pt idx="974">
                  <c:v>58.112896984324451</c:v>
                </c:pt>
                <c:pt idx="975">
                  <c:v>58.213904336990502</c:v>
                </c:pt>
                <c:pt idx="976">
                  <c:v>58.314911689656412</c:v>
                </c:pt>
                <c:pt idx="977">
                  <c:v>58.415919042322599</c:v>
                </c:pt>
                <c:pt idx="978">
                  <c:v>58.500091836210963</c:v>
                </c:pt>
                <c:pt idx="979">
                  <c:v>58.51692639498863</c:v>
                </c:pt>
                <c:pt idx="980">
                  <c:v>58.617933747654668</c:v>
                </c:pt>
                <c:pt idx="981">
                  <c:v>58.71894110032072</c:v>
                </c:pt>
                <c:pt idx="982">
                  <c:v>58.836783011764361</c:v>
                </c:pt>
                <c:pt idx="983">
                  <c:v>58.937790364430477</c:v>
                </c:pt>
                <c:pt idx="984">
                  <c:v>59.038797717096493</c:v>
                </c:pt>
                <c:pt idx="985">
                  <c:v>59.139805069762488</c:v>
                </c:pt>
                <c:pt idx="986">
                  <c:v>59.240812422428618</c:v>
                </c:pt>
                <c:pt idx="987">
                  <c:v>59.341819775094528</c:v>
                </c:pt>
                <c:pt idx="988">
                  <c:v>59.392323451427693</c:v>
                </c:pt>
                <c:pt idx="989">
                  <c:v>59.442827127760623</c:v>
                </c:pt>
                <c:pt idx="990">
                  <c:v>59.543834480426753</c:v>
                </c:pt>
                <c:pt idx="991">
                  <c:v>59.64484183309272</c:v>
                </c:pt>
                <c:pt idx="992">
                  <c:v>59.762683744536517</c:v>
                </c:pt>
                <c:pt idx="993">
                  <c:v>59.863691097202427</c:v>
                </c:pt>
                <c:pt idx="994">
                  <c:v>59.964698449868592</c:v>
                </c:pt>
                <c:pt idx="995">
                  <c:v>60.065705802534652</c:v>
                </c:pt>
                <c:pt idx="996">
                  <c:v>60.09937492009</c:v>
                </c:pt>
                <c:pt idx="997">
                  <c:v>60.116209478867589</c:v>
                </c:pt>
                <c:pt idx="998">
                  <c:v>60.166713155200704</c:v>
                </c:pt>
                <c:pt idx="999">
                  <c:v>60.267720507866741</c:v>
                </c:pt>
                <c:pt idx="1000">
                  <c:v>60.3687278605328</c:v>
                </c:pt>
                <c:pt idx="1001">
                  <c:v>60.419231536865809</c:v>
                </c:pt>
                <c:pt idx="1002">
                  <c:v>60.469735213198831</c:v>
                </c:pt>
                <c:pt idx="1003">
                  <c:v>60.587577124642429</c:v>
                </c:pt>
                <c:pt idx="1004">
                  <c:v>60.68858447730851</c:v>
                </c:pt>
                <c:pt idx="1005">
                  <c:v>60.78959182997464</c:v>
                </c:pt>
                <c:pt idx="1006">
                  <c:v>60.890599182640599</c:v>
                </c:pt>
                <c:pt idx="1007">
                  <c:v>60.991606535306722</c:v>
                </c:pt>
                <c:pt idx="1008">
                  <c:v>61.092613887972782</c:v>
                </c:pt>
                <c:pt idx="1009">
                  <c:v>61.193621240638819</c:v>
                </c:pt>
                <c:pt idx="1010">
                  <c:v>61.210455799416494</c:v>
                </c:pt>
                <c:pt idx="1011">
                  <c:v>61.294628593304857</c:v>
                </c:pt>
                <c:pt idx="1012">
                  <c:v>61.395635945970902</c:v>
                </c:pt>
                <c:pt idx="1013">
                  <c:v>61.513477857414493</c:v>
                </c:pt>
                <c:pt idx="1014">
                  <c:v>61.614485210080673</c:v>
                </c:pt>
                <c:pt idx="1015">
                  <c:v>61.715492562746718</c:v>
                </c:pt>
                <c:pt idx="1016">
                  <c:v>61.816499915412678</c:v>
                </c:pt>
                <c:pt idx="1017">
                  <c:v>61.917507268078808</c:v>
                </c:pt>
                <c:pt idx="1018">
                  <c:v>62.018514620744853</c:v>
                </c:pt>
                <c:pt idx="1019">
                  <c:v>62.119521973410897</c:v>
                </c:pt>
                <c:pt idx="1020">
                  <c:v>62.220529326076999</c:v>
                </c:pt>
                <c:pt idx="1021">
                  <c:v>62.338371237520661</c:v>
                </c:pt>
                <c:pt idx="1022">
                  <c:v>62.439378590186699</c:v>
                </c:pt>
                <c:pt idx="1023">
                  <c:v>62.489882266519729</c:v>
                </c:pt>
                <c:pt idx="1024">
                  <c:v>62.540385942852751</c:v>
                </c:pt>
                <c:pt idx="1025">
                  <c:v>62.641393295518803</c:v>
                </c:pt>
                <c:pt idx="1026">
                  <c:v>62.691896971851818</c:v>
                </c:pt>
                <c:pt idx="1027">
                  <c:v>62.742400648184862</c:v>
                </c:pt>
                <c:pt idx="1028">
                  <c:v>62.8434080008509</c:v>
                </c:pt>
                <c:pt idx="1029">
                  <c:v>62.944415353516924</c:v>
                </c:pt>
                <c:pt idx="1030">
                  <c:v>63.045422706182968</c:v>
                </c:pt>
                <c:pt idx="1031">
                  <c:v>63.14643005884902</c:v>
                </c:pt>
                <c:pt idx="1032">
                  <c:v>63.264271970292739</c:v>
                </c:pt>
                <c:pt idx="1033">
                  <c:v>63.365279322958799</c:v>
                </c:pt>
                <c:pt idx="1034">
                  <c:v>63.466286675624787</c:v>
                </c:pt>
                <c:pt idx="1035">
                  <c:v>63.567294028290867</c:v>
                </c:pt>
                <c:pt idx="1036">
                  <c:v>63.668301380956912</c:v>
                </c:pt>
                <c:pt idx="1037">
                  <c:v>63.769308733622957</c:v>
                </c:pt>
                <c:pt idx="1038">
                  <c:v>63.870316086289009</c:v>
                </c:pt>
                <c:pt idx="1039">
                  <c:v>63.971323438955046</c:v>
                </c:pt>
                <c:pt idx="1040">
                  <c:v>64.004992556510345</c:v>
                </c:pt>
                <c:pt idx="1041">
                  <c:v>64.089165350398773</c:v>
                </c:pt>
                <c:pt idx="1042">
                  <c:v>64.190172703064604</c:v>
                </c:pt>
                <c:pt idx="1043">
                  <c:v>64.291180055730862</c:v>
                </c:pt>
                <c:pt idx="1044">
                  <c:v>64.392187408396907</c:v>
                </c:pt>
                <c:pt idx="1045">
                  <c:v>64.493194761062995</c:v>
                </c:pt>
                <c:pt idx="1046">
                  <c:v>64.594202113728883</c:v>
                </c:pt>
                <c:pt idx="1047">
                  <c:v>64.695209466395099</c:v>
                </c:pt>
                <c:pt idx="1048">
                  <c:v>64.796216819061087</c:v>
                </c:pt>
                <c:pt idx="1049">
                  <c:v>64.897224171727203</c:v>
                </c:pt>
                <c:pt idx="1050">
                  <c:v>64.998231524393177</c:v>
                </c:pt>
                <c:pt idx="1051">
                  <c:v>65.015066083170865</c:v>
                </c:pt>
                <c:pt idx="1052">
                  <c:v>65.116073435836896</c:v>
                </c:pt>
                <c:pt idx="1053">
                  <c:v>65.14974255339213</c:v>
                </c:pt>
                <c:pt idx="1054">
                  <c:v>65.183411670947606</c:v>
                </c:pt>
                <c:pt idx="1055">
                  <c:v>65.217080788502955</c:v>
                </c:pt>
                <c:pt idx="1056">
                  <c:v>65.318088141168872</c:v>
                </c:pt>
                <c:pt idx="1057">
                  <c:v>65.419095493835101</c:v>
                </c:pt>
                <c:pt idx="1058">
                  <c:v>65.435930052612676</c:v>
                </c:pt>
                <c:pt idx="1059">
                  <c:v>65.520102846500876</c:v>
                </c:pt>
                <c:pt idx="1060">
                  <c:v>65.553771964056267</c:v>
                </c:pt>
                <c:pt idx="1061">
                  <c:v>65.621110199167106</c:v>
                </c:pt>
                <c:pt idx="1062">
                  <c:v>65.705282993055476</c:v>
                </c:pt>
                <c:pt idx="1063">
                  <c:v>65.722117551833151</c:v>
                </c:pt>
                <c:pt idx="1064">
                  <c:v>65.82312490449921</c:v>
                </c:pt>
                <c:pt idx="1065">
                  <c:v>65.940966815942915</c:v>
                </c:pt>
                <c:pt idx="1066">
                  <c:v>66.041974168608974</c:v>
                </c:pt>
                <c:pt idx="1067">
                  <c:v>66.142981521275004</c:v>
                </c:pt>
                <c:pt idx="1068">
                  <c:v>66.243988873941049</c:v>
                </c:pt>
                <c:pt idx="1069">
                  <c:v>66.344996226607094</c:v>
                </c:pt>
                <c:pt idx="1070">
                  <c:v>66.429169020495465</c:v>
                </c:pt>
                <c:pt idx="1071">
                  <c:v>66.446003579273196</c:v>
                </c:pt>
                <c:pt idx="1072">
                  <c:v>66.547010931939198</c:v>
                </c:pt>
                <c:pt idx="1073">
                  <c:v>66.648018284605243</c:v>
                </c:pt>
                <c:pt idx="1074">
                  <c:v>66.7321910784935</c:v>
                </c:pt>
                <c:pt idx="1075">
                  <c:v>66.765860196048948</c:v>
                </c:pt>
                <c:pt idx="1076">
                  <c:v>66.866867548715007</c:v>
                </c:pt>
                <c:pt idx="1077">
                  <c:v>66.967874901381066</c:v>
                </c:pt>
                <c:pt idx="1078">
                  <c:v>67.068882254047097</c:v>
                </c:pt>
                <c:pt idx="1079">
                  <c:v>67.169889606713141</c:v>
                </c:pt>
                <c:pt idx="1080">
                  <c:v>67.270896959379186</c:v>
                </c:pt>
                <c:pt idx="1081">
                  <c:v>67.371904312045146</c:v>
                </c:pt>
                <c:pt idx="1082">
                  <c:v>67.472911664711276</c:v>
                </c:pt>
                <c:pt idx="1083">
                  <c:v>67.523415341044299</c:v>
                </c:pt>
                <c:pt idx="1084">
                  <c:v>67.573919017377321</c:v>
                </c:pt>
                <c:pt idx="1085">
                  <c:v>67.69176092882104</c:v>
                </c:pt>
                <c:pt idx="1086">
                  <c:v>67.792768281487085</c:v>
                </c:pt>
                <c:pt idx="1087">
                  <c:v>67.893775634153016</c:v>
                </c:pt>
                <c:pt idx="1088">
                  <c:v>67.994782986819175</c:v>
                </c:pt>
                <c:pt idx="1089">
                  <c:v>68.095790339485006</c:v>
                </c:pt>
                <c:pt idx="1090">
                  <c:v>68.196797692151065</c:v>
                </c:pt>
                <c:pt idx="1091">
                  <c:v>68.297805044817295</c:v>
                </c:pt>
                <c:pt idx="1092">
                  <c:v>68.398812397483127</c:v>
                </c:pt>
                <c:pt idx="1093">
                  <c:v>68.516654308927102</c:v>
                </c:pt>
                <c:pt idx="1094">
                  <c:v>68.533488867704563</c:v>
                </c:pt>
                <c:pt idx="1095">
                  <c:v>68.617661661593104</c:v>
                </c:pt>
                <c:pt idx="1096">
                  <c:v>68.718669014259163</c:v>
                </c:pt>
                <c:pt idx="1097">
                  <c:v>68.819676366925208</c:v>
                </c:pt>
                <c:pt idx="1098">
                  <c:v>68.920683719591253</c:v>
                </c:pt>
                <c:pt idx="1099">
                  <c:v>69.021691072257298</c:v>
                </c:pt>
                <c:pt idx="1100">
                  <c:v>69.122698424923229</c:v>
                </c:pt>
                <c:pt idx="1101">
                  <c:v>69.190036660034039</c:v>
                </c:pt>
                <c:pt idx="1102">
                  <c:v>69.223705777589174</c:v>
                </c:pt>
                <c:pt idx="1103">
                  <c:v>69.291044012700084</c:v>
                </c:pt>
                <c:pt idx="1104">
                  <c:v>69.324713130255375</c:v>
                </c:pt>
                <c:pt idx="1105">
                  <c:v>69.442555041699165</c:v>
                </c:pt>
                <c:pt idx="1106">
                  <c:v>69.543562394365196</c:v>
                </c:pt>
                <c:pt idx="1107">
                  <c:v>69.644569747031255</c:v>
                </c:pt>
                <c:pt idx="1108">
                  <c:v>69.745577099697286</c:v>
                </c:pt>
                <c:pt idx="1109">
                  <c:v>69.846584452363331</c:v>
                </c:pt>
                <c:pt idx="1110">
                  <c:v>69.947591805029376</c:v>
                </c:pt>
                <c:pt idx="1111">
                  <c:v>70.048599157695406</c:v>
                </c:pt>
                <c:pt idx="1112">
                  <c:v>70.082268275250769</c:v>
                </c:pt>
                <c:pt idx="1113">
                  <c:v>70.149606510361465</c:v>
                </c:pt>
                <c:pt idx="1114">
                  <c:v>70.267448421805199</c:v>
                </c:pt>
                <c:pt idx="1115">
                  <c:v>70.368455774471116</c:v>
                </c:pt>
                <c:pt idx="1116">
                  <c:v>70.469463127137303</c:v>
                </c:pt>
                <c:pt idx="1117">
                  <c:v>70.570470479803276</c:v>
                </c:pt>
                <c:pt idx="1118">
                  <c:v>70.671477832468966</c:v>
                </c:pt>
                <c:pt idx="1119">
                  <c:v>70.772485185135409</c:v>
                </c:pt>
                <c:pt idx="1120">
                  <c:v>70.873492537801226</c:v>
                </c:pt>
                <c:pt idx="1121">
                  <c:v>70.974499890467499</c:v>
                </c:pt>
                <c:pt idx="1122">
                  <c:v>71.07550724313343</c:v>
                </c:pt>
                <c:pt idx="1123">
                  <c:v>71.193349154577248</c:v>
                </c:pt>
                <c:pt idx="1124">
                  <c:v>71.294356507243293</c:v>
                </c:pt>
                <c:pt idx="1125">
                  <c:v>71.395363859909352</c:v>
                </c:pt>
                <c:pt idx="1126">
                  <c:v>71.479536653797709</c:v>
                </c:pt>
                <c:pt idx="1127">
                  <c:v>71.496371212575283</c:v>
                </c:pt>
                <c:pt idx="1128">
                  <c:v>71.597378565241442</c:v>
                </c:pt>
                <c:pt idx="1129">
                  <c:v>71.698385917907373</c:v>
                </c:pt>
                <c:pt idx="1130">
                  <c:v>71.732055035462835</c:v>
                </c:pt>
                <c:pt idx="1131">
                  <c:v>71.799393270573532</c:v>
                </c:pt>
                <c:pt idx="1132">
                  <c:v>71.900400623239577</c:v>
                </c:pt>
                <c:pt idx="1133">
                  <c:v>72.001407975905622</c:v>
                </c:pt>
                <c:pt idx="1134">
                  <c:v>72.119249887349355</c:v>
                </c:pt>
                <c:pt idx="1135">
                  <c:v>72.2202572400154</c:v>
                </c:pt>
                <c:pt idx="1136">
                  <c:v>72.321264592681345</c:v>
                </c:pt>
                <c:pt idx="1137">
                  <c:v>72.422271945347504</c:v>
                </c:pt>
                <c:pt idx="1138">
                  <c:v>72.52327929801352</c:v>
                </c:pt>
                <c:pt idx="1139">
                  <c:v>72.624286650679551</c:v>
                </c:pt>
                <c:pt idx="1140">
                  <c:v>72.725294003345596</c:v>
                </c:pt>
                <c:pt idx="1141">
                  <c:v>72.826301356011427</c:v>
                </c:pt>
                <c:pt idx="1142">
                  <c:v>72.944143267455402</c:v>
                </c:pt>
                <c:pt idx="1143">
                  <c:v>73.045150620121404</c:v>
                </c:pt>
                <c:pt idx="1144">
                  <c:v>73.146157972787449</c:v>
                </c:pt>
                <c:pt idx="1145">
                  <c:v>73.247165325453494</c:v>
                </c:pt>
                <c:pt idx="1146">
                  <c:v>73.331338119341723</c:v>
                </c:pt>
                <c:pt idx="1147">
                  <c:v>73.348172678119553</c:v>
                </c:pt>
                <c:pt idx="1148">
                  <c:v>73.449180030785598</c:v>
                </c:pt>
                <c:pt idx="1149">
                  <c:v>73.499683707118606</c:v>
                </c:pt>
                <c:pt idx="1150">
                  <c:v>73.550187383451416</c:v>
                </c:pt>
                <c:pt idx="1151">
                  <c:v>73.651194736117674</c:v>
                </c:pt>
                <c:pt idx="1152">
                  <c:v>73.752202088783676</c:v>
                </c:pt>
                <c:pt idx="1153">
                  <c:v>73.870044000227452</c:v>
                </c:pt>
                <c:pt idx="1154">
                  <c:v>73.971051352893383</c:v>
                </c:pt>
                <c:pt idx="1155">
                  <c:v>74.072058705559314</c:v>
                </c:pt>
                <c:pt idx="1156">
                  <c:v>74.173066058225473</c:v>
                </c:pt>
                <c:pt idx="1157">
                  <c:v>74.274073410891546</c:v>
                </c:pt>
                <c:pt idx="1158">
                  <c:v>74.375080763557492</c:v>
                </c:pt>
                <c:pt idx="1159">
                  <c:v>74.476088116223451</c:v>
                </c:pt>
                <c:pt idx="1160">
                  <c:v>74.543426351334404</c:v>
                </c:pt>
                <c:pt idx="1161">
                  <c:v>74.577095468889766</c:v>
                </c:pt>
                <c:pt idx="1162">
                  <c:v>74.694937380333485</c:v>
                </c:pt>
                <c:pt idx="1163">
                  <c:v>74.795944732999416</c:v>
                </c:pt>
                <c:pt idx="1164">
                  <c:v>74.896952085665575</c:v>
                </c:pt>
                <c:pt idx="1165">
                  <c:v>74.947455761998597</c:v>
                </c:pt>
                <c:pt idx="1166">
                  <c:v>74.997959438331605</c:v>
                </c:pt>
                <c:pt idx="1167">
                  <c:v>75.098966790997665</c:v>
                </c:pt>
                <c:pt idx="1168">
                  <c:v>75.199974143663582</c:v>
                </c:pt>
                <c:pt idx="1169">
                  <c:v>75.300981496329641</c:v>
                </c:pt>
                <c:pt idx="1170">
                  <c:v>75.401988848995799</c:v>
                </c:pt>
                <c:pt idx="1171">
                  <c:v>75.50299620166173</c:v>
                </c:pt>
                <c:pt idx="1172">
                  <c:v>75.620838113105279</c:v>
                </c:pt>
                <c:pt idx="1173">
                  <c:v>75.671341789438472</c:v>
                </c:pt>
                <c:pt idx="1174">
                  <c:v>75.721845465771594</c:v>
                </c:pt>
                <c:pt idx="1175">
                  <c:v>75.822852818437397</c:v>
                </c:pt>
                <c:pt idx="1176">
                  <c:v>75.923860171103698</c:v>
                </c:pt>
                <c:pt idx="1177">
                  <c:v>76.024867523769629</c:v>
                </c:pt>
                <c:pt idx="1178">
                  <c:v>76.125874876435446</c:v>
                </c:pt>
                <c:pt idx="1179">
                  <c:v>76.159543993991136</c:v>
                </c:pt>
                <c:pt idx="1180">
                  <c:v>76.226882229101776</c:v>
                </c:pt>
                <c:pt idx="1181">
                  <c:v>76.277385905434741</c:v>
                </c:pt>
                <c:pt idx="1182">
                  <c:v>76.327889581767863</c:v>
                </c:pt>
                <c:pt idx="1183">
                  <c:v>76.344724140545566</c:v>
                </c:pt>
                <c:pt idx="1184">
                  <c:v>76.445731493211596</c:v>
                </c:pt>
                <c:pt idx="1185">
                  <c:v>76.546738845877641</c:v>
                </c:pt>
                <c:pt idx="1186">
                  <c:v>76.647746198543572</c:v>
                </c:pt>
                <c:pt idx="1187">
                  <c:v>76.748753551209731</c:v>
                </c:pt>
                <c:pt idx="1188">
                  <c:v>76.849760903875776</c:v>
                </c:pt>
                <c:pt idx="1189">
                  <c:v>76.950768256541622</c:v>
                </c:pt>
                <c:pt idx="1190">
                  <c:v>77.051775609207866</c:v>
                </c:pt>
                <c:pt idx="1191">
                  <c:v>77.102279285540874</c:v>
                </c:pt>
                <c:pt idx="1192">
                  <c:v>77.152782961873797</c:v>
                </c:pt>
                <c:pt idx="1193">
                  <c:v>77.253790314539728</c:v>
                </c:pt>
                <c:pt idx="1194">
                  <c:v>77.371632225983646</c:v>
                </c:pt>
                <c:pt idx="1195">
                  <c:v>77.472639578649705</c:v>
                </c:pt>
                <c:pt idx="1196">
                  <c:v>77.573646931315764</c:v>
                </c:pt>
                <c:pt idx="1197">
                  <c:v>77.607316048871112</c:v>
                </c:pt>
                <c:pt idx="1198">
                  <c:v>77.674654283981809</c:v>
                </c:pt>
                <c:pt idx="1199">
                  <c:v>77.775661636647854</c:v>
                </c:pt>
                <c:pt idx="1200">
                  <c:v>77.876668989313899</c:v>
                </c:pt>
                <c:pt idx="1201">
                  <c:v>77.977676341979944</c:v>
                </c:pt>
                <c:pt idx="1202">
                  <c:v>78.078683694645974</c:v>
                </c:pt>
                <c:pt idx="1203">
                  <c:v>78.179691047312033</c:v>
                </c:pt>
                <c:pt idx="1204">
                  <c:v>78.297532958755752</c:v>
                </c:pt>
                <c:pt idx="1205">
                  <c:v>78.39854031142157</c:v>
                </c:pt>
                <c:pt idx="1206">
                  <c:v>78.499547664087899</c:v>
                </c:pt>
                <c:pt idx="1207">
                  <c:v>78.60055501675366</c:v>
                </c:pt>
                <c:pt idx="1208">
                  <c:v>78.701562369419932</c:v>
                </c:pt>
                <c:pt idx="1209">
                  <c:v>78.802569722085977</c:v>
                </c:pt>
                <c:pt idx="1210">
                  <c:v>78.903577074752008</c:v>
                </c:pt>
                <c:pt idx="1211">
                  <c:v>78.987749868640407</c:v>
                </c:pt>
                <c:pt idx="1212">
                  <c:v>79.004584427418067</c:v>
                </c:pt>
                <c:pt idx="1213">
                  <c:v>79.122426338861558</c:v>
                </c:pt>
                <c:pt idx="1214">
                  <c:v>79.223433691527831</c:v>
                </c:pt>
                <c:pt idx="1215">
                  <c:v>79.324441044193875</c:v>
                </c:pt>
                <c:pt idx="1216">
                  <c:v>79.42544839685965</c:v>
                </c:pt>
                <c:pt idx="1217">
                  <c:v>79.526455749525965</c:v>
                </c:pt>
                <c:pt idx="1218">
                  <c:v>79.62746310219201</c:v>
                </c:pt>
                <c:pt idx="1219">
                  <c:v>79.728470454857941</c:v>
                </c:pt>
                <c:pt idx="1220">
                  <c:v>79.829477807523759</c:v>
                </c:pt>
                <c:pt idx="1221">
                  <c:v>79.930485160190145</c:v>
                </c:pt>
                <c:pt idx="1222">
                  <c:v>80.031492512855976</c:v>
                </c:pt>
                <c:pt idx="1223">
                  <c:v>80.04832707163385</c:v>
                </c:pt>
                <c:pt idx="1224">
                  <c:v>80.149334424299909</c:v>
                </c:pt>
                <c:pt idx="1225">
                  <c:v>80.25034177696584</c:v>
                </c:pt>
                <c:pt idx="1226">
                  <c:v>80.351349129631998</c:v>
                </c:pt>
                <c:pt idx="1227">
                  <c:v>80.452356482298043</c:v>
                </c:pt>
                <c:pt idx="1228">
                  <c:v>80.469191041075703</c:v>
                </c:pt>
                <c:pt idx="1229">
                  <c:v>80.486025599853406</c:v>
                </c:pt>
                <c:pt idx="1230">
                  <c:v>80.553363834964046</c:v>
                </c:pt>
                <c:pt idx="1231">
                  <c:v>80.65437118762992</c:v>
                </c:pt>
                <c:pt idx="1232">
                  <c:v>80.755378540295993</c:v>
                </c:pt>
                <c:pt idx="1233">
                  <c:v>80.873220451739897</c:v>
                </c:pt>
                <c:pt idx="1234">
                  <c:v>80.974227804405942</c:v>
                </c:pt>
                <c:pt idx="1235">
                  <c:v>80.991062363183616</c:v>
                </c:pt>
                <c:pt idx="1236">
                  <c:v>81.075235157071759</c:v>
                </c:pt>
                <c:pt idx="1237">
                  <c:v>81.092069715849661</c:v>
                </c:pt>
                <c:pt idx="1238">
                  <c:v>81.176242509737946</c:v>
                </c:pt>
                <c:pt idx="1239">
                  <c:v>81.277249862404076</c:v>
                </c:pt>
                <c:pt idx="1240">
                  <c:v>81.378257215070107</c:v>
                </c:pt>
                <c:pt idx="1241">
                  <c:v>81.479264567736166</c:v>
                </c:pt>
                <c:pt idx="1242">
                  <c:v>81.580271920402211</c:v>
                </c:pt>
                <c:pt idx="1243">
                  <c:v>81.613941037957545</c:v>
                </c:pt>
                <c:pt idx="1244">
                  <c:v>81.681279273068256</c:v>
                </c:pt>
                <c:pt idx="1245">
                  <c:v>81.765452066956513</c:v>
                </c:pt>
                <c:pt idx="1246">
                  <c:v>81.799121184511975</c:v>
                </c:pt>
                <c:pt idx="1247">
                  <c:v>81.900128537178006</c:v>
                </c:pt>
                <c:pt idx="1248">
                  <c:v>81.984301331066376</c:v>
                </c:pt>
                <c:pt idx="1249">
                  <c:v>82.001135889844065</c:v>
                </c:pt>
                <c:pt idx="1250">
                  <c:v>82.10214324251011</c:v>
                </c:pt>
                <c:pt idx="1251">
                  <c:v>82.186316036398352</c:v>
                </c:pt>
                <c:pt idx="1252">
                  <c:v>82.203150595176155</c:v>
                </c:pt>
                <c:pt idx="1253">
                  <c:v>82.304157947842199</c:v>
                </c:pt>
                <c:pt idx="1254">
                  <c:v>82.371496182952768</c:v>
                </c:pt>
                <c:pt idx="1255">
                  <c:v>82.405165300508244</c:v>
                </c:pt>
                <c:pt idx="1256">
                  <c:v>82.506172653174247</c:v>
                </c:pt>
                <c:pt idx="1257">
                  <c:v>82.624014564617994</c:v>
                </c:pt>
                <c:pt idx="1258">
                  <c:v>82.725021917283925</c:v>
                </c:pt>
                <c:pt idx="1259">
                  <c:v>82.826029269950098</c:v>
                </c:pt>
                <c:pt idx="1260">
                  <c:v>82.927036622616143</c:v>
                </c:pt>
                <c:pt idx="1261">
                  <c:v>83.028043975282174</c:v>
                </c:pt>
                <c:pt idx="1262">
                  <c:v>83.129051327948176</c:v>
                </c:pt>
                <c:pt idx="1263">
                  <c:v>83.145885886725722</c:v>
                </c:pt>
                <c:pt idx="1264">
                  <c:v>83.230058680614263</c:v>
                </c:pt>
                <c:pt idx="1265">
                  <c:v>83.331066033280308</c:v>
                </c:pt>
                <c:pt idx="1266">
                  <c:v>83.432073385946353</c:v>
                </c:pt>
                <c:pt idx="1267">
                  <c:v>83.499411621057106</c:v>
                </c:pt>
                <c:pt idx="1268">
                  <c:v>83.5499152973901</c:v>
                </c:pt>
                <c:pt idx="1269">
                  <c:v>83.650922650056046</c:v>
                </c:pt>
                <c:pt idx="1270">
                  <c:v>83.751930002722176</c:v>
                </c:pt>
                <c:pt idx="1271">
                  <c:v>83.852937355388022</c:v>
                </c:pt>
                <c:pt idx="1272">
                  <c:v>83.953944708054266</c:v>
                </c:pt>
                <c:pt idx="1273">
                  <c:v>84.054952060720311</c:v>
                </c:pt>
                <c:pt idx="1274">
                  <c:v>84.155959413386242</c:v>
                </c:pt>
                <c:pt idx="1275">
                  <c:v>84.2569667660524</c:v>
                </c:pt>
                <c:pt idx="1276">
                  <c:v>84.357974118718445</c:v>
                </c:pt>
                <c:pt idx="1277">
                  <c:v>84.47581603016215</c:v>
                </c:pt>
                <c:pt idx="1278">
                  <c:v>84.576823382828209</c:v>
                </c:pt>
                <c:pt idx="1279">
                  <c:v>84.677830735494027</c:v>
                </c:pt>
                <c:pt idx="1280">
                  <c:v>84.778838088160185</c:v>
                </c:pt>
                <c:pt idx="1281">
                  <c:v>84.87984544082623</c:v>
                </c:pt>
                <c:pt idx="1282">
                  <c:v>84.980852793492346</c:v>
                </c:pt>
                <c:pt idx="1283">
                  <c:v>85.081860146158405</c:v>
                </c:pt>
                <c:pt idx="1284">
                  <c:v>85.182867498824294</c:v>
                </c:pt>
                <c:pt idx="1285">
                  <c:v>85.300709410268198</c:v>
                </c:pt>
                <c:pt idx="1286">
                  <c:v>85.401716762934242</c:v>
                </c:pt>
                <c:pt idx="1287">
                  <c:v>85.502724115600174</c:v>
                </c:pt>
                <c:pt idx="1288">
                  <c:v>85.603731468266275</c:v>
                </c:pt>
                <c:pt idx="1289">
                  <c:v>85.704738820932377</c:v>
                </c:pt>
                <c:pt idx="1290">
                  <c:v>85.805746173598152</c:v>
                </c:pt>
                <c:pt idx="1291">
                  <c:v>85.906753526264467</c:v>
                </c:pt>
                <c:pt idx="1292">
                  <c:v>86.007760878930512</c:v>
                </c:pt>
                <c:pt idx="1293">
                  <c:v>86.108768231596329</c:v>
                </c:pt>
                <c:pt idx="1294">
                  <c:v>86.226610143040276</c:v>
                </c:pt>
                <c:pt idx="1295">
                  <c:v>86.32761749570632</c:v>
                </c:pt>
                <c:pt idx="1296">
                  <c:v>86.428624848372394</c:v>
                </c:pt>
                <c:pt idx="1297">
                  <c:v>86.52963220103841</c:v>
                </c:pt>
                <c:pt idx="1298">
                  <c:v>86.630639553704341</c:v>
                </c:pt>
                <c:pt idx="1299">
                  <c:v>86.7316469063705</c:v>
                </c:pt>
                <c:pt idx="1300">
                  <c:v>86.832654259036545</c:v>
                </c:pt>
                <c:pt idx="1301">
                  <c:v>86.933661611702604</c:v>
                </c:pt>
                <c:pt idx="1302">
                  <c:v>87.051503523146295</c:v>
                </c:pt>
                <c:pt idx="1303">
                  <c:v>87.152510875812354</c:v>
                </c:pt>
                <c:pt idx="1304">
                  <c:v>87.253518228478399</c:v>
                </c:pt>
                <c:pt idx="1305">
                  <c:v>87.3545255811445</c:v>
                </c:pt>
                <c:pt idx="1306">
                  <c:v>87.455532933810446</c:v>
                </c:pt>
                <c:pt idx="1307">
                  <c:v>87.489202051365837</c:v>
                </c:pt>
                <c:pt idx="1308">
                  <c:v>87.556540286476476</c:v>
                </c:pt>
                <c:pt idx="1309">
                  <c:v>87.657547639142564</c:v>
                </c:pt>
                <c:pt idx="1310">
                  <c:v>87.758554991808623</c:v>
                </c:pt>
                <c:pt idx="1311">
                  <c:v>87.859562344474554</c:v>
                </c:pt>
                <c:pt idx="1312">
                  <c:v>87.977404255918401</c:v>
                </c:pt>
                <c:pt idx="1313">
                  <c:v>88.078411608584233</c:v>
                </c:pt>
                <c:pt idx="1314">
                  <c:v>88.179418961250477</c:v>
                </c:pt>
                <c:pt idx="1315">
                  <c:v>88.24675719636106</c:v>
                </c:pt>
                <c:pt idx="1316">
                  <c:v>88.280426313916507</c:v>
                </c:pt>
                <c:pt idx="1317">
                  <c:v>88.381433666582566</c:v>
                </c:pt>
                <c:pt idx="1318">
                  <c:v>88.465606460470923</c:v>
                </c:pt>
                <c:pt idx="1319">
                  <c:v>88.482441019248611</c:v>
                </c:pt>
                <c:pt idx="1320">
                  <c:v>88.583448371914542</c:v>
                </c:pt>
                <c:pt idx="1321">
                  <c:v>88.684455724580587</c:v>
                </c:pt>
                <c:pt idx="1322">
                  <c:v>88.785463077246746</c:v>
                </c:pt>
                <c:pt idx="1323">
                  <c:v>88.802297636024221</c:v>
                </c:pt>
                <c:pt idx="1324">
                  <c:v>88.903304988690465</c:v>
                </c:pt>
                <c:pt idx="1325">
                  <c:v>89.00431234135651</c:v>
                </c:pt>
                <c:pt idx="1326">
                  <c:v>89.105319694022555</c:v>
                </c:pt>
                <c:pt idx="1327">
                  <c:v>89.206327046688486</c:v>
                </c:pt>
                <c:pt idx="1328">
                  <c:v>89.273665281799296</c:v>
                </c:pt>
                <c:pt idx="1329">
                  <c:v>89.307334399354531</c:v>
                </c:pt>
                <c:pt idx="1330">
                  <c:v>89.408341752020476</c:v>
                </c:pt>
                <c:pt idx="1331">
                  <c:v>89.458845428353712</c:v>
                </c:pt>
                <c:pt idx="1332">
                  <c:v>89.509349104686535</c:v>
                </c:pt>
                <c:pt idx="1333">
                  <c:v>89.543018222242097</c:v>
                </c:pt>
                <c:pt idx="1334">
                  <c:v>89.559852781019757</c:v>
                </c:pt>
                <c:pt idx="1335">
                  <c:v>89.576687339797346</c:v>
                </c:pt>
                <c:pt idx="1336">
                  <c:v>89.593521898575105</c:v>
                </c:pt>
                <c:pt idx="1337">
                  <c:v>89.610356457352779</c:v>
                </c:pt>
                <c:pt idx="1338">
                  <c:v>89.627191016130325</c:v>
                </c:pt>
                <c:pt idx="1339">
                  <c:v>89.644025574908113</c:v>
                </c:pt>
                <c:pt idx="1340">
                  <c:v>89.660860133683997</c:v>
                </c:pt>
              </c:numCache>
            </c:numRef>
          </c:xVal>
          <c:yVal>
            <c:numRef>
              <c:f>Sheet1!$D$2:$D$1342</c:f>
              <c:numCache>
                <c:formatCode>General</c:formatCode>
                <c:ptCount val="1341"/>
                <c:pt idx="0">
                  <c:v>6.97436315343581E-3</c:v>
                </c:pt>
                <c:pt idx="1">
                  <c:v>8.8086260121206898E-3</c:v>
                </c:pt>
                <c:pt idx="2">
                  <c:v>9.6809279353627306E-3</c:v>
                </c:pt>
                <c:pt idx="3">
                  <c:v>1.1205968028165701E-2</c:v>
                </c:pt>
                <c:pt idx="4">
                  <c:v>1.3597630259471701E-2</c:v>
                </c:pt>
                <c:pt idx="5">
                  <c:v>1.40862888443096E-2</c:v>
                </c:pt>
                <c:pt idx="6">
                  <c:v>1.50431002307806E-2</c:v>
                </c:pt>
                <c:pt idx="7">
                  <c:v>1.51649289368354E-2</c:v>
                </c:pt>
                <c:pt idx="8">
                  <c:v>1.6222924165009998E-2</c:v>
                </c:pt>
                <c:pt idx="9">
                  <c:v>1.72407000269202E-2</c:v>
                </c:pt>
                <c:pt idx="10">
                  <c:v>1.6778031230463501E-2</c:v>
                </c:pt>
                <c:pt idx="11">
                  <c:v>1.5085262143373499E-2</c:v>
                </c:pt>
                <c:pt idx="12">
                  <c:v>1.4010284711319499E-2</c:v>
                </c:pt>
                <c:pt idx="13">
                  <c:v>1.34684557098917E-2</c:v>
                </c:pt>
                <c:pt idx="14">
                  <c:v>1.21765622982854E-2</c:v>
                </c:pt>
                <c:pt idx="15">
                  <c:v>1.0237926581182701E-2</c:v>
                </c:pt>
                <c:pt idx="16">
                  <c:v>9.7926646437186699E-3</c:v>
                </c:pt>
                <c:pt idx="17">
                  <c:v>9.6021457595851598E-3</c:v>
                </c:pt>
                <c:pt idx="18">
                  <c:v>1.07419374398844E-2</c:v>
                </c:pt>
                <c:pt idx="19">
                  <c:v>1.19605458804072E-2</c:v>
                </c:pt>
                <c:pt idx="20">
                  <c:v>1.2299949376998E-2</c:v>
                </c:pt>
                <c:pt idx="21">
                  <c:v>1.2328744711733401E-2</c:v>
                </c:pt>
                <c:pt idx="22">
                  <c:v>1.25664834996023E-2</c:v>
                </c:pt>
                <c:pt idx="23">
                  <c:v>1.26838396396359E-2</c:v>
                </c:pt>
                <c:pt idx="24">
                  <c:v>1.29726458160585E-2</c:v>
                </c:pt>
                <c:pt idx="25">
                  <c:v>1.3139753304617099E-2</c:v>
                </c:pt>
                <c:pt idx="26">
                  <c:v>1.3356563966656999E-2</c:v>
                </c:pt>
                <c:pt idx="27">
                  <c:v>1.4034500234407899E-2</c:v>
                </c:pt>
                <c:pt idx="28">
                  <c:v>1.4466728865796301E-2</c:v>
                </c:pt>
                <c:pt idx="29">
                  <c:v>1.4926133870222E-2</c:v>
                </c:pt>
                <c:pt idx="30">
                  <c:v>1.4991463833337699E-2</c:v>
                </c:pt>
                <c:pt idx="31">
                  <c:v>1.5162771018833799E-2</c:v>
                </c:pt>
                <c:pt idx="32">
                  <c:v>1.6375044447262399E-2</c:v>
                </c:pt>
                <c:pt idx="33">
                  <c:v>1.7881744626610699E-2</c:v>
                </c:pt>
                <c:pt idx="34">
                  <c:v>1.8315249476776301E-2</c:v>
                </c:pt>
                <c:pt idx="35">
                  <c:v>1.8653586719082401E-2</c:v>
                </c:pt>
                <c:pt idx="36">
                  <c:v>1.73105120550992E-2</c:v>
                </c:pt>
                <c:pt idx="37">
                  <c:v>1.5869527777629101E-2</c:v>
                </c:pt>
                <c:pt idx="38">
                  <c:v>1.5723571381244798E-2</c:v>
                </c:pt>
                <c:pt idx="39">
                  <c:v>1.6057261814383099E-2</c:v>
                </c:pt>
                <c:pt idx="40">
                  <c:v>1.68032488544591E-2</c:v>
                </c:pt>
                <c:pt idx="41">
                  <c:v>1.7047659627971098E-2</c:v>
                </c:pt>
                <c:pt idx="42">
                  <c:v>1.6878616999213301E-2</c:v>
                </c:pt>
                <c:pt idx="43">
                  <c:v>1.71201900725944E-2</c:v>
                </c:pt>
                <c:pt idx="44">
                  <c:v>1.8628560693477601E-2</c:v>
                </c:pt>
                <c:pt idx="45">
                  <c:v>1.8961705335756401E-2</c:v>
                </c:pt>
                <c:pt idx="46">
                  <c:v>2.0831173951611399E-2</c:v>
                </c:pt>
                <c:pt idx="47">
                  <c:v>2.2528690348271999E-2</c:v>
                </c:pt>
                <c:pt idx="48">
                  <c:v>2.26396197072148E-2</c:v>
                </c:pt>
                <c:pt idx="49">
                  <c:v>2.1681310304413001E-2</c:v>
                </c:pt>
                <c:pt idx="50">
                  <c:v>2.02859425847908E-2</c:v>
                </c:pt>
                <c:pt idx="51">
                  <c:v>2.0546674858797201E-2</c:v>
                </c:pt>
                <c:pt idx="52">
                  <c:v>2.09699767830572E-2</c:v>
                </c:pt>
                <c:pt idx="53">
                  <c:v>2.0139768265912902E-2</c:v>
                </c:pt>
                <c:pt idx="54">
                  <c:v>1.86126398019518E-2</c:v>
                </c:pt>
                <c:pt idx="55">
                  <c:v>1.77218788707443E-2</c:v>
                </c:pt>
                <c:pt idx="56">
                  <c:v>1.51086588094926E-2</c:v>
                </c:pt>
                <c:pt idx="57">
                  <c:v>1.38718138669819E-2</c:v>
                </c:pt>
                <c:pt idx="58">
                  <c:v>1.3681855768302499E-2</c:v>
                </c:pt>
                <c:pt idx="59">
                  <c:v>1.39831235345337E-2</c:v>
                </c:pt>
                <c:pt idx="60">
                  <c:v>1.29308071232215E-2</c:v>
                </c:pt>
                <c:pt idx="61">
                  <c:v>1.1387965318419201E-2</c:v>
                </c:pt>
                <c:pt idx="62">
                  <c:v>1.0499769917887199E-2</c:v>
                </c:pt>
                <c:pt idx="63">
                  <c:v>9.3331094845308903E-3</c:v>
                </c:pt>
                <c:pt idx="64">
                  <c:v>9.1631666770003797E-3</c:v>
                </c:pt>
                <c:pt idx="65">
                  <c:v>8.6637093212867406E-3</c:v>
                </c:pt>
                <c:pt idx="66">
                  <c:v>8.5894225050154593E-3</c:v>
                </c:pt>
                <c:pt idx="67">
                  <c:v>9.3505226069037408E-3</c:v>
                </c:pt>
                <c:pt idx="68">
                  <c:v>9.4759990946406501E-3</c:v>
                </c:pt>
                <c:pt idx="69">
                  <c:v>9.3145688305249792E-3</c:v>
                </c:pt>
                <c:pt idx="70">
                  <c:v>9.3484629175843506E-3</c:v>
                </c:pt>
                <c:pt idx="71">
                  <c:v>9.4451941442257794E-3</c:v>
                </c:pt>
                <c:pt idx="72">
                  <c:v>9.4606462873939902E-3</c:v>
                </c:pt>
                <c:pt idx="73">
                  <c:v>9.6986396351324503E-3</c:v>
                </c:pt>
                <c:pt idx="74">
                  <c:v>9.1637945487949707E-3</c:v>
                </c:pt>
                <c:pt idx="75">
                  <c:v>8.3456256036912192E-3</c:v>
                </c:pt>
                <c:pt idx="76">
                  <c:v>6.7290387262125698E-3</c:v>
                </c:pt>
                <c:pt idx="77">
                  <c:v>5.8424529109535103E-3</c:v>
                </c:pt>
                <c:pt idx="78">
                  <c:v>4.8477107877994202E-3</c:v>
                </c:pt>
                <c:pt idx="79">
                  <c:v>4.54486534766244E-3</c:v>
                </c:pt>
                <c:pt idx="80">
                  <c:v>4.0716531120287298E-3</c:v>
                </c:pt>
                <c:pt idx="81">
                  <c:v>3.5887195883277201E-3</c:v>
                </c:pt>
                <c:pt idx="82">
                  <c:v>2.6184376484611098E-3</c:v>
                </c:pt>
                <c:pt idx="83">
                  <c:v>1.65857716089016E-3</c:v>
                </c:pt>
                <c:pt idx="84">
                  <c:v>3.92066494503585E-4</c:v>
                </c:pt>
                <c:pt idx="85">
                  <c:v>7.70554416191415E-4</c:v>
                </c:pt>
                <c:pt idx="86">
                  <c:v>4.3440624336001403E-4</c:v>
                </c:pt>
                <c:pt idx="87">
                  <c:v>-3.1205617732442398E-4</c:v>
                </c:pt>
                <c:pt idx="88">
                  <c:v>-1.6903189662467E-3</c:v>
                </c:pt>
                <c:pt idx="89">
                  <c:v>-2.53783691118132E-3</c:v>
                </c:pt>
                <c:pt idx="90">
                  <c:v>-2.7341708232836398E-3</c:v>
                </c:pt>
                <c:pt idx="91">
                  <c:v>-2.0583106783762599E-3</c:v>
                </c:pt>
                <c:pt idx="92">
                  <c:v>-9.2620214957055396E-4</c:v>
                </c:pt>
                <c:pt idx="93">
                  <c:v>1.48425807492653E-4</c:v>
                </c:pt>
                <c:pt idx="94">
                  <c:v>2.4819574953618799E-3</c:v>
                </c:pt>
                <c:pt idx="95">
                  <c:v>4.2919630119252804E-3</c:v>
                </c:pt>
                <c:pt idx="96">
                  <c:v>4.3334232283690497E-3</c:v>
                </c:pt>
                <c:pt idx="97">
                  <c:v>3.8444203926327998E-3</c:v>
                </c:pt>
                <c:pt idx="98">
                  <c:v>2.9633971319251002E-3</c:v>
                </c:pt>
                <c:pt idx="99">
                  <c:v>4.1661940048218701E-3</c:v>
                </c:pt>
                <c:pt idx="100">
                  <c:v>4.6635023936906399E-3</c:v>
                </c:pt>
                <c:pt idx="101">
                  <c:v>5.2942474445128798E-3</c:v>
                </c:pt>
                <c:pt idx="102">
                  <c:v>7.2720008369230298E-3</c:v>
                </c:pt>
                <c:pt idx="103">
                  <c:v>9.1096288499985505E-3</c:v>
                </c:pt>
                <c:pt idx="104">
                  <c:v>9.4272848274363601E-3</c:v>
                </c:pt>
                <c:pt idx="105">
                  <c:v>9.7582129416489902E-3</c:v>
                </c:pt>
                <c:pt idx="106">
                  <c:v>1.00621928003721E-2</c:v>
                </c:pt>
                <c:pt idx="107">
                  <c:v>9.8180125731470308E-3</c:v>
                </c:pt>
                <c:pt idx="108">
                  <c:v>9.1242738783015292E-3</c:v>
                </c:pt>
                <c:pt idx="109">
                  <c:v>8.5720870944460507E-3</c:v>
                </c:pt>
                <c:pt idx="110">
                  <c:v>8.0622073614577995E-3</c:v>
                </c:pt>
                <c:pt idx="111">
                  <c:v>6.32883778787398E-3</c:v>
                </c:pt>
                <c:pt idx="112">
                  <c:v>4.57097624324452E-3</c:v>
                </c:pt>
                <c:pt idx="113">
                  <c:v>3.06777845987441E-3</c:v>
                </c:pt>
                <c:pt idx="114">
                  <c:v>1.54742941768756E-3</c:v>
                </c:pt>
                <c:pt idx="115">
                  <c:v>2.5094076102204301E-3</c:v>
                </c:pt>
                <c:pt idx="116">
                  <c:v>4.1273385660580099E-3</c:v>
                </c:pt>
                <c:pt idx="117">
                  <c:v>4.2550373349368297E-3</c:v>
                </c:pt>
                <c:pt idx="118">
                  <c:v>4.2305745812363698E-3</c:v>
                </c:pt>
                <c:pt idx="119">
                  <c:v>4.8330975987690098E-3</c:v>
                </c:pt>
                <c:pt idx="120">
                  <c:v>5.2146471600155297E-3</c:v>
                </c:pt>
                <c:pt idx="121">
                  <c:v>4.81172824093214E-3</c:v>
                </c:pt>
                <c:pt idx="122">
                  <c:v>4.48607362377437E-3</c:v>
                </c:pt>
                <c:pt idx="123">
                  <c:v>3.70361957458716E-3</c:v>
                </c:pt>
                <c:pt idx="124">
                  <c:v>2.52598650611782E-3</c:v>
                </c:pt>
                <c:pt idx="125">
                  <c:v>8.7140394035659997E-4</c:v>
                </c:pt>
                <c:pt idx="126">
                  <c:v>-1.49002718245268E-4</c:v>
                </c:pt>
                <c:pt idx="127">
                  <c:v>-6.3546005106195405E-4</c:v>
                </c:pt>
                <c:pt idx="128">
                  <c:v>-1.93814664798356E-3</c:v>
                </c:pt>
                <c:pt idx="129">
                  <c:v>-2.0709354198910298E-3</c:v>
                </c:pt>
                <c:pt idx="130">
                  <c:v>-1.55040134765487E-3</c:v>
                </c:pt>
                <c:pt idx="131">
                  <c:v>-1.39688651097093E-3</c:v>
                </c:pt>
                <c:pt idx="132">
                  <c:v>-1.7217092361824201E-3</c:v>
                </c:pt>
                <c:pt idx="133">
                  <c:v>-1.10737201409238E-3</c:v>
                </c:pt>
                <c:pt idx="134">
                  <c:v>-5.8368331620565496E-4</c:v>
                </c:pt>
                <c:pt idx="135">
                  <c:v>-2.1981258371762999E-5</c:v>
                </c:pt>
                <c:pt idx="136">
                  <c:v>-1.4995343156070599E-4</c:v>
                </c:pt>
                <c:pt idx="137">
                  <c:v>-2.6528473460422398E-4</c:v>
                </c:pt>
                <c:pt idx="138">
                  <c:v>-1.2551783358736601E-3</c:v>
                </c:pt>
                <c:pt idx="139">
                  <c:v>-1.08407759342834E-3</c:v>
                </c:pt>
                <c:pt idx="140">
                  <c:v>-4.2630229056933301E-4</c:v>
                </c:pt>
                <c:pt idx="141">
                  <c:v>-9.4204368293804503E-4</c:v>
                </c:pt>
                <c:pt idx="142">
                  <c:v>-3.05583510672061E-3</c:v>
                </c:pt>
                <c:pt idx="143">
                  <c:v>-4.0452403585838704E-3</c:v>
                </c:pt>
                <c:pt idx="144">
                  <c:v>-4.7281247328251497E-3</c:v>
                </c:pt>
                <c:pt idx="145">
                  <c:v>-4.8059463324967404E-3</c:v>
                </c:pt>
                <c:pt idx="146">
                  <c:v>-4.7088901646518298E-3</c:v>
                </c:pt>
                <c:pt idx="147">
                  <c:v>-4.77218541837962E-3</c:v>
                </c:pt>
                <c:pt idx="148">
                  <c:v>-5.3430159716625798E-3</c:v>
                </c:pt>
                <c:pt idx="149">
                  <c:v>-7.4738890561990203E-3</c:v>
                </c:pt>
                <c:pt idx="150">
                  <c:v>-8.5450713624174706E-3</c:v>
                </c:pt>
                <c:pt idx="151">
                  <c:v>-8.4328191777470508E-3</c:v>
                </c:pt>
                <c:pt idx="152">
                  <c:v>-9.6753913003964093E-3</c:v>
                </c:pt>
                <c:pt idx="153">
                  <c:v>-1.0420679848854E-2</c:v>
                </c:pt>
                <c:pt idx="154">
                  <c:v>-1.12776112096324E-2</c:v>
                </c:pt>
                <c:pt idx="155">
                  <c:v>-1.11201089376024E-2</c:v>
                </c:pt>
                <c:pt idx="156">
                  <c:v>-9.9605119872898506E-3</c:v>
                </c:pt>
                <c:pt idx="157">
                  <c:v>-9.4206573598063399E-3</c:v>
                </c:pt>
                <c:pt idx="158">
                  <c:v>-9.1764455022419703E-3</c:v>
                </c:pt>
                <c:pt idx="159">
                  <c:v>-9.5186636408620007E-3</c:v>
                </c:pt>
                <c:pt idx="160">
                  <c:v>-9.8963026881037502E-3</c:v>
                </c:pt>
                <c:pt idx="161">
                  <c:v>-1.01918150894772E-2</c:v>
                </c:pt>
                <c:pt idx="162">
                  <c:v>-1.06097137155112E-2</c:v>
                </c:pt>
                <c:pt idx="163">
                  <c:v>-9.4281420248236106E-3</c:v>
                </c:pt>
                <c:pt idx="164">
                  <c:v>-9.1703786726984194E-3</c:v>
                </c:pt>
                <c:pt idx="165">
                  <c:v>-8.7071913881872406E-3</c:v>
                </c:pt>
                <c:pt idx="166">
                  <c:v>-7.5162739007615499E-3</c:v>
                </c:pt>
                <c:pt idx="167">
                  <c:v>-6.4850386777505799E-3</c:v>
                </c:pt>
                <c:pt idx="168">
                  <c:v>-7.4188263005097801E-3</c:v>
                </c:pt>
                <c:pt idx="169">
                  <c:v>-8.3898683281956703E-3</c:v>
                </c:pt>
                <c:pt idx="170">
                  <c:v>-9.6617930910273993E-3</c:v>
                </c:pt>
                <c:pt idx="171">
                  <c:v>-1.02794726743256E-2</c:v>
                </c:pt>
                <c:pt idx="172">
                  <c:v>-9.9923008605065106E-3</c:v>
                </c:pt>
                <c:pt idx="173">
                  <c:v>-9.4152716000648392E-3</c:v>
                </c:pt>
                <c:pt idx="174">
                  <c:v>-8.4386992834502503E-3</c:v>
                </c:pt>
                <c:pt idx="175">
                  <c:v>-7.9290488237976093E-3</c:v>
                </c:pt>
                <c:pt idx="176">
                  <c:v>-6.1964837875289501E-3</c:v>
                </c:pt>
                <c:pt idx="177">
                  <c:v>-4.7633000528391001E-3</c:v>
                </c:pt>
                <c:pt idx="178">
                  <c:v>-4.2975060378231998E-3</c:v>
                </c:pt>
                <c:pt idx="179">
                  <c:v>-3.6845287065484398E-3</c:v>
                </c:pt>
                <c:pt idx="180">
                  <c:v>-3.0004906348362198E-3</c:v>
                </c:pt>
                <c:pt idx="181">
                  <c:v>-2.6794990256152301E-3</c:v>
                </c:pt>
                <c:pt idx="182">
                  <c:v>-3.4984919378862099E-3</c:v>
                </c:pt>
                <c:pt idx="183">
                  <c:v>-3.8206239204836099E-3</c:v>
                </c:pt>
                <c:pt idx="184">
                  <c:v>-3.7059810570913101E-3</c:v>
                </c:pt>
                <c:pt idx="185">
                  <c:v>-4.3548165874056398E-3</c:v>
                </c:pt>
                <c:pt idx="186">
                  <c:v>-5.0310753009955699E-3</c:v>
                </c:pt>
                <c:pt idx="187">
                  <c:v>-5.8369259055467996E-3</c:v>
                </c:pt>
                <c:pt idx="188">
                  <c:v>-6.5189007964268596E-3</c:v>
                </c:pt>
                <c:pt idx="189">
                  <c:v>-7.36382952432917E-3</c:v>
                </c:pt>
                <c:pt idx="190">
                  <c:v>-8.1842060749795793E-3</c:v>
                </c:pt>
                <c:pt idx="191">
                  <c:v>-9.0187532561236405E-3</c:v>
                </c:pt>
                <c:pt idx="192">
                  <c:v>-9.3375207380600594E-3</c:v>
                </c:pt>
                <c:pt idx="193">
                  <c:v>-9.5440409991040392E-3</c:v>
                </c:pt>
                <c:pt idx="194">
                  <c:v>-1.01698684391887E-2</c:v>
                </c:pt>
                <c:pt idx="195">
                  <c:v>-1.18632027501787E-2</c:v>
                </c:pt>
                <c:pt idx="196">
                  <c:v>-1.2072578541105701E-2</c:v>
                </c:pt>
                <c:pt idx="197">
                  <c:v>-1.0951434336951799E-2</c:v>
                </c:pt>
                <c:pt idx="198">
                  <c:v>-1.1982159526599499E-2</c:v>
                </c:pt>
                <c:pt idx="199">
                  <c:v>-1.2269473109956601E-2</c:v>
                </c:pt>
                <c:pt idx="200">
                  <c:v>-1.19438537300565E-2</c:v>
                </c:pt>
                <c:pt idx="201">
                  <c:v>-1.0472394606592401E-2</c:v>
                </c:pt>
                <c:pt idx="202">
                  <c:v>-9.0157107620954299E-3</c:v>
                </c:pt>
                <c:pt idx="203">
                  <c:v>-7.2672566950973501E-3</c:v>
                </c:pt>
                <c:pt idx="204">
                  <c:v>-5.6729631337767801E-3</c:v>
                </c:pt>
                <c:pt idx="205">
                  <c:v>-4.40132925059975E-3</c:v>
                </c:pt>
                <c:pt idx="206">
                  <c:v>-3.5414180831779499E-3</c:v>
                </c:pt>
                <c:pt idx="207">
                  <c:v>-1.71219475790603E-3</c:v>
                </c:pt>
                <c:pt idx="208">
                  <c:v>5.81819243225725E-5</c:v>
                </c:pt>
                <c:pt idx="209">
                  <c:v>-1.4719001056263299E-4</c:v>
                </c:pt>
                <c:pt idx="210">
                  <c:v>-1.6062217727053701E-3</c:v>
                </c:pt>
                <c:pt idx="211">
                  <c:v>-3.41484725053989E-3</c:v>
                </c:pt>
                <c:pt idx="212">
                  <c:v>-3.23958164841456E-3</c:v>
                </c:pt>
                <c:pt idx="213">
                  <c:v>-3.44122415168215E-3</c:v>
                </c:pt>
                <c:pt idx="214">
                  <c:v>-5.2645868622326602E-3</c:v>
                </c:pt>
                <c:pt idx="215">
                  <c:v>-6.1358071532999396E-3</c:v>
                </c:pt>
                <c:pt idx="216">
                  <c:v>-7.1490692622417302E-3</c:v>
                </c:pt>
                <c:pt idx="217">
                  <c:v>-7.46062005343609E-3</c:v>
                </c:pt>
                <c:pt idx="218">
                  <c:v>-7.59996416972295E-3</c:v>
                </c:pt>
                <c:pt idx="219">
                  <c:v>-7.5701260623390098E-3</c:v>
                </c:pt>
                <c:pt idx="220">
                  <c:v>-7.07938217554256E-3</c:v>
                </c:pt>
                <c:pt idx="221">
                  <c:v>-6.5678738760760504E-3</c:v>
                </c:pt>
                <c:pt idx="222">
                  <c:v>-5.4762751517371897E-3</c:v>
                </c:pt>
                <c:pt idx="223">
                  <c:v>-4.5892494552447604E-3</c:v>
                </c:pt>
                <c:pt idx="224">
                  <c:v>-4.2641149456972196E-3</c:v>
                </c:pt>
                <c:pt idx="225">
                  <c:v>-3.1625497911272702E-3</c:v>
                </c:pt>
                <c:pt idx="226">
                  <c:v>-2.8751817104623102E-3</c:v>
                </c:pt>
                <c:pt idx="227">
                  <c:v>-2.88864205134078E-3</c:v>
                </c:pt>
                <c:pt idx="228">
                  <c:v>-3.3027612289506501E-3</c:v>
                </c:pt>
                <c:pt idx="229">
                  <c:v>-2.6707317172072801E-3</c:v>
                </c:pt>
                <c:pt idx="230">
                  <c:v>-1.4197465869737801E-3</c:v>
                </c:pt>
                <c:pt idx="231">
                  <c:v>-1.0517177230811899E-3</c:v>
                </c:pt>
                <c:pt idx="232">
                  <c:v>-2.6081793463355397E-4</c:v>
                </c:pt>
                <c:pt idx="233">
                  <c:v>-1.6410580624941901E-4</c:v>
                </c:pt>
                <c:pt idx="234">
                  <c:v>-6.7653555540135796E-5</c:v>
                </c:pt>
                <c:pt idx="235">
                  <c:v>1.0467466403661901E-3</c:v>
                </c:pt>
                <c:pt idx="236">
                  <c:v>3.39174130609442E-3</c:v>
                </c:pt>
                <c:pt idx="237">
                  <c:v>4.7089370397324602E-3</c:v>
                </c:pt>
                <c:pt idx="238">
                  <c:v>6.1682400349337401E-3</c:v>
                </c:pt>
                <c:pt idx="239">
                  <c:v>8.5766503263234005E-3</c:v>
                </c:pt>
                <c:pt idx="240">
                  <c:v>9.72361773989271E-3</c:v>
                </c:pt>
                <c:pt idx="241">
                  <c:v>1.2860707345836501E-2</c:v>
                </c:pt>
                <c:pt idx="242">
                  <c:v>1.46354455118191E-2</c:v>
                </c:pt>
                <c:pt idx="243">
                  <c:v>1.8861719926692801E-2</c:v>
                </c:pt>
                <c:pt idx="244">
                  <c:v>2.4115949537228201E-2</c:v>
                </c:pt>
                <c:pt idx="245">
                  <c:v>2.5388828569419701E-2</c:v>
                </c:pt>
                <c:pt idx="246">
                  <c:v>2.94943832972165E-2</c:v>
                </c:pt>
                <c:pt idx="247">
                  <c:v>3.4040861638485603E-2</c:v>
                </c:pt>
                <c:pt idx="248">
                  <c:v>3.5782689013375703E-2</c:v>
                </c:pt>
                <c:pt idx="249">
                  <c:v>3.7597552237151902E-2</c:v>
                </c:pt>
                <c:pt idx="250">
                  <c:v>4.35490485375696E-2</c:v>
                </c:pt>
                <c:pt idx="251">
                  <c:v>4.8122726355223397E-2</c:v>
                </c:pt>
                <c:pt idx="252">
                  <c:v>5.3345421611068401E-2</c:v>
                </c:pt>
                <c:pt idx="253">
                  <c:v>5.9201119088870997E-2</c:v>
                </c:pt>
                <c:pt idx="254">
                  <c:v>6.2410659979908502E-2</c:v>
                </c:pt>
                <c:pt idx="255">
                  <c:v>6.5735445304666101E-2</c:v>
                </c:pt>
                <c:pt idx="256">
                  <c:v>7.2596952265008494E-2</c:v>
                </c:pt>
                <c:pt idx="257">
                  <c:v>7.6253618118261701E-2</c:v>
                </c:pt>
                <c:pt idx="258">
                  <c:v>8.0093603468957206E-2</c:v>
                </c:pt>
                <c:pt idx="259">
                  <c:v>8.8323821805388003E-2</c:v>
                </c:pt>
                <c:pt idx="260">
                  <c:v>9.2671368327257295E-2</c:v>
                </c:pt>
                <c:pt idx="261">
                  <c:v>9.7208435593272899E-2</c:v>
                </c:pt>
                <c:pt idx="262">
                  <c:v>0.101867070386311</c:v>
                </c:pt>
                <c:pt idx="263">
                  <c:v>0.106646163142327</c:v>
                </c:pt>
                <c:pt idx="264">
                  <c:v>0.11162305357628401</c:v>
                </c:pt>
                <c:pt idx="265">
                  <c:v>0.11676244418020899</c:v>
                </c:pt>
                <c:pt idx="266">
                  <c:v>0.12204672313263901</c:v>
                </c:pt>
                <c:pt idx="267">
                  <c:v>0.12752830070560001</c:v>
                </c:pt>
                <c:pt idx="268">
                  <c:v>0.13322544544172199</c:v>
                </c:pt>
                <c:pt idx="269">
                  <c:v>0.13911594508665501</c:v>
                </c:pt>
                <c:pt idx="270">
                  <c:v>0.145202925612614</c:v>
                </c:pt>
                <c:pt idx="271">
                  <c:v>0.151429776841391</c:v>
                </c:pt>
                <c:pt idx="272">
                  <c:v>0.15778453604045301</c:v>
                </c:pt>
                <c:pt idx="273">
                  <c:v>0.16434728988679001</c:v>
                </c:pt>
                <c:pt idx="274">
                  <c:v>0.17116413847940601</c:v>
                </c:pt>
                <c:pt idx="275">
                  <c:v>0.17821021994307901</c:v>
                </c:pt>
                <c:pt idx="276">
                  <c:v>0.18541863864288499</c:v>
                </c:pt>
                <c:pt idx="277">
                  <c:v>0.192738135453286</c:v>
                </c:pt>
                <c:pt idx="278">
                  <c:v>0.20016198084148301</c:v>
                </c:pt>
                <c:pt idx="279">
                  <c:v>0.207743432943508</c:v>
                </c:pt>
                <c:pt idx="280">
                  <c:v>0.215507924984746</c:v>
                </c:pt>
                <c:pt idx="281">
                  <c:v>0.22342140988464601</c:v>
                </c:pt>
                <c:pt idx="282">
                  <c:v>0.231495147763321</c:v>
                </c:pt>
                <c:pt idx="283">
                  <c:v>0.23977180400354201</c:v>
                </c:pt>
                <c:pt idx="284">
                  <c:v>0.24826446230058499</c:v>
                </c:pt>
                <c:pt idx="285">
                  <c:v>0.25694372287825701</c:v>
                </c:pt>
                <c:pt idx="286">
                  <c:v>0.265756052936584</c:v>
                </c:pt>
                <c:pt idx="287">
                  <c:v>0.274706954112104</c:v>
                </c:pt>
                <c:pt idx="288">
                  <c:v>0.28379776437166898</c:v>
                </c:pt>
                <c:pt idx="289">
                  <c:v>0.29306323591118499</c:v>
                </c:pt>
                <c:pt idx="290">
                  <c:v>0.30256374735297897</c:v>
                </c:pt>
                <c:pt idx="291">
                  <c:v>0.31232561262541803</c:v>
                </c:pt>
                <c:pt idx="292">
                  <c:v>0.32227801478115597</c:v>
                </c:pt>
                <c:pt idx="293">
                  <c:v>0.33235823679850202</c:v>
                </c:pt>
                <c:pt idx="294">
                  <c:v>0.34258602506435498</c:v>
                </c:pt>
                <c:pt idx="295">
                  <c:v>0.35292582139766199</c:v>
                </c:pt>
                <c:pt idx="296">
                  <c:v>0.36339821874612099</c:v>
                </c:pt>
                <c:pt idx="297">
                  <c:v>0.37400030491167402</c:v>
                </c:pt>
                <c:pt idx="298">
                  <c:v>0.38466394280925498</c:v>
                </c:pt>
                <c:pt idx="299">
                  <c:v>0.39538301461991399</c:v>
                </c:pt>
                <c:pt idx="300">
                  <c:v>0.40617803722279699</c:v>
                </c:pt>
                <c:pt idx="301">
                  <c:v>0.41700128123701302</c:v>
                </c:pt>
                <c:pt idx="302">
                  <c:v>0.42787569156087402</c:v>
                </c:pt>
                <c:pt idx="303">
                  <c:v>0.43891160501679199</c:v>
                </c:pt>
                <c:pt idx="304">
                  <c:v>0.450064578540538</c:v>
                </c:pt>
                <c:pt idx="305">
                  <c:v>0.46130917633125401</c:v>
                </c:pt>
                <c:pt idx="306">
                  <c:v>0.47267526609515298</c:v>
                </c:pt>
                <c:pt idx="307">
                  <c:v>0.484121325160974</c:v>
                </c:pt>
                <c:pt idx="308">
                  <c:v>0.49561779512250698</c:v>
                </c:pt>
                <c:pt idx="309">
                  <c:v>0.50717156968966304</c:v>
                </c:pt>
                <c:pt idx="310">
                  <c:v>0.51875159287916695</c:v>
                </c:pt>
                <c:pt idx="311">
                  <c:v>0.53034967241275899</c:v>
                </c:pt>
                <c:pt idx="312">
                  <c:v>0.54199887892486698</c:v>
                </c:pt>
                <c:pt idx="313">
                  <c:v>0.55374059747886595</c:v>
                </c:pt>
                <c:pt idx="314">
                  <c:v>0.56555708946171901</c:v>
                </c:pt>
                <c:pt idx="315">
                  <c:v>0.57742364636455001</c:v>
                </c:pt>
                <c:pt idx="316">
                  <c:v>0.58930286334511395</c:v>
                </c:pt>
                <c:pt idx="317">
                  <c:v>0.60112145769427905</c:v>
                </c:pt>
                <c:pt idx="318">
                  <c:v>0.61288718611612503</c:v>
                </c:pt>
                <c:pt idx="319">
                  <c:v>0.62466351996842895</c:v>
                </c:pt>
                <c:pt idx="320">
                  <c:v>0.63643710531314401</c:v>
                </c:pt>
                <c:pt idx="321">
                  <c:v>0.64814041848890402</c:v>
                </c:pt>
                <c:pt idx="322">
                  <c:v>0.65979050894716496</c:v>
                </c:pt>
                <c:pt idx="323">
                  <c:v>0.67140332033337802</c:v>
                </c:pt>
                <c:pt idx="324">
                  <c:v>0.68295316819235896</c:v>
                </c:pt>
                <c:pt idx="325">
                  <c:v>0.69443862688831204</c:v>
                </c:pt>
                <c:pt idx="326">
                  <c:v>0.70586615189903101</c:v>
                </c:pt>
                <c:pt idx="327">
                  <c:v>0.717190802144961</c:v>
                </c:pt>
                <c:pt idx="328">
                  <c:v>0.72835208872615897</c:v>
                </c:pt>
                <c:pt idx="329">
                  <c:v>0.73932584024447101</c:v>
                </c:pt>
                <c:pt idx="330">
                  <c:v>0.75012394446275199</c:v>
                </c:pt>
                <c:pt idx="331">
                  <c:v>0.76069629895945201</c:v>
                </c:pt>
                <c:pt idx="332">
                  <c:v>0.771059251208562</c:v>
                </c:pt>
                <c:pt idx="333">
                  <c:v>0.78129945025096703</c:v>
                </c:pt>
                <c:pt idx="334">
                  <c:v>0.79147616822733502</c:v>
                </c:pt>
                <c:pt idx="335">
                  <c:v>0.80160326554850703</c:v>
                </c:pt>
                <c:pt idx="336">
                  <c:v>0.81160387629959596</c:v>
                </c:pt>
                <c:pt idx="337">
                  <c:v>0.82137413270256099</c:v>
                </c:pt>
                <c:pt idx="338">
                  <c:v>0.83092184874740804</c:v>
                </c:pt>
                <c:pt idx="339">
                  <c:v>0.84030496010922096</c:v>
                </c:pt>
                <c:pt idx="340">
                  <c:v>0.84952793802356596</c:v>
                </c:pt>
                <c:pt idx="341">
                  <c:v>0.85855465700129296</c:v>
                </c:pt>
                <c:pt idx="342">
                  <c:v>0.86735497185076504</c:v>
                </c:pt>
                <c:pt idx="343">
                  <c:v>0.87588345204260798</c:v>
                </c:pt>
                <c:pt idx="344">
                  <c:v>0.88413210466096803</c:v>
                </c:pt>
                <c:pt idx="345">
                  <c:v>0.89209073451812404</c:v>
                </c:pt>
                <c:pt idx="346">
                  <c:v>0.89975558573943903</c:v>
                </c:pt>
                <c:pt idx="347">
                  <c:v>0.90715150714941195</c:v>
                </c:pt>
                <c:pt idx="348">
                  <c:v>0.91425945130310404</c:v>
                </c:pt>
                <c:pt idx="349">
                  <c:v>0.92105689183996098</c:v>
                </c:pt>
                <c:pt idx="350">
                  <c:v>0.92752072574256705</c:v>
                </c:pt>
                <c:pt idx="351">
                  <c:v>0.93367467815031302</c:v>
                </c:pt>
                <c:pt idx="352">
                  <c:v>0.93961248496502203</c:v>
                </c:pt>
                <c:pt idx="353">
                  <c:v>0.94535242762978899</c:v>
                </c:pt>
                <c:pt idx="354">
                  <c:v>0.950822664434396</c:v>
                </c:pt>
                <c:pt idx="355">
                  <c:v>0.95595878361275799</c:v>
                </c:pt>
                <c:pt idx="356">
                  <c:v>0.96077028992289404</c:v>
                </c:pt>
                <c:pt idx="357">
                  <c:v>0.96529505611643596</c:v>
                </c:pt>
                <c:pt idx="358">
                  <c:v>0.96954120260518095</c:v>
                </c:pt>
                <c:pt idx="359">
                  <c:v>0.97347748721532801</c:v>
                </c:pt>
                <c:pt idx="360">
                  <c:v>0.98037560420965397</c:v>
                </c:pt>
                <c:pt idx="361">
                  <c:v>0.98334571777962199</c:v>
                </c:pt>
                <c:pt idx="362">
                  <c:v>0.98605099820711495</c:v>
                </c:pt>
                <c:pt idx="363">
                  <c:v>0.98852538883400898</c:v>
                </c:pt>
                <c:pt idx="364">
                  <c:v>0.99273549978117004</c:v>
                </c:pt>
                <c:pt idx="365">
                  <c:v>0.99705642259937499</c:v>
                </c:pt>
                <c:pt idx="366">
                  <c:v>0.99995699952640804</c:v>
                </c:pt>
                <c:pt idx="367">
                  <c:v>0.99569495702328303</c:v>
                </c:pt>
                <c:pt idx="368">
                  <c:v>0.99067895849392495</c:v>
                </c:pt>
                <c:pt idx="369">
                  <c:v>0.98616926752853096</c:v>
                </c:pt>
                <c:pt idx="370">
                  <c:v>0.98368555222227905</c:v>
                </c:pt>
                <c:pt idx="371">
                  <c:v>0.98105939791888797</c:v>
                </c:pt>
                <c:pt idx="372">
                  <c:v>0.97537647980305797</c:v>
                </c:pt>
                <c:pt idx="373">
                  <c:v>0.972419811091217</c:v>
                </c:pt>
                <c:pt idx="374">
                  <c:v>0.96645355822429302</c:v>
                </c:pt>
                <c:pt idx="375">
                  <c:v>0.96337768626073905</c:v>
                </c:pt>
                <c:pt idx="376">
                  <c:v>0.95682034000569505</c:v>
                </c:pt>
                <c:pt idx="377">
                  <c:v>0.95321375110562701</c:v>
                </c:pt>
                <c:pt idx="378">
                  <c:v>0.945497785598157</c:v>
                </c:pt>
                <c:pt idx="379">
                  <c:v>0.941505407751692</c:v>
                </c:pt>
                <c:pt idx="380">
                  <c:v>0.93740774661621296</c:v>
                </c:pt>
                <c:pt idx="381">
                  <c:v>0.93315222196387304</c:v>
                </c:pt>
                <c:pt idx="382">
                  <c:v>0.92872860921695399</c:v>
                </c:pt>
                <c:pt idx="383">
                  <c:v>0.92421237024745095</c:v>
                </c:pt>
                <c:pt idx="384">
                  <c:v>0.91963415446609897</c:v>
                </c:pt>
                <c:pt idx="385">
                  <c:v>0.91496886919957898</c:v>
                </c:pt>
                <c:pt idx="386">
                  <c:v>0.91020507189924305</c:v>
                </c:pt>
                <c:pt idx="387">
                  <c:v>0.90533761844794403</c:v>
                </c:pt>
                <c:pt idx="388">
                  <c:v>0.900371176404695</c:v>
                </c:pt>
                <c:pt idx="389">
                  <c:v>0.895300834619006</c:v>
                </c:pt>
                <c:pt idx="390">
                  <c:v>0.89010500185324004</c:v>
                </c:pt>
                <c:pt idx="391">
                  <c:v>0.88477698130757898</c:v>
                </c:pt>
                <c:pt idx="392">
                  <c:v>0.87928792300678604</c:v>
                </c:pt>
                <c:pt idx="393">
                  <c:v>0.87365691565244197</c:v>
                </c:pt>
                <c:pt idx="394">
                  <c:v>0.867938032108312</c:v>
                </c:pt>
                <c:pt idx="395">
                  <c:v>0.86217607396471696</c:v>
                </c:pt>
                <c:pt idx="396">
                  <c:v>0.85636587920565899</c:v>
                </c:pt>
                <c:pt idx="397">
                  <c:v>0.850475277218399</c:v>
                </c:pt>
                <c:pt idx="398">
                  <c:v>0.84450256453936701</c:v>
                </c:pt>
                <c:pt idx="399">
                  <c:v>0.83844427713785097</c:v>
                </c:pt>
                <c:pt idx="400">
                  <c:v>0.83229395371312598</c:v>
                </c:pt>
                <c:pt idx="401">
                  <c:v>0.82605388763451104</c:v>
                </c:pt>
                <c:pt idx="402">
                  <c:v>0.81971570107122205</c:v>
                </c:pt>
                <c:pt idx="403">
                  <c:v>0.81329019107130796</c:v>
                </c:pt>
                <c:pt idx="404">
                  <c:v>0.80674238657414699</c:v>
                </c:pt>
                <c:pt idx="405">
                  <c:v>0.80008875247994204</c:v>
                </c:pt>
                <c:pt idx="406">
                  <c:v>0.79335753722140501</c:v>
                </c:pt>
                <c:pt idx="407">
                  <c:v>0.786523882070855</c:v>
                </c:pt>
                <c:pt idx="408">
                  <c:v>0.77953663263775996</c:v>
                </c:pt>
                <c:pt idx="409">
                  <c:v>0.77243863204738294</c:v>
                </c:pt>
                <c:pt idx="410">
                  <c:v>0.76527256240978203</c:v>
                </c:pt>
                <c:pt idx="411">
                  <c:v>0.758100267231545</c:v>
                </c:pt>
                <c:pt idx="412">
                  <c:v>0.75095201551858803</c:v>
                </c:pt>
                <c:pt idx="413">
                  <c:v>0.74377911462616397</c:v>
                </c:pt>
                <c:pt idx="414">
                  <c:v>0.73656660962217602</c:v>
                </c:pt>
                <c:pt idx="415">
                  <c:v>0.72933896807875298</c:v>
                </c:pt>
                <c:pt idx="416">
                  <c:v>0.72212118819571702</c:v>
                </c:pt>
                <c:pt idx="417">
                  <c:v>0.71491629424883396</c:v>
                </c:pt>
                <c:pt idx="418">
                  <c:v>0.70774961670786396</c:v>
                </c:pt>
                <c:pt idx="419">
                  <c:v>0.70059838807762198</c:v>
                </c:pt>
                <c:pt idx="420">
                  <c:v>0.69340796970924501</c:v>
                </c:pt>
                <c:pt idx="421">
                  <c:v>0.68620821633654705</c:v>
                </c:pt>
                <c:pt idx="422">
                  <c:v>0.67909400657158003</c:v>
                </c:pt>
                <c:pt idx="423">
                  <c:v>0.67200246648679496</c:v>
                </c:pt>
                <c:pt idx="424">
                  <c:v>0.66486827313882702</c:v>
                </c:pt>
                <c:pt idx="425">
                  <c:v>0.65777811388464902</c:v>
                </c:pt>
                <c:pt idx="426">
                  <c:v>0.65078044911919997</c:v>
                </c:pt>
                <c:pt idx="427">
                  <c:v>0.64389610052065804</c:v>
                </c:pt>
                <c:pt idx="428">
                  <c:v>0.63710011579211601</c:v>
                </c:pt>
                <c:pt idx="429">
                  <c:v>0.63033784114694402</c:v>
                </c:pt>
                <c:pt idx="430">
                  <c:v>0.62362561375731596</c:v>
                </c:pt>
                <c:pt idx="431">
                  <c:v>0.61699626853287504</c:v>
                </c:pt>
                <c:pt idx="432">
                  <c:v>0.61040160050026904</c:v>
                </c:pt>
                <c:pt idx="433">
                  <c:v>0.60374855647513104</c:v>
                </c:pt>
                <c:pt idx="434">
                  <c:v>0.59705958649216495</c:v>
                </c:pt>
                <c:pt idx="435">
                  <c:v>0.59041074345225997</c:v>
                </c:pt>
                <c:pt idx="436">
                  <c:v>0.58380492828126396</c:v>
                </c:pt>
                <c:pt idx="437">
                  <c:v>0.57721287973575897</c:v>
                </c:pt>
                <c:pt idx="438">
                  <c:v>0.57061002511969405</c:v>
                </c:pt>
                <c:pt idx="439">
                  <c:v>0.56397176248067304</c:v>
                </c:pt>
                <c:pt idx="440">
                  <c:v>0.55733158882671896</c:v>
                </c:pt>
                <c:pt idx="441">
                  <c:v>0.55075724604118104</c:v>
                </c:pt>
                <c:pt idx="442">
                  <c:v>0.54423997227443</c:v>
                </c:pt>
                <c:pt idx="443">
                  <c:v>0.53774495555308199</c:v>
                </c:pt>
                <c:pt idx="444">
                  <c:v>0.53120476856117504</c:v>
                </c:pt>
                <c:pt idx="445">
                  <c:v>0.52467376597893001</c:v>
                </c:pt>
                <c:pt idx="446">
                  <c:v>0.51821533955404897</c:v>
                </c:pt>
                <c:pt idx="447">
                  <c:v>0.51182301746338799</c:v>
                </c:pt>
                <c:pt idx="448">
                  <c:v>0.50550894269290003</c:v>
                </c:pt>
                <c:pt idx="449">
                  <c:v>0.49927857428876499</c:v>
                </c:pt>
                <c:pt idx="450">
                  <c:v>0.493163637389679</c:v>
                </c:pt>
                <c:pt idx="451">
                  <c:v>0.48713705987172101</c:v>
                </c:pt>
                <c:pt idx="452">
                  <c:v>0.48109259784073999</c:v>
                </c:pt>
                <c:pt idx="453">
                  <c:v>0.47501081894931002</c:v>
                </c:pt>
                <c:pt idx="454">
                  <c:v>0.46896888508225898</c:v>
                </c:pt>
                <c:pt idx="455">
                  <c:v>0.46294623162343501</c:v>
                </c:pt>
                <c:pt idx="456">
                  <c:v>0.45681645901478402</c:v>
                </c:pt>
                <c:pt idx="457">
                  <c:v>0.450635221798452</c:v>
                </c:pt>
                <c:pt idx="458">
                  <c:v>0.44452920305188098</c:v>
                </c:pt>
                <c:pt idx="459">
                  <c:v>0.43854809355799201</c:v>
                </c:pt>
                <c:pt idx="460">
                  <c:v>0.43267366529443102</c:v>
                </c:pt>
                <c:pt idx="461">
                  <c:v>0.42688183427503101</c:v>
                </c:pt>
                <c:pt idx="462">
                  <c:v>0.42117869128344998</c:v>
                </c:pt>
                <c:pt idx="463">
                  <c:v>0.41557041466157302</c:v>
                </c:pt>
                <c:pt idx="464">
                  <c:v>0.40997891946031101</c:v>
                </c:pt>
                <c:pt idx="465">
                  <c:v>0.40434168752719402</c:v>
                </c:pt>
                <c:pt idx="466">
                  <c:v>0.398691958805661</c:v>
                </c:pt>
                <c:pt idx="467">
                  <c:v>0.39308192446422702</c:v>
                </c:pt>
                <c:pt idx="468">
                  <c:v>0.38756158287148401</c:v>
                </c:pt>
                <c:pt idx="469">
                  <c:v>0.38215430988821802</c:v>
                </c:pt>
                <c:pt idx="470">
                  <c:v>0.37681278370454602</c:v>
                </c:pt>
                <c:pt idx="471">
                  <c:v>0.37150268245311702</c:v>
                </c:pt>
                <c:pt idx="472">
                  <c:v>0.36622817446139</c:v>
                </c:pt>
                <c:pt idx="473">
                  <c:v>0.36098940759480203</c:v>
                </c:pt>
                <c:pt idx="474">
                  <c:v>0.35578492064898598</c:v>
                </c:pt>
                <c:pt idx="475">
                  <c:v>0.35061999593022197</c:v>
                </c:pt>
                <c:pt idx="476">
                  <c:v>0.34550344295068602</c:v>
                </c:pt>
                <c:pt idx="477">
                  <c:v>0.34041901462102597</c:v>
                </c:pt>
                <c:pt idx="478">
                  <c:v>0.33540235806259899</c:v>
                </c:pt>
                <c:pt idx="479">
                  <c:v>0.33051145192783898</c:v>
                </c:pt>
                <c:pt idx="480">
                  <c:v>0.32571381820068601</c:v>
                </c:pt>
                <c:pt idx="481">
                  <c:v>0.32092212388673103</c:v>
                </c:pt>
                <c:pt idx="482">
                  <c:v>0.31617393129036497</c:v>
                </c:pt>
                <c:pt idx="483">
                  <c:v>0.31150191300706598</c:v>
                </c:pt>
                <c:pt idx="484">
                  <c:v>0.30691201195335399</c:v>
                </c:pt>
                <c:pt idx="485">
                  <c:v>0.30242171666589901</c:v>
                </c:pt>
                <c:pt idx="486">
                  <c:v>0.29800421016694201</c:v>
                </c:pt>
                <c:pt idx="487">
                  <c:v>0.29368189064059402</c:v>
                </c:pt>
                <c:pt idx="488">
                  <c:v>0.289472442291481</c:v>
                </c:pt>
                <c:pt idx="489">
                  <c:v>0.28532021820820802</c:v>
                </c:pt>
                <c:pt idx="490">
                  <c:v>0.28116169220262899</c:v>
                </c:pt>
                <c:pt idx="491">
                  <c:v>0.27698959530832601</c:v>
                </c:pt>
                <c:pt idx="492">
                  <c:v>0.26873859324639399</c:v>
                </c:pt>
                <c:pt idx="493">
                  <c:v>0.26473031119590101</c:v>
                </c:pt>
                <c:pt idx="494">
                  <c:v>0.26079697109352701</c:v>
                </c:pt>
                <c:pt idx="495">
                  <c:v>0.25693361795105801</c:v>
                </c:pt>
                <c:pt idx="496">
                  <c:v>0.25314433221374899</c:v>
                </c:pt>
                <c:pt idx="497">
                  <c:v>0.24573200357405101</c:v>
                </c:pt>
                <c:pt idx="498">
                  <c:v>0.242171078244554</c:v>
                </c:pt>
                <c:pt idx="499">
                  <c:v>0.23869919238471701</c:v>
                </c:pt>
                <c:pt idx="500">
                  <c:v>0.23192490861763099</c:v>
                </c:pt>
                <c:pt idx="501">
                  <c:v>0.22853141802691401</c:v>
                </c:pt>
                <c:pt idx="502">
                  <c:v>0.22511654558383701</c:v>
                </c:pt>
                <c:pt idx="503">
                  <c:v>0.218347491916658</c:v>
                </c:pt>
                <c:pt idx="504">
                  <c:v>0.21497312837992999</c:v>
                </c:pt>
                <c:pt idx="505">
                  <c:v>0.208402902343023</c:v>
                </c:pt>
                <c:pt idx="506">
                  <c:v>0.20527827956016001</c:v>
                </c:pt>
                <c:pt idx="507">
                  <c:v>0.19926366634366899</c:v>
                </c:pt>
                <c:pt idx="508">
                  <c:v>0.196233865798355</c:v>
                </c:pt>
                <c:pt idx="509">
                  <c:v>0.19002419821619701</c:v>
                </c:pt>
                <c:pt idx="510">
                  <c:v>0.186989797320464</c:v>
                </c:pt>
                <c:pt idx="511">
                  <c:v>0.18098105002269499</c:v>
                </c:pt>
                <c:pt idx="512">
                  <c:v>0.17796356331423099</c:v>
                </c:pt>
                <c:pt idx="513">
                  <c:v>0.17187810277693499</c:v>
                </c:pt>
                <c:pt idx="514">
                  <c:v>0.16889057034770499</c:v>
                </c:pt>
                <c:pt idx="515">
                  <c:v>0.16306489631340099</c:v>
                </c:pt>
                <c:pt idx="516">
                  <c:v>0.15742684803680601</c:v>
                </c:pt>
                <c:pt idx="517">
                  <c:v>0.154687824245682</c:v>
                </c:pt>
                <c:pt idx="518">
                  <c:v>0.149447224981864</c:v>
                </c:pt>
                <c:pt idx="519">
                  <c:v>0.14701118013334899</c:v>
                </c:pt>
                <c:pt idx="520">
                  <c:v>0.14470234694996301</c:v>
                </c:pt>
                <c:pt idx="521">
                  <c:v>0.14024585553073299</c:v>
                </c:pt>
                <c:pt idx="522">
                  <c:v>0.13587140921819399</c:v>
                </c:pt>
                <c:pt idx="523">
                  <c:v>0.13156882367230099</c:v>
                </c:pt>
                <c:pt idx="524">
                  <c:v>0.129442412632886</c:v>
                </c:pt>
                <c:pt idx="525">
                  <c:v>0.125405807914335</c:v>
                </c:pt>
                <c:pt idx="526">
                  <c:v>0.12134228256815</c:v>
                </c:pt>
                <c:pt idx="527">
                  <c:v>0.119229925370304</c:v>
                </c:pt>
                <c:pt idx="528">
                  <c:v>0.117148941211747</c:v>
                </c:pt>
                <c:pt idx="529">
                  <c:v>0.11120020490140101</c:v>
                </c:pt>
                <c:pt idx="530">
                  <c:v>0.10759627084557701</c:v>
                </c:pt>
                <c:pt idx="531">
                  <c:v>0.10258153055147699</c:v>
                </c:pt>
                <c:pt idx="532">
                  <c:v>9.7829859051751705E-2</c:v>
                </c:pt>
                <c:pt idx="533">
                  <c:v>9.3044146102379294E-2</c:v>
                </c:pt>
                <c:pt idx="534">
                  <c:v>8.8213616810542406E-2</c:v>
                </c:pt>
                <c:pt idx="535">
                  <c:v>8.3909616471612505E-2</c:v>
                </c:pt>
                <c:pt idx="536">
                  <c:v>8.0183373535880495E-2</c:v>
                </c:pt>
                <c:pt idx="537">
                  <c:v>7.8972858490853906E-2</c:v>
                </c:pt>
                <c:pt idx="538">
                  <c:v>7.4065474080225999E-2</c:v>
                </c:pt>
                <c:pt idx="539">
                  <c:v>7.2869909019992699E-2</c:v>
                </c:pt>
                <c:pt idx="540">
                  <c:v>6.9507975472659203E-2</c:v>
                </c:pt>
                <c:pt idx="541">
                  <c:v>6.6080326573126597E-2</c:v>
                </c:pt>
                <c:pt idx="542">
                  <c:v>6.4927941877130899E-2</c:v>
                </c:pt>
                <c:pt idx="543">
                  <c:v>6.0025043136600099E-2</c:v>
                </c:pt>
                <c:pt idx="544">
                  <c:v>5.8987050143335197E-2</c:v>
                </c:pt>
                <c:pt idx="545">
                  <c:v>5.62058310474884E-2</c:v>
                </c:pt>
                <c:pt idx="546">
                  <c:v>5.3685017183841E-2</c:v>
                </c:pt>
                <c:pt idx="547">
                  <c:v>5.1341096655138301E-2</c:v>
                </c:pt>
                <c:pt idx="548">
                  <c:v>4.9147616199052703E-2</c:v>
                </c:pt>
                <c:pt idx="549">
                  <c:v>4.62310876188015E-2</c:v>
                </c:pt>
                <c:pt idx="550">
                  <c:v>4.4827243209246498E-2</c:v>
                </c:pt>
                <c:pt idx="551">
                  <c:v>4.1620715819912502E-2</c:v>
                </c:pt>
                <c:pt idx="552">
                  <c:v>4.1000642183538598E-2</c:v>
                </c:pt>
                <c:pt idx="553">
                  <c:v>3.8258783827920598E-2</c:v>
                </c:pt>
                <c:pt idx="554">
                  <c:v>3.7200730475956102E-2</c:v>
                </c:pt>
                <c:pt idx="555">
                  <c:v>3.6487655024384398E-2</c:v>
                </c:pt>
                <c:pt idx="556">
                  <c:v>3.5412184741342799E-2</c:v>
                </c:pt>
                <c:pt idx="557">
                  <c:v>3.4541790066173299E-2</c:v>
                </c:pt>
                <c:pt idx="558">
                  <c:v>3.3644619552780197E-2</c:v>
                </c:pt>
                <c:pt idx="559">
                  <c:v>3.2687601267665498E-2</c:v>
                </c:pt>
                <c:pt idx="560">
                  <c:v>3.2418673177001998E-2</c:v>
                </c:pt>
                <c:pt idx="561">
                  <c:v>3.1750173995359302E-2</c:v>
                </c:pt>
                <c:pt idx="562">
                  <c:v>3.1564192594344599E-2</c:v>
                </c:pt>
                <c:pt idx="563">
                  <c:v>2.95259760011756E-2</c:v>
                </c:pt>
                <c:pt idx="564">
                  <c:v>2.79993517104483E-2</c:v>
                </c:pt>
                <c:pt idx="565">
                  <c:v>2.6892958497282501E-2</c:v>
                </c:pt>
                <c:pt idx="566">
                  <c:v>2.56899619439706E-2</c:v>
                </c:pt>
                <c:pt idx="567">
                  <c:v>2.5557255015825699E-2</c:v>
                </c:pt>
                <c:pt idx="568">
                  <c:v>2.6558908331680901E-2</c:v>
                </c:pt>
                <c:pt idx="569">
                  <c:v>2.6057059591686301E-2</c:v>
                </c:pt>
                <c:pt idx="570">
                  <c:v>2.5829653549233701E-2</c:v>
                </c:pt>
                <c:pt idx="571">
                  <c:v>2.5593102694459101E-2</c:v>
                </c:pt>
                <c:pt idx="572">
                  <c:v>2.4142802944414701E-2</c:v>
                </c:pt>
                <c:pt idx="573">
                  <c:v>2.3412066615131798E-2</c:v>
                </c:pt>
                <c:pt idx="574">
                  <c:v>2.2628149247151098E-2</c:v>
                </c:pt>
                <c:pt idx="575">
                  <c:v>2.0786538090543E-2</c:v>
                </c:pt>
                <c:pt idx="576">
                  <c:v>2.0724976011587199E-2</c:v>
                </c:pt>
                <c:pt idx="577">
                  <c:v>2.1173755165760502E-2</c:v>
                </c:pt>
                <c:pt idx="578">
                  <c:v>2.1171081455164501E-2</c:v>
                </c:pt>
                <c:pt idx="579">
                  <c:v>2.06264387518139E-2</c:v>
                </c:pt>
                <c:pt idx="580">
                  <c:v>1.9784743606854401E-2</c:v>
                </c:pt>
                <c:pt idx="581">
                  <c:v>1.8940066337543401E-2</c:v>
                </c:pt>
                <c:pt idx="582">
                  <c:v>1.86799096046017E-2</c:v>
                </c:pt>
                <c:pt idx="583">
                  <c:v>1.7860776507469901E-2</c:v>
                </c:pt>
                <c:pt idx="584">
                  <c:v>1.5940971531592001E-2</c:v>
                </c:pt>
                <c:pt idx="585">
                  <c:v>1.4554727208396E-2</c:v>
                </c:pt>
                <c:pt idx="586">
                  <c:v>1.36515550832006E-2</c:v>
                </c:pt>
                <c:pt idx="587">
                  <c:v>1.2334444266965601E-2</c:v>
                </c:pt>
                <c:pt idx="588">
                  <c:v>9.22399133985944E-3</c:v>
                </c:pt>
                <c:pt idx="589">
                  <c:v>8.6862924175793096E-3</c:v>
                </c:pt>
                <c:pt idx="590">
                  <c:v>7.3937161743315698E-3</c:v>
                </c:pt>
                <c:pt idx="591">
                  <c:v>9.6199833781259302E-3</c:v>
                </c:pt>
                <c:pt idx="592">
                  <c:v>1.10703701220441E-2</c:v>
                </c:pt>
                <c:pt idx="593">
                  <c:v>1.45515065041543E-2</c:v>
                </c:pt>
                <c:pt idx="594">
                  <c:v>1.50383943143577E-2</c:v>
                </c:pt>
                <c:pt idx="595">
                  <c:v>1.61854984276627E-2</c:v>
                </c:pt>
                <c:pt idx="596">
                  <c:v>1.38253413876067E-2</c:v>
                </c:pt>
                <c:pt idx="597">
                  <c:v>8.2984429592600304E-3</c:v>
                </c:pt>
                <c:pt idx="598">
                  <c:v>4.0322330596049803E-3</c:v>
                </c:pt>
                <c:pt idx="599">
                  <c:v>2.14121187728412E-3</c:v>
                </c:pt>
                <c:pt idx="600">
                  <c:v>-1.6617308307022801E-4</c:v>
                </c:pt>
                <c:pt idx="601">
                  <c:v>-2.4273223562661901E-3</c:v>
                </c:pt>
                <c:pt idx="602">
                  <c:v>-2.53063844514254E-3</c:v>
                </c:pt>
                <c:pt idx="603">
                  <c:v>-3.7872830734107697E-5</c:v>
                </c:pt>
                <c:pt idx="604">
                  <c:v>5.7398940023173004E-4</c:v>
                </c:pt>
                <c:pt idx="605">
                  <c:v>4.4568048138245997E-3</c:v>
                </c:pt>
                <c:pt idx="606">
                  <c:v>5.0555200474546903E-3</c:v>
                </c:pt>
                <c:pt idx="607">
                  <c:v>7.7375516199930201E-3</c:v>
                </c:pt>
                <c:pt idx="608">
                  <c:v>9.4878323852501008E-3</c:v>
                </c:pt>
                <c:pt idx="609">
                  <c:v>9.9991542771349605E-3</c:v>
                </c:pt>
                <c:pt idx="610">
                  <c:v>1.0093786521329201E-2</c:v>
                </c:pt>
                <c:pt idx="611">
                  <c:v>9.2747579844886605E-3</c:v>
                </c:pt>
                <c:pt idx="612">
                  <c:v>9.1235332590746104E-3</c:v>
                </c:pt>
                <c:pt idx="613">
                  <c:v>9.1133784001593103E-3</c:v>
                </c:pt>
                <c:pt idx="614">
                  <c:v>8.5494464811500907E-3</c:v>
                </c:pt>
                <c:pt idx="615">
                  <c:v>5.2496544644650102E-3</c:v>
                </c:pt>
                <c:pt idx="616">
                  <c:v>4.6059478773833899E-3</c:v>
                </c:pt>
                <c:pt idx="617">
                  <c:v>2.0936060054137298E-3</c:v>
                </c:pt>
                <c:pt idx="618">
                  <c:v>9.8603957226019401E-5</c:v>
                </c:pt>
                <c:pt idx="619">
                  <c:v>-1.7487438591656099E-4</c:v>
                </c:pt>
                <c:pt idx="620">
                  <c:v>-1.1875786218977101E-3</c:v>
                </c:pt>
                <c:pt idx="621">
                  <c:v>-3.7823387780841298E-3</c:v>
                </c:pt>
                <c:pt idx="622">
                  <c:v>-4.0645362594727103E-3</c:v>
                </c:pt>
                <c:pt idx="623">
                  <c:v>-5.7268028112443395E-4</c:v>
                </c:pt>
                <c:pt idx="624">
                  <c:v>2.3334114044380101E-5</c:v>
                </c:pt>
                <c:pt idx="625">
                  <c:v>4.1554340444728202E-4</c:v>
                </c:pt>
                <c:pt idx="626">
                  <c:v>-2.09989471644421E-4</c:v>
                </c:pt>
                <c:pt idx="627">
                  <c:v>-3.89733039822461E-3</c:v>
                </c:pt>
                <c:pt idx="628">
                  <c:v>-4.9777842148606196E-3</c:v>
                </c:pt>
                <c:pt idx="629">
                  <c:v>-1.10352655700057E-2</c:v>
                </c:pt>
                <c:pt idx="630">
                  <c:v>-1.27773657094191E-2</c:v>
                </c:pt>
                <c:pt idx="631">
                  <c:v>-1.4488044824371301E-2</c:v>
                </c:pt>
                <c:pt idx="632">
                  <c:v>-1.91908366201201E-2</c:v>
                </c:pt>
                <c:pt idx="633">
                  <c:v>-2.18081228789711E-2</c:v>
                </c:pt>
                <c:pt idx="634">
                  <c:v>-2.3736164893917999E-2</c:v>
                </c:pt>
                <c:pt idx="635">
                  <c:v>-2.4635520035698199E-2</c:v>
                </c:pt>
                <c:pt idx="636">
                  <c:v>-2.3235766903761602E-2</c:v>
                </c:pt>
                <c:pt idx="637">
                  <c:v>-1.7976854774935099E-2</c:v>
                </c:pt>
                <c:pt idx="638">
                  <c:v>-1.55718129473127E-2</c:v>
                </c:pt>
                <c:pt idx="639">
                  <c:v>-1.28684069913219E-2</c:v>
                </c:pt>
                <c:pt idx="640">
                  <c:v>-6.86115469755015E-3</c:v>
                </c:pt>
                <c:pt idx="641">
                  <c:v>-3.7041911542188399E-3</c:v>
                </c:pt>
                <c:pt idx="642">
                  <c:v>2.51781098021192E-3</c:v>
                </c:pt>
                <c:pt idx="643">
                  <c:v>5.3880263750424604E-3</c:v>
                </c:pt>
                <c:pt idx="644">
                  <c:v>1.0571744577315301E-2</c:v>
                </c:pt>
                <c:pt idx="645">
                  <c:v>1.47477350695885E-2</c:v>
                </c:pt>
                <c:pt idx="646">
                  <c:v>1.63833823532081E-2</c:v>
                </c:pt>
                <c:pt idx="647">
                  <c:v>1.9306225886068201E-2</c:v>
                </c:pt>
                <c:pt idx="648">
                  <c:v>1.90576689749953E-2</c:v>
                </c:pt>
                <c:pt idx="649">
                  <c:v>1.82976233793542E-2</c:v>
                </c:pt>
                <c:pt idx="650">
                  <c:v>1.2629989681040701E-2</c:v>
                </c:pt>
                <c:pt idx="651">
                  <c:v>8.4447788177902609E-3</c:v>
                </c:pt>
                <c:pt idx="652">
                  <c:v>3.6718404492569398E-3</c:v>
                </c:pt>
                <c:pt idx="653">
                  <c:v>-1.31849067857443E-3</c:v>
                </c:pt>
                <c:pt idx="654">
                  <c:v>-6.3434944816586599E-3</c:v>
                </c:pt>
                <c:pt idx="655">
                  <c:v>-1.1181045228385899E-2</c:v>
                </c:pt>
                <c:pt idx="656">
                  <c:v>-1.5505737763064201E-2</c:v>
                </c:pt>
                <c:pt idx="657">
                  <c:v>-1.87339055398105E-2</c:v>
                </c:pt>
                <c:pt idx="658">
                  <c:v>-1.9795550621321701E-2</c:v>
                </c:pt>
                <c:pt idx="659">
                  <c:v>-1.88472008808356E-2</c:v>
                </c:pt>
                <c:pt idx="660">
                  <c:v>-1.22815289760236E-2</c:v>
                </c:pt>
                <c:pt idx="661">
                  <c:v>-8.4082486065968007E-3</c:v>
                </c:pt>
                <c:pt idx="662">
                  <c:v>-4.7023897316254004E-3</c:v>
                </c:pt>
                <c:pt idx="663">
                  <c:v>9.6476130989215703E-4</c:v>
                </c:pt>
                <c:pt idx="664">
                  <c:v>3.8105395137685801E-3</c:v>
                </c:pt>
                <c:pt idx="665">
                  <c:v>-8.1984796058811899E-4</c:v>
                </c:pt>
                <c:pt idx="666">
                  <c:v>-5.0584089077477601E-3</c:v>
                </c:pt>
                <c:pt idx="667">
                  <c:v>-9.6381905760732998E-3</c:v>
                </c:pt>
                <c:pt idx="668">
                  <c:v>-1.1113527527284501E-2</c:v>
                </c:pt>
                <c:pt idx="669">
                  <c:v>-1.55531488975723E-2</c:v>
                </c:pt>
                <c:pt idx="670">
                  <c:v>-1.9105076782513698E-2</c:v>
                </c:pt>
                <c:pt idx="671">
                  <c:v>-2.3699626935070401E-2</c:v>
                </c:pt>
                <c:pt idx="672">
                  <c:v>-2.4544876482099898E-2</c:v>
                </c:pt>
                <c:pt idx="673">
                  <c:v>-2.8334285468035798E-2</c:v>
                </c:pt>
                <c:pt idx="674">
                  <c:v>-3.0776050594257798E-2</c:v>
                </c:pt>
                <c:pt idx="675">
                  <c:v>-3.1093129601499701E-2</c:v>
                </c:pt>
                <c:pt idx="676">
                  <c:v>-2.95706090369121E-2</c:v>
                </c:pt>
                <c:pt idx="677">
                  <c:v>-2.8131589096445E-2</c:v>
                </c:pt>
                <c:pt idx="678">
                  <c:v>-2.67063840499722E-2</c:v>
                </c:pt>
                <c:pt idx="679">
                  <c:v>-2.7531353107141401E-2</c:v>
                </c:pt>
                <c:pt idx="680">
                  <c:v>-2.8288448825338802E-2</c:v>
                </c:pt>
                <c:pt idx="681">
                  <c:v>-2.83137753231293E-2</c:v>
                </c:pt>
                <c:pt idx="682">
                  <c:v>-2.93924949403312E-2</c:v>
                </c:pt>
                <c:pt idx="683">
                  <c:v>-3.1122985417000999E-2</c:v>
                </c:pt>
                <c:pt idx="684">
                  <c:v>-3.1304929542826501E-2</c:v>
                </c:pt>
                <c:pt idx="685">
                  <c:v>-3.1142835804873498E-2</c:v>
                </c:pt>
                <c:pt idx="686">
                  <c:v>-3.33180343401916E-2</c:v>
                </c:pt>
                <c:pt idx="687">
                  <c:v>-3.5325091200699502E-2</c:v>
                </c:pt>
                <c:pt idx="688">
                  <c:v>-3.6494185199113897E-2</c:v>
                </c:pt>
                <c:pt idx="689">
                  <c:v>-3.6960865081187497E-2</c:v>
                </c:pt>
                <c:pt idx="690">
                  <c:v>-3.6983629865805098E-2</c:v>
                </c:pt>
                <c:pt idx="691">
                  <c:v>-3.6860905378051999E-2</c:v>
                </c:pt>
                <c:pt idx="692">
                  <c:v>-3.6383175891021302E-2</c:v>
                </c:pt>
                <c:pt idx="693">
                  <c:v>-3.6379308194211299E-2</c:v>
                </c:pt>
                <c:pt idx="694">
                  <c:v>-3.6995080211569401E-2</c:v>
                </c:pt>
                <c:pt idx="695">
                  <c:v>-3.73213069568838E-2</c:v>
                </c:pt>
                <c:pt idx="696">
                  <c:v>-3.7618981475467203E-2</c:v>
                </c:pt>
                <c:pt idx="697">
                  <c:v>-3.7035685138618199E-2</c:v>
                </c:pt>
                <c:pt idx="698">
                  <c:v>-3.6947772865567198E-2</c:v>
                </c:pt>
                <c:pt idx="699">
                  <c:v>-3.7258491398297601E-2</c:v>
                </c:pt>
                <c:pt idx="700">
                  <c:v>-3.7883836522571303E-2</c:v>
                </c:pt>
                <c:pt idx="701">
                  <c:v>-3.8876107073073603E-2</c:v>
                </c:pt>
                <c:pt idx="702">
                  <c:v>-4.0076850237204802E-2</c:v>
                </c:pt>
                <c:pt idx="703">
                  <c:v>-4.0453365200578101E-2</c:v>
                </c:pt>
                <c:pt idx="704">
                  <c:v>-3.9952646677626699E-2</c:v>
                </c:pt>
                <c:pt idx="705">
                  <c:v>-3.8462464845915298E-2</c:v>
                </c:pt>
                <c:pt idx="706">
                  <c:v>-3.7395964999087303E-2</c:v>
                </c:pt>
                <c:pt idx="707">
                  <c:v>-3.6632288177451199E-2</c:v>
                </c:pt>
                <c:pt idx="708">
                  <c:v>-3.5257651908430401E-2</c:v>
                </c:pt>
                <c:pt idx="709">
                  <c:v>-3.4934281527784501E-2</c:v>
                </c:pt>
                <c:pt idx="710">
                  <c:v>-3.5561860268547199E-2</c:v>
                </c:pt>
                <c:pt idx="711">
                  <c:v>-3.7178264567197403E-2</c:v>
                </c:pt>
                <c:pt idx="712">
                  <c:v>-3.7892871847500099E-2</c:v>
                </c:pt>
                <c:pt idx="713">
                  <c:v>-3.8411650002098903E-2</c:v>
                </c:pt>
                <c:pt idx="714">
                  <c:v>-3.79510968294322E-2</c:v>
                </c:pt>
                <c:pt idx="715">
                  <c:v>-3.7637254806296802E-2</c:v>
                </c:pt>
                <c:pt idx="716">
                  <c:v>-3.41066146384916E-2</c:v>
                </c:pt>
                <c:pt idx="717">
                  <c:v>-3.1862111115363703E-2</c:v>
                </c:pt>
                <c:pt idx="718">
                  <c:v>-2.8246935710730201E-2</c:v>
                </c:pt>
                <c:pt idx="719">
                  <c:v>-2.5799266726252001E-2</c:v>
                </c:pt>
                <c:pt idx="720">
                  <c:v>-2.3220683295246101E-2</c:v>
                </c:pt>
                <c:pt idx="721">
                  <c:v>-1.7885567028522401E-2</c:v>
                </c:pt>
                <c:pt idx="722">
                  <c:v>-1.38060746823744E-2</c:v>
                </c:pt>
                <c:pt idx="723">
                  <c:v>-1.10524270660725E-2</c:v>
                </c:pt>
                <c:pt idx="724">
                  <c:v>-1.02288732832501E-2</c:v>
                </c:pt>
                <c:pt idx="725">
                  <c:v>-1.39409564904026E-2</c:v>
                </c:pt>
                <c:pt idx="726">
                  <c:v>-1.4827116162726899E-2</c:v>
                </c:pt>
                <c:pt idx="727">
                  <c:v>-1.8969657427127001E-2</c:v>
                </c:pt>
                <c:pt idx="728">
                  <c:v>-2.0117188738225301E-2</c:v>
                </c:pt>
                <c:pt idx="729">
                  <c:v>-2.4045269230010099E-2</c:v>
                </c:pt>
                <c:pt idx="730">
                  <c:v>-2.84544069417027E-2</c:v>
                </c:pt>
                <c:pt idx="731">
                  <c:v>-3.4249107173364497E-2</c:v>
                </c:pt>
                <c:pt idx="732">
                  <c:v>-3.7013202356585402E-2</c:v>
                </c:pt>
                <c:pt idx="733">
                  <c:v>-3.8303464460875299E-2</c:v>
                </c:pt>
                <c:pt idx="734">
                  <c:v>-4.23701461141643E-2</c:v>
                </c:pt>
                <c:pt idx="735">
                  <c:v>-4.3048529303948001E-2</c:v>
                </c:pt>
                <c:pt idx="736">
                  <c:v>-4.5310356185738698E-2</c:v>
                </c:pt>
                <c:pt idx="737">
                  <c:v>-4.4988050074780198E-2</c:v>
                </c:pt>
                <c:pt idx="738">
                  <c:v>-4.2588328158734E-2</c:v>
                </c:pt>
                <c:pt idx="739">
                  <c:v>-4.2031197623411398E-2</c:v>
                </c:pt>
                <c:pt idx="740">
                  <c:v>-3.88784825233085E-2</c:v>
                </c:pt>
                <c:pt idx="741">
                  <c:v>-3.7614944581552602E-2</c:v>
                </c:pt>
                <c:pt idx="742">
                  <c:v>-3.6966716280604703E-2</c:v>
                </c:pt>
                <c:pt idx="743">
                  <c:v>-3.7176769813637899E-2</c:v>
                </c:pt>
                <c:pt idx="744">
                  <c:v>-3.76750140604852E-2</c:v>
                </c:pt>
                <c:pt idx="745">
                  <c:v>-3.7616621527422497E-2</c:v>
                </c:pt>
                <c:pt idx="746">
                  <c:v>-3.7281782994991297E-2</c:v>
                </c:pt>
                <c:pt idx="747">
                  <c:v>-3.7246063524876701E-2</c:v>
                </c:pt>
                <c:pt idx="748">
                  <c:v>-3.6850230962591497E-2</c:v>
                </c:pt>
                <c:pt idx="749">
                  <c:v>-3.6862378148081E-2</c:v>
                </c:pt>
                <c:pt idx="750">
                  <c:v>-3.7686786133274898E-2</c:v>
                </c:pt>
                <c:pt idx="751">
                  <c:v>-4.0220740725652397E-2</c:v>
                </c:pt>
                <c:pt idx="752">
                  <c:v>-4.2757456877930602E-2</c:v>
                </c:pt>
                <c:pt idx="753">
                  <c:v>-4.4767887562764598E-2</c:v>
                </c:pt>
                <c:pt idx="754">
                  <c:v>-4.7550025877196603E-2</c:v>
                </c:pt>
                <c:pt idx="755">
                  <c:v>-4.87222830238946E-2</c:v>
                </c:pt>
                <c:pt idx="756">
                  <c:v>-5.04862938334305E-2</c:v>
                </c:pt>
                <c:pt idx="757">
                  <c:v>-5.0945575558697803E-2</c:v>
                </c:pt>
                <c:pt idx="758">
                  <c:v>-4.9986238185400801E-2</c:v>
                </c:pt>
                <c:pt idx="759">
                  <c:v>-4.81645364487251E-2</c:v>
                </c:pt>
                <c:pt idx="760">
                  <c:v>-4.84133203422379E-2</c:v>
                </c:pt>
                <c:pt idx="761">
                  <c:v>-4.8003732588098501E-2</c:v>
                </c:pt>
                <c:pt idx="762">
                  <c:v>-4.6602641276102301E-2</c:v>
                </c:pt>
                <c:pt idx="763">
                  <c:v>-4.4801082225886198E-2</c:v>
                </c:pt>
                <c:pt idx="764">
                  <c:v>-4.2280817821580101E-2</c:v>
                </c:pt>
                <c:pt idx="765">
                  <c:v>-3.6541538808084799E-2</c:v>
                </c:pt>
                <c:pt idx="766">
                  <c:v>-3.40297600981017E-2</c:v>
                </c:pt>
                <c:pt idx="767">
                  <c:v>-3.1233792034594799E-2</c:v>
                </c:pt>
                <c:pt idx="768">
                  <c:v>-2.81466393188761E-2</c:v>
                </c:pt>
                <c:pt idx="769">
                  <c:v>-2.1413503735115899E-2</c:v>
                </c:pt>
                <c:pt idx="770">
                  <c:v>-1.7938032919731901E-2</c:v>
                </c:pt>
                <c:pt idx="771">
                  <c:v>-1.44711673380103E-2</c:v>
                </c:pt>
                <c:pt idx="772">
                  <c:v>-1.11333354058429E-2</c:v>
                </c:pt>
                <c:pt idx="773">
                  <c:v>-8.0119248876005401E-3</c:v>
                </c:pt>
                <c:pt idx="774">
                  <c:v>-2.6823254220162099E-3</c:v>
                </c:pt>
                <c:pt idx="775">
                  <c:v>6.2508389557187503E-4</c:v>
                </c:pt>
                <c:pt idx="776">
                  <c:v>-9.5912303592632397E-4</c:v>
                </c:pt>
                <c:pt idx="777">
                  <c:v>-5.8087878330628801E-3</c:v>
                </c:pt>
                <c:pt idx="778">
                  <c:v>-1.33727486926681E-2</c:v>
                </c:pt>
                <c:pt idx="779">
                  <c:v>-1.80328793551526E-2</c:v>
                </c:pt>
                <c:pt idx="780">
                  <c:v>-2.3128969462012299E-2</c:v>
                </c:pt>
                <c:pt idx="781">
                  <c:v>-2.86013036305067E-2</c:v>
                </c:pt>
                <c:pt idx="782">
                  <c:v>-3.4369341931284297E-2</c:v>
                </c:pt>
                <c:pt idx="783">
                  <c:v>-4.03531508107913E-2</c:v>
                </c:pt>
                <c:pt idx="784">
                  <c:v>-4.6437652760658997E-2</c:v>
                </c:pt>
                <c:pt idx="785">
                  <c:v>-5.2495293417334603E-2</c:v>
                </c:pt>
                <c:pt idx="786">
                  <c:v>-5.8479238413519499E-2</c:v>
                </c:pt>
                <c:pt idx="787">
                  <c:v>-6.4409681292595097E-2</c:v>
                </c:pt>
                <c:pt idx="788">
                  <c:v>-7.0249965568907696E-2</c:v>
                </c:pt>
                <c:pt idx="789">
                  <c:v>-7.5969032374038598E-2</c:v>
                </c:pt>
                <c:pt idx="790">
                  <c:v>-8.1532122438468302E-2</c:v>
                </c:pt>
                <c:pt idx="791">
                  <c:v>-8.6852107304875401E-2</c:v>
                </c:pt>
                <c:pt idx="792">
                  <c:v>-9.1913089781787194E-2</c:v>
                </c:pt>
                <c:pt idx="793">
                  <c:v>-9.6762388049106904E-2</c:v>
                </c:pt>
                <c:pt idx="794">
                  <c:v>-0.101348560665208</c:v>
                </c:pt>
                <c:pt idx="795">
                  <c:v>-0.105544692948465</c:v>
                </c:pt>
                <c:pt idx="796">
                  <c:v>-0.10927972280576299</c:v>
                </c:pt>
                <c:pt idx="797">
                  <c:v>-0.11539281887771501</c:v>
                </c:pt>
                <c:pt idx="798">
                  <c:v>-0.117815190133177</c:v>
                </c:pt>
                <c:pt idx="799">
                  <c:v>-0.121510336644129</c:v>
                </c:pt>
                <c:pt idx="800">
                  <c:v>-0.122898811096747</c:v>
                </c:pt>
                <c:pt idx="801">
                  <c:v>-0.12668931119882099</c:v>
                </c:pt>
                <c:pt idx="802">
                  <c:v>-0.127010988318317</c:v>
                </c:pt>
                <c:pt idx="803">
                  <c:v>-0.12676949323349801</c:v>
                </c:pt>
                <c:pt idx="804">
                  <c:v>-0.12215312582005899</c:v>
                </c:pt>
                <c:pt idx="805">
                  <c:v>-0.116744467492695</c:v>
                </c:pt>
                <c:pt idx="806">
                  <c:v>-0.115658465410857</c:v>
                </c:pt>
                <c:pt idx="807">
                  <c:v>-0.11194169142133401</c:v>
                </c:pt>
                <c:pt idx="808">
                  <c:v>-0.10787244451742301</c:v>
                </c:pt>
                <c:pt idx="809">
                  <c:v>-0.102072916526671</c:v>
                </c:pt>
                <c:pt idx="810">
                  <c:v>-9.7720486368427506E-2</c:v>
                </c:pt>
                <c:pt idx="811">
                  <c:v>-9.3855966176110694E-2</c:v>
                </c:pt>
                <c:pt idx="812">
                  <c:v>-9.0358090191318796E-2</c:v>
                </c:pt>
                <c:pt idx="813">
                  <c:v>-8.9315839743417294E-2</c:v>
                </c:pt>
                <c:pt idx="814">
                  <c:v>-8.4954574345790401E-2</c:v>
                </c:pt>
                <c:pt idx="815">
                  <c:v>-8.4250327293740906E-2</c:v>
                </c:pt>
                <c:pt idx="816">
                  <c:v>-8.1602195551409601E-2</c:v>
                </c:pt>
                <c:pt idx="817">
                  <c:v>-7.9789843791157403E-2</c:v>
                </c:pt>
                <c:pt idx="818">
                  <c:v>-7.8099134381299701E-2</c:v>
                </c:pt>
                <c:pt idx="819">
                  <c:v>-7.4996116834092894E-2</c:v>
                </c:pt>
                <c:pt idx="820">
                  <c:v>-7.3874629310027501E-2</c:v>
                </c:pt>
                <c:pt idx="821">
                  <c:v>-7.1844869269016398E-2</c:v>
                </c:pt>
                <c:pt idx="822">
                  <c:v>-7.0457328388300905E-2</c:v>
                </c:pt>
                <c:pt idx="823">
                  <c:v>-6.8274655038590204E-2</c:v>
                </c:pt>
                <c:pt idx="824">
                  <c:v>-6.6236785897033801E-2</c:v>
                </c:pt>
                <c:pt idx="825">
                  <c:v>-6.5795764123922906E-2</c:v>
                </c:pt>
                <c:pt idx="826">
                  <c:v>-6.5029339731642599E-2</c:v>
                </c:pt>
                <c:pt idx="827">
                  <c:v>-6.5179072921355705E-2</c:v>
                </c:pt>
                <c:pt idx="828">
                  <c:v>-6.5404468411615901E-2</c:v>
                </c:pt>
                <c:pt idx="829">
                  <c:v>-6.5714542055353903E-2</c:v>
                </c:pt>
                <c:pt idx="830">
                  <c:v>-6.5700502543676598E-2</c:v>
                </c:pt>
                <c:pt idx="831">
                  <c:v>-6.5615039609702497E-2</c:v>
                </c:pt>
                <c:pt idx="832">
                  <c:v>-6.5109973136067006E-2</c:v>
                </c:pt>
                <c:pt idx="833">
                  <c:v>-6.5949084350041903E-2</c:v>
                </c:pt>
                <c:pt idx="834">
                  <c:v>-6.7982693758346605E-2</c:v>
                </c:pt>
                <c:pt idx="835">
                  <c:v>-6.8550120087227995E-2</c:v>
                </c:pt>
                <c:pt idx="836">
                  <c:v>-6.8752591524370896E-2</c:v>
                </c:pt>
                <c:pt idx="837">
                  <c:v>-6.8438590273364297E-2</c:v>
                </c:pt>
                <c:pt idx="838">
                  <c:v>-6.8717028585544002E-2</c:v>
                </c:pt>
                <c:pt idx="839">
                  <c:v>-7.0690518217992396E-2</c:v>
                </c:pt>
                <c:pt idx="840">
                  <c:v>-7.1525084419442206E-2</c:v>
                </c:pt>
                <c:pt idx="841">
                  <c:v>-7.2383037994994598E-2</c:v>
                </c:pt>
                <c:pt idx="842">
                  <c:v>-7.2805970147288304E-2</c:v>
                </c:pt>
                <c:pt idx="843">
                  <c:v>-7.3039477770786093E-2</c:v>
                </c:pt>
                <c:pt idx="844">
                  <c:v>-7.2594573465077403E-2</c:v>
                </c:pt>
                <c:pt idx="845">
                  <c:v>-7.1151634710203096E-2</c:v>
                </c:pt>
                <c:pt idx="846">
                  <c:v>-7.0515155916678396E-2</c:v>
                </c:pt>
                <c:pt idx="847">
                  <c:v>-7.0615421643568405E-2</c:v>
                </c:pt>
                <c:pt idx="848">
                  <c:v>-7.0716389152984505E-2</c:v>
                </c:pt>
                <c:pt idx="849">
                  <c:v>-7.0485131961792194E-2</c:v>
                </c:pt>
                <c:pt idx="850">
                  <c:v>-7.0272224425640198E-2</c:v>
                </c:pt>
                <c:pt idx="851">
                  <c:v>-6.8449611043441994E-2</c:v>
                </c:pt>
                <c:pt idx="852">
                  <c:v>-6.8147237482609493E-2</c:v>
                </c:pt>
                <c:pt idx="853">
                  <c:v>-6.9017956376115894E-2</c:v>
                </c:pt>
                <c:pt idx="854">
                  <c:v>-6.9507850534370794E-2</c:v>
                </c:pt>
                <c:pt idx="855">
                  <c:v>-7.0622457030878494E-2</c:v>
                </c:pt>
                <c:pt idx="856">
                  <c:v>-7.1531788170019095E-2</c:v>
                </c:pt>
                <c:pt idx="857">
                  <c:v>-7.4022844575557301E-2</c:v>
                </c:pt>
                <c:pt idx="858">
                  <c:v>-7.5284424493788193E-2</c:v>
                </c:pt>
                <c:pt idx="859">
                  <c:v>-7.5370942963099499E-2</c:v>
                </c:pt>
                <c:pt idx="860">
                  <c:v>-7.5134007281652607E-2</c:v>
                </c:pt>
                <c:pt idx="861">
                  <c:v>-7.4918373174000505E-2</c:v>
                </c:pt>
                <c:pt idx="862">
                  <c:v>-7.3377096938764402E-2</c:v>
                </c:pt>
                <c:pt idx="863">
                  <c:v>-7.2424170370543106E-2</c:v>
                </c:pt>
                <c:pt idx="864">
                  <c:v>-7.33110879146531E-2</c:v>
                </c:pt>
                <c:pt idx="865">
                  <c:v>-7.45443216627307E-2</c:v>
                </c:pt>
                <c:pt idx="866">
                  <c:v>-7.5378512264175704E-2</c:v>
                </c:pt>
                <c:pt idx="867">
                  <c:v>-7.5859688356729807E-2</c:v>
                </c:pt>
                <c:pt idx="868">
                  <c:v>-7.6509402980935504E-2</c:v>
                </c:pt>
                <c:pt idx="869">
                  <c:v>-7.7034189134982098E-2</c:v>
                </c:pt>
                <c:pt idx="870">
                  <c:v>-7.7223857382248601E-2</c:v>
                </c:pt>
                <c:pt idx="871">
                  <c:v>-7.7058579300686797E-2</c:v>
                </c:pt>
                <c:pt idx="872">
                  <c:v>-7.7599237461241394E-2</c:v>
                </c:pt>
                <c:pt idx="873">
                  <c:v>-7.8081543946711907E-2</c:v>
                </c:pt>
                <c:pt idx="874">
                  <c:v>-7.7410405881036606E-2</c:v>
                </c:pt>
                <c:pt idx="875">
                  <c:v>-7.4902604837682907E-2</c:v>
                </c:pt>
                <c:pt idx="876">
                  <c:v>-7.3152282936174901E-2</c:v>
                </c:pt>
                <c:pt idx="877">
                  <c:v>-7.4129576480728196E-2</c:v>
                </c:pt>
                <c:pt idx="878">
                  <c:v>-7.3884648684799506E-2</c:v>
                </c:pt>
                <c:pt idx="879">
                  <c:v>-7.5469625041668306E-2</c:v>
                </c:pt>
                <c:pt idx="880">
                  <c:v>-7.5787206405239102E-2</c:v>
                </c:pt>
                <c:pt idx="881">
                  <c:v>-7.7189424693462697E-2</c:v>
                </c:pt>
                <c:pt idx="882">
                  <c:v>-7.8018762133478095E-2</c:v>
                </c:pt>
                <c:pt idx="883">
                  <c:v>-7.7643203876721995E-2</c:v>
                </c:pt>
                <c:pt idx="884">
                  <c:v>-7.6448557356421698E-2</c:v>
                </c:pt>
                <c:pt idx="885">
                  <c:v>-7.6393896262586594E-2</c:v>
                </c:pt>
                <c:pt idx="886">
                  <c:v>-7.8123156275617098E-2</c:v>
                </c:pt>
                <c:pt idx="887">
                  <c:v>-7.8642248391812594E-2</c:v>
                </c:pt>
                <c:pt idx="888">
                  <c:v>-7.8006116817293206E-2</c:v>
                </c:pt>
                <c:pt idx="889">
                  <c:v>-7.75329930770354E-2</c:v>
                </c:pt>
                <c:pt idx="890">
                  <c:v>-7.7444272409632406E-2</c:v>
                </c:pt>
                <c:pt idx="891">
                  <c:v>-7.8453374737269405E-2</c:v>
                </c:pt>
                <c:pt idx="892">
                  <c:v>-7.9209951324560504E-2</c:v>
                </c:pt>
                <c:pt idx="893">
                  <c:v>-7.9976770865206298E-2</c:v>
                </c:pt>
                <c:pt idx="894">
                  <c:v>-8.0210381589835303E-2</c:v>
                </c:pt>
                <c:pt idx="895">
                  <c:v>-8.0744472699863998E-2</c:v>
                </c:pt>
                <c:pt idx="896">
                  <c:v>-8.0542010347899803E-2</c:v>
                </c:pt>
                <c:pt idx="897">
                  <c:v>-8.0027448332104595E-2</c:v>
                </c:pt>
                <c:pt idx="898">
                  <c:v>-8.0531149929634005E-2</c:v>
                </c:pt>
                <c:pt idx="899">
                  <c:v>-8.1831471726843394E-2</c:v>
                </c:pt>
                <c:pt idx="900">
                  <c:v>-8.1978503502181693E-2</c:v>
                </c:pt>
                <c:pt idx="901">
                  <c:v>-8.1020927815990101E-2</c:v>
                </c:pt>
                <c:pt idx="902">
                  <c:v>-8.1789238109133897E-2</c:v>
                </c:pt>
                <c:pt idx="903">
                  <c:v>-8.4539195234877101E-2</c:v>
                </c:pt>
                <c:pt idx="904">
                  <c:v>-8.5035211227632898E-2</c:v>
                </c:pt>
                <c:pt idx="905">
                  <c:v>-8.6098833486585605E-2</c:v>
                </c:pt>
                <c:pt idx="906">
                  <c:v>-8.5047135936658302E-2</c:v>
                </c:pt>
                <c:pt idx="907">
                  <c:v>-8.4640556234346007E-2</c:v>
                </c:pt>
                <c:pt idx="908">
                  <c:v>-8.42823682080929E-2</c:v>
                </c:pt>
                <c:pt idx="909">
                  <c:v>-8.3482485491654795E-2</c:v>
                </c:pt>
                <c:pt idx="910">
                  <c:v>-8.2138470383948198E-2</c:v>
                </c:pt>
                <c:pt idx="911">
                  <c:v>-8.0560307079658305E-2</c:v>
                </c:pt>
                <c:pt idx="912">
                  <c:v>-8.1450133728059398E-2</c:v>
                </c:pt>
                <c:pt idx="913">
                  <c:v>-8.2180823833059802E-2</c:v>
                </c:pt>
                <c:pt idx="914">
                  <c:v>-8.2053480038946594E-2</c:v>
                </c:pt>
                <c:pt idx="915">
                  <c:v>-8.0570816421214206E-2</c:v>
                </c:pt>
                <c:pt idx="916">
                  <c:v>-7.9957795726043099E-2</c:v>
                </c:pt>
                <c:pt idx="917">
                  <c:v>-7.8298926362786306E-2</c:v>
                </c:pt>
                <c:pt idx="918">
                  <c:v>-7.6572173183827905E-2</c:v>
                </c:pt>
                <c:pt idx="919">
                  <c:v>-7.6266288864591095E-2</c:v>
                </c:pt>
                <c:pt idx="920">
                  <c:v>-7.7849204062897595E-2</c:v>
                </c:pt>
                <c:pt idx="921">
                  <c:v>-7.9791092403130495E-2</c:v>
                </c:pt>
                <c:pt idx="922">
                  <c:v>-7.9359823691109194E-2</c:v>
                </c:pt>
                <c:pt idx="923">
                  <c:v>-7.7958964021488303E-2</c:v>
                </c:pt>
                <c:pt idx="924">
                  <c:v>-7.7444188251911905E-2</c:v>
                </c:pt>
                <c:pt idx="925">
                  <c:v>-7.7938808067310697E-2</c:v>
                </c:pt>
                <c:pt idx="926">
                  <c:v>-7.8655535368973795E-2</c:v>
                </c:pt>
                <c:pt idx="927">
                  <c:v>-8.0187166848647795E-2</c:v>
                </c:pt>
                <c:pt idx="928">
                  <c:v>-8.2118860957687306E-2</c:v>
                </c:pt>
                <c:pt idx="929">
                  <c:v>-8.1476283215219297E-2</c:v>
                </c:pt>
                <c:pt idx="930">
                  <c:v>-8.0212463935132899E-2</c:v>
                </c:pt>
                <c:pt idx="931">
                  <c:v>-7.9912469953925105E-2</c:v>
                </c:pt>
                <c:pt idx="932">
                  <c:v>-7.94934619605695E-2</c:v>
                </c:pt>
                <c:pt idx="933">
                  <c:v>-7.8460532454978998E-2</c:v>
                </c:pt>
                <c:pt idx="934">
                  <c:v>-7.8809107281948801E-2</c:v>
                </c:pt>
                <c:pt idx="935">
                  <c:v>-7.91862713853453E-2</c:v>
                </c:pt>
                <c:pt idx="936">
                  <c:v>-7.9416096759638594E-2</c:v>
                </c:pt>
                <c:pt idx="937">
                  <c:v>-8.00253575854315E-2</c:v>
                </c:pt>
                <c:pt idx="938">
                  <c:v>-8.0659225146823901E-2</c:v>
                </c:pt>
                <c:pt idx="939">
                  <c:v>-8.0918479577749697E-2</c:v>
                </c:pt>
                <c:pt idx="940">
                  <c:v>-8.0735659530068102E-2</c:v>
                </c:pt>
                <c:pt idx="941">
                  <c:v>-8.0284984579876706E-2</c:v>
                </c:pt>
                <c:pt idx="942">
                  <c:v>-8.0934004199144094E-2</c:v>
                </c:pt>
                <c:pt idx="943">
                  <c:v>-8.1607148997716497E-2</c:v>
                </c:pt>
                <c:pt idx="944">
                  <c:v>-8.11788740345709E-2</c:v>
                </c:pt>
                <c:pt idx="945">
                  <c:v>-8.0433841300363199E-2</c:v>
                </c:pt>
                <c:pt idx="946">
                  <c:v>-7.9955898162252306E-2</c:v>
                </c:pt>
                <c:pt idx="947">
                  <c:v>-7.9817517053452303E-2</c:v>
                </c:pt>
                <c:pt idx="948">
                  <c:v>-7.9892048493297702E-2</c:v>
                </c:pt>
                <c:pt idx="949">
                  <c:v>-8.00013318150853E-2</c:v>
                </c:pt>
                <c:pt idx="950">
                  <c:v>-7.9917301576767394E-2</c:v>
                </c:pt>
                <c:pt idx="951">
                  <c:v>-7.9609904567461295E-2</c:v>
                </c:pt>
                <c:pt idx="952">
                  <c:v>-7.7308389787009005E-2</c:v>
                </c:pt>
                <c:pt idx="953">
                  <c:v>-7.5428683915175598E-2</c:v>
                </c:pt>
                <c:pt idx="954">
                  <c:v>-7.5195227547555296E-2</c:v>
                </c:pt>
                <c:pt idx="955">
                  <c:v>-7.4300312169835694E-2</c:v>
                </c:pt>
                <c:pt idx="956">
                  <c:v>-7.3904707972094197E-2</c:v>
                </c:pt>
                <c:pt idx="957">
                  <c:v>-7.3203698677590606E-2</c:v>
                </c:pt>
                <c:pt idx="958">
                  <c:v>-7.2621435476761406E-2</c:v>
                </c:pt>
                <c:pt idx="959">
                  <c:v>-7.2692642517815501E-2</c:v>
                </c:pt>
                <c:pt idx="960">
                  <c:v>-7.2543432091478802E-2</c:v>
                </c:pt>
                <c:pt idx="961">
                  <c:v>-7.3473317518730999E-2</c:v>
                </c:pt>
                <c:pt idx="962">
                  <c:v>-7.3851210872418305E-2</c:v>
                </c:pt>
                <c:pt idx="963">
                  <c:v>-7.4115705805293905E-2</c:v>
                </c:pt>
                <c:pt idx="964">
                  <c:v>-7.5117254899547098E-2</c:v>
                </c:pt>
                <c:pt idx="965">
                  <c:v>-7.5272111865190505E-2</c:v>
                </c:pt>
                <c:pt idx="966">
                  <c:v>-7.5524858723875099E-2</c:v>
                </c:pt>
                <c:pt idx="967">
                  <c:v>-7.5549835034336099E-2</c:v>
                </c:pt>
                <c:pt idx="968">
                  <c:v>-7.5155749827820306E-2</c:v>
                </c:pt>
                <c:pt idx="969">
                  <c:v>-7.4835803645033797E-2</c:v>
                </c:pt>
                <c:pt idx="970">
                  <c:v>-7.4219919747604002E-2</c:v>
                </c:pt>
                <c:pt idx="971">
                  <c:v>-7.5401614332101199E-2</c:v>
                </c:pt>
                <c:pt idx="972">
                  <c:v>-7.5633024132863005E-2</c:v>
                </c:pt>
                <c:pt idx="973">
                  <c:v>-7.6953152617981205E-2</c:v>
                </c:pt>
                <c:pt idx="974">
                  <c:v>-7.7606310179154703E-2</c:v>
                </c:pt>
                <c:pt idx="975">
                  <c:v>-7.82601015304141E-2</c:v>
                </c:pt>
                <c:pt idx="976">
                  <c:v>-7.93735209421563E-2</c:v>
                </c:pt>
                <c:pt idx="977">
                  <c:v>-7.9991351271543706E-2</c:v>
                </c:pt>
                <c:pt idx="978">
                  <c:v>-7.9794408559724694E-2</c:v>
                </c:pt>
                <c:pt idx="979">
                  <c:v>-7.9533536163719304E-2</c:v>
                </c:pt>
                <c:pt idx="980">
                  <c:v>-7.8546749765789597E-2</c:v>
                </c:pt>
                <c:pt idx="981">
                  <c:v>-7.7971937359877605E-2</c:v>
                </c:pt>
                <c:pt idx="982">
                  <c:v>-7.8284129532531305E-2</c:v>
                </c:pt>
                <c:pt idx="983">
                  <c:v>-7.7628786441566996E-2</c:v>
                </c:pt>
                <c:pt idx="984">
                  <c:v>-7.7718933259502104E-2</c:v>
                </c:pt>
                <c:pt idx="985">
                  <c:v>-7.7471927814007802E-2</c:v>
                </c:pt>
                <c:pt idx="986">
                  <c:v>-7.8146959660190099E-2</c:v>
                </c:pt>
                <c:pt idx="987">
                  <c:v>-7.9343642077809307E-2</c:v>
                </c:pt>
                <c:pt idx="988">
                  <c:v>-8.0109367179377194E-2</c:v>
                </c:pt>
                <c:pt idx="989">
                  <c:v>-8.0372296979089403E-2</c:v>
                </c:pt>
                <c:pt idx="990">
                  <c:v>-8.0991750500546994E-2</c:v>
                </c:pt>
                <c:pt idx="991">
                  <c:v>-8.1522703810620198E-2</c:v>
                </c:pt>
                <c:pt idx="992">
                  <c:v>-8.1822987783112699E-2</c:v>
                </c:pt>
                <c:pt idx="993">
                  <c:v>-8.2029520757416402E-2</c:v>
                </c:pt>
                <c:pt idx="994">
                  <c:v>-8.2953834383344902E-2</c:v>
                </c:pt>
                <c:pt idx="995">
                  <c:v>-8.4536245129509802E-2</c:v>
                </c:pt>
                <c:pt idx="996">
                  <c:v>-8.4691239709156096E-2</c:v>
                </c:pt>
                <c:pt idx="997">
                  <c:v>-8.4640241717189105E-2</c:v>
                </c:pt>
                <c:pt idx="998">
                  <c:v>-8.4039857860874298E-2</c:v>
                </c:pt>
                <c:pt idx="999">
                  <c:v>-8.1828229450406104E-2</c:v>
                </c:pt>
                <c:pt idx="1000">
                  <c:v>-8.0297772228301006E-2</c:v>
                </c:pt>
                <c:pt idx="1001">
                  <c:v>-7.9963315393661305E-2</c:v>
                </c:pt>
                <c:pt idx="1002">
                  <c:v>-7.9601456938709E-2</c:v>
                </c:pt>
                <c:pt idx="1003">
                  <c:v>-7.9384672094550301E-2</c:v>
                </c:pt>
                <c:pt idx="1004">
                  <c:v>-7.9973513442357994E-2</c:v>
                </c:pt>
                <c:pt idx="1005">
                  <c:v>-8.1435276047611097E-2</c:v>
                </c:pt>
                <c:pt idx="1006">
                  <c:v>-8.2293344950296998E-2</c:v>
                </c:pt>
                <c:pt idx="1007">
                  <c:v>-8.3143520702365595E-2</c:v>
                </c:pt>
                <c:pt idx="1008">
                  <c:v>-8.3270870259460797E-2</c:v>
                </c:pt>
                <c:pt idx="1009">
                  <c:v>-8.4519786108772393E-2</c:v>
                </c:pt>
                <c:pt idx="1010">
                  <c:v>-8.4783847089290001E-2</c:v>
                </c:pt>
                <c:pt idx="1011">
                  <c:v>-8.6477055247215107E-2</c:v>
                </c:pt>
                <c:pt idx="1012">
                  <c:v>-8.7883148545776904E-2</c:v>
                </c:pt>
                <c:pt idx="1013">
                  <c:v>-8.8027531582732604E-2</c:v>
                </c:pt>
                <c:pt idx="1014">
                  <c:v>-8.82946028139312E-2</c:v>
                </c:pt>
                <c:pt idx="1015">
                  <c:v>-8.7294227421743503E-2</c:v>
                </c:pt>
                <c:pt idx="1016">
                  <c:v>-8.6983479339115793E-2</c:v>
                </c:pt>
                <c:pt idx="1017">
                  <c:v>-8.5926823126545301E-2</c:v>
                </c:pt>
                <c:pt idx="1018">
                  <c:v>-8.5057224160995801E-2</c:v>
                </c:pt>
                <c:pt idx="1019">
                  <c:v>-8.5123572242453593E-2</c:v>
                </c:pt>
                <c:pt idx="1020">
                  <c:v>-8.5809847887292304E-2</c:v>
                </c:pt>
                <c:pt idx="1021">
                  <c:v>-8.7801416525353504E-2</c:v>
                </c:pt>
                <c:pt idx="1022">
                  <c:v>-8.9131979301136297E-2</c:v>
                </c:pt>
                <c:pt idx="1023">
                  <c:v>-8.9374367022272305E-2</c:v>
                </c:pt>
                <c:pt idx="1024">
                  <c:v>-8.9582415093268905E-2</c:v>
                </c:pt>
                <c:pt idx="1025">
                  <c:v>-8.9522964377706099E-2</c:v>
                </c:pt>
                <c:pt idx="1026">
                  <c:v>-8.9364420716268697E-2</c:v>
                </c:pt>
                <c:pt idx="1027">
                  <c:v>-8.9234299792594896E-2</c:v>
                </c:pt>
                <c:pt idx="1028">
                  <c:v>-8.9561644114263095E-2</c:v>
                </c:pt>
                <c:pt idx="1029">
                  <c:v>-9.0422018232448803E-2</c:v>
                </c:pt>
                <c:pt idx="1030">
                  <c:v>-9.0811711700535994E-2</c:v>
                </c:pt>
                <c:pt idx="1031">
                  <c:v>-9.1528826308168401E-2</c:v>
                </c:pt>
                <c:pt idx="1032">
                  <c:v>-9.2159349466858401E-2</c:v>
                </c:pt>
                <c:pt idx="1033">
                  <c:v>-9.2673283940631596E-2</c:v>
                </c:pt>
                <c:pt idx="1034">
                  <c:v>-9.3606792608394204E-2</c:v>
                </c:pt>
                <c:pt idx="1035">
                  <c:v>-9.3887780916110303E-2</c:v>
                </c:pt>
                <c:pt idx="1036">
                  <c:v>-9.3616739284138994E-2</c:v>
                </c:pt>
                <c:pt idx="1037">
                  <c:v>-9.2295663420226395E-2</c:v>
                </c:pt>
                <c:pt idx="1038">
                  <c:v>-9.0804612438421806E-2</c:v>
                </c:pt>
                <c:pt idx="1039">
                  <c:v>-8.9557488841337005E-2</c:v>
                </c:pt>
                <c:pt idx="1040">
                  <c:v>-8.9235860031001493E-2</c:v>
                </c:pt>
                <c:pt idx="1041">
                  <c:v>-8.8876242710202696E-2</c:v>
                </c:pt>
                <c:pt idx="1042">
                  <c:v>-8.7715567837881495E-2</c:v>
                </c:pt>
                <c:pt idx="1043">
                  <c:v>-8.5696863702858395E-2</c:v>
                </c:pt>
                <c:pt idx="1044">
                  <c:v>-8.6520622742425501E-2</c:v>
                </c:pt>
                <c:pt idx="1045">
                  <c:v>-8.9406857608983495E-2</c:v>
                </c:pt>
                <c:pt idx="1046">
                  <c:v>-9.0836890390511293E-2</c:v>
                </c:pt>
                <c:pt idx="1047">
                  <c:v>-9.0618679159681095E-2</c:v>
                </c:pt>
                <c:pt idx="1048">
                  <c:v>-9.1008772514396305E-2</c:v>
                </c:pt>
                <c:pt idx="1049">
                  <c:v>-9.2478575449383399E-2</c:v>
                </c:pt>
                <c:pt idx="1050">
                  <c:v>-9.4219698708235794E-2</c:v>
                </c:pt>
                <c:pt idx="1051">
                  <c:v>-9.43676108880631E-2</c:v>
                </c:pt>
                <c:pt idx="1052">
                  <c:v>-9.4218162709489406E-2</c:v>
                </c:pt>
                <c:pt idx="1053">
                  <c:v>-9.4054959540524299E-2</c:v>
                </c:pt>
                <c:pt idx="1054">
                  <c:v>-9.4116972503352506E-2</c:v>
                </c:pt>
                <c:pt idx="1055">
                  <c:v>-9.4357980074682504E-2</c:v>
                </c:pt>
                <c:pt idx="1056">
                  <c:v>-9.4567146531729804E-2</c:v>
                </c:pt>
                <c:pt idx="1057">
                  <c:v>-9.4071571761479705E-2</c:v>
                </c:pt>
                <c:pt idx="1058">
                  <c:v>-9.3997255482601502E-2</c:v>
                </c:pt>
                <c:pt idx="1059">
                  <c:v>-9.3930685544536097E-2</c:v>
                </c:pt>
                <c:pt idx="1060">
                  <c:v>-9.4096035305165804E-2</c:v>
                </c:pt>
                <c:pt idx="1061">
                  <c:v>-9.4364349875108694E-2</c:v>
                </c:pt>
                <c:pt idx="1062">
                  <c:v>-9.3881314013900596E-2</c:v>
                </c:pt>
                <c:pt idx="1063">
                  <c:v>-9.3724759294091006E-2</c:v>
                </c:pt>
                <c:pt idx="1064">
                  <c:v>-9.2301293863157302E-2</c:v>
                </c:pt>
                <c:pt idx="1065">
                  <c:v>-9.2047638991691397E-2</c:v>
                </c:pt>
                <c:pt idx="1066">
                  <c:v>-9.0645436991439093E-2</c:v>
                </c:pt>
                <c:pt idx="1067">
                  <c:v>-9.0534990575644694E-2</c:v>
                </c:pt>
                <c:pt idx="1068">
                  <c:v>-9.1513586956999099E-2</c:v>
                </c:pt>
                <c:pt idx="1069">
                  <c:v>-9.2922508390296796E-2</c:v>
                </c:pt>
                <c:pt idx="1070">
                  <c:v>-9.4238178382010804E-2</c:v>
                </c:pt>
                <c:pt idx="1071">
                  <c:v>-9.4562785940341801E-2</c:v>
                </c:pt>
                <c:pt idx="1072">
                  <c:v>-9.65839717215113E-2</c:v>
                </c:pt>
                <c:pt idx="1073">
                  <c:v>-9.8099765409262796E-2</c:v>
                </c:pt>
                <c:pt idx="1074">
                  <c:v>-9.88348280826645E-2</c:v>
                </c:pt>
                <c:pt idx="1075">
                  <c:v>-9.9234522630093205E-2</c:v>
                </c:pt>
                <c:pt idx="1076">
                  <c:v>-0.101163534147849</c:v>
                </c:pt>
                <c:pt idx="1077">
                  <c:v>-0.10261221414369601</c:v>
                </c:pt>
                <c:pt idx="1078">
                  <c:v>-0.101774381178817</c:v>
                </c:pt>
                <c:pt idx="1079">
                  <c:v>-0.10126758709211001</c:v>
                </c:pt>
                <c:pt idx="1080">
                  <c:v>-0.102114929249532</c:v>
                </c:pt>
                <c:pt idx="1081">
                  <c:v>-0.101524193121664</c:v>
                </c:pt>
                <c:pt idx="1082">
                  <c:v>-9.9924314557923999E-2</c:v>
                </c:pt>
                <c:pt idx="1083">
                  <c:v>-9.8711650893555603E-2</c:v>
                </c:pt>
                <c:pt idx="1084">
                  <c:v>-9.7737473338062097E-2</c:v>
                </c:pt>
                <c:pt idx="1085">
                  <c:v>-9.63633799470376E-2</c:v>
                </c:pt>
                <c:pt idx="1086">
                  <c:v>-9.7324933610059006E-2</c:v>
                </c:pt>
                <c:pt idx="1087">
                  <c:v>-9.8181146947433698E-2</c:v>
                </c:pt>
                <c:pt idx="1088">
                  <c:v>-9.7113049725971207E-2</c:v>
                </c:pt>
                <c:pt idx="1089">
                  <c:v>-9.6464467859358805E-2</c:v>
                </c:pt>
                <c:pt idx="1090">
                  <c:v>-9.6071101687776703E-2</c:v>
                </c:pt>
                <c:pt idx="1091">
                  <c:v>-9.5187250086806105E-2</c:v>
                </c:pt>
                <c:pt idx="1092">
                  <c:v>-9.4877069901401101E-2</c:v>
                </c:pt>
                <c:pt idx="1093">
                  <c:v>-9.4318256975211706E-2</c:v>
                </c:pt>
                <c:pt idx="1094">
                  <c:v>-9.4009418649199303E-2</c:v>
                </c:pt>
                <c:pt idx="1095">
                  <c:v>-9.3362589728053197E-2</c:v>
                </c:pt>
                <c:pt idx="1096">
                  <c:v>-9.2965527277677901E-2</c:v>
                </c:pt>
                <c:pt idx="1097">
                  <c:v>-9.1880748006502005E-2</c:v>
                </c:pt>
                <c:pt idx="1098">
                  <c:v>-9.1073489378119904E-2</c:v>
                </c:pt>
                <c:pt idx="1099">
                  <c:v>-9.1515100190460899E-2</c:v>
                </c:pt>
                <c:pt idx="1100">
                  <c:v>-9.0115776016893398E-2</c:v>
                </c:pt>
                <c:pt idx="1101">
                  <c:v>-8.9346827165981801E-2</c:v>
                </c:pt>
                <c:pt idx="1102">
                  <c:v>-8.9043270290888904E-2</c:v>
                </c:pt>
                <c:pt idx="1103">
                  <c:v>-8.9418635998589194E-2</c:v>
                </c:pt>
                <c:pt idx="1104">
                  <c:v>-8.9830181133164405E-2</c:v>
                </c:pt>
                <c:pt idx="1105">
                  <c:v>-9.1543530224150696E-2</c:v>
                </c:pt>
                <c:pt idx="1106">
                  <c:v>-9.2040030699551703E-2</c:v>
                </c:pt>
                <c:pt idx="1107">
                  <c:v>-9.1399045391041406E-2</c:v>
                </c:pt>
                <c:pt idx="1108">
                  <c:v>-9.0728055420236195E-2</c:v>
                </c:pt>
                <c:pt idx="1109">
                  <c:v>-9.0832290309272007E-2</c:v>
                </c:pt>
                <c:pt idx="1110">
                  <c:v>-9.1657072617265994E-2</c:v>
                </c:pt>
                <c:pt idx="1111">
                  <c:v>-9.3710753219870699E-2</c:v>
                </c:pt>
                <c:pt idx="1112">
                  <c:v>-9.4349975346685905E-2</c:v>
                </c:pt>
                <c:pt idx="1113">
                  <c:v>-9.5859455067954194E-2</c:v>
                </c:pt>
                <c:pt idx="1114">
                  <c:v>-9.6965990927569801E-2</c:v>
                </c:pt>
                <c:pt idx="1115">
                  <c:v>-9.7510790461343699E-2</c:v>
                </c:pt>
                <c:pt idx="1116">
                  <c:v>-9.7315397525461894E-2</c:v>
                </c:pt>
                <c:pt idx="1117">
                  <c:v>-9.6487184110389701E-2</c:v>
                </c:pt>
                <c:pt idx="1118">
                  <c:v>-9.5359191452707201E-2</c:v>
                </c:pt>
                <c:pt idx="1119">
                  <c:v>-9.5285342871704898E-2</c:v>
                </c:pt>
                <c:pt idx="1120">
                  <c:v>-9.5656714734333806E-2</c:v>
                </c:pt>
                <c:pt idx="1121">
                  <c:v>-9.7180614607062399E-2</c:v>
                </c:pt>
                <c:pt idx="1122">
                  <c:v>-9.8198145761881697E-2</c:v>
                </c:pt>
                <c:pt idx="1123">
                  <c:v>-9.7166143625085105E-2</c:v>
                </c:pt>
                <c:pt idx="1124">
                  <c:v>-9.6284200900373304E-2</c:v>
                </c:pt>
                <c:pt idx="1125">
                  <c:v>-9.5334957916834398E-2</c:v>
                </c:pt>
                <c:pt idx="1126">
                  <c:v>-9.3816753377228002E-2</c:v>
                </c:pt>
                <c:pt idx="1127">
                  <c:v>-9.3599651066806303E-2</c:v>
                </c:pt>
                <c:pt idx="1128">
                  <c:v>-9.2701243436974903E-2</c:v>
                </c:pt>
                <c:pt idx="1129">
                  <c:v>-9.3623093473931995E-2</c:v>
                </c:pt>
                <c:pt idx="1130">
                  <c:v>-9.4246280159468607E-2</c:v>
                </c:pt>
                <c:pt idx="1131">
                  <c:v>-9.4804753191253102E-2</c:v>
                </c:pt>
                <c:pt idx="1132">
                  <c:v>-9.4899799503618598E-2</c:v>
                </c:pt>
                <c:pt idx="1133">
                  <c:v>-9.5694978688492596E-2</c:v>
                </c:pt>
                <c:pt idx="1134">
                  <c:v>-9.6000764293314403E-2</c:v>
                </c:pt>
                <c:pt idx="1135">
                  <c:v>-9.5061001777297899E-2</c:v>
                </c:pt>
                <c:pt idx="1136">
                  <c:v>-9.4307980841817504E-2</c:v>
                </c:pt>
                <c:pt idx="1137">
                  <c:v>-9.4612800102326602E-2</c:v>
                </c:pt>
                <c:pt idx="1138">
                  <c:v>-9.60675316453036E-2</c:v>
                </c:pt>
                <c:pt idx="1139">
                  <c:v>-9.6369106782177194E-2</c:v>
                </c:pt>
                <c:pt idx="1140">
                  <c:v>-9.4911291087416194E-2</c:v>
                </c:pt>
                <c:pt idx="1141">
                  <c:v>-9.4407486573254498E-2</c:v>
                </c:pt>
                <c:pt idx="1142">
                  <c:v>-9.4695420928857299E-2</c:v>
                </c:pt>
                <c:pt idx="1143">
                  <c:v>-9.5433165199766606E-2</c:v>
                </c:pt>
                <c:pt idx="1144">
                  <c:v>-9.5731204200974904E-2</c:v>
                </c:pt>
                <c:pt idx="1145">
                  <c:v>-9.5272269529006595E-2</c:v>
                </c:pt>
                <c:pt idx="1146">
                  <c:v>-9.4017831744463307E-2</c:v>
                </c:pt>
                <c:pt idx="1147">
                  <c:v>-9.38416157566032E-2</c:v>
                </c:pt>
                <c:pt idx="1148">
                  <c:v>-9.3473235443570099E-2</c:v>
                </c:pt>
                <c:pt idx="1149">
                  <c:v>-9.4313056352322497E-2</c:v>
                </c:pt>
                <c:pt idx="1150">
                  <c:v>-9.4969439886773199E-2</c:v>
                </c:pt>
                <c:pt idx="1151">
                  <c:v>-9.50781313253167E-2</c:v>
                </c:pt>
                <c:pt idx="1152">
                  <c:v>-9.4658886793307001E-2</c:v>
                </c:pt>
                <c:pt idx="1153">
                  <c:v>-9.58027270859034E-2</c:v>
                </c:pt>
                <c:pt idx="1154">
                  <c:v>-9.5585988963953303E-2</c:v>
                </c:pt>
                <c:pt idx="1155">
                  <c:v>-9.5420560695038098E-2</c:v>
                </c:pt>
                <c:pt idx="1156">
                  <c:v>-9.5871379980730101E-2</c:v>
                </c:pt>
                <c:pt idx="1157">
                  <c:v>-9.6744435349667299E-2</c:v>
                </c:pt>
                <c:pt idx="1158">
                  <c:v>-9.7053019996462306E-2</c:v>
                </c:pt>
                <c:pt idx="1159">
                  <c:v>-9.8213837222624001E-2</c:v>
                </c:pt>
                <c:pt idx="1160">
                  <c:v>-9.8808333594400097E-2</c:v>
                </c:pt>
                <c:pt idx="1161">
                  <c:v>-9.9045678663226305E-2</c:v>
                </c:pt>
                <c:pt idx="1162">
                  <c:v>-9.9898137880523902E-2</c:v>
                </c:pt>
                <c:pt idx="1163">
                  <c:v>-0.10023176338689301</c:v>
                </c:pt>
                <c:pt idx="1164">
                  <c:v>-9.9180809070600603E-2</c:v>
                </c:pt>
                <c:pt idx="1165">
                  <c:v>-9.8655150013368303E-2</c:v>
                </c:pt>
                <c:pt idx="1166">
                  <c:v>-9.8823840979973696E-2</c:v>
                </c:pt>
                <c:pt idx="1167">
                  <c:v>-0.10044225322176201</c:v>
                </c:pt>
                <c:pt idx="1168">
                  <c:v>-0.101130974125136</c:v>
                </c:pt>
                <c:pt idx="1169">
                  <c:v>-0.10160735442489301</c:v>
                </c:pt>
                <c:pt idx="1170">
                  <c:v>-0.101197404577431</c:v>
                </c:pt>
                <c:pt idx="1171">
                  <c:v>-0.100290090430654</c:v>
                </c:pt>
                <c:pt idx="1172">
                  <c:v>-9.9272832412200696E-2</c:v>
                </c:pt>
                <c:pt idx="1173">
                  <c:v>-9.8766830589730098E-2</c:v>
                </c:pt>
                <c:pt idx="1174">
                  <c:v>-9.8713997848010895E-2</c:v>
                </c:pt>
                <c:pt idx="1175">
                  <c:v>-9.8682318256395798E-2</c:v>
                </c:pt>
                <c:pt idx="1176">
                  <c:v>-9.7977509739232096E-2</c:v>
                </c:pt>
                <c:pt idx="1177">
                  <c:v>-9.8091073252908598E-2</c:v>
                </c:pt>
                <c:pt idx="1178">
                  <c:v>-9.8589635951777499E-2</c:v>
                </c:pt>
                <c:pt idx="1179">
                  <c:v>-9.87990707569599E-2</c:v>
                </c:pt>
                <c:pt idx="1180">
                  <c:v>-9.8937846010857103E-2</c:v>
                </c:pt>
                <c:pt idx="1181">
                  <c:v>-9.8723669882894896E-2</c:v>
                </c:pt>
                <c:pt idx="1182">
                  <c:v>-9.8737637862798197E-2</c:v>
                </c:pt>
                <c:pt idx="1183">
                  <c:v>-9.8817767555364602E-2</c:v>
                </c:pt>
                <c:pt idx="1184">
                  <c:v>-9.9122132648075095E-2</c:v>
                </c:pt>
                <c:pt idx="1185">
                  <c:v>-9.9602024265828301E-2</c:v>
                </c:pt>
                <c:pt idx="1186">
                  <c:v>-0.10160857475095</c:v>
                </c:pt>
                <c:pt idx="1187">
                  <c:v>-0.10181295872615501</c:v>
                </c:pt>
                <c:pt idx="1188">
                  <c:v>-0.102446718018053</c:v>
                </c:pt>
                <c:pt idx="1189">
                  <c:v>-0.10364371467597</c:v>
                </c:pt>
                <c:pt idx="1190">
                  <c:v>-0.10418922456629701</c:v>
                </c:pt>
                <c:pt idx="1191">
                  <c:v>-0.103039896052184</c:v>
                </c:pt>
                <c:pt idx="1192">
                  <c:v>-0.101848027693627</c:v>
                </c:pt>
                <c:pt idx="1193">
                  <c:v>-0.100138137509964</c:v>
                </c:pt>
                <c:pt idx="1194">
                  <c:v>-9.8536007930868405E-2</c:v>
                </c:pt>
                <c:pt idx="1195">
                  <c:v>-9.7840238469617702E-2</c:v>
                </c:pt>
                <c:pt idx="1196">
                  <c:v>-9.8532373608500395E-2</c:v>
                </c:pt>
                <c:pt idx="1197">
                  <c:v>-9.8789650066811494E-2</c:v>
                </c:pt>
                <c:pt idx="1198">
                  <c:v>-9.9699411163302706E-2</c:v>
                </c:pt>
                <c:pt idx="1199">
                  <c:v>-0.101579122383447</c:v>
                </c:pt>
                <c:pt idx="1200">
                  <c:v>-0.10334713284729501</c:v>
                </c:pt>
                <c:pt idx="1201">
                  <c:v>-0.10302899390556999</c:v>
                </c:pt>
                <c:pt idx="1202">
                  <c:v>-0.102361104626552</c:v>
                </c:pt>
                <c:pt idx="1203">
                  <c:v>-0.101625309149874</c:v>
                </c:pt>
                <c:pt idx="1204">
                  <c:v>-0.10011300279178199</c:v>
                </c:pt>
                <c:pt idx="1205">
                  <c:v>-0.100243082828849</c:v>
                </c:pt>
                <c:pt idx="1206">
                  <c:v>-0.10039448696044501</c:v>
                </c:pt>
                <c:pt idx="1207">
                  <c:v>-0.101578156582898</c:v>
                </c:pt>
                <c:pt idx="1208">
                  <c:v>-0.10314314811592699</c:v>
                </c:pt>
                <c:pt idx="1209">
                  <c:v>-0.10326833092509401</c:v>
                </c:pt>
                <c:pt idx="1210">
                  <c:v>-0.10312666948833001</c:v>
                </c:pt>
                <c:pt idx="1211">
                  <c:v>-0.103484148166953</c:v>
                </c:pt>
                <c:pt idx="1212">
                  <c:v>-0.103673169229322</c:v>
                </c:pt>
                <c:pt idx="1213">
                  <c:v>-0.10409152339448401</c:v>
                </c:pt>
                <c:pt idx="1214">
                  <c:v>-0.104079543591288</c:v>
                </c:pt>
                <c:pt idx="1215">
                  <c:v>-0.104703055723095</c:v>
                </c:pt>
                <c:pt idx="1216">
                  <c:v>-0.10503036848592601</c:v>
                </c:pt>
                <c:pt idx="1217">
                  <c:v>-0.105240742574722</c:v>
                </c:pt>
                <c:pt idx="1218">
                  <c:v>-0.10515219845354</c:v>
                </c:pt>
                <c:pt idx="1219">
                  <c:v>-0.10546899903285099</c:v>
                </c:pt>
                <c:pt idx="1220">
                  <c:v>-0.106562271542906</c:v>
                </c:pt>
                <c:pt idx="1221">
                  <c:v>-0.107507838971252</c:v>
                </c:pt>
                <c:pt idx="1222">
                  <c:v>-0.108209464955224</c:v>
                </c:pt>
                <c:pt idx="1223">
                  <c:v>-0.108445708737978</c:v>
                </c:pt>
                <c:pt idx="1224">
                  <c:v>-0.109074461870708</c:v>
                </c:pt>
                <c:pt idx="1225">
                  <c:v>-0.109063110224838</c:v>
                </c:pt>
                <c:pt idx="1226">
                  <c:v>-0.108545194515298</c:v>
                </c:pt>
                <c:pt idx="1227">
                  <c:v>-0.108183070759936</c:v>
                </c:pt>
                <c:pt idx="1228">
                  <c:v>-0.108148314819523</c:v>
                </c:pt>
                <c:pt idx="1229">
                  <c:v>-0.108170951244471</c:v>
                </c:pt>
                <c:pt idx="1230">
                  <c:v>-0.10844875123745901</c:v>
                </c:pt>
                <c:pt idx="1231">
                  <c:v>-0.10903173190973001</c:v>
                </c:pt>
                <c:pt idx="1232">
                  <c:v>-0.109207002008345</c:v>
                </c:pt>
                <c:pt idx="1233">
                  <c:v>-0.109629300479022</c:v>
                </c:pt>
                <c:pt idx="1234">
                  <c:v>-0.108184245030586</c:v>
                </c:pt>
                <c:pt idx="1235">
                  <c:v>-0.107959377669506</c:v>
                </c:pt>
                <c:pt idx="1236">
                  <c:v>-0.10811917618618599</c:v>
                </c:pt>
                <c:pt idx="1237">
                  <c:v>-0.10822685508937099</c:v>
                </c:pt>
                <c:pt idx="1238">
                  <c:v>-0.10893343686932699</c:v>
                </c:pt>
                <c:pt idx="1239">
                  <c:v>-0.10950593212295801</c:v>
                </c:pt>
                <c:pt idx="1240">
                  <c:v>-0.110754694711464</c:v>
                </c:pt>
                <c:pt idx="1241">
                  <c:v>-0.111927581960952</c:v>
                </c:pt>
                <c:pt idx="1242">
                  <c:v>-0.11289173426173101</c:v>
                </c:pt>
                <c:pt idx="1243">
                  <c:v>-0.112811199820348</c:v>
                </c:pt>
                <c:pt idx="1244">
                  <c:v>-0.11236956482308499</c:v>
                </c:pt>
                <c:pt idx="1245">
                  <c:v>-0.113036127587402</c:v>
                </c:pt>
                <c:pt idx="1246">
                  <c:v>-0.113436084512799</c:v>
                </c:pt>
                <c:pt idx="1247">
                  <c:v>-0.115462557842975</c:v>
                </c:pt>
                <c:pt idx="1248">
                  <c:v>-0.117634334420187</c:v>
                </c:pt>
                <c:pt idx="1249">
                  <c:v>-0.117979250082378</c:v>
                </c:pt>
                <c:pt idx="1250">
                  <c:v>-0.11858584509074301</c:v>
                </c:pt>
                <c:pt idx="1251">
                  <c:v>-0.117427725809371</c:v>
                </c:pt>
                <c:pt idx="1252">
                  <c:v>-0.117105497188338</c:v>
                </c:pt>
                <c:pt idx="1253">
                  <c:v>-0.116003928980978</c:v>
                </c:pt>
                <c:pt idx="1254">
                  <c:v>-0.117575724389262</c:v>
                </c:pt>
                <c:pt idx="1255">
                  <c:v>-0.11828732847902</c:v>
                </c:pt>
                <c:pt idx="1256">
                  <c:v>-0.119186579054063</c:v>
                </c:pt>
                <c:pt idx="1257">
                  <c:v>-0.120758538223609</c:v>
                </c:pt>
                <c:pt idx="1258">
                  <c:v>-0.121195491881602</c:v>
                </c:pt>
                <c:pt idx="1259">
                  <c:v>-0.120815325690192</c:v>
                </c:pt>
                <c:pt idx="1260">
                  <c:v>-0.120241311895291</c:v>
                </c:pt>
                <c:pt idx="1261">
                  <c:v>-0.118791386269978</c:v>
                </c:pt>
                <c:pt idx="1262">
                  <c:v>-0.117617646314799</c:v>
                </c:pt>
                <c:pt idx="1263">
                  <c:v>-0.117532988445763</c:v>
                </c:pt>
                <c:pt idx="1264">
                  <c:v>-0.116378273880438</c:v>
                </c:pt>
                <c:pt idx="1265">
                  <c:v>-0.116000620351627</c:v>
                </c:pt>
                <c:pt idx="1266">
                  <c:v>-0.11679246820726399</c:v>
                </c:pt>
                <c:pt idx="1267">
                  <c:v>-0.11762390381618</c:v>
                </c:pt>
                <c:pt idx="1268">
                  <c:v>-0.118107864821362</c:v>
                </c:pt>
                <c:pt idx="1269">
                  <c:v>-0.118456705929586</c:v>
                </c:pt>
                <c:pt idx="1270">
                  <c:v>-0.118520165136488</c:v>
                </c:pt>
                <c:pt idx="1271">
                  <c:v>-0.11975313561159601</c:v>
                </c:pt>
                <c:pt idx="1272">
                  <c:v>-0.120382559800672</c:v>
                </c:pt>
                <c:pt idx="1273">
                  <c:v>-0.121876685097173</c:v>
                </c:pt>
                <c:pt idx="1274">
                  <c:v>-0.12168710675522799</c:v>
                </c:pt>
                <c:pt idx="1275">
                  <c:v>-0.119945839099848</c:v>
                </c:pt>
                <c:pt idx="1276">
                  <c:v>-0.11818900762795399</c:v>
                </c:pt>
                <c:pt idx="1277">
                  <c:v>-0.117930276922095</c:v>
                </c:pt>
                <c:pt idx="1278">
                  <c:v>-0.118422507992603</c:v>
                </c:pt>
                <c:pt idx="1279">
                  <c:v>-0.118745506820109</c:v>
                </c:pt>
                <c:pt idx="1280">
                  <c:v>-0.119042542343341</c:v>
                </c:pt>
                <c:pt idx="1281">
                  <c:v>-0.119316608288472</c:v>
                </c:pt>
                <c:pt idx="1282">
                  <c:v>-0.119830258631869</c:v>
                </c:pt>
                <c:pt idx="1283">
                  <c:v>-0.12050777915625099</c:v>
                </c:pt>
                <c:pt idx="1284">
                  <c:v>-0.12124803223760799</c:v>
                </c:pt>
                <c:pt idx="1285">
                  <c:v>-0.121247169994531</c:v>
                </c:pt>
                <c:pt idx="1286">
                  <c:v>-0.11990530319301</c:v>
                </c:pt>
                <c:pt idx="1287">
                  <c:v>-0.11972349912036299</c:v>
                </c:pt>
                <c:pt idx="1288">
                  <c:v>-0.120240381978133</c:v>
                </c:pt>
                <c:pt idx="1289">
                  <c:v>-0.11994380999175</c:v>
                </c:pt>
                <c:pt idx="1290">
                  <c:v>-0.11943773890034701</c:v>
                </c:pt>
                <c:pt idx="1291">
                  <c:v>-0.12032849118287001</c:v>
                </c:pt>
                <c:pt idx="1292">
                  <c:v>-0.120898434196239</c:v>
                </c:pt>
                <c:pt idx="1293">
                  <c:v>-0.120356867992111</c:v>
                </c:pt>
                <c:pt idx="1294">
                  <c:v>-0.120793237239088</c:v>
                </c:pt>
                <c:pt idx="1295">
                  <c:v>-0.121072427944274</c:v>
                </c:pt>
                <c:pt idx="1296">
                  <c:v>-0.12067334056661901</c:v>
                </c:pt>
                <c:pt idx="1297">
                  <c:v>-0.119631113637403</c:v>
                </c:pt>
                <c:pt idx="1298">
                  <c:v>-0.118075432893605</c:v>
                </c:pt>
                <c:pt idx="1299">
                  <c:v>-0.117803412347337</c:v>
                </c:pt>
                <c:pt idx="1300">
                  <c:v>-0.119108069051704</c:v>
                </c:pt>
                <c:pt idx="1301">
                  <c:v>-0.119632880731543</c:v>
                </c:pt>
                <c:pt idx="1302">
                  <c:v>-0.118781436254078</c:v>
                </c:pt>
                <c:pt idx="1303">
                  <c:v>-0.11940059624812099</c:v>
                </c:pt>
                <c:pt idx="1304">
                  <c:v>-0.120236796386458</c:v>
                </c:pt>
                <c:pt idx="1305">
                  <c:v>-0.120585646320954</c:v>
                </c:pt>
                <c:pt idx="1306">
                  <c:v>-0.118155246881366</c:v>
                </c:pt>
                <c:pt idx="1307">
                  <c:v>-0.117111684359557</c:v>
                </c:pt>
                <c:pt idx="1308">
                  <c:v>-0.115387144488363</c:v>
                </c:pt>
                <c:pt idx="1309">
                  <c:v>-0.11463143549084299</c:v>
                </c:pt>
                <c:pt idx="1310">
                  <c:v>-0.114762362783143</c:v>
                </c:pt>
                <c:pt idx="1311">
                  <c:v>-0.115276298209419</c:v>
                </c:pt>
                <c:pt idx="1312">
                  <c:v>-0.11708093996011799</c:v>
                </c:pt>
                <c:pt idx="1313">
                  <c:v>-0.116893162571407</c:v>
                </c:pt>
                <c:pt idx="1314">
                  <c:v>-0.11730726468265899</c:v>
                </c:pt>
                <c:pt idx="1315">
                  <c:v>-0.11769856850252799</c:v>
                </c:pt>
                <c:pt idx="1316">
                  <c:v>-0.118045286936539</c:v>
                </c:pt>
                <c:pt idx="1317">
                  <c:v>-0.118160886608878</c:v>
                </c:pt>
                <c:pt idx="1318">
                  <c:v>-0.117433916512205</c:v>
                </c:pt>
                <c:pt idx="1319">
                  <c:v>-0.11729161462231399</c:v>
                </c:pt>
                <c:pt idx="1320">
                  <c:v>-0.11688946799010499</c:v>
                </c:pt>
                <c:pt idx="1321">
                  <c:v>-0.116842021911938</c:v>
                </c:pt>
                <c:pt idx="1322">
                  <c:v>-0.117660061076164</c:v>
                </c:pt>
                <c:pt idx="1323">
                  <c:v>-0.117806116782459</c:v>
                </c:pt>
                <c:pt idx="1324">
                  <c:v>-0.119196989011276</c:v>
                </c:pt>
                <c:pt idx="1325">
                  <c:v>-0.121137948110626</c:v>
                </c:pt>
                <c:pt idx="1326">
                  <c:v>-0.120810177323964</c:v>
                </c:pt>
                <c:pt idx="1327">
                  <c:v>-0.12113965897272599</c:v>
                </c:pt>
                <c:pt idx="1328">
                  <c:v>-0.12240789478860301</c:v>
                </c:pt>
                <c:pt idx="1329">
                  <c:v>-0.12309909203636001</c:v>
                </c:pt>
                <c:pt idx="1330">
                  <c:v>-0.123352769179598</c:v>
                </c:pt>
                <c:pt idx="1331">
                  <c:v>-0.12139710910309399</c:v>
                </c:pt>
                <c:pt idx="1332">
                  <c:v>-0.11629602014115401</c:v>
                </c:pt>
                <c:pt idx="1333">
                  <c:v>-0.109807808788071</c:v>
                </c:pt>
                <c:pt idx="1334">
                  <c:v>-0.10544186463164899</c:v>
                </c:pt>
                <c:pt idx="1335">
                  <c:v>-0.100317484025987</c:v>
                </c:pt>
                <c:pt idx="1336">
                  <c:v>-9.4495867207550002E-2</c:v>
                </c:pt>
                <c:pt idx="1337">
                  <c:v>-8.8100939114467203E-2</c:v>
                </c:pt>
                <c:pt idx="1338">
                  <c:v>-8.1190102123793503E-2</c:v>
                </c:pt>
                <c:pt idx="1339">
                  <c:v>-7.3826974097562101E-2</c:v>
                </c:pt>
                <c:pt idx="1340">
                  <c:v>-6.6195930149894999E-2</c:v>
                </c:pt>
              </c:numCache>
            </c:numRef>
          </c:yVal>
          <c:smooth val="1"/>
        </c:ser>
        <c:dLbls>
          <c:showLegendKey val="0"/>
          <c:showVal val="0"/>
          <c:showCatName val="0"/>
          <c:showSerName val="0"/>
          <c:showPercent val="0"/>
          <c:showBubbleSize val="0"/>
        </c:dLbls>
        <c:axId val="94136960"/>
        <c:axId val="94147328"/>
      </c:scatterChart>
      <c:valAx>
        <c:axId val="94136960"/>
        <c:scaling>
          <c:orientation val="minMax"/>
          <c:max val="30"/>
          <c:min val="17"/>
        </c:scaling>
        <c:delete val="0"/>
        <c:axPos val="b"/>
        <c:title>
          <c:tx>
            <c:rich>
              <a:bodyPr/>
              <a:lstStyle/>
              <a:p>
                <a:pPr>
                  <a:defRPr sz="1200" b="1">
                    <a:latin typeface="Arial"/>
                    <a:cs typeface="Arial"/>
                  </a:defRPr>
                </a:pPr>
                <a:r>
                  <a:rPr lang="en-US" sz="1200" b="1">
                    <a:latin typeface="Arial"/>
                    <a:cs typeface="Arial"/>
                  </a:rPr>
                  <a:t>Retention Time (min)</a:t>
                </a:r>
              </a:p>
            </c:rich>
          </c:tx>
          <c:layout/>
          <c:overlay val="0"/>
        </c:title>
        <c:numFmt formatCode="General" sourceLinked="1"/>
        <c:majorTickMark val="out"/>
        <c:minorTickMark val="none"/>
        <c:tickLblPos val="nextTo"/>
        <c:txPr>
          <a:bodyPr/>
          <a:lstStyle/>
          <a:p>
            <a:pPr>
              <a:defRPr sz="1000">
                <a:latin typeface="Arial"/>
                <a:cs typeface="Arial"/>
              </a:defRPr>
            </a:pPr>
            <a:endParaRPr lang="en-US"/>
          </a:p>
        </c:txPr>
        <c:crossAx val="94147328"/>
        <c:crosses val="autoZero"/>
        <c:crossBetween val="midCat"/>
      </c:valAx>
      <c:valAx>
        <c:axId val="94147328"/>
        <c:scaling>
          <c:orientation val="minMax"/>
          <c:max val="1.2"/>
          <c:min val="0"/>
        </c:scaling>
        <c:delete val="1"/>
        <c:axPos val="l"/>
        <c:numFmt formatCode="General" sourceLinked="1"/>
        <c:majorTickMark val="out"/>
        <c:minorTickMark val="none"/>
        <c:tickLblPos val="nextTo"/>
        <c:crossAx val="94136960"/>
        <c:crosses val="autoZero"/>
        <c:crossBetween val="midCat"/>
      </c:valAx>
      <c:spPr>
        <a:noFill/>
        <a:ln w="25400">
          <a:noFill/>
        </a:ln>
      </c:spPr>
    </c:plotArea>
    <c:plotVisOnly val="1"/>
    <c:dispBlanksAs val="gap"/>
    <c:showDLblsOverMax val="0"/>
  </c:chart>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6967988150521403E-2"/>
          <c:y val="0"/>
          <c:w val="0.79418722186992396"/>
          <c:h val="0.85769975193722703"/>
        </c:manualLayout>
      </c:layout>
      <c:scatterChart>
        <c:scatterStyle val="smoothMarker"/>
        <c:varyColors val="0"/>
        <c:ser>
          <c:idx val="0"/>
          <c:order val="0"/>
          <c:tx>
            <c:v>Before Cross-linking</c:v>
          </c:tx>
          <c:spPr>
            <a:ln>
              <a:solidFill>
                <a:srgbClr val="FF0000"/>
              </a:solidFill>
            </a:ln>
          </c:spPr>
          <c:marker>
            <c:symbol val="none"/>
          </c:marker>
          <c:xVal>
            <c:numRef>
              <c:f>Sheet1!$A$2:$A$585</c:f>
              <c:numCache>
                <c:formatCode>General</c:formatCode>
                <c:ptCount val="584"/>
                <c:pt idx="0">
                  <c:v>14.090522915826369</c:v>
                </c:pt>
                <c:pt idx="1">
                  <c:v>14.19153024841148</c:v>
                </c:pt>
                <c:pt idx="2">
                  <c:v>14.25886847013488</c:v>
                </c:pt>
                <c:pt idx="3">
                  <c:v>14.2925375809966</c:v>
                </c:pt>
                <c:pt idx="4">
                  <c:v>14.3935449135817</c:v>
                </c:pt>
                <c:pt idx="5">
                  <c:v>14.494552246166799</c:v>
                </c:pt>
                <c:pt idx="6">
                  <c:v>14.61239413418275</c:v>
                </c:pt>
                <c:pt idx="7">
                  <c:v>14.713401466767859</c:v>
                </c:pt>
                <c:pt idx="8">
                  <c:v>14.814408799352959</c:v>
                </c:pt>
                <c:pt idx="9">
                  <c:v>14.91541613193807</c:v>
                </c:pt>
                <c:pt idx="10">
                  <c:v>15.01642346452317</c:v>
                </c:pt>
                <c:pt idx="11">
                  <c:v>15.11743079710828</c:v>
                </c:pt>
                <c:pt idx="12">
                  <c:v>15.21843812969338</c:v>
                </c:pt>
                <c:pt idx="13">
                  <c:v>15.26894179598594</c:v>
                </c:pt>
                <c:pt idx="14">
                  <c:v>15.3194454622785</c:v>
                </c:pt>
                <c:pt idx="15">
                  <c:v>15.437287350294451</c:v>
                </c:pt>
                <c:pt idx="16">
                  <c:v>15.538294682879551</c:v>
                </c:pt>
                <c:pt idx="17">
                  <c:v>15.63930201546466</c:v>
                </c:pt>
                <c:pt idx="18">
                  <c:v>15.74030934804976</c:v>
                </c:pt>
                <c:pt idx="19">
                  <c:v>15.84131668063487</c:v>
                </c:pt>
                <c:pt idx="20">
                  <c:v>15.94232401321997</c:v>
                </c:pt>
                <c:pt idx="21">
                  <c:v>16.043331345805079</c:v>
                </c:pt>
                <c:pt idx="22">
                  <c:v>16.161173233821039</c:v>
                </c:pt>
                <c:pt idx="23">
                  <c:v>16.17800778925189</c:v>
                </c:pt>
                <c:pt idx="24">
                  <c:v>16.262180566406141</c:v>
                </c:pt>
                <c:pt idx="25">
                  <c:v>16.363187898991249</c:v>
                </c:pt>
                <c:pt idx="26">
                  <c:v>16.464195231576319</c:v>
                </c:pt>
                <c:pt idx="27">
                  <c:v>16.565202564161378</c:v>
                </c:pt>
                <c:pt idx="28">
                  <c:v>16.666209896746562</c:v>
                </c:pt>
                <c:pt idx="29">
                  <c:v>16.767217229331671</c:v>
                </c:pt>
                <c:pt idx="30">
                  <c:v>16.88505911734762</c:v>
                </c:pt>
                <c:pt idx="31">
                  <c:v>16.986066449932721</c:v>
                </c:pt>
                <c:pt idx="32">
                  <c:v>17.08707378251783</c:v>
                </c:pt>
                <c:pt idx="33">
                  <c:v>17.188081115102939</c:v>
                </c:pt>
                <c:pt idx="34">
                  <c:v>17.289088447688041</c:v>
                </c:pt>
                <c:pt idx="35">
                  <c:v>17.39009578027315</c:v>
                </c:pt>
                <c:pt idx="36">
                  <c:v>17.491103112858251</c:v>
                </c:pt>
                <c:pt idx="37">
                  <c:v>17.608945000874211</c:v>
                </c:pt>
                <c:pt idx="38">
                  <c:v>17.70995233345932</c:v>
                </c:pt>
                <c:pt idx="39">
                  <c:v>17.810959666044418</c:v>
                </c:pt>
                <c:pt idx="40">
                  <c:v>17.911966998629531</c:v>
                </c:pt>
                <c:pt idx="41">
                  <c:v>18.012974331214629</c:v>
                </c:pt>
                <c:pt idx="42">
                  <c:v>18.113981663799741</c:v>
                </c:pt>
                <c:pt idx="43">
                  <c:v>18.214988996384839</c:v>
                </c:pt>
                <c:pt idx="44">
                  <c:v>18.248658107246541</c:v>
                </c:pt>
                <c:pt idx="45">
                  <c:v>18.315996328969948</c:v>
                </c:pt>
                <c:pt idx="46">
                  <c:v>18.433838216985901</c:v>
                </c:pt>
                <c:pt idx="47">
                  <c:v>18.53484554957101</c:v>
                </c:pt>
                <c:pt idx="48">
                  <c:v>18.635852882156119</c:v>
                </c:pt>
                <c:pt idx="49">
                  <c:v>18.73686021474122</c:v>
                </c:pt>
                <c:pt idx="50">
                  <c:v>18.837867547326329</c:v>
                </c:pt>
                <c:pt idx="51">
                  <c:v>18.938874879911431</c:v>
                </c:pt>
                <c:pt idx="52">
                  <c:v>19.03988221249654</c:v>
                </c:pt>
                <c:pt idx="53">
                  <c:v>19.1577241005125</c:v>
                </c:pt>
                <c:pt idx="54">
                  <c:v>19.258731433097601</c:v>
                </c:pt>
                <c:pt idx="55">
                  <c:v>19.3597387656827</c:v>
                </c:pt>
                <c:pt idx="56">
                  <c:v>19.46074609826773</c:v>
                </c:pt>
                <c:pt idx="57">
                  <c:v>19.511249764560361</c:v>
                </c:pt>
                <c:pt idx="58">
                  <c:v>19.56175343085291</c:v>
                </c:pt>
                <c:pt idx="59">
                  <c:v>19.662760763438019</c:v>
                </c:pt>
                <c:pt idx="60">
                  <c:v>19.763768096023121</c:v>
                </c:pt>
                <c:pt idx="61">
                  <c:v>19.86477542860823</c:v>
                </c:pt>
                <c:pt idx="62">
                  <c:v>19.881609984039081</c:v>
                </c:pt>
                <c:pt idx="63">
                  <c:v>19.982617316624179</c:v>
                </c:pt>
                <c:pt idx="64">
                  <c:v>20.016286427485898</c:v>
                </c:pt>
                <c:pt idx="65">
                  <c:v>20.08362464920928</c:v>
                </c:pt>
                <c:pt idx="66">
                  <c:v>20.100459204640138</c:v>
                </c:pt>
                <c:pt idx="67">
                  <c:v>20.150962870932691</c:v>
                </c:pt>
                <c:pt idx="68">
                  <c:v>20.1846319817944</c:v>
                </c:pt>
                <c:pt idx="69">
                  <c:v>20.201466537225219</c:v>
                </c:pt>
                <c:pt idx="70">
                  <c:v>20.235135648086949</c:v>
                </c:pt>
                <c:pt idx="71">
                  <c:v>20.268804758948651</c:v>
                </c:pt>
                <c:pt idx="72">
                  <c:v>20.28563931437942</c:v>
                </c:pt>
                <c:pt idx="73">
                  <c:v>20.302473869810349</c:v>
                </c:pt>
                <c:pt idx="74">
                  <c:v>20.336142980672051</c:v>
                </c:pt>
                <c:pt idx="75">
                  <c:v>20.36981209153376</c:v>
                </c:pt>
                <c:pt idx="76">
                  <c:v>20.386646646964579</c:v>
                </c:pt>
                <c:pt idx="77">
                  <c:v>20.420315757826309</c:v>
                </c:pt>
                <c:pt idx="78">
                  <c:v>20.43715031325716</c:v>
                </c:pt>
                <c:pt idx="79">
                  <c:v>20.453984868688011</c:v>
                </c:pt>
                <c:pt idx="80">
                  <c:v>20.487653979549709</c:v>
                </c:pt>
                <c:pt idx="81">
                  <c:v>20.50448853498056</c:v>
                </c:pt>
                <c:pt idx="82">
                  <c:v>20.521323090411411</c:v>
                </c:pt>
                <c:pt idx="83">
                  <c:v>20.538157645842261</c:v>
                </c:pt>
                <c:pt idx="84">
                  <c:v>20.554992201273119</c:v>
                </c:pt>
                <c:pt idx="85">
                  <c:v>20.57182675670397</c:v>
                </c:pt>
                <c:pt idx="86">
                  <c:v>20.588661312134821</c:v>
                </c:pt>
                <c:pt idx="87">
                  <c:v>20.605495867565669</c:v>
                </c:pt>
                <c:pt idx="88">
                  <c:v>20.622330422996519</c:v>
                </c:pt>
                <c:pt idx="89">
                  <c:v>20.63916497842737</c:v>
                </c:pt>
                <c:pt idx="90">
                  <c:v>20.655999533858221</c:v>
                </c:pt>
                <c:pt idx="91">
                  <c:v>20.672834089289069</c:v>
                </c:pt>
                <c:pt idx="92">
                  <c:v>20.689668644719919</c:v>
                </c:pt>
                <c:pt idx="93">
                  <c:v>20.70650320015077</c:v>
                </c:pt>
                <c:pt idx="94">
                  <c:v>20.723337755581621</c:v>
                </c:pt>
                <c:pt idx="95">
                  <c:v>20.740172311012479</c:v>
                </c:pt>
                <c:pt idx="96">
                  <c:v>20.75700686644333</c:v>
                </c:pt>
                <c:pt idx="97">
                  <c:v>20.773841421874181</c:v>
                </c:pt>
                <c:pt idx="98">
                  <c:v>20.790675977305021</c:v>
                </c:pt>
                <c:pt idx="99">
                  <c:v>20.807510532735879</c:v>
                </c:pt>
                <c:pt idx="100">
                  <c:v>20.82434508816673</c:v>
                </c:pt>
                <c:pt idx="101">
                  <c:v>20.841179643597581</c:v>
                </c:pt>
                <c:pt idx="102">
                  <c:v>20.858014199028428</c:v>
                </c:pt>
                <c:pt idx="103">
                  <c:v>20.874848754459279</c:v>
                </c:pt>
                <c:pt idx="104">
                  <c:v>20.89168330989013</c:v>
                </c:pt>
                <c:pt idx="105">
                  <c:v>20.908517865320899</c:v>
                </c:pt>
                <c:pt idx="106">
                  <c:v>20.925352420751839</c:v>
                </c:pt>
                <c:pt idx="107">
                  <c:v>20.942186976182679</c:v>
                </c:pt>
                <c:pt idx="108">
                  <c:v>20.959021531613541</c:v>
                </c:pt>
                <c:pt idx="109">
                  <c:v>20.975856087044392</c:v>
                </c:pt>
                <c:pt idx="110">
                  <c:v>20.992690642475161</c:v>
                </c:pt>
                <c:pt idx="111">
                  <c:v>21.00952519790609</c:v>
                </c:pt>
                <c:pt idx="112">
                  <c:v>21.026359753336941</c:v>
                </c:pt>
                <c:pt idx="113">
                  <c:v>21.043194308767781</c:v>
                </c:pt>
                <c:pt idx="114">
                  <c:v>21.060028864198639</c:v>
                </c:pt>
                <c:pt idx="115">
                  <c:v>21.0768634196295</c:v>
                </c:pt>
                <c:pt idx="116">
                  <c:v>21.093697975060319</c:v>
                </c:pt>
                <c:pt idx="117">
                  <c:v>21.110532530491199</c:v>
                </c:pt>
                <c:pt idx="118">
                  <c:v>21.127367085922049</c:v>
                </c:pt>
                <c:pt idx="119">
                  <c:v>21.1442016413529</c:v>
                </c:pt>
                <c:pt idx="120">
                  <c:v>21.161036196783751</c:v>
                </c:pt>
                <c:pt idx="121">
                  <c:v>21.177870752214599</c:v>
                </c:pt>
                <c:pt idx="122">
                  <c:v>21.194705307645449</c:v>
                </c:pt>
                <c:pt idx="123">
                  <c:v>21.2115398630763</c:v>
                </c:pt>
                <c:pt idx="124">
                  <c:v>21.228374418507151</c:v>
                </c:pt>
                <c:pt idx="125">
                  <c:v>21.24520897393792</c:v>
                </c:pt>
                <c:pt idx="126">
                  <c:v>21.262043529368771</c:v>
                </c:pt>
                <c:pt idx="127">
                  <c:v>21.2788780847997</c:v>
                </c:pt>
                <c:pt idx="128">
                  <c:v>21.295712640230519</c:v>
                </c:pt>
                <c:pt idx="129">
                  <c:v>21.312547195661409</c:v>
                </c:pt>
                <c:pt idx="130">
                  <c:v>21.32938175109226</c:v>
                </c:pt>
                <c:pt idx="131">
                  <c:v>21.346216306523079</c:v>
                </c:pt>
                <c:pt idx="132">
                  <c:v>21.363050861953958</c:v>
                </c:pt>
                <c:pt idx="133">
                  <c:v>21.379885417384809</c:v>
                </c:pt>
                <c:pt idx="134">
                  <c:v>21.39671997281566</c:v>
                </c:pt>
                <c:pt idx="135">
                  <c:v>21.413554528246511</c:v>
                </c:pt>
                <c:pt idx="136">
                  <c:v>21.430389083677319</c:v>
                </c:pt>
                <c:pt idx="137">
                  <c:v>21.447223639108209</c:v>
                </c:pt>
                <c:pt idx="138">
                  <c:v>21.46405819453906</c:v>
                </c:pt>
                <c:pt idx="139">
                  <c:v>21.480892749969879</c:v>
                </c:pt>
                <c:pt idx="140">
                  <c:v>21.497727305400769</c:v>
                </c:pt>
                <c:pt idx="141">
                  <c:v>21.51456186083162</c:v>
                </c:pt>
                <c:pt idx="142">
                  <c:v>21.531396416262471</c:v>
                </c:pt>
                <c:pt idx="143">
                  <c:v>21.548230971693279</c:v>
                </c:pt>
                <c:pt idx="144">
                  <c:v>21.565065527124169</c:v>
                </c:pt>
                <c:pt idx="145">
                  <c:v>21.58190008255502</c:v>
                </c:pt>
                <c:pt idx="146">
                  <c:v>21.598734637985789</c:v>
                </c:pt>
                <c:pt idx="147">
                  <c:v>21.615569193416722</c:v>
                </c:pt>
                <c:pt idx="148">
                  <c:v>21.632403748847569</c:v>
                </c:pt>
                <c:pt idx="149">
                  <c:v>21.64923830427842</c:v>
                </c:pt>
                <c:pt idx="150">
                  <c:v>21.666072859709271</c:v>
                </c:pt>
                <c:pt idx="151">
                  <c:v>21.682907415140122</c:v>
                </c:pt>
                <c:pt idx="152">
                  <c:v>21.69974197057098</c:v>
                </c:pt>
                <c:pt idx="153">
                  <c:v>21.71657652600183</c:v>
                </c:pt>
                <c:pt idx="154">
                  <c:v>21.733411081432681</c:v>
                </c:pt>
                <c:pt idx="155">
                  <c:v>21.750245636863529</c:v>
                </c:pt>
                <c:pt idx="156">
                  <c:v>21.76708019229438</c:v>
                </c:pt>
                <c:pt idx="157">
                  <c:v>21.78391474772522</c:v>
                </c:pt>
                <c:pt idx="158">
                  <c:v>21.800749303156081</c:v>
                </c:pt>
                <c:pt idx="159">
                  <c:v>21.817583858586929</c:v>
                </c:pt>
                <c:pt idx="160">
                  <c:v>21.834418414017779</c:v>
                </c:pt>
                <c:pt idx="161">
                  <c:v>21.85125296944863</c:v>
                </c:pt>
                <c:pt idx="162">
                  <c:v>21.868087524879481</c:v>
                </c:pt>
                <c:pt idx="163">
                  <c:v>21.884922080310339</c:v>
                </c:pt>
                <c:pt idx="164">
                  <c:v>21.901756635741179</c:v>
                </c:pt>
                <c:pt idx="165">
                  <c:v>21.918591191172041</c:v>
                </c:pt>
                <c:pt idx="166">
                  <c:v>21.935425746602888</c:v>
                </c:pt>
                <c:pt idx="167">
                  <c:v>21.952260302033739</c:v>
                </c:pt>
                <c:pt idx="168">
                  <c:v>21.96909485746459</c:v>
                </c:pt>
                <c:pt idx="169">
                  <c:v>21.985929412895441</c:v>
                </c:pt>
                <c:pt idx="170">
                  <c:v>22.002763968326281</c:v>
                </c:pt>
                <c:pt idx="171">
                  <c:v>22.019598523757139</c:v>
                </c:pt>
                <c:pt idx="172">
                  <c:v>22.036433079187979</c:v>
                </c:pt>
                <c:pt idx="173">
                  <c:v>22.053267634618841</c:v>
                </c:pt>
                <c:pt idx="174">
                  <c:v>22.070102190049699</c:v>
                </c:pt>
                <c:pt idx="175">
                  <c:v>22.08693674548055</c:v>
                </c:pt>
                <c:pt idx="176">
                  <c:v>22.103771300911401</c:v>
                </c:pt>
                <c:pt idx="177">
                  <c:v>22.120605856342252</c:v>
                </c:pt>
                <c:pt idx="178">
                  <c:v>22.137440411773099</c:v>
                </c:pt>
                <c:pt idx="179">
                  <c:v>22.15427496720395</c:v>
                </c:pt>
                <c:pt idx="180">
                  <c:v>22.171109522634801</c:v>
                </c:pt>
                <c:pt idx="181">
                  <c:v>22.187944078065652</c:v>
                </c:pt>
                <c:pt idx="182">
                  <c:v>22.204778633496499</c:v>
                </c:pt>
                <c:pt idx="183">
                  <c:v>22.221613188927279</c:v>
                </c:pt>
                <c:pt idx="184">
                  <c:v>22.238447744358201</c:v>
                </c:pt>
                <c:pt idx="185">
                  <c:v>22.255282299789059</c:v>
                </c:pt>
                <c:pt idx="186">
                  <c:v>22.27211685521991</c:v>
                </c:pt>
                <c:pt idx="187">
                  <c:v>22.28895141065076</c:v>
                </c:pt>
                <c:pt idx="188">
                  <c:v>22.305785966081611</c:v>
                </c:pt>
                <c:pt idx="189">
                  <c:v>22.322620521512459</c:v>
                </c:pt>
                <c:pt idx="190">
                  <c:v>22.33945507694331</c:v>
                </c:pt>
                <c:pt idx="191">
                  <c:v>22.35628963237416</c:v>
                </c:pt>
                <c:pt idx="192">
                  <c:v>22.373124187805011</c:v>
                </c:pt>
                <c:pt idx="193">
                  <c:v>22.389958743235859</c:v>
                </c:pt>
                <c:pt idx="194">
                  <c:v>22.40679329866671</c:v>
                </c:pt>
                <c:pt idx="195">
                  <c:v>22.42362785409756</c:v>
                </c:pt>
                <c:pt idx="196">
                  <c:v>22.440462409528411</c:v>
                </c:pt>
                <c:pt idx="197">
                  <c:v>22.457296964959269</c:v>
                </c:pt>
                <c:pt idx="198">
                  <c:v>22.47413152039012</c:v>
                </c:pt>
                <c:pt idx="199">
                  <c:v>22.490966075820971</c:v>
                </c:pt>
                <c:pt idx="200">
                  <c:v>22.524635186682669</c:v>
                </c:pt>
                <c:pt idx="201">
                  <c:v>22.54146974211352</c:v>
                </c:pt>
                <c:pt idx="202">
                  <c:v>22.558304297544371</c:v>
                </c:pt>
                <c:pt idx="203">
                  <c:v>22.575138852975179</c:v>
                </c:pt>
                <c:pt idx="204">
                  <c:v>22.625642519267689</c:v>
                </c:pt>
                <c:pt idx="205">
                  <c:v>22.65931163012948</c:v>
                </c:pt>
                <c:pt idx="206">
                  <c:v>22.760318962714582</c:v>
                </c:pt>
                <c:pt idx="207">
                  <c:v>22.827657184437989</c:v>
                </c:pt>
                <c:pt idx="208">
                  <c:v>22.861326295299691</c:v>
                </c:pt>
                <c:pt idx="209">
                  <c:v>22.878160850730541</c:v>
                </c:pt>
                <c:pt idx="210">
                  <c:v>22.91182996159224</c:v>
                </c:pt>
                <c:pt idx="211">
                  <c:v>22.94549907245386</c:v>
                </c:pt>
                <c:pt idx="212">
                  <c:v>22.97916818331564</c:v>
                </c:pt>
                <c:pt idx="213">
                  <c:v>22.99600273874649</c:v>
                </c:pt>
                <c:pt idx="214">
                  <c:v>23.029671849608199</c:v>
                </c:pt>
                <c:pt idx="215">
                  <c:v>23.04650640503905</c:v>
                </c:pt>
                <c:pt idx="216">
                  <c:v>23.06334096046988</c:v>
                </c:pt>
                <c:pt idx="217">
                  <c:v>23.080175515900748</c:v>
                </c:pt>
                <c:pt idx="218">
                  <c:v>23.097010071331599</c:v>
                </c:pt>
                <c:pt idx="219">
                  <c:v>23.11384462676245</c:v>
                </c:pt>
                <c:pt idx="220">
                  <c:v>23.130679182193301</c:v>
                </c:pt>
                <c:pt idx="221">
                  <c:v>23.147513737624148</c:v>
                </c:pt>
                <c:pt idx="222">
                  <c:v>23.164348293054999</c:v>
                </c:pt>
                <c:pt idx="223">
                  <c:v>23.18118284848585</c:v>
                </c:pt>
                <c:pt idx="224">
                  <c:v>23.214851959347548</c:v>
                </c:pt>
                <c:pt idx="225">
                  <c:v>23.23168651477841</c:v>
                </c:pt>
                <c:pt idx="226">
                  <c:v>23.248521070209179</c:v>
                </c:pt>
                <c:pt idx="227">
                  <c:v>23.265355625640112</c:v>
                </c:pt>
                <c:pt idx="228">
                  <c:v>23.282190181070959</c:v>
                </c:pt>
                <c:pt idx="229">
                  <c:v>23.29902473650181</c:v>
                </c:pt>
                <c:pt idx="230">
                  <c:v>23.315859291932661</c:v>
                </c:pt>
                <c:pt idx="231">
                  <c:v>23.33269384736348</c:v>
                </c:pt>
                <c:pt idx="232">
                  <c:v>23.36636295822521</c:v>
                </c:pt>
                <c:pt idx="233">
                  <c:v>23.383197513656061</c:v>
                </c:pt>
                <c:pt idx="234">
                  <c:v>23.400032069086919</c:v>
                </c:pt>
                <c:pt idx="235">
                  <c:v>23.41686662451777</c:v>
                </c:pt>
                <c:pt idx="236">
                  <c:v>23.433701179948621</c:v>
                </c:pt>
                <c:pt idx="237">
                  <c:v>23.450535735379471</c:v>
                </c:pt>
                <c:pt idx="238">
                  <c:v>23.48420484624117</c:v>
                </c:pt>
                <c:pt idx="239">
                  <c:v>23.501039401672021</c:v>
                </c:pt>
                <c:pt idx="240">
                  <c:v>23.517873957102871</c:v>
                </c:pt>
                <c:pt idx="241">
                  <c:v>23.534708512533719</c:v>
                </c:pt>
                <c:pt idx="242">
                  <c:v>23.568377623395421</c:v>
                </c:pt>
                <c:pt idx="243">
                  <c:v>23.58521217882619</c:v>
                </c:pt>
                <c:pt idx="244">
                  <c:v>23.602046734257129</c:v>
                </c:pt>
                <c:pt idx="245">
                  <c:v>23.635715845118831</c:v>
                </c:pt>
                <c:pt idx="246">
                  <c:v>23.652550400549678</c:v>
                </c:pt>
                <c:pt idx="247">
                  <c:v>23.669384955980529</c:v>
                </c:pt>
                <c:pt idx="248">
                  <c:v>23.703054066842231</c:v>
                </c:pt>
                <c:pt idx="249">
                  <c:v>23.719888622273078</c:v>
                </c:pt>
                <c:pt idx="250">
                  <c:v>23.736723177703919</c:v>
                </c:pt>
                <c:pt idx="251">
                  <c:v>23.770392288565549</c:v>
                </c:pt>
                <c:pt idx="252">
                  <c:v>23.787226843996489</c:v>
                </c:pt>
                <c:pt idx="253">
                  <c:v>23.80406139942734</c:v>
                </c:pt>
                <c:pt idx="254">
                  <c:v>23.837730510289042</c:v>
                </c:pt>
                <c:pt idx="255">
                  <c:v>23.8545650657199</c:v>
                </c:pt>
                <c:pt idx="256">
                  <c:v>23.87139962115074</c:v>
                </c:pt>
                <c:pt idx="257">
                  <c:v>23.88823417658158</c:v>
                </c:pt>
                <c:pt idx="258">
                  <c:v>23.905068732012442</c:v>
                </c:pt>
                <c:pt idx="259">
                  <c:v>23.921903287443289</c:v>
                </c:pt>
                <c:pt idx="260">
                  <c:v>23.938737842874119</c:v>
                </c:pt>
                <c:pt idx="261">
                  <c:v>23.95557239830498</c:v>
                </c:pt>
                <c:pt idx="262">
                  <c:v>23.972406953735771</c:v>
                </c:pt>
                <c:pt idx="263">
                  <c:v>24.006076064597551</c:v>
                </c:pt>
                <c:pt idx="264">
                  <c:v>24.022910620028401</c:v>
                </c:pt>
                <c:pt idx="265">
                  <c:v>24.039745175459249</c:v>
                </c:pt>
                <c:pt idx="266">
                  <c:v>24.0565797308901</c:v>
                </c:pt>
                <c:pt idx="267">
                  <c:v>24.073414286320919</c:v>
                </c:pt>
                <c:pt idx="268">
                  <c:v>24.09024884175178</c:v>
                </c:pt>
                <c:pt idx="269">
                  <c:v>24.107083397182649</c:v>
                </c:pt>
                <c:pt idx="270">
                  <c:v>24.1239179526135</c:v>
                </c:pt>
                <c:pt idx="271">
                  <c:v>24.140752508044351</c:v>
                </c:pt>
                <c:pt idx="272">
                  <c:v>24.157587063475201</c:v>
                </c:pt>
                <c:pt idx="273">
                  <c:v>24.174421618906059</c:v>
                </c:pt>
                <c:pt idx="274">
                  <c:v>24.19125617433691</c:v>
                </c:pt>
                <c:pt idx="275">
                  <c:v>24.208090729767761</c:v>
                </c:pt>
                <c:pt idx="276">
                  <c:v>24.224925285198609</c:v>
                </c:pt>
                <c:pt idx="277">
                  <c:v>24.241759840629459</c:v>
                </c:pt>
                <c:pt idx="278">
                  <c:v>24.25859439606031</c:v>
                </c:pt>
                <c:pt idx="279">
                  <c:v>24.275428951491161</c:v>
                </c:pt>
                <c:pt idx="280">
                  <c:v>24.29226350692193</c:v>
                </c:pt>
                <c:pt idx="281">
                  <c:v>24.309098062352859</c:v>
                </c:pt>
                <c:pt idx="282">
                  <c:v>24.32593261778371</c:v>
                </c:pt>
                <c:pt idx="283">
                  <c:v>24.342767173214561</c:v>
                </c:pt>
                <c:pt idx="284">
                  <c:v>24.359601728645409</c:v>
                </c:pt>
                <c:pt idx="285">
                  <c:v>24.37643628407627</c:v>
                </c:pt>
                <c:pt idx="286">
                  <c:v>24.393270839507121</c:v>
                </c:pt>
                <c:pt idx="287">
                  <c:v>24.410105394937968</c:v>
                </c:pt>
                <c:pt idx="288">
                  <c:v>24.426939950368819</c:v>
                </c:pt>
                <c:pt idx="289">
                  <c:v>24.44377450579967</c:v>
                </c:pt>
                <c:pt idx="290">
                  <c:v>24.460609061230521</c:v>
                </c:pt>
                <c:pt idx="291">
                  <c:v>24.47744361666129</c:v>
                </c:pt>
                <c:pt idx="292">
                  <c:v>24.494278172092219</c:v>
                </c:pt>
                <c:pt idx="293">
                  <c:v>24.51111272752307</c:v>
                </c:pt>
                <c:pt idx="294">
                  <c:v>24.527947282953921</c:v>
                </c:pt>
                <c:pt idx="295">
                  <c:v>24.544781838384779</c:v>
                </c:pt>
                <c:pt idx="296">
                  <c:v>24.56161639381563</c:v>
                </c:pt>
                <c:pt idx="297">
                  <c:v>24.578450949246481</c:v>
                </c:pt>
                <c:pt idx="298">
                  <c:v>24.595285504677321</c:v>
                </c:pt>
                <c:pt idx="299">
                  <c:v>24.612120060108179</c:v>
                </c:pt>
                <c:pt idx="300">
                  <c:v>24.62895461553903</c:v>
                </c:pt>
                <c:pt idx="301">
                  <c:v>24.645789170969799</c:v>
                </c:pt>
                <c:pt idx="302">
                  <c:v>24.662623726400732</c:v>
                </c:pt>
                <c:pt idx="303">
                  <c:v>24.679458281831579</c:v>
                </c:pt>
                <c:pt idx="304">
                  <c:v>24.69629283726243</c:v>
                </c:pt>
                <c:pt idx="305">
                  <c:v>24.713127392693281</c:v>
                </c:pt>
                <c:pt idx="306">
                  <c:v>24.729961948124132</c:v>
                </c:pt>
                <c:pt idx="307">
                  <c:v>24.746796503554979</c:v>
                </c:pt>
                <c:pt idx="308">
                  <c:v>24.763631058985819</c:v>
                </c:pt>
                <c:pt idx="309">
                  <c:v>24.780465614416698</c:v>
                </c:pt>
                <c:pt idx="310">
                  <c:v>24.797300169847539</c:v>
                </c:pt>
                <c:pt idx="311">
                  <c:v>24.8141347252784</c:v>
                </c:pt>
                <c:pt idx="312">
                  <c:v>24.83096928070924</c:v>
                </c:pt>
                <c:pt idx="313">
                  <c:v>24.847803836140091</c:v>
                </c:pt>
                <c:pt idx="314">
                  <c:v>24.864638391570921</c:v>
                </c:pt>
                <c:pt idx="315">
                  <c:v>24.881472947001789</c:v>
                </c:pt>
                <c:pt idx="316">
                  <c:v>24.89830750243264</c:v>
                </c:pt>
                <c:pt idx="317">
                  <c:v>24.915142057863481</c:v>
                </c:pt>
                <c:pt idx="318">
                  <c:v>24.931976613294349</c:v>
                </c:pt>
                <c:pt idx="319">
                  <c:v>24.9488111687252</c:v>
                </c:pt>
                <c:pt idx="320">
                  <c:v>24.965645724156051</c:v>
                </c:pt>
                <c:pt idx="321">
                  <c:v>24.98248027958682</c:v>
                </c:pt>
                <c:pt idx="322">
                  <c:v>24.999314835017749</c:v>
                </c:pt>
                <c:pt idx="323">
                  <c:v>25.0161493904486</c:v>
                </c:pt>
                <c:pt idx="324">
                  <c:v>25.032983945879451</c:v>
                </c:pt>
                <c:pt idx="325">
                  <c:v>25.049818501310298</c:v>
                </c:pt>
                <c:pt idx="326">
                  <c:v>25.066653056741149</c:v>
                </c:pt>
                <c:pt idx="327">
                  <c:v>25.083487612172</c:v>
                </c:pt>
                <c:pt idx="328">
                  <c:v>25.100322167602851</c:v>
                </c:pt>
                <c:pt idx="329">
                  <c:v>25.117156723033698</c:v>
                </c:pt>
                <c:pt idx="330">
                  <c:v>25.13399127846456</c:v>
                </c:pt>
                <c:pt idx="331">
                  <c:v>25.150825833895411</c:v>
                </c:pt>
                <c:pt idx="332">
                  <c:v>25.167660389326262</c:v>
                </c:pt>
                <c:pt idx="333">
                  <c:v>25.184494944757109</c:v>
                </c:pt>
                <c:pt idx="334">
                  <c:v>25.201329500187882</c:v>
                </c:pt>
                <c:pt idx="335">
                  <c:v>25.218164055618811</c:v>
                </c:pt>
                <c:pt idx="336">
                  <c:v>25.234998611049662</c:v>
                </c:pt>
                <c:pt idx="337">
                  <c:v>25.251833166480509</c:v>
                </c:pt>
                <c:pt idx="338">
                  <c:v>25.26866772191136</c:v>
                </c:pt>
                <c:pt idx="339">
                  <c:v>25.285502277342129</c:v>
                </c:pt>
                <c:pt idx="340">
                  <c:v>25.302336832772991</c:v>
                </c:pt>
                <c:pt idx="341">
                  <c:v>25.31917138820392</c:v>
                </c:pt>
                <c:pt idx="342">
                  <c:v>25.33600594363477</c:v>
                </c:pt>
                <c:pt idx="343">
                  <c:v>25.352840499065621</c:v>
                </c:pt>
                <c:pt idx="344">
                  <c:v>25.369675054496469</c:v>
                </c:pt>
                <c:pt idx="345">
                  <c:v>25.386509609927241</c:v>
                </c:pt>
                <c:pt idx="346">
                  <c:v>25.40334416535817</c:v>
                </c:pt>
                <c:pt idx="347">
                  <c:v>25.420178720789021</c:v>
                </c:pt>
                <c:pt idx="348">
                  <c:v>25.437013276219869</c:v>
                </c:pt>
                <c:pt idx="349">
                  <c:v>25.45384783165072</c:v>
                </c:pt>
                <c:pt idx="350">
                  <c:v>25.47068238708157</c:v>
                </c:pt>
                <c:pt idx="351">
                  <c:v>25.487516942512421</c:v>
                </c:pt>
                <c:pt idx="352">
                  <c:v>25.504351497943279</c:v>
                </c:pt>
                <c:pt idx="353">
                  <c:v>25.538020608804981</c:v>
                </c:pt>
                <c:pt idx="354">
                  <c:v>25.554855164235821</c:v>
                </c:pt>
                <c:pt idx="355">
                  <c:v>25.571689719666679</c:v>
                </c:pt>
                <c:pt idx="356">
                  <c:v>25.588524275097519</c:v>
                </c:pt>
                <c:pt idx="357">
                  <c:v>25.605358830528381</c:v>
                </c:pt>
                <c:pt idx="358">
                  <c:v>25.622193385959221</c:v>
                </c:pt>
                <c:pt idx="359">
                  <c:v>25.639027941390079</c:v>
                </c:pt>
                <c:pt idx="360">
                  <c:v>25.65586249682093</c:v>
                </c:pt>
                <c:pt idx="361">
                  <c:v>25.672697052251781</c:v>
                </c:pt>
                <c:pt idx="362">
                  <c:v>25.70636616311349</c:v>
                </c:pt>
                <c:pt idx="363">
                  <c:v>25.723200718544341</c:v>
                </c:pt>
                <c:pt idx="364">
                  <c:v>25.74003527397511</c:v>
                </c:pt>
                <c:pt idx="365">
                  <c:v>25.756869829406039</c:v>
                </c:pt>
                <c:pt idx="366">
                  <c:v>25.790538940267719</c:v>
                </c:pt>
                <c:pt idx="367">
                  <c:v>25.807373495698599</c:v>
                </c:pt>
                <c:pt idx="368">
                  <c:v>25.824208051129439</c:v>
                </c:pt>
                <c:pt idx="369">
                  <c:v>25.857877161991141</c:v>
                </c:pt>
                <c:pt idx="370">
                  <c:v>25.874711717421999</c:v>
                </c:pt>
                <c:pt idx="371">
                  <c:v>25.89154627285285</c:v>
                </c:pt>
                <c:pt idx="372">
                  <c:v>25.925215383714551</c:v>
                </c:pt>
                <c:pt idx="373">
                  <c:v>25.942049939145321</c:v>
                </c:pt>
                <c:pt idx="374">
                  <c:v>25.975719050007079</c:v>
                </c:pt>
                <c:pt idx="375">
                  <c:v>25.992553605437919</c:v>
                </c:pt>
                <c:pt idx="376">
                  <c:v>26.02622271629965</c:v>
                </c:pt>
                <c:pt idx="377">
                  <c:v>26.0430572717305</c:v>
                </c:pt>
                <c:pt idx="378">
                  <c:v>26.076726382592209</c:v>
                </c:pt>
                <c:pt idx="379">
                  <c:v>26.09356093802306</c:v>
                </c:pt>
                <c:pt idx="380">
                  <c:v>26.127230048884758</c:v>
                </c:pt>
                <c:pt idx="381">
                  <c:v>26.16089915974646</c:v>
                </c:pt>
                <c:pt idx="382">
                  <c:v>26.177733715177311</c:v>
                </c:pt>
                <c:pt idx="383">
                  <c:v>26.211402826039009</c:v>
                </c:pt>
                <c:pt idx="384">
                  <c:v>26.245071936900711</c:v>
                </c:pt>
                <c:pt idx="385">
                  <c:v>26.27874104776242</c:v>
                </c:pt>
                <c:pt idx="386">
                  <c:v>26.312410158624122</c:v>
                </c:pt>
                <c:pt idx="387">
                  <c:v>26.34607926948582</c:v>
                </c:pt>
                <c:pt idx="388">
                  <c:v>26.379748380347522</c:v>
                </c:pt>
                <c:pt idx="389">
                  <c:v>26.396582935778369</c:v>
                </c:pt>
                <c:pt idx="390">
                  <c:v>26.430252046640071</c:v>
                </c:pt>
                <c:pt idx="391">
                  <c:v>26.46392115750178</c:v>
                </c:pt>
                <c:pt idx="392">
                  <c:v>26.480755712932631</c:v>
                </c:pt>
                <c:pt idx="393">
                  <c:v>26.514424823794329</c:v>
                </c:pt>
                <c:pt idx="394">
                  <c:v>26.548093934656031</c:v>
                </c:pt>
                <c:pt idx="395">
                  <c:v>26.581763045517729</c:v>
                </c:pt>
                <c:pt idx="396">
                  <c:v>26.59859760094858</c:v>
                </c:pt>
                <c:pt idx="397">
                  <c:v>26.632266711810281</c:v>
                </c:pt>
                <c:pt idx="398">
                  <c:v>26.68277037810282</c:v>
                </c:pt>
                <c:pt idx="399">
                  <c:v>26.699604933533681</c:v>
                </c:pt>
                <c:pt idx="400">
                  <c:v>26.73327404439539</c:v>
                </c:pt>
                <c:pt idx="401">
                  <c:v>26.80061226611879</c:v>
                </c:pt>
                <c:pt idx="402">
                  <c:v>26.85111593241135</c:v>
                </c:pt>
                <c:pt idx="403">
                  <c:v>26.901619598703821</c:v>
                </c:pt>
                <c:pt idx="404">
                  <c:v>26.91845415413475</c:v>
                </c:pt>
                <c:pt idx="405">
                  <c:v>26.985792375858079</c:v>
                </c:pt>
                <c:pt idx="406">
                  <c:v>27.00262693128898</c:v>
                </c:pt>
                <c:pt idx="407">
                  <c:v>27.053130597581561</c:v>
                </c:pt>
                <c:pt idx="408">
                  <c:v>27.10363426387411</c:v>
                </c:pt>
                <c:pt idx="409">
                  <c:v>27.120468819304961</c:v>
                </c:pt>
                <c:pt idx="410">
                  <c:v>27.204641596459211</c:v>
                </c:pt>
                <c:pt idx="411">
                  <c:v>27.221476151890069</c:v>
                </c:pt>
                <c:pt idx="412">
                  <c:v>27.288814373613469</c:v>
                </c:pt>
                <c:pt idx="413">
                  <c:v>27.30564892904432</c:v>
                </c:pt>
                <c:pt idx="414">
                  <c:v>27.389821706198571</c:v>
                </c:pt>
                <c:pt idx="415">
                  <c:v>27.42349081706028</c:v>
                </c:pt>
                <c:pt idx="416">
                  <c:v>27.507663594214531</c:v>
                </c:pt>
                <c:pt idx="417">
                  <c:v>27.524498149645382</c:v>
                </c:pt>
                <c:pt idx="418">
                  <c:v>27.625505482230501</c:v>
                </c:pt>
                <c:pt idx="419">
                  <c:v>27.726512814815589</c:v>
                </c:pt>
                <c:pt idx="420">
                  <c:v>27.760181925677291</c:v>
                </c:pt>
                <c:pt idx="421">
                  <c:v>27.827520147400701</c:v>
                </c:pt>
                <c:pt idx="422">
                  <c:v>27.911692924554949</c:v>
                </c:pt>
                <c:pt idx="423">
                  <c:v>27.928527479985721</c:v>
                </c:pt>
                <c:pt idx="424">
                  <c:v>28.02953481257088</c:v>
                </c:pt>
                <c:pt idx="425">
                  <c:v>28.13054214515601</c:v>
                </c:pt>
                <c:pt idx="426">
                  <c:v>28.248384033171892</c:v>
                </c:pt>
                <c:pt idx="427">
                  <c:v>28.349391365757079</c:v>
                </c:pt>
                <c:pt idx="428">
                  <c:v>28.45039869834218</c:v>
                </c:pt>
                <c:pt idx="429">
                  <c:v>28.484067809203879</c:v>
                </c:pt>
                <c:pt idx="430">
                  <c:v>28.551406030927279</c:v>
                </c:pt>
                <c:pt idx="431">
                  <c:v>28.652413363512391</c:v>
                </c:pt>
                <c:pt idx="432">
                  <c:v>28.7534206960975</c:v>
                </c:pt>
                <c:pt idx="433">
                  <c:v>28.854428028682602</c:v>
                </c:pt>
                <c:pt idx="434">
                  <c:v>28.972269916698561</c:v>
                </c:pt>
                <c:pt idx="435">
                  <c:v>29.07327724928366</c:v>
                </c:pt>
                <c:pt idx="436">
                  <c:v>29.174284581868768</c:v>
                </c:pt>
                <c:pt idx="437">
                  <c:v>29.258457359023019</c:v>
                </c:pt>
                <c:pt idx="438">
                  <c:v>29.27529191445387</c:v>
                </c:pt>
                <c:pt idx="439">
                  <c:v>29.376299247038979</c:v>
                </c:pt>
                <c:pt idx="440">
                  <c:v>29.477306579624081</c:v>
                </c:pt>
                <c:pt idx="441">
                  <c:v>29.57831391220919</c:v>
                </c:pt>
                <c:pt idx="442">
                  <c:v>29.696155800225149</c:v>
                </c:pt>
                <c:pt idx="443">
                  <c:v>29.797163132810251</c:v>
                </c:pt>
                <c:pt idx="444">
                  <c:v>29.89817046539536</c:v>
                </c:pt>
                <c:pt idx="445">
                  <c:v>29.999177797980462</c:v>
                </c:pt>
                <c:pt idx="446">
                  <c:v>30.100185130565571</c:v>
                </c:pt>
                <c:pt idx="447">
                  <c:v>30.201192463150669</c:v>
                </c:pt>
                <c:pt idx="448">
                  <c:v>30.234861574012371</c:v>
                </c:pt>
                <c:pt idx="449">
                  <c:v>30.302199795735781</c:v>
                </c:pt>
                <c:pt idx="450">
                  <c:v>30.35270346202833</c:v>
                </c:pt>
                <c:pt idx="451">
                  <c:v>30.42004168375172</c:v>
                </c:pt>
                <c:pt idx="452">
                  <c:v>30.521049016336839</c:v>
                </c:pt>
                <c:pt idx="453">
                  <c:v>30.62205634892192</c:v>
                </c:pt>
                <c:pt idx="454">
                  <c:v>30.72306368150705</c:v>
                </c:pt>
                <c:pt idx="455">
                  <c:v>30.824071014092151</c:v>
                </c:pt>
                <c:pt idx="456">
                  <c:v>30.92507834667726</c:v>
                </c:pt>
                <c:pt idx="457">
                  <c:v>31.026085679262369</c:v>
                </c:pt>
                <c:pt idx="458">
                  <c:v>31.127093011847471</c:v>
                </c:pt>
                <c:pt idx="459">
                  <c:v>31.244934899863431</c:v>
                </c:pt>
                <c:pt idx="460">
                  <c:v>31.345942232448529</c:v>
                </c:pt>
                <c:pt idx="461">
                  <c:v>31.44694956503362</c:v>
                </c:pt>
                <c:pt idx="462">
                  <c:v>31.547956897618739</c:v>
                </c:pt>
                <c:pt idx="463">
                  <c:v>31.648964230203848</c:v>
                </c:pt>
                <c:pt idx="464">
                  <c:v>31.74997156278895</c:v>
                </c:pt>
                <c:pt idx="465">
                  <c:v>31.850978895374059</c:v>
                </c:pt>
                <c:pt idx="466">
                  <c:v>31.968820783390019</c:v>
                </c:pt>
                <c:pt idx="467">
                  <c:v>32.052993560544273</c:v>
                </c:pt>
                <c:pt idx="468">
                  <c:v>32.069828115975128</c:v>
                </c:pt>
                <c:pt idx="469">
                  <c:v>32.170835448560261</c:v>
                </c:pt>
                <c:pt idx="470">
                  <c:v>32.271842781145388</c:v>
                </c:pt>
                <c:pt idx="471">
                  <c:v>32.372850113730493</c:v>
                </c:pt>
                <c:pt idx="472">
                  <c:v>32.440188335453932</c:v>
                </c:pt>
                <c:pt idx="473">
                  <c:v>32.473857446315563</c:v>
                </c:pt>
                <c:pt idx="474">
                  <c:v>32.574864778900768</c:v>
                </c:pt>
                <c:pt idx="475">
                  <c:v>32.692706666916742</c:v>
                </c:pt>
                <c:pt idx="476">
                  <c:v>32.793713999501897</c:v>
                </c:pt>
                <c:pt idx="477">
                  <c:v>32.894721332087002</c:v>
                </c:pt>
                <c:pt idx="478">
                  <c:v>32.995728664672129</c:v>
                </c:pt>
                <c:pt idx="479">
                  <c:v>33.096735997257248</c:v>
                </c:pt>
                <c:pt idx="480">
                  <c:v>33.197743329842368</c:v>
                </c:pt>
                <c:pt idx="481">
                  <c:v>33.298750662427501</c:v>
                </c:pt>
                <c:pt idx="482">
                  <c:v>33.399757995012642</c:v>
                </c:pt>
                <c:pt idx="483">
                  <c:v>33.517599883028623</c:v>
                </c:pt>
                <c:pt idx="484">
                  <c:v>33.618607215613743</c:v>
                </c:pt>
                <c:pt idx="485">
                  <c:v>33.719614548198869</c:v>
                </c:pt>
                <c:pt idx="486">
                  <c:v>33.820621880784003</c:v>
                </c:pt>
                <c:pt idx="487">
                  <c:v>33.921629213369123</c:v>
                </c:pt>
                <c:pt idx="488">
                  <c:v>34.022636545954242</c:v>
                </c:pt>
                <c:pt idx="489">
                  <c:v>34.123643878539369</c:v>
                </c:pt>
                <c:pt idx="490">
                  <c:v>34.157312989401078</c:v>
                </c:pt>
                <c:pt idx="491">
                  <c:v>34.241485766555357</c:v>
                </c:pt>
                <c:pt idx="492">
                  <c:v>34.342493099140398</c:v>
                </c:pt>
                <c:pt idx="493">
                  <c:v>34.443500431725603</c:v>
                </c:pt>
                <c:pt idx="494">
                  <c:v>34.544507764310737</c:v>
                </c:pt>
                <c:pt idx="495">
                  <c:v>34.645515096895899</c:v>
                </c:pt>
                <c:pt idx="496">
                  <c:v>34.746522429480997</c:v>
                </c:pt>
                <c:pt idx="497">
                  <c:v>34.847529762066038</c:v>
                </c:pt>
                <c:pt idx="498">
                  <c:v>34.965371650082098</c:v>
                </c:pt>
                <c:pt idx="499">
                  <c:v>35.066378982667217</c:v>
                </c:pt>
                <c:pt idx="500">
                  <c:v>35.167386315252337</c:v>
                </c:pt>
                <c:pt idx="501">
                  <c:v>35.26839364783747</c:v>
                </c:pt>
                <c:pt idx="502">
                  <c:v>35.369400980422597</c:v>
                </c:pt>
                <c:pt idx="503">
                  <c:v>35.470408313007731</c:v>
                </c:pt>
                <c:pt idx="504">
                  <c:v>35.571415645592857</c:v>
                </c:pt>
                <c:pt idx="505">
                  <c:v>35.672422978177998</c:v>
                </c:pt>
                <c:pt idx="506">
                  <c:v>35.790264866193958</c:v>
                </c:pt>
                <c:pt idx="507">
                  <c:v>35.891272198779099</c:v>
                </c:pt>
                <c:pt idx="508">
                  <c:v>35.992279531364218</c:v>
                </c:pt>
              </c:numCache>
            </c:numRef>
          </c:xVal>
          <c:yVal>
            <c:numRef>
              <c:f>Sheet1!$B$2:$B$585</c:f>
              <c:numCache>
                <c:formatCode>General</c:formatCode>
                <c:ptCount val="584"/>
                <c:pt idx="0">
                  <c:v>1.0805762518798E-3</c:v>
                </c:pt>
                <c:pt idx="1">
                  <c:v>7.3335530137387799E-4</c:v>
                </c:pt>
                <c:pt idx="2">
                  <c:v>4.5789308210258999E-4</c:v>
                </c:pt>
                <c:pt idx="3">
                  <c:v>1.8995323266606301E-4</c:v>
                </c:pt>
                <c:pt idx="4">
                  <c:v>-8.25972474132983E-4</c:v>
                </c:pt>
                <c:pt idx="5">
                  <c:v>-1.4884814548591901E-3</c:v>
                </c:pt>
                <c:pt idx="6">
                  <c:v>-1.9369683212256501E-3</c:v>
                </c:pt>
                <c:pt idx="7">
                  <c:v>-2.5275249503538301E-3</c:v>
                </c:pt>
                <c:pt idx="8">
                  <c:v>-2.9601167565989198E-3</c:v>
                </c:pt>
                <c:pt idx="9">
                  <c:v>-3.19436238195391E-3</c:v>
                </c:pt>
                <c:pt idx="10">
                  <c:v>-3.2885996385191201E-3</c:v>
                </c:pt>
                <c:pt idx="11">
                  <c:v>-3.5676417805502198E-3</c:v>
                </c:pt>
                <c:pt idx="12">
                  <c:v>-3.9425008154226398E-3</c:v>
                </c:pt>
                <c:pt idx="13">
                  <c:v>-4.2417621125822504E-3</c:v>
                </c:pt>
                <c:pt idx="14">
                  <c:v>-4.5892760198735097E-3</c:v>
                </c:pt>
                <c:pt idx="15">
                  <c:v>-4.9851037312093104E-3</c:v>
                </c:pt>
                <c:pt idx="16">
                  <c:v>-4.7386698048605203E-3</c:v>
                </c:pt>
                <c:pt idx="17">
                  <c:v>-4.5618256633622898E-3</c:v>
                </c:pt>
                <c:pt idx="18">
                  <c:v>-4.5603669656741003E-3</c:v>
                </c:pt>
                <c:pt idx="19">
                  <c:v>-4.9487770610040704E-3</c:v>
                </c:pt>
                <c:pt idx="20">
                  <c:v>-5.3132526324411898E-3</c:v>
                </c:pt>
                <c:pt idx="21">
                  <c:v>-5.1885153064327796E-3</c:v>
                </c:pt>
                <c:pt idx="22">
                  <c:v>-4.2942590856474101E-3</c:v>
                </c:pt>
                <c:pt idx="23">
                  <c:v>-4.1597649941841897E-3</c:v>
                </c:pt>
                <c:pt idx="24">
                  <c:v>-3.7244417292787899E-3</c:v>
                </c:pt>
                <c:pt idx="25">
                  <c:v>-3.4132089600772599E-3</c:v>
                </c:pt>
                <c:pt idx="26">
                  <c:v>-3.1856057976729899E-3</c:v>
                </c:pt>
                <c:pt idx="27">
                  <c:v>-2.6899480971847201E-3</c:v>
                </c:pt>
                <c:pt idx="28">
                  <c:v>-2.03680607174162E-3</c:v>
                </c:pt>
                <c:pt idx="29">
                  <c:v>-1.54173255679696E-3</c:v>
                </c:pt>
                <c:pt idx="30">
                  <c:v>-1.5263348532001499E-3</c:v>
                </c:pt>
                <c:pt idx="31">
                  <c:v>-2.01008879731883E-3</c:v>
                </c:pt>
                <c:pt idx="32">
                  <c:v>-2.49065767463314E-3</c:v>
                </c:pt>
                <c:pt idx="33">
                  <c:v>-3.3009187981700001E-3</c:v>
                </c:pt>
                <c:pt idx="34">
                  <c:v>-3.5265992781108699E-3</c:v>
                </c:pt>
                <c:pt idx="35">
                  <c:v>-3.65687773490258E-3</c:v>
                </c:pt>
                <c:pt idx="36">
                  <c:v>-3.8322860090513199E-3</c:v>
                </c:pt>
                <c:pt idx="37">
                  <c:v>-3.8355896279019001E-3</c:v>
                </c:pt>
                <c:pt idx="38">
                  <c:v>-3.4089285996330302E-3</c:v>
                </c:pt>
                <c:pt idx="39">
                  <c:v>-2.6439316273534101E-3</c:v>
                </c:pt>
                <c:pt idx="40">
                  <c:v>-1.8904398520835301E-3</c:v>
                </c:pt>
                <c:pt idx="41">
                  <c:v>-1.0902625604638401E-3</c:v>
                </c:pt>
                <c:pt idx="42">
                  <c:v>-3.3875024120020902E-4</c:v>
                </c:pt>
                <c:pt idx="43">
                  <c:v>3.39169648700977E-4</c:v>
                </c:pt>
                <c:pt idx="44">
                  <c:v>6.8331632888421804E-4</c:v>
                </c:pt>
                <c:pt idx="45">
                  <c:v>1.3406202545408999E-3</c:v>
                </c:pt>
                <c:pt idx="46">
                  <c:v>1.93749037919283E-3</c:v>
                </c:pt>
                <c:pt idx="47">
                  <c:v>2.4654511976822898E-3</c:v>
                </c:pt>
                <c:pt idx="48">
                  <c:v>2.86994604654552E-3</c:v>
                </c:pt>
                <c:pt idx="49">
                  <c:v>2.67960569527985E-3</c:v>
                </c:pt>
                <c:pt idx="50">
                  <c:v>2.3940049012401601E-3</c:v>
                </c:pt>
                <c:pt idx="51">
                  <c:v>2.5821872752216498E-3</c:v>
                </c:pt>
                <c:pt idx="52">
                  <c:v>3.2095350067645901E-3</c:v>
                </c:pt>
                <c:pt idx="53">
                  <c:v>3.9255923559182197E-3</c:v>
                </c:pt>
                <c:pt idx="54">
                  <c:v>4.17016397556535E-3</c:v>
                </c:pt>
                <c:pt idx="55">
                  <c:v>4.2129708471734303E-3</c:v>
                </c:pt>
                <c:pt idx="56">
                  <c:v>4.73008814038173E-3</c:v>
                </c:pt>
                <c:pt idx="57">
                  <c:v>5.2300012413817798E-3</c:v>
                </c:pt>
                <c:pt idx="58">
                  <c:v>5.79626680135232E-3</c:v>
                </c:pt>
                <c:pt idx="59">
                  <c:v>6.5463864078402203E-3</c:v>
                </c:pt>
                <c:pt idx="60">
                  <c:v>7.8313136144289204E-3</c:v>
                </c:pt>
                <c:pt idx="61">
                  <c:v>1.00285212407653E-2</c:v>
                </c:pt>
                <c:pt idx="62">
                  <c:v>1.0506587801576E-2</c:v>
                </c:pt>
                <c:pt idx="63">
                  <c:v>1.37435110607519E-2</c:v>
                </c:pt>
                <c:pt idx="64">
                  <c:v>1.51977793431455E-2</c:v>
                </c:pt>
                <c:pt idx="65">
                  <c:v>1.92240773535787E-2</c:v>
                </c:pt>
                <c:pt idx="66">
                  <c:v>2.0504047377057001E-2</c:v>
                </c:pt>
                <c:pt idx="67">
                  <c:v>2.4998377575164099E-2</c:v>
                </c:pt>
                <c:pt idx="68">
                  <c:v>2.8446200930105602E-2</c:v>
                </c:pt>
                <c:pt idx="69">
                  <c:v>3.03177684622357E-2</c:v>
                </c:pt>
                <c:pt idx="70">
                  <c:v>3.4369650865006998E-2</c:v>
                </c:pt>
                <c:pt idx="71">
                  <c:v>3.8800612503066802E-2</c:v>
                </c:pt>
                <c:pt idx="72">
                  <c:v>4.1144723177202601E-2</c:v>
                </c:pt>
                <c:pt idx="73">
                  <c:v>4.3574830926513999E-2</c:v>
                </c:pt>
                <c:pt idx="74">
                  <c:v>4.8758248819068997E-2</c:v>
                </c:pt>
                <c:pt idx="75">
                  <c:v>5.4398406137178203E-2</c:v>
                </c:pt>
                <c:pt idx="76">
                  <c:v>5.7419687393284499E-2</c:v>
                </c:pt>
                <c:pt idx="77">
                  <c:v>6.3947694394540594E-2</c:v>
                </c:pt>
                <c:pt idx="78">
                  <c:v>6.7439864705504102E-2</c:v>
                </c:pt>
                <c:pt idx="79">
                  <c:v>7.1089023984902994E-2</c:v>
                </c:pt>
                <c:pt idx="80">
                  <c:v>7.8836083886862807E-2</c:v>
                </c:pt>
                <c:pt idx="81">
                  <c:v>8.2904996714627505E-2</c:v>
                </c:pt>
                <c:pt idx="82">
                  <c:v>8.7115082205130506E-2</c:v>
                </c:pt>
                <c:pt idx="83">
                  <c:v>9.1451120066799202E-2</c:v>
                </c:pt>
                <c:pt idx="84">
                  <c:v>9.5904747363016504E-2</c:v>
                </c:pt>
                <c:pt idx="85">
                  <c:v>0.10048803871265199</c:v>
                </c:pt>
                <c:pt idx="86">
                  <c:v>0.10521912985399499</c:v>
                </c:pt>
                <c:pt idx="87">
                  <c:v>0.110104984151716</c:v>
                </c:pt>
                <c:pt idx="88">
                  <c:v>0.115124243674531</c:v>
                </c:pt>
                <c:pt idx="89">
                  <c:v>0.120255930548108</c:v>
                </c:pt>
                <c:pt idx="90">
                  <c:v>0.12549790745172701</c:v>
                </c:pt>
                <c:pt idx="91">
                  <c:v>0.130846549866064</c:v>
                </c:pt>
                <c:pt idx="92">
                  <c:v>0.136279229642389</c:v>
                </c:pt>
                <c:pt idx="93">
                  <c:v>0.14177937311665501</c:v>
                </c:pt>
                <c:pt idx="94">
                  <c:v>0.147366196642358</c:v>
                </c:pt>
                <c:pt idx="95">
                  <c:v>0.153051976863749</c:v>
                </c:pt>
                <c:pt idx="96">
                  <c:v>0.158858249382997</c:v>
                </c:pt>
                <c:pt idx="97">
                  <c:v>0.16476673752430099</c:v>
                </c:pt>
                <c:pt idx="98">
                  <c:v>0.170750902341749</c:v>
                </c:pt>
                <c:pt idx="99">
                  <c:v>0.176815278952062</c:v>
                </c:pt>
                <c:pt idx="100">
                  <c:v>0.18298112615110401</c:v>
                </c:pt>
                <c:pt idx="101">
                  <c:v>0.189241792634436</c:v>
                </c:pt>
                <c:pt idx="102">
                  <c:v>0.195598424424926</c:v>
                </c:pt>
                <c:pt idx="103">
                  <c:v>0.20204779616026999</c:v>
                </c:pt>
                <c:pt idx="104">
                  <c:v>0.20857063137124701</c:v>
                </c:pt>
                <c:pt idx="105">
                  <c:v>0.21517358579635101</c:v>
                </c:pt>
                <c:pt idx="106">
                  <c:v>0.22188656209407101</c:v>
                </c:pt>
                <c:pt idx="107">
                  <c:v>0.228726911824643</c:v>
                </c:pt>
                <c:pt idx="108">
                  <c:v>0.23567420512925799</c:v>
                </c:pt>
                <c:pt idx="109">
                  <c:v>0.24270847652834501</c:v>
                </c:pt>
                <c:pt idx="110">
                  <c:v>0.24981489554860101</c:v>
                </c:pt>
                <c:pt idx="111">
                  <c:v>0.25698045079713699</c:v>
                </c:pt>
                <c:pt idx="112">
                  <c:v>0.26420615745140302</c:v>
                </c:pt>
                <c:pt idx="113">
                  <c:v>0.27151243518664703</c:v>
                </c:pt>
                <c:pt idx="114">
                  <c:v>0.27890310833003301</c:v>
                </c:pt>
                <c:pt idx="115">
                  <c:v>0.286386205806551</c:v>
                </c:pt>
                <c:pt idx="116">
                  <c:v>0.29397385998930298</c:v>
                </c:pt>
                <c:pt idx="117">
                  <c:v>0.30166978990702298</c:v>
                </c:pt>
                <c:pt idx="118">
                  <c:v>0.30946442538298302</c:v>
                </c:pt>
                <c:pt idx="119">
                  <c:v>0.317354250478394</c:v>
                </c:pt>
                <c:pt idx="120">
                  <c:v>0.32535010521285002</c:v>
                </c:pt>
                <c:pt idx="121">
                  <c:v>0.33346107609043402</c:v>
                </c:pt>
                <c:pt idx="122">
                  <c:v>0.34167922941610201</c:v>
                </c:pt>
                <c:pt idx="123">
                  <c:v>0.34998299082239398</c:v>
                </c:pt>
                <c:pt idx="124">
                  <c:v>0.35837185979340203</c:v>
                </c:pt>
                <c:pt idx="125">
                  <c:v>0.36687201395986502</c:v>
                </c:pt>
                <c:pt idx="126">
                  <c:v>0.37549451564967001</c:v>
                </c:pt>
                <c:pt idx="127">
                  <c:v>0.38421768193394601</c:v>
                </c:pt>
                <c:pt idx="128">
                  <c:v>0.39302014227591098</c:v>
                </c:pt>
                <c:pt idx="129">
                  <c:v>0.40190122990692301</c:v>
                </c:pt>
                <c:pt idx="130">
                  <c:v>0.41085970256764698</c:v>
                </c:pt>
                <c:pt idx="131">
                  <c:v>0.41990305646843901</c:v>
                </c:pt>
                <c:pt idx="132">
                  <c:v>0.42902193478513201</c:v>
                </c:pt>
                <c:pt idx="133">
                  <c:v>0.43821664897562701</c:v>
                </c:pt>
                <c:pt idx="134">
                  <c:v>0.447504689119953</c:v>
                </c:pt>
                <c:pt idx="135">
                  <c:v>0.45687875073904</c:v>
                </c:pt>
                <c:pt idx="136">
                  <c:v>0.46633549083234299</c:v>
                </c:pt>
                <c:pt idx="137">
                  <c:v>0.47588272670738702</c:v>
                </c:pt>
                <c:pt idx="138">
                  <c:v>0.48552048293475097</c:v>
                </c:pt>
                <c:pt idx="139">
                  <c:v>0.49526184545924301</c:v>
                </c:pt>
                <c:pt idx="140">
                  <c:v>0.50507782515059196</c:v>
                </c:pt>
                <c:pt idx="141">
                  <c:v>0.51494273659607104</c:v>
                </c:pt>
                <c:pt idx="142">
                  <c:v>0.52485026030341997</c:v>
                </c:pt>
                <c:pt idx="143">
                  <c:v>0.53481567729980894</c:v>
                </c:pt>
                <c:pt idx="144">
                  <c:v>0.54483461662910804</c:v>
                </c:pt>
                <c:pt idx="145">
                  <c:v>0.554871952585134</c:v>
                </c:pt>
                <c:pt idx="146">
                  <c:v>0.56490551973916203</c:v>
                </c:pt>
                <c:pt idx="147">
                  <c:v>0.57497412191059705</c:v>
                </c:pt>
                <c:pt idx="148">
                  <c:v>0.58509522449648899</c:v>
                </c:pt>
                <c:pt idx="149">
                  <c:v>0.59524034811417204</c:v>
                </c:pt>
                <c:pt idx="150">
                  <c:v>0.605406958958015</c:v>
                </c:pt>
                <c:pt idx="151">
                  <c:v>0.61559267060502099</c:v>
                </c:pt>
                <c:pt idx="152">
                  <c:v>0.625793554726922</c:v>
                </c:pt>
                <c:pt idx="153">
                  <c:v>0.635987845655275</c:v>
                </c:pt>
                <c:pt idx="154">
                  <c:v>0.64616391899348302</c:v>
                </c:pt>
                <c:pt idx="155">
                  <c:v>0.65629799381156895</c:v>
                </c:pt>
                <c:pt idx="156">
                  <c:v>0.66636579948285002</c:v>
                </c:pt>
                <c:pt idx="157">
                  <c:v>0.67636976568391205</c:v>
                </c:pt>
                <c:pt idx="158">
                  <c:v>0.68631441056232301</c:v>
                </c:pt>
                <c:pt idx="159">
                  <c:v>0.69618689462939298</c:v>
                </c:pt>
                <c:pt idx="160">
                  <c:v>0.70598694648349503</c:v>
                </c:pt>
                <c:pt idx="161">
                  <c:v>0.71571789310149103</c:v>
                </c:pt>
                <c:pt idx="162">
                  <c:v>0.72538359193837598</c:v>
                </c:pt>
                <c:pt idx="163">
                  <c:v>0.73497129776311998</c:v>
                </c:pt>
                <c:pt idx="164">
                  <c:v>0.74447468818900397</c:v>
                </c:pt>
                <c:pt idx="165">
                  <c:v>0.75388178051291899</c:v>
                </c:pt>
                <c:pt idx="166">
                  <c:v>0.76320512304115296</c:v>
                </c:pt>
                <c:pt idx="167">
                  <c:v>0.77244792702380405</c:v>
                </c:pt>
                <c:pt idx="168">
                  <c:v>0.781599076771338</c:v>
                </c:pt>
                <c:pt idx="169">
                  <c:v>0.79065134944790405</c:v>
                </c:pt>
                <c:pt idx="170">
                  <c:v>0.79958590632609805</c:v>
                </c:pt>
                <c:pt idx="171">
                  <c:v>0.80837581760965205</c:v>
                </c:pt>
                <c:pt idx="172">
                  <c:v>0.81698743362992698</c:v>
                </c:pt>
                <c:pt idx="173">
                  <c:v>0.825436851467368</c:v>
                </c:pt>
                <c:pt idx="174">
                  <c:v>0.83375627119620399</c:v>
                </c:pt>
                <c:pt idx="175">
                  <c:v>0.84192604416624806</c:v>
                </c:pt>
                <c:pt idx="176">
                  <c:v>0.84992267659383802</c:v>
                </c:pt>
                <c:pt idx="177">
                  <c:v>0.85774945452778195</c:v>
                </c:pt>
                <c:pt idx="178">
                  <c:v>0.86540995559122802</c:v>
                </c:pt>
                <c:pt idx="179">
                  <c:v>0.87291546197501302</c:v>
                </c:pt>
                <c:pt idx="180">
                  <c:v>0.88024591390247198</c:v>
                </c:pt>
                <c:pt idx="181">
                  <c:v>0.887382434690829</c:v>
                </c:pt>
                <c:pt idx="182">
                  <c:v>0.89433481456625397</c:v>
                </c:pt>
                <c:pt idx="183">
                  <c:v>0.90109899201995702</c:v>
                </c:pt>
                <c:pt idx="184">
                  <c:v>0.90764322980467704</c:v>
                </c:pt>
                <c:pt idx="185">
                  <c:v>0.91396559316666204</c:v>
                </c:pt>
                <c:pt idx="186">
                  <c:v>0.92008625062319105</c:v>
                </c:pt>
                <c:pt idx="187">
                  <c:v>0.925993992767292</c:v>
                </c:pt>
                <c:pt idx="188">
                  <c:v>0.93166007782601001</c:v>
                </c:pt>
                <c:pt idx="189">
                  <c:v>0.93707774992534298</c:v>
                </c:pt>
                <c:pt idx="190">
                  <c:v>0.94226602570932305</c:v>
                </c:pt>
                <c:pt idx="191">
                  <c:v>0.94724009856423597</c:v>
                </c:pt>
                <c:pt idx="192">
                  <c:v>0.95199194471050697</c:v>
                </c:pt>
                <c:pt idx="193">
                  <c:v>0.95651509201146601</c:v>
                </c:pt>
                <c:pt idx="194">
                  <c:v>0.96081704420616099</c:v>
                </c:pt>
                <c:pt idx="195">
                  <c:v>0.96490724628573299</c:v>
                </c:pt>
                <c:pt idx="196">
                  <c:v>0.96880633804011396</c:v>
                </c:pt>
                <c:pt idx="197">
                  <c:v>0.97250754232802905</c:v>
                </c:pt>
                <c:pt idx="198">
                  <c:v>0.97599356182562103</c:v>
                </c:pt>
                <c:pt idx="199">
                  <c:v>0.97925634474098</c:v>
                </c:pt>
                <c:pt idx="200">
                  <c:v>0.98512099002002695</c:v>
                </c:pt>
                <c:pt idx="201">
                  <c:v>0.98771571065930497</c:v>
                </c:pt>
                <c:pt idx="202">
                  <c:v>0.990071884015709</c:v>
                </c:pt>
                <c:pt idx="203">
                  <c:v>0.99213865223008302</c:v>
                </c:pt>
                <c:pt idx="204">
                  <c:v>0.99674575800926801</c:v>
                </c:pt>
                <c:pt idx="205">
                  <c:v>0.99871383958132098</c:v>
                </c:pt>
                <c:pt idx="206">
                  <c:v>0.99929288683364503</c:v>
                </c:pt>
                <c:pt idx="207">
                  <c:v>0.99525827322399196</c:v>
                </c:pt>
                <c:pt idx="208">
                  <c:v>0.99210388744715605</c:v>
                </c:pt>
                <c:pt idx="209">
                  <c:v>0.99025977332790704</c:v>
                </c:pt>
                <c:pt idx="210">
                  <c:v>0.986011842578841</c:v>
                </c:pt>
                <c:pt idx="211">
                  <c:v>0.98099098385009598</c:v>
                </c:pt>
                <c:pt idx="212">
                  <c:v>0.97532672740942905</c:v>
                </c:pt>
                <c:pt idx="213">
                  <c:v>0.97225033311317999</c:v>
                </c:pt>
                <c:pt idx="214">
                  <c:v>0.96564029583670397</c:v>
                </c:pt>
                <c:pt idx="215">
                  <c:v>0.96210683500985705</c:v>
                </c:pt>
                <c:pt idx="216">
                  <c:v>0.95841465965181805</c:v>
                </c:pt>
                <c:pt idx="217">
                  <c:v>0.95460015530092601</c:v>
                </c:pt>
                <c:pt idx="218">
                  <c:v>0.95068354383091902</c:v>
                </c:pt>
                <c:pt idx="219">
                  <c:v>0.94668490838813901</c:v>
                </c:pt>
                <c:pt idx="220">
                  <c:v>0.94264155186352405</c:v>
                </c:pt>
                <c:pt idx="221">
                  <c:v>0.93857297141884799</c:v>
                </c:pt>
                <c:pt idx="222">
                  <c:v>0.93449426102642297</c:v>
                </c:pt>
                <c:pt idx="223">
                  <c:v>0.93040104729568296</c:v>
                </c:pt>
                <c:pt idx="224">
                  <c:v>0.92214439167009998</c:v>
                </c:pt>
                <c:pt idx="225">
                  <c:v>0.91799333036169595</c:v>
                </c:pt>
                <c:pt idx="226">
                  <c:v>0.91383320664065204</c:v>
                </c:pt>
                <c:pt idx="227">
                  <c:v>0.90965825015461799</c:v>
                </c:pt>
                <c:pt idx="228">
                  <c:v>0.90548088571248697</c:v>
                </c:pt>
                <c:pt idx="229">
                  <c:v>0.90130837973608602</c:v>
                </c:pt>
                <c:pt idx="230">
                  <c:v>0.89713046950640496</c:v>
                </c:pt>
                <c:pt idx="231">
                  <c:v>0.89296025070985197</c:v>
                </c:pt>
                <c:pt idx="232">
                  <c:v>0.88469660295010599</c:v>
                </c:pt>
                <c:pt idx="233">
                  <c:v>0.88061723905767897</c:v>
                </c:pt>
                <c:pt idx="234">
                  <c:v>0.87656794413201</c:v>
                </c:pt>
                <c:pt idx="235">
                  <c:v>0.87255310540361297</c:v>
                </c:pt>
                <c:pt idx="236">
                  <c:v>0.86855235654280905</c:v>
                </c:pt>
                <c:pt idx="237">
                  <c:v>0.86457766049594098</c:v>
                </c:pt>
                <c:pt idx="238">
                  <c:v>0.85679351409089799</c:v>
                </c:pt>
                <c:pt idx="239">
                  <c:v>0.85297058195972297</c:v>
                </c:pt>
                <c:pt idx="240">
                  <c:v>0.84919864028540304</c:v>
                </c:pt>
                <c:pt idx="241">
                  <c:v>0.84547605528221403</c:v>
                </c:pt>
                <c:pt idx="242">
                  <c:v>0.83816725209251297</c:v>
                </c:pt>
                <c:pt idx="243">
                  <c:v>0.83455472596300295</c:v>
                </c:pt>
                <c:pt idx="244">
                  <c:v>0.83094322588451497</c:v>
                </c:pt>
                <c:pt idx="245">
                  <c:v>0.82377252728428996</c:v>
                </c:pt>
                <c:pt idx="246">
                  <c:v>0.82023320670967703</c:v>
                </c:pt>
                <c:pt idx="247">
                  <c:v>0.81672711221117</c:v>
                </c:pt>
                <c:pt idx="248">
                  <c:v>0.80979202801385997</c:v>
                </c:pt>
                <c:pt idx="249">
                  <c:v>0.80633674419163504</c:v>
                </c:pt>
                <c:pt idx="250">
                  <c:v>0.80287395287229801</c:v>
                </c:pt>
                <c:pt idx="251">
                  <c:v>0.79588502846647802</c:v>
                </c:pt>
                <c:pt idx="252">
                  <c:v>0.79236699894963702</c:v>
                </c:pt>
                <c:pt idx="253">
                  <c:v>0.78883185014259904</c:v>
                </c:pt>
                <c:pt idx="254">
                  <c:v>0.78166471260275605</c:v>
                </c:pt>
                <c:pt idx="255">
                  <c:v>0.77803401385645599</c:v>
                </c:pt>
                <c:pt idx="256">
                  <c:v>0.77438164346054394</c:v>
                </c:pt>
                <c:pt idx="257">
                  <c:v>0.77070000466964905</c:v>
                </c:pt>
                <c:pt idx="258">
                  <c:v>0.76696789856342296</c:v>
                </c:pt>
                <c:pt idx="259">
                  <c:v>0.76320540752096799</c:v>
                </c:pt>
                <c:pt idx="260">
                  <c:v>0.759435736917346</c:v>
                </c:pt>
                <c:pt idx="261">
                  <c:v>0.755653964580141</c:v>
                </c:pt>
                <c:pt idx="262">
                  <c:v>0.75183597103836097</c:v>
                </c:pt>
                <c:pt idx="263">
                  <c:v>0.74400739781295799</c:v>
                </c:pt>
                <c:pt idx="264">
                  <c:v>0.74001002904317303</c:v>
                </c:pt>
                <c:pt idx="265">
                  <c:v>0.73596957284985498</c:v>
                </c:pt>
                <c:pt idx="266">
                  <c:v>0.73190327576354197</c:v>
                </c:pt>
                <c:pt idx="267">
                  <c:v>0.72781624185600502</c:v>
                </c:pt>
                <c:pt idx="268">
                  <c:v>0.72370027406624704</c:v>
                </c:pt>
                <c:pt idx="269">
                  <c:v>0.71954519801911099</c:v>
                </c:pt>
                <c:pt idx="270">
                  <c:v>0.71534537739697801</c:v>
                </c:pt>
                <c:pt idx="271">
                  <c:v>0.711118247251048</c:v>
                </c:pt>
                <c:pt idx="272">
                  <c:v>0.70685961419372001</c:v>
                </c:pt>
                <c:pt idx="273">
                  <c:v>0.70254490675409798</c:v>
                </c:pt>
                <c:pt idx="274">
                  <c:v>0.69816779303919796</c:v>
                </c:pt>
                <c:pt idx="275">
                  <c:v>0.69374335303001899</c:v>
                </c:pt>
                <c:pt idx="276">
                  <c:v>0.68927248882915604</c:v>
                </c:pt>
                <c:pt idx="277">
                  <c:v>0.68475154292729901</c:v>
                </c:pt>
                <c:pt idx="278">
                  <c:v>0.68018327787362298</c:v>
                </c:pt>
                <c:pt idx="279">
                  <c:v>0.67556997063025004</c:v>
                </c:pt>
                <c:pt idx="280">
                  <c:v>0.67090035051161001</c:v>
                </c:pt>
                <c:pt idx="281">
                  <c:v>0.66617071988370202</c:v>
                </c:pt>
                <c:pt idx="282">
                  <c:v>0.66140442634059005</c:v>
                </c:pt>
                <c:pt idx="283">
                  <c:v>0.65661028113501696</c:v>
                </c:pt>
                <c:pt idx="284">
                  <c:v>0.65178614396724099</c:v>
                </c:pt>
                <c:pt idx="285">
                  <c:v>0.64691578930832505</c:v>
                </c:pt>
                <c:pt idx="286">
                  <c:v>0.64198350430574502</c:v>
                </c:pt>
                <c:pt idx="287">
                  <c:v>0.63700715307570199</c:v>
                </c:pt>
                <c:pt idx="288">
                  <c:v>0.63200743770861001</c:v>
                </c:pt>
                <c:pt idx="289">
                  <c:v>0.62699495272635097</c:v>
                </c:pt>
                <c:pt idx="290">
                  <c:v>0.62198001507302902</c:v>
                </c:pt>
                <c:pt idx="291">
                  <c:v>0.61694044561728301</c:v>
                </c:pt>
                <c:pt idx="292">
                  <c:v>0.61186199178382095</c:v>
                </c:pt>
                <c:pt idx="293">
                  <c:v>0.60675400081067099</c:v>
                </c:pt>
                <c:pt idx="294">
                  <c:v>0.60160207805924604</c:v>
                </c:pt>
                <c:pt idx="295">
                  <c:v>0.59638866716243399</c:v>
                </c:pt>
                <c:pt idx="296">
                  <c:v>0.59113241615547096</c:v>
                </c:pt>
                <c:pt idx="297">
                  <c:v>0.58585249069946699</c:v>
                </c:pt>
                <c:pt idx="298">
                  <c:v>0.58055536840581301</c:v>
                </c:pt>
                <c:pt idx="299">
                  <c:v>0.57523988133104198</c:v>
                </c:pt>
                <c:pt idx="300">
                  <c:v>0.56991925357664397</c:v>
                </c:pt>
                <c:pt idx="301">
                  <c:v>0.56460637469408004</c:v>
                </c:pt>
                <c:pt idx="302">
                  <c:v>0.55928593697102802</c:v>
                </c:pt>
                <c:pt idx="303">
                  <c:v>0.55396386983143597</c:v>
                </c:pt>
                <c:pt idx="304">
                  <c:v>0.54865483344057497</c:v>
                </c:pt>
                <c:pt idx="305">
                  <c:v>0.54334790595098503</c:v>
                </c:pt>
                <c:pt idx="306">
                  <c:v>0.53803076564866503</c:v>
                </c:pt>
                <c:pt idx="307">
                  <c:v>0.532710545631078</c:v>
                </c:pt>
                <c:pt idx="308">
                  <c:v>0.52740329228538596</c:v>
                </c:pt>
                <c:pt idx="309">
                  <c:v>0.52210103419104104</c:v>
                </c:pt>
                <c:pt idx="310">
                  <c:v>0.51678532140529798</c:v>
                </c:pt>
                <c:pt idx="311">
                  <c:v>0.511471957607042</c:v>
                </c:pt>
                <c:pt idx="312">
                  <c:v>0.50616995100185402</c:v>
                </c:pt>
                <c:pt idx="313">
                  <c:v>0.50086485853060003</c:v>
                </c:pt>
                <c:pt idx="314">
                  <c:v>0.49557369908709598</c:v>
                </c:pt>
                <c:pt idx="315">
                  <c:v>0.49029890503295498</c:v>
                </c:pt>
                <c:pt idx="316">
                  <c:v>0.48503113767410699</c:v>
                </c:pt>
                <c:pt idx="317">
                  <c:v>0.47977699481198599</c:v>
                </c:pt>
                <c:pt idx="318">
                  <c:v>0.47453781363653103</c:v>
                </c:pt>
                <c:pt idx="319">
                  <c:v>0.46930179147580497</c:v>
                </c:pt>
                <c:pt idx="320">
                  <c:v>0.46405636875416001</c:v>
                </c:pt>
                <c:pt idx="321">
                  <c:v>0.45879068622318903</c:v>
                </c:pt>
                <c:pt idx="322">
                  <c:v>0.45349270816902199</c:v>
                </c:pt>
                <c:pt idx="323">
                  <c:v>0.44815712340913799</c:v>
                </c:pt>
                <c:pt idx="324">
                  <c:v>0.44279537142465297</c:v>
                </c:pt>
                <c:pt idx="325">
                  <c:v>0.43744309148997002</c:v>
                </c:pt>
                <c:pt idx="326">
                  <c:v>0.43210832726480197</c:v>
                </c:pt>
                <c:pt idx="327">
                  <c:v>0.42676136355076799</c:v>
                </c:pt>
                <c:pt idx="328">
                  <c:v>0.42144475997167902</c:v>
                </c:pt>
                <c:pt idx="329">
                  <c:v>0.41617332029326398</c:v>
                </c:pt>
                <c:pt idx="330">
                  <c:v>0.41093174090984802</c:v>
                </c:pt>
                <c:pt idx="331">
                  <c:v>0.40571284443764699</c:v>
                </c:pt>
                <c:pt idx="332">
                  <c:v>0.40050851980797197</c:v>
                </c:pt>
                <c:pt idx="333">
                  <c:v>0.39533060515867202</c:v>
                </c:pt>
                <c:pt idx="334">
                  <c:v>0.390209673417384</c:v>
                </c:pt>
                <c:pt idx="335">
                  <c:v>0.38515398505612702</c:v>
                </c:pt>
                <c:pt idx="336">
                  <c:v>0.38013909894109599</c:v>
                </c:pt>
                <c:pt idx="337">
                  <c:v>0.375169652231649</c:v>
                </c:pt>
                <c:pt idx="338">
                  <c:v>0.37024326777517902</c:v>
                </c:pt>
                <c:pt idx="339">
                  <c:v>0.36534506078461298</c:v>
                </c:pt>
                <c:pt idx="340">
                  <c:v>0.36048651555135502</c:v>
                </c:pt>
                <c:pt idx="341">
                  <c:v>0.35569418872284703</c:v>
                </c:pt>
                <c:pt idx="342">
                  <c:v>0.35095846638121603</c:v>
                </c:pt>
                <c:pt idx="343">
                  <c:v>0.34625198543521601</c:v>
                </c:pt>
                <c:pt idx="344">
                  <c:v>0.34156622293267402</c:v>
                </c:pt>
                <c:pt idx="345">
                  <c:v>0.33691886754913702</c:v>
                </c:pt>
                <c:pt idx="346">
                  <c:v>0.33231027895021498</c:v>
                </c:pt>
                <c:pt idx="347">
                  <c:v>0.32773884903237699</c:v>
                </c:pt>
                <c:pt idx="348">
                  <c:v>0.32323112220433298</c:v>
                </c:pt>
                <c:pt idx="349">
                  <c:v>0.31878563045373298</c:v>
                </c:pt>
                <c:pt idx="350">
                  <c:v>0.31436968362992801</c:v>
                </c:pt>
                <c:pt idx="351">
                  <c:v>0.30996553021428003</c:v>
                </c:pt>
                <c:pt idx="352">
                  <c:v>0.30557120584955999</c:v>
                </c:pt>
                <c:pt idx="353">
                  <c:v>0.29682557943360199</c:v>
                </c:pt>
                <c:pt idx="354">
                  <c:v>0.29251069983307199</c:v>
                </c:pt>
                <c:pt idx="355">
                  <c:v>0.28824091187510198</c:v>
                </c:pt>
                <c:pt idx="356">
                  <c:v>0.28399977520940101</c:v>
                </c:pt>
                <c:pt idx="357">
                  <c:v>0.279786225104182</c:v>
                </c:pt>
                <c:pt idx="358">
                  <c:v>0.27560377795371299</c:v>
                </c:pt>
                <c:pt idx="359">
                  <c:v>0.271452554703694</c:v>
                </c:pt>
                <c:pt idx="360">
                  <c:v>0.26733572981470799</c:v>
                </c:pt>
                <c:pt idx="361">
                  <c:v>0.26326469693260901</c:v>
                </c:pt>
                <c:pt idx="362">
                  <c:v>0.25526617604324903</c:v>
                </c:pt>
                <c:pt idx="363">
                  <c:v>0.25135490719918702</c:v>
                </c:pt>
                <c:pt idx="364">
                  <c:v>0.24752789568580799</c:v>
                </c:pt>
                <c:pt idx="365">
                  <c:v>0.24379270401085601</c:v>
                </c:pt>
                <c:pt idx="366">
                  <c:v>0.23652407330401701</c:v>
                </c:pt>
                <c:pt idx="367">
                  <c:v>0.23298383727109701</c:v>
                </c:pt>
                <c:pt idx="368">
                  <c:v>0.22949885178842999</c:v>
                </c:pt>
                <c:pt idx="369">
                  <c:v>0.222677642052689</c:v>
                </c:pt>
                <c:pt idx="370">
                  <c:v>0.21932698659330399</c:v>
                </c:pt>
                <c:pt idx="371">
                  <c:v>0.21600933375283099</c:v>
                </c:pt>
                <c:pt idx="372">
                  <c:v>0.20944037044129701</c:v>
                </c:pt>
                <c:pt idx="373">
                  <c:v>0.20616432198103099</c:v>
                </c:pt>
                <c:pt idx="374">
                  <c:v>0.199710129850421</c:v>
                </c:pt>
                <c:pt idx="375">
                  <c:v>0.19656483842497099</c:v>
                </c:pt>
                <c:pt idx="376">
                  <c:v>0.19043508862253899</c:v>
                </c:pt>
                <c:pt idx="377">
                  <c:v>0.18742300859591299</c:v>
                </c:pt>
                <c:pt idx="378">
                  <c:v>0.181456943090895</c:v>
                </c:pt>
                <c:pt idx="379">
                  <c:v>0.17853143591117099</c:v>
                </c:pt>
                <c:pt idx="380">
                  <c:v>0.172883741896699</c:v>
                </c:pt>
                <c:pt idx="381">
                  <c:v>0.16740723785175099</c:v>
                </c:pt>
                <c:pt idx="382">
                  <c:v>0.16473441008254799</c:v>
                </c:pt>
                <c:pt idx="383">
                  <c:v>0.159588816024512</c:v>
                </c:pt>
                <c:pt idx="384">
                  <c:v>0.154736533380499</c:v>
                </c:pt>
                <c:pt idx="385">
                  <c:v>0.150076241848595</c:v>
                </c:pt>
                <c:pt idx="386">
                  <c:v>0.145605785909456</c:v>
                </c:pt>
                <c:pt idx="387">
                  <c:v>0.141281987759309</c:v>
                </c:pt>
                <c:pt idx="388">
                  <c:v>0.13699565484618501</c:v>
                </c:pt>
                <c:pt idx="389">
                  <c:v>0.13486946855982501</c:v>
                </c:pt>
                <c:pt idx="390">
                  <c:v>0.13067528803384301</c:v>
                </c:pt>
                <c:pt idx="391">
                  <c:v>0.126659118966855</c:v>
                </c:pt>
                <c:pt idx="392">
                  <c:v>0.12469732389015301</c:v>
                </c:pt>
                <c:pt idx="393">
                  <c:v>0.120866080316853</c:v>
                </c:pt>
                <c:pt idx="394">
                  <c:v>0.11718465501652101</c:v>
                </c:pt>
                <c:pt idx="395">
                  <c:v>0.113653252250355</c:v>
                </c:pt>
                <c:pt idx="396">
                  <c:v>0.111931257210971</c:v>
                </c:pt>
                <c:pt idx="397">
                  <c:v>0.10855345546591599</c:v>
                </c:pt>
                <c:pt idx="398">
                  <c:v>0.103627236962235</c:v>
                </c:pt>
                <c:pt idx="399">
                  <c:v>0.102041331374564</c:v>
                </c:pt>
                <c:pt idx="400">
                  <c:v>9.9033134050032307E-2</c:v>
                </c:pt>
                <c:pt idx="401">
                  <c:v>9.34447346960188E-2</c:v>
                </c:pt>
                <c:pt idx="402">
                  <c:v>8.9499457182143E-2</c:v>
                </c:pt>
                <c:pt idx="403">
                  <c:v>8.5622844326831704E-2</c:v>
                </c:pt>
                <c:pt idx="404">
                  <c:v>8.4324303802163006E-2</c:v>
                </c:pt>
                <c:pt idx="405">
                  <c:v>7.9320292799027206E-2</c:v>
                </c:pt>
                <c:pt idx="406">
                  <c:v>7.8111536930290604E-2</c:v>
                </c:pt>
                <c:pt idx="407">
                  <c:v>7.4714307670243701E-2</c:v>
                </c:pt>
                <c:pt idx="408">
                  <c:v>7.1761359378438805E-2</c:v>
                </c:pt>
                <c:pt idx="409">
                  <c:v>7.0841140549301601E-2</c:v>
                </c:pt>
                <c:pt idx="410">
                  <c:v>6.6310079422054205E-2</c:v>
                </c:pt>
                <c:pt idx="411">
                  <c:v>6.5366742129621402E-2</c:v>
                </c:pt>
                <c:pt idx="412">
                  <c:v>6.1514493833640403E-2</c:v>
                </c:pt>
                <c:pt idx="413">
                  <c:v>6.0559420347166902E-2</c:v>
                </c:pt>
                <c:pt idx="414">
                  <c:v>5.6381285082825298E-2</c:v>
                </c:pt>
                <c:pt idx="415">
                  <c:v>5.4922505700453199E-2</c:v>
                </c:pt>
                <c:pt idx="416">
                  <c:v>5.15679544023223E-2</c:v>
                </c:pt>
                <c:pt idx="417">
                  <c:v>5.0868585986672502E-2</c:v>
                </c:pt>
                <c:pt idx="418">
                  <c:v>4.7006627533308303E-2</c:v>
                </c:pt>
                <c:pt idx="419">
                  <c:v>4.3575948900496202E-2</c:v>
                </c:pt>
                <c:pt idx="420">
                  <c:v>4.2420736813954099E-2</c:v>
                </c:pt>
                <c:pt idx="421">
                  <c:v>4.0156502489924202E-2</c:v>
                </c:pt>
                <c:pt idx="422">
                  <c:v>3.7888456836696699E-2</c:v>
                </c:pt>
                <c:pt idx="423">
                  <c:v>3.7492142806860598E-2</c:v>
                </c:pt>
                <c:pt idx="424">
                  <c:v>3.5133007744496798E-2</c:v>
                </c:pt>
                <c:pt idx="425">
                  <c:v>3.3259836817716902E-2</c:v>
                </c:pt>
                <c:pt idx="426">
                  <c:v>3.1256664429332497E-2</c:v>
                </c:pt>
                <c:pt idx="427">
                  <c:v>2.9969355883084602E-2</c:v>
                </c:pt>
                <c:pt idx="428">
                  <c:v>2.8908887109376499E-2</c:v>
                </c:pt>
                <c:pt idx="429">
                  <c:v>2.86098530881886E-2</c:v>
                </c:pt>
                <c:pt idx="430">
                  <c:v>2.81374841301892E-2</c:v>
                </c:pt>
                <c:pt idx="431">
                  <c:v>2.7628858349808001E-2</c:v>
                </c:pt>
                <c:pt idx="432">
                  <c:v>2.70727298441912E-2</c:v>
                </c:pt>
                <c:pt idx="433">
                  <c:v>2.7179609843637601E-2</c:v>
                </c:pt>
                <c:pt idx="434">
                  <c:v>2.7339436325406301E-2</c:v>
                </c:pt>
                <c:pt idx="435">
                  <c:v>2.64634069920986E-2</c:v>
                </c:pt>
                <c:pt idx="436">
                  <c:v>2.49267028169417E-2</c:v>
                </c:pt>
                <c:pt idx="437">
                  <c:v>2.3977059896228399E-2</c:v>
                </c:pt>
                <c:pt idx="438">
                  <c:v>2.3855014859788901E-2</c:v>
                </c:pt>
                <c:pt idx="439">
                  <c:v>2.31891434387069E-2</c:v>
                </c:pt>
                <c:pt idx="440">
                  <c:v>2.2355215389301099E-2</c:v>
                </c:pt>
                <c:pt idx="441">
                  <c:v>2.2094545212602901E-2</c:v>
                </c:pt>
                <c:pt idx="442">
                  <c:v>2.21757558861604E-2</c:v>
                </c:pt>
                <c:pt idx="443">
                  <c:v>2.1511576701307399E-2</c:v>
                </c:pt>
                <c:pt idx="444">
                  <c:v>2.1275071928144498E-2</c:v>
                </c:pt>
                <c:pt idx="445">
                  <c:v>2.0895164323962601E-2</c:v>
                </c:pt>
                <c:pt idx="446">
                  <c:v>2.00066119390289E-2</c:v>
                </c:pt>
                <c:pt idx="447">
                  <c:v>1.9385994836017301E-2</c:v>
                </c:pt>
                <c:pt idx="448">
                  <c:v>1.9291720428871301E-2</c:v>
                </c:pt>
                <c:pt idx="449">
                  <c:v>1.9323444728717699E-2</c:v>
                </c:pt>
                <c:pt idx="450">
                  <c:v>1.9299784039961E-2</c:v>
                </c:pt>
                <c:pt idx="451">
                  <c:v>1.90388415186028E-2</c:v>
                </c:pt>
                <c:pt idx="452">
                  <c:v>1.8605557352293699E-2</c:v>
                </c:pt>
                <c:pt idx="453">
                  <c:v>1.8092442147913598E-2</c:v>
                </c:pt>
                <c:pt idx="454">
                  <c:v>1.7677844977450698E-2</c:v>
                </c:pt>
                <c:pt idx="455">
                  <c:v>1.7006241388089201E-2</c:v>
                </c:pt>
                <c:pt idx="456">
                  <c:v>1.63609199025114E-2</c:v>
                </c:pt>
                <c:pt idx="457">
                  <c:v>1.6053649856866699E-2</c:v>
                </c:pt>
                <c:pt idx="458">
                  <c:v>1.6587147176629399E-2</c:v>
                </c:pt>
                <c:pt idx="459">
                  <c:v>1.7156301469838601E-2</c:v>
                </c:pt>
                <c:pt idx="460">
                  <c:v>1.7755481240371698E-2</c:v>
                </c:pt>
                <c:pt idx="461">
                  <c:v>1.7937659730901001E-2</c:v>
                </c:pt>
                <c:pt idx="462">
                  <c:v>1.81684619635601E-2</c:v>
                </c:pt>
                <c:pt idx="463">
                  <c:v>1.8696964472263201E-2</c:v>
                </c:pt>
                <c:pt idx="464">
                  <c:v>1.9338792050904802E-2</c:v>
                </c:pt>
                <c:pt idx="465">
                  <c:v>1.9601327154116801E-2</c:v>
                </c:pt>
                <c:pt idx="466">
                  <c:v>1.95990870284307E-2</c:v>
                </c:pt>
                <c:pt idx="467">
                  <c:v>1.9167935062119001E-2</c:v>
                </c:pt>
                <c:pt idx="468">
                  <c:v>1.89724340700386E-2</c:v>
                </c:pt>
                <c:pt idx="469">
                  <c:v>1.7703334670163801E-2</c:v>
                </c:pt>
                <c:pt idx="470">
                  <c:v>1.6294001017101399E-2</c:v>
                </c:pt>
                <c:pt idx="471">
                  <c:v>1.5186531327768701E-2</c:v>
                </c:pt>
                <c:pt idx="472">
                  <c:v>1.4487132539748499E-2</c:v>
                </c:pt>
                <c:pt idx="473">
                  <c:v>1.42709369001687E-2</c:v>
                </c:pt>
                <c:pt idx="474">
                  <c:v>1.3799936391250199E-2</c:v>
                </c:pt>
                <c:pt idx="475">
                  <c:v>1.30329568148105E-2</c:v>
                </c:pt>
                <c:pt idx="476">
                  <c:v>1.31156850451483E-2</c:v>
                </c:pt>
                <c:pt idx="477">
                  <c:v>1.35877159769983E-2</c:v>
                </c:pt>
                <c:pt idx="478">
                  <c:v>1.3808397559193801E-2</c:v>
                </c:pt>
                <c:pt idx="479">
                  <c:v>1.3519693235899599E-2</c:v>
                </c:pt>
                <c:pt idx="480">
                  <c:v>1.287248830417E-2</c:v>
                </c:pt>
                <c:pt idx="481">
                  <c:v>1.2514678842534E-2</c:v>
                </c:pt>
                <c:pt idx="482">
                  <c:v>1.29858207130108E-2</c:v>
                </c:pt>
                <c:pt idx="483">
                  <c:v>1.3371082803487399E-2</c:v>
                </c:pt>
                <c:pt idx="484">
                  <c:v>1.32268491260821E-2</c:v>
                </c:pt>
                <c:pt idx="485">
                  <c:v>1.2643956059959501E-2</c:v>
                </c:pt>
                <c:pt idx="486">
                  <c:v>1.2017109506827699E-2</c:v>
                </c:pt>
                <c:pt idx="487">
                  <c:v>1.15481412391908E-2</c:v>
                </c:pt>
                <c:pt idx="488">
                  <c:v>1.12267706827236E-2</c:v>
                </c:pt>
                <c:pt idx="489">
                  <c:v>1.0303158263708799E-2</c:v>
                </c:pt>
                <c:pt idx="490">
                  <c:v>9.7973559733978092E-3</c:v>
                </c:pt>
                <c:pt idx="491">
                  <c:v>8.7796160683291501E-3</c:v>
                </c:pt>
                <c:pt idx="492">
                  <c:v>8.13486562904908E-3</c:v>
                </c:pt>
                <c:pt idx="493">
                  <c:v>8.7803173921422607E-3</c:v>
                </c:pt>
                <c:pt idx="494">
                  <c:v>9.9493095164216606E-3</c:v>
                </c:pt>
                <c:pt idx="495">
                  <c:v>1.04833190791702E-2</c:v>
                </c:pt>
                <c:pt idx="496">
                  <c:v>1.0606282665770799E-2</c:v>
                </c:pt>
                <c:pt idx="497">
                  <c:v>9.8154578113890893E-3</c:v>
                </c:pt>
                <c:pt idx="498">
                  <c:v>8.7854571996510197E-3</c:v>
                </c:pt>
                <c:pt idx="499">
                  <c:v>8.2596002129373802E-3</c:v>
                </c:pt>
                <c:pt idx="500">
                  <c:v>7.8488330828986302E-3</c:v>
                </c:pt>
                <c:pt idx="501">
                  <c:v>7.1116997045448296E-3</c:v>
                </c:pt>
                <c:pt idx="502">
                  <c:v>6.9102421666909202E-3</c:v>
                </c:pt>
                <c:pt idx="503">
                  <c:v>7.4174673443356404E-3</c:v>
                </c:pt>
                <c:pt idx="504">
                  <c:v>7.7703901394241799E-3</c:v>
                </c:pt>
                <c:pt idx="505">
                  <c:v>7.5266702321681797E-3</c:v>
                </c:pt>
                <c:pt idx="506">
                  <c:v>7.0882409909567099E-3</c:v>
                </c:pt>
                <c:pt idx="507">
                  <c:v>7.1674083585289696E-3</c:v>
                </c:pt>
                <c:pt idx="508">
                  <c:v>6.9967454061640802E-3</c:v>
                </c:pt>
              </c:numCache>
            </c:numRef>
          </c:yVal>
          <c:smooth val="1"/>
        </c:ser>
        <c:ser>
          <c:idx val="2"/>
          <c:order val="1"/>
          <c:tx>
            <c:v>After Cross-linking</c:v>
          </c:tx>
          <c:spPr>
            <a:ln>
              <a:solidFill>
                <a:srgbClr val="000090"/>
              </a:solidFill>
            </a:ln>
          </c:spPr>
          <c:marker>
            <c:symbol val="none"/>
          </c:marker>
          <c:xVal>
            <c:numRef>
              <c:f>Sheet1!$C$2:$C$585</c:f>
              <c:numCache>
                <c:formatCode>General</c:formatCode>
                <c:ptCount val="584"/>
                <c:pt idx="0">
                  <c:v>14.090523111545039</c:v>
                </c:pt>
                <c:pt idx="1">
                  <c:v>14.10735766720453</c:v>
                </c:pt>
                <c:pt idx="2">
                  <c:v>14.191530445502011</c:v>
                </c:pt>
                <c:pt idx="3">
                  <c:v>14.29253777945897</c:v>
                </c:pt>
                <c:pt idx="4">
                  <c:v>14.35987600209695</c:v>
                </c:pt>
                <c:pt idx="5">
                  <c:v>14.393545113415939</c:v>
                </c:pt>
                <c:pt idx="6">
                  <c:v>14.5113870030324</c:v>
                </c:pt>
                <c:pt idx="7">
                  <c:v>14.595559781329881</c:v>
                </c:pt>
                <c:pt idx="8">
                  <c:v>14.61239433698937</c:v>
                </c:pt>
                <c:pt idx="9">
                  <c:v>14.71340167094634</c:v>
                </c:pt>
                <c:pt idx="10">
                  <c:v>14.814409004903309</c:v>
                </c:pt>
                <c:pt idx="11">
                  <c:v>14.8817472275413</c:v>
                </c:pt>
                <c:pt idx="12">
                  <c:v>14.915416338860281</c:v>
                </c:pt>
                <c:pt idx="13">
                  <c:v>15.01642367281724</c:v>
                </c:pt>
                <c:pt idx="14">
                  <c:v>15.050092784136231</c:v>
                </c:pt>
                <c:pt idx="15">
                  <c:v>15.117431006774209</c:v>
                </c:pt>
                <c:pt idx="16">
                  <c:v>15.23527289639067</c:v>
                </c:pt>
                <c:pt idx="17">
                  <c:v>15.33628023034764</c:v>
                </c:pt>
                <c:pt idx="18">
                  <c:v>15.43728756430461</c:v>
                </c:pt>
                <c:pt idx="19">
                  <c:v>15.454122119964101</c:v>
                </c:pt>
                <c:pt idx="20">
                  <c:v>15.538294898261579</c:v>
                </c:pt>
                <c:pt idx="21">
                  <c:v>15.639302232218551</c:v>
                </c:pt>
                <c:pt idx="22">
                  <c:v>15.74030956617551</c:v>
                </c:pt>
                <c:pt idx="23">
                  <c:v>15.84131690013248</c:v>
                </c:pt>
                <c:pt idx="24">
                  <c:v>15.85815145579198</c:v>
                </c:pt>
                <c:pt idx="25">
                  <c:v>15.95915878974894</c:v>
                </c:pt>
                <c:pt idx="26">
                  <c:v>15.99282790106793</c:v>
                </c:pt>
                <c:pt idx="27">
                  <c:v>16.060166123705919</c:v>
                </c:pt>
                <c:pt idx="28">
                  <c:v>16.161173457662901</c:v>
                </c:pt>
                <c:pt idx="29">
                  <c:v>16.26218079161988</c:v>
                </c:pt>
                <c:pt idx="30">
                  <c:v>16.295849902938869</c:v>
                </c:pt>
                <c:pt idx="31">
                  <c:v>16.363188125576851</c:v>
                </c:pt>
                <c:pt idx="32">
                  <c:v>16.44736090387434</c:v>
                </c:pt>
                <c:pt idx="33">
                  <c:v>16.46419545953383</c:v>
                </c:pt>
                <c:pt idx="34">
                  <c:v>16.565202793490808</c:v>
                </c:pt>
                <c:pt idx="35">
                  <c:v>16.666210127447801</c:v>
                </c:pt>
                <c:pt idx="36">
                  <c:v>16.784052017064269</c:v>
                </c:pt>
                <c:pt idx="37">
                  <c:v>16.885059351021219</c:v>
                </c:pt>
                <c:pt idx="38">
                  <c:v>16.96923212931873</c:v>
                </c:pt>
                <c:pt idx="39">
                  <c:v>16.986066684978219</c:v>
                </c:pt>
                <c:pt idx="40">
                  <c:v>17.087074018935201</c:v>
                </c:pt>
                <c:pt idx="41">
                  <c:v>17.18808135289218</c:v>
                </c:pt>
                <c:pt idx="42">
                  <c:v>17.20491590855168</c:v>
                </c:pt>
                <c:pt idx="43">
                  <c:v>17.289088686849158</c:v>
                </c:pt>
                <c:pt idx="44">
                  <c:v>17.390096020806141</c:v>
                </c:pt>
                <c:pt idx="45">
                  <c:v>17.491103354763119</c:v>
                </c:pt>
                <c:pt idx="46">
                  <c:v>17.507937910422608</c:v>
                </c:pt>
                <c:pt idx="47">
                  <c:v>17.608945244379591</c:v>
                </c:pt>
                <c:pt idx="48">
                  <c:v>17.709952578336569</c:v>
                </c:pt>
                <c:pt idx="49">
                  <c:v>17.760456245315019</c:v>
                </c:pt>
                <c:pt idx="50">
                  <c:v>17.810959912293551</c:v>
                </c:pt>
                <c:pt idx="51">
                  <c:v>17.911967246250519</c:v>
                </c:pt>
                <c:pt idx="52">
                  <c:v>18.012974580207501</c:v>
                </c:pt>
                <c:pt idx="53">
                  <c:v>18.097147358504991</c:v>
                </c:pt>
                <c:pt idx="54">
                  <c:v>18.11398191416448</c:v>
                </c:pt>
                <c:pt idx="55">
                  <c:v>18.147651025483469</c:v>
                </c:pt>
                <c:pt idx="56">
                  <c:v>18.214989248121459</c:v>
                </c:pt>
                <c:pt idx="57">
                  <c:v>18.231823803780959</c:v>
                </c:pt>
                <c:pt idx="58">
                  <c:v>18.265492915099919</c:v>
                </c:pt>
                <c:pt idx="59">
                  <c:v>18.332831137737941</c:v>
                </c:pt>
                <c:pt idx="60">
                  <c:v>18.36650024905693</c:v>
                </c:pt>
                <c:pt idx="61">
                  <c:v>18.417003916035419</c:v>
                </c:pt>
                <c:pt idx="62">
                  <c:v>18.433838471694919</c:v>
                </c:pt>
                <c:pt idx="63">
                  <c:v>18.467507583013909</c:v>
                </c:pt>
                <c:pt idx="64">
                  <c:v>18.48434213867332</c:v>
                </c:pt>
                <c:pt idx="65">
                  <c:v>18.518011249992401</c:v>
                </c:pt>
                <c:pt idx="66">
                  <c:v>18.534845805651901</c:v>
                </c:pt>
                <c:pt idx="67">
                  <c:v>18.551680361311391</c:v>
                </c:pt>
                <c:pt idx="68">
                  <c:v>18.56851491697088</c:v>
                </c:pt>
                <c:pt idx="69">
                  <c:v>18.585349472630291</c:v>
                </c:pt>
                <c:pt idx="70">
                  <c:v>18.60218402828988</c:v>
                </c:pt>
                <c:pt idx="71">
                  <c:v>18.61901858394938</c:v>
                </c:pt>
                <c:pt idx="72">
                  <c:v>18.635853139608869</c:v>
                </c:pt>
                <c:pt idx="73">
                  <c:v>18.652687695268369</c:v>
                </c:pt>
                <c:pt idx="74">
                  <c:v>18.669522250927781</c:v>
                </c:pt>
                <c:pt idx="75">
                  <c:v>18.68635680658732</c:v>
                </c:pt>
                <c:pt idx="76">
                  <c:v>18.703191362246859</c:v>
                </c:pt>
                <c:pt idx="77">
                  <c:v>18.720025917906352</c:v>
                </c:pt>
                <c:pt idx="78">
                  <c:v>18.736860473565851</c:v>
                </c:pt>
                <c:pt idx="79">
                  <c:v>18.753695029225351</c:v>
                </c:pt>
                <c:pt idx="80">
                  <c:v>18.770529584884819</c:v>
                </c:pt>
                <c:pt idx="81">
                  <c:v>18.787364140544341</c:v>
                </c:pt>
                <c:pt idx="82">
                  <c:v>18.804198696203841</c:v>
                </c:pt>
                <c:pt idx="83">
                  <c:v>18.821033251863319</c:v>
                </c:pt>
                <c:pt idx="84">
                  <c:v>18.83786780752283</c:v>
                </c:pt>
                <c:pt idx="85">
                  <c:v>18.85470236318233</c:v>
                </c:pt>
                <c:pt idx="86">
                  <c:v>18.871536918841819</c:v>
                </c:pt>
                <c:pt idx="87">
                  <c:v>18.888371474501319</c:v>
                </c:pt>
                <c:pt idx="88">
                  <c:v>18.905206030160731</c:v>
                </c:pt>
                <c:pt idx="89">
                  <c:v>18.92204058582022</c:v>
                </c:pt>
                <c:pt idx="90">
                  <c:v>18.938875141479809</c:v>
                </c:pt>
                <c:pt idx="91">
                  <c:v>18.95570969713922</c:v>
                </c:pt>
                <c:pt idx="92">
                  <c:v>18.97254425279878</c:v>
                </c:pt>
                <c:pt idx="93">
                  <c:v>18.989378808458302</c:v>
                </c:pt>
                <c:pt idx="94">
                  <c:v>19.006213364117791</c:v>
                </c:pt>
                <c:pt idx="95">
                  <c:v>19.02304791977728</c:v>
                </c:pt>
                <c:pt idx="96">
                  <c:v>19.039882475436801</c:v>
                </c:pt>
                <c:pt idx="97">
                  <c:v>19.05671703109628</c:v>
                </c:pt>
                <c:pt idx="98">
                  <c:v>19.07355158675578</c:v>
                </c:pt>
                <c:pt idx="99">
                  <c:v>19.09038614241528</c:v>
                </c:pt>
                <c:pt idx="100">
                  <c:v>19.107220698074769</c:v>
                </c:pt>
                <c:pt idx="101">
                  <c:v>19.124055253734269</c:v>
                </c:pt>
                <c:pt idx="102">
                  <c:v>19.140889809393769</c:v>
                </c:pt>
                <c:pt idx="103">
                  <c:v>19.157724365053259</c:v>
                </c:pt>
                <c:pt idx="104">
                  <c:v>19.174558920712759</c:v>
                </c:pt>
                <c:pt idx="105">
                  <c:v>19.191393476372259</c:v>
                </c:pt>
                <c:pt idx="106">
                  <c:v>19.20822803203172</c:v>
                </c:pt>
                <c:pt idx="107">
                  <c:v>19.22506258769122</c:v>
                </c:pt>
                <c:pt idx="108">
                  <c:v>19.241897143350741</c:v>
                </c:pt>
                <c:pt idx="109">
                  <c:v>19.258731699010241</c:v>
                </c:pt>
                <c:pt idx="110">
                  <c:v>19.27556625466972</c:v>
                </c:pt>
                <c:pt idx="111">
                  <c:v>19.292400810329141</c:v>
                </c:pt>
                <c:pt idx="112">
                  <c:v>19.30923536598873</c:v>
                </c:pt>
                <c:pt idx="113">
                  <c:v>19.32606992164823</c:v>
                </c:pt>
                <c:pt idx="114">
                  <c:v>19.342904477307719</c:v>
                </c:pt>
                <c:pt idx="115">
                  <c:v>19.359739032967131</c:v>
                </c:pt>
                <c:pt idx="116">
                  <c:v>19.376573588626719</c:v>
                </c:pt>
                <c:pt idx="117">
                  <c:v>19.393408144286209</c:v>
                </c:pt>
                <c:pt idx="118">
                  <c:v>19.410242699945709</c:v>
                </c:pt>
                <c:pt idx="119">
                  <c:v>19.427077255605209</c:v>
                </c:pt>
                <c:pt idx="120">
                  <c:v>19.443911811264702</c:v>
                </c:pt>
                <c:pt idx="121">
                  <c:v>19.46074636692412</c:v>
                </c:pt>
                <c:pt idx="122">
                  <c:v>19.477580922583691</c:v>
                </c:pt>
                <c:pt idx="123">
                  <c:v>19.494415478243191</c:v>
                </c:pt>
                <c:pt idx="124">
                  <c:v>19.511250033902702</c:v>
                </c:pt>
                <c:pt idx="125">
                  <c:v>19.52808458956218</c:v>
                </c:pt>
                <c:pt idx="126">
                  <c:v>19.54491914522168</c:v>
                </c:pt>
                <c:pt idx="127">
                  <c:v>19.56175370088118</c:v>
                </c:pt>
                <c:pt idx="128">
                  <c:v>19.578588256540669</c:v>
                </c:pt>
                <c:pt idx="129">
                  <c:v>19.595422812200169</c:v>
                </c:pt>
                <c:pt idx="130">
                  <c:v>19.612257367859659</c:v>
                </c:pt>
                <c:pt idx="131">
                  <c:v>19.629091923519159</c:v>
                </c:pt>
                <c:pt idx="132">
                  <c:v>19.645926479178659</c:v>
                </c:pt>
                <c:pt idx="133">
                  <c:v>19.662761034838159</c:v>
                </c:pt>
                <c:pt idx="134">
                  <c:v>19.679595590497652</c:v>
                </c:pt>
                <c:pt idx="135">
                  <c:v>19.696430146157152</c:v>
                </c:pt>
                <c:pt idx="136">
                  <c:v>19.713264701816641</c:v>
                </c:pt>
                <c:pt idx="137">
                  <c:v>19.730099257476141</c:v>
                </c:pt>
                <c:pt idx="138">
                  <c:v>19.74693381313562</c:v>
                </c:pt>
                <c:pt idx="139">
                  <c:v>19.76376836879513</c:v>
                </c:pt>
                <c:pt idx="140">
                  <c:v>19.78060292445463</c:v>
                </c:pt>
                <c:pt idx="141">
                  <c:v>19.79743748011413</c:v>
                </c:pt>
                <c:pt idx="142">
                  <c:v>19.81427203577362</c:v>
                </c:pt>
                <c:pt idx="143">
                  <c:v>19.831106591433119</c:v>
                </c:pt>
                <c:pt idx="144">
                  <c:v>19.847941147092609</c:v>
                </c:pt>
                <c:pt idx="145">
                  <c:v>19.864775702752109</c:v>
                </c:pt>
                <c:pt idx="146">
                  <c:v>19.881610258411609</c:v>
                </c:pt>
                <c:pt idx="147">
                  <c:v>19.898444814071109</c:v>
                </c:pt>
                <c:pt idx="148">
                  <c:v>19.915279369730602</c:v>
                </c:pt>
                <c:pt idx="149">
                  <c:v>19.932113925390102</c:v>
                </c:pt>
                <c:pt idx="150">
                  <c:v>19.948948481049591</c:v>
                </c:pt>
                <c:pt idx="151">
                  <c:v>19.965783036708999</c:v>
                </c:pt>
                <c:pt idx="152">
                  <c:v>19.982617592368499</c:v>
                </c:pt>
                <c:pt idx="153">
                  <c:v>19.99945214802808</c:v>
                </c:pt>
                <c:pt idx="154">
                  <c:v>20.01628670368758</c:v>
                </c:pt>
                <c:pt idx="155">
                  <c:v>20.03312125934708</c:v>
                </c:pt>
                <c:pt idx="156">
                  <c:v>20.04995581500657</c:v>
                </c:pt>
                <c:pt idx="157">
                  <c:v>20.06679037066607</c:v>
                </c:pt>
                <c:pt idx="158">
                  <c:v>20.08362492632557</c:v>
                </c:pt>
                <c:pt idx="159">
                  <c:v>20.100459481985059</c:v>
                </c:pt>
                <c:pt idx="160">
                  <c:v>20.117294037644559</c:v>
                </c:pt>
                <c:pt idx="161">
                  <c:v>20.134128593304059</c:v>
                </c:pt>
                <c:pt idx="162">
                  <c:v>20.150963148963552</c:v>
                </c:pt>
                <c:pt idx="163">
                  <c:v>20.167797704623052</c:v>
                </c:pt>
                <c:pt idx="164">
                  <c:v>20.184632260282541</c:v>
                </c:pt>
                <c:pt idx="165">
                  <c:v>20.201466815942041</c:v>
                </c:pt>
                <c:pt idx="166">
                  <c:v>20.218301371601541</c:v>
                </c:pt>
                <c:pt idx="167">
                  <c:v>20.23513592726103</c:v>
                </c:pt>
                <c:pt idx="168">
                  <c:v>20.25197048292053</c:v>
                </c:pt>
                <c:pt idx="169">
                  <c:v>20.26880503858003</c:v>
                </c:pt>
                <c:pt idx="170">
                  <c:v>20.285639594239431</c:v>
                </c:pt>
                <c:pt idx="171">
                  <c:v>20.30247414989902</c:v>
                </c:pt>
                <c:pt idx="172">
                  <c:v>20.352977816877509</c:v>
                </c:pt>
                <c:pt idx="173">
                  <c:v>20.386646928196502</c:v>
                </c:pt>
                <c:pt idx="174">
                  <c:v>20.45398515083448</c:v>
                </c:pt>
                <c:pt idx="175">
                  <c:v>20.50448881781298</c:v>
                </c:pt>
                <c:pt idx="176">
                  <c:v>20.53815792913197</c:v>
                </c:pt>
                <c:pt idx="177">
                  <c:v>20.55499248479147</c:v>
                </c:pt>
                <c:pt idx="178">
                  <c:v>20.571827040450959</c:v>
                </c:pt>
                <c:pt idx="179">
                  <c:v>20.605496151769959</c:v>
                </c:pt>
                <c:pt idx="180">
                  <c:v>20.622330707429452</c:v>
                </c:pt>
                <c:pt idx="181">
                  <c:v>20.639165263088952</c:v>
                </c:pt>
                <c:pt idx="182">
                  <c:v>20.655999818748441</c:v>
                </c:pt>
                <c:pt idx="183">
                  <c:v>20.672834374407941</c:v>
                </c:pt>
                <c:pt idx="184">
                  <c:v>20.689668930067441</c:v>
                </c:pt>
                <c:pt idx="185">
                  <c:v>20.70650348572692</c:v>
                </c:pt>
                <c:pt idx="186">
                  <c:v>20.72333804138643</c:v>
                </c:pt>
                <c:pt idx="187">
                  <c:v>20.74017259704592</c:v>
                </c:pt>
                <c:pt idx="188">
                  <c:v>20.75700715270542</c:v>
                </c:pt>
                <c:pt idx="189">
                  <c:v>20.77384170836492</c:v>
                </c:pt>
                <c:pt idx="190">
                  <c:v>20.79067626402442</c:v>
                </c:pt>
                <c:pt idx="191">
                  <c:v>20.807510819683909</c:v>
                </c:pt>
                <c:pt idx="192">
                  <c:v>20.824345375343409</c:v>
                </c:pt>
                <c:pt idx="193">
                  <c:v>20.841179931002909</c:v>
                </c:pt>
                <c:pt idx="194">
                  <c:v>20.858014486662402</c:v>
                </c:pt>
                <c:pt idx="195">
                  <c:v>20.87484904232188</c:v>
                </c:pt>
                <c:pt idx="196">
                  <c:v>20.89168359798138</c:v>
                </c:pt>
                <c:pt idx="197">
                  <c:v>20.908518153640891</c:v>
                </c:pt>
                <c:pt idx="198">
                  <c:v>20.92535270930038</c:v>
                </c:pt>
                <c:pt idx="199">
                  <c:v>20.94218726495988</c:v>
                </c:pt>
                <c:pt idx="200">
                  <c:v>20.95902182061938</c:v>
                </c:pt>
                <c:pt idx="201">
                  <c:v>20.97585637627888</c:v>
                </c:pt>
                <c:pt idx="202">
                  <c:v>20.992690931938281</c:v>
                </c:pt>
                <c:pt idx="203">
                  <c:v>21.00952548759787</c:v>
                </c:pt>
                <c:pt idx="204">
                  <c:v>21.02636004325737</c:v>
                </c:pt>
                <c:pt idx="205">
                  <c:v>21.043194598916859</c:v>
                </c:pt>
                <c:pt idx="206">
                  <c:v>21.060029154576359</c:v>
                </c:pt>
                <c:pt idx="207">
                  <c:v>21.076863710235859</c:v>
                </c:pt>
                <c:pt idx="208">
                  <c:v>21.093698265895348</c:v>
                </c:pt>
                <c:pt idx="209">
                  <c:v>21.110532821554848</c:v>
                </c:pt>
                <c:pt idx="210">
                  <c:v>21.127367377214341</c:v>
                </c:pt>
                <c:pt idx="211">
                  <c:v>21.144201932873841</c:v>
                </c:pt>
                <c:pt idx="212">
                  <c:v>21.16103648853332</c:v>
                </c:pt>
                <c:pt idx="213">
                  <c:v>21.17787104419283</c:v>
                </c:pt>
                <c:pt idx="214">
                  <c:v>21.19470559985233</c:v>
                </c:pt>
                <c:pt idx="215">
                  <c:v>21.21154015551183</c:v>
                </c:pt>
                <c:pt idx="216">
                  <c:v>21.22837471117132</c:v>
                </c:pt>
                <c:pt idx="217">
                  <c:v>21.24520926683082</c:v>
                </c:pt>
                <c:pt idx="218">
                  <c:v>21.26204382249032</c:v>
                </c:pt>
                <c:pt idx="219">
                  <c:v>21.278878378149809</c:v>
                </c:pt>
                <c:pt idx="220">
                  <c:v>21.29571293380922</c:v>
                </c:pt>
                <c:pt idx="221">
                  <c:v>21.312547489468809</c:v>
                </c:pt>
                <c:pt idx="222">
                  <c:v>21.329382045128281</c:v>
                </c:pt>
                <c:pt idx="223">
                  <c:v>21.34621660078778</c:v>
                </c:pt>
                <c:pt idx="224">
                  <c:v>21.363051156447298</c:v>
                </c:pt>
                <c:pt idx="225">
                  <c:v>21.379885712106802</c:v>
                </c:pt>
                <c:pt idx="226">
                  <c:v>21.39672026776628</c:v>
                </c:pt>
                <c:pt idx="227">
                  <c:v>21.41355482342578</c:v>
                </c:pt>
                <c:pt idx="228">
                  <c:v>21.43038937908528</c:v>
                </c:pt>
                <c:pt idx="229">
                  <c:v>21.44722393474478</c:v>
                </c:pt>
                <c:pt idx="230">
                  <c:v>21.46405849040427</c:v>
                </c:pt>
                <c:pt idx="231">
                  <c:v>21.48089304606377</c:v>
                </c:pt>
                <c:pt idx="232">
                  <c:v>21.497727601723181</c:v>
                </c:pt>
                <c:pt idx="233">
                  <c:v>21.514562157382759</c:v>
                </c:pt>
                <c:pt idx="234">
                  <c:v>21.531396713042259</c:v>
                </c:pt>
                <c:pt idx="235">
                  <c:v>21.548231268701759</c:v>
                </c:pt>
                <c:pt idx="236">
                  <c:v>21.56506582436122</c:v>
                </c:pt>
                <c:pt idx="237">
                  <c:v>21.581900380020748</c:v>
                </c:pt>
                <c:pt idx="238">
                  <c:v>21.615569491339741</c:v>
                </c:pt>
                <c:pt idx="239">
                  <c:v>21.632404046999241</c:v>
                </c:pt>
                <c:pt idx="240">
                  <c:v>21.64923860265873</c:v>
                </c:pt>
                <c:pt idx="241">
                  <c:v>21.66607315831823</c:v>
                </c:pt>
                <c:pt idx="242">
                  <c:v>21.68290771397773</c:v>
                </c:pt>
                <c:pt idx="243">
                  <c:v>21.69974226963722</c:v>
                </c:pt>
                <c:pt idx="244">
                  <c:v>21.73341138095622</c:v>
                </c:pt>
                <c:pt idx="245">
                  <c:v>21.750245936615709</c:v>
                </c:pt>
                <c:pt idx="246">
                  <c:v>21.767080492275209</c:v>
                </c:pt>
                <c:pt idx="247">
                  <c:v>21.800749603594181</c:v>
                </c:pt>
                <c:pt idx="248">
                  <c:v>21.817584159253698</c:v>
                </c:pt>
                <c:pt idx="249">
                  <c:v>21.834418714913198</c:v>
                </c:pt>
                <c:pt idx="250">
                  <c:v>21.851253270572691</c:v>
                </c:pt>
                <c:pt idx="251">
                  <c:v>21.88492238189168</c:v>
                </c:pt>
                <c:pt idx="252">
                  <c:v>21.90175693755118</c:v>
                </c:pt>
                <c:pt idx="253">
                  <c:v>21.93542604887017</c:v>
                </c:pt>
                <c:pt idx="254">
                  <c:v>21.95226060452967</c:v>
                </c:pt>
                <c:pt idx="255">
                  <c:v>21.985929715848659</c:v>
                </c:pt>
                <c:pt idx="256">
                  <c:v>22.019598827167659</c:v>
                </c:pt>
                <c:pt idx="257">
                  <c:v>22.053267938486648</c:v>
                </c:pt>
                <c:pt idx="258">
                  <c:v>22.070102494146141</c:v>
                </c:pt>
                <c:pt idx="259">
                  <c:v>22.137440716784131</c:v>
                </c:pt>
                <c:pt idx="260">
                  <c:v>22.15427527244363</c:v>
                </c:pt>
                <c:pt idx="261">
                  <c:v>22.221613495081609</c:v>
                </c:pt>
                <c:pt idx="262">
                  <c:v>22.255282606400609</c:v>
                </c:pt>
                <c:pt idx="263">
                  <c:v>22.339455384698081</c:v>
                </c:pt>
                <c:pt idx="264">
                  <c:v>22.356289940357581</c:v>
                </c:pt>
                <c:pt idx="265">
                  <c:v>22.42362816299557</c:v>
                </c:pt>
                <c:pt idx="266">
                  <c:v>22.457297274314559</c:v>
                </c:pt>
                <c:pt idx="267">
                  <c:v>22.524635496952548</c:v>
                </c:pt>
                <c:pt idx="268">
                  <c:v>22.558304608271541</c:v>
                </c:pt>
                <c:pt idx="269">
                  <c:v>22.608808275250031</c:v>
                </c:pt>
                <c:pt idx="270">
                  <c:v>22.65931194222852</c:v>
                </c:pt>
                <c:pt idx="271">
                  <c:v>22.67614649788802</c:v>
                </c:pt>
                <c:pt idx="272">
                  <c:v>22.726650164866509</c:v>
                </c:pt>
                <c:pt idx="273">
                  <c:v>22.777153831844991</c:v>
                </c:pt>
                <c:pt idx="274">
                  <c:v>22.810822943163981</c:v>
                </c:pt>
                <c:pt idx="275">
                  <c:v>22.844492054482981</c:v>
                </c:pt>
                <c:pt idx="276">
                  <c:v>22.87816116580197</c:v>
                </c:pt>
                <c:pt idx="277">
                  <c:v>22.928664832780459</c:v>
                </c:pt>
                <c:pt idx="278">
                  <c:v>22.962333944099459</c:v>
                </c:pt>
                <c:pt idx="279">
                  <c:v>22.979168499758948</c:v>
                </c:pt>
                <c:pt idx="280">
                  <c:v>23.012837611077941</c:v>
                </c:pt>
                <c:pt idx="281">
                  <c:v>23.046506722396941</c:v>
                </c:pt>
                <c:pt idx="282">
                  <c:v>23.063341278056431</c:v>
                </c:pt>
                <c:pt idx="283">
                  <c:v>23.08017583371592</c:v>
                </c:pt>
                <c:pt idx="284">
                  <c:v>23.097010389375431</c:v>
                </c:pt>
                <c:pt idx="285">
                  <c:v>23.11384494503492</c:v>
                </c:pt>
                <c:pt idx="286">
                  <c:v>23.13067950069442</c:v>
                </c:pt>
                <c:pt idx="287">
                  <c:v>23.164348612013409</c:v>
                </c:pt>
                <c:pt idx="288">
                  <c:v>23.181183167672909</c:v>
                </c:pt>
                <c:pt idx="289">
                  <c:v>23.214852278991899</c:v>
                </c:pt>
                <c:pt idx="290">
                  <c:v>23.231686834651398</c:v>
                </c:pt>
                <c:pt idx="291">
                  <c:v>23.248521390310881</c:v>
                </c:pt>
                <c:pt idx="292">
                  <c:v>23.282190501629799</c:v>
                </c:pt>
                <c:pt idx="293">
                  <c:v>23.299025057289381</c:v>
                </c:pt>
                <c:pt idx="294">
                  <c:v>23.315859612948881</c:v>
                </c:pt>
                <c:pt idx="295">
                  <c:v>23.34952872426787</c:v>
                </c:pt>
                <c:pt idx="296">
                  <c:v>23.366363279927281</c:v>
                </c:pt>
                <c:pt idx="297">
                  <c:v>23.38319783558687</c:v>
                </c:pt>
                <c:pt idx="298">
                  <c:v>23.400032391246359</c:v>
                </c:pt>
                <c:pt idx="299">
                  <c:v>23.43370150256527</c:v>
                </c:pt>
                <c:pt idx="300">
                  <c:v>23.45053605822482</c:v>
                </c:pt>
                <c:pt idx="301">
                  <c:v>23.484205169543841</c:v>
                </c:pt>
                <c:pt idx="302">
                  <c:v>23.501039725203341</c:v>
                </c:pt>
                <c:pt idx="303">
                  <c:v>23.53470883652232</c:v>
                </c:pt>
                <c:pt idx="304">
                  <c:v>23.55154339218182</c:v>
                </c:pt>
                <c:pt idx="305">
                  <c:v>23.585212503500731</c:v>
                </c:pt>
                <c:pt idx="306">
                  <c:v>23.60204705916032</c:v>
                </c:pt>
                <c:pt idx="307">
                  <c:v>23.635716170479309</c:v>
                </c:pt>
                <c:pt idx="308">
                  <c:v>23.669385281798309</c:v>
                </c:pt>
                <c:pt idx="309">
                  <c:v>23.686219837457781</c:v>
                </c:pt>
                <c:pt idx="310">
                  <c:v>23.703054393117299</c:v>
                </c:pt>
                <c:pt idx="311">
                  <c:v>23.719888948776799</c:v>
                </c:pt>
                <c:pt idx="312">
                  <c:v>23.753558060095799</c:v>
                </c:pt>
                <c:pt idx="313">
                  <c:v>23.770392615755281</c:v>
                </c:pt>
                <c:pt idx="314">
                  <c:v>23.80406172707427</c:v>
                </c:pt>
                <c:pt idx="315">
                  <c:v>23.82089628273377</c:v>
                </c:pt>
                <c:pt idx="316">
                  <c:v>23.854565394052759</c:v>
                </c:pt>
                <c:pt idx="317">
                  <c:v>23.871399949712259</c:v>
                </c:pt>
                <c:pt idx="318">
                  <c:v>23.88823450537167</c:v>
                </c:pt>
                <c:pt idx="319">
                  <c:v>23.905069061031259</c:v>
                </c:pt>
                <c:pt idx="320">
                  <c:v>23.921903616690749</c:v>
                </c:pt>
                <c:pt idx="321">
                  <c:v>23.938738172350249</c:v>
                </c:pt>
                <c:pt idx="322">
                  <c:v>23.972407283669149</c:v>
                </c:pt>
                <c:pt idx="323">
                  <c:v>23.989241839328649</c:v>
                </c:pt>
                <c:pt idx="324">
                  <c:v>24.006076394988231</c:v>
                </c:pt>
                <c:pt idx="325">
                  <c:v>24.022910950647731</c:v>
                </c:pt>
                <c:pt idx="326">
                  <c:v>24.05658006196672</c:v>
                </c:pt>
                <c:pt idx="327">
                  <c:v>24.09024917328572</c:v>
                </c:pt>
                <c:pt idx="328">
                  <c:v>24.107083728945209</c:v>
                </c:pt>
                <c:pt idx="329">
                  <c:v>24.123918284604709</c:v>
                </c:pt>
                <c:pt idx="330">
                  <c:v>24.157587395923699</c:v>
                </c:pt>
                <c:pt idx="331">
                  <c:v>24.191256507242699</c:v>
                </c:pt>
                <c:pt idx="332">
                  <c:v>24.224925618561691</c:v>
                </c:pt>
                <c:pt idx="333">
                  <c:v>24.258594729880681</c:v>
                </c:pt>
                <c:pt idx="334">
                  <c:v>24.29226384119967</c:v>
                </c:pt>
                <c:pt idx="335">
                  <c:v>24.32593295251867</c:v>
                </c:pt>
                <c:pt idx="336">
                  <c:v>24.342767508178159</c:v>
                </c:pt>
                <c:pt idx="337">
                  <c:v>24.410105730816149</c:v>
                </c:pt>
                <c:pt idx="338">
                  <c:v>24.426940286475649</c:v>
                </c:pt>
                <c:pt idx="339">
                  <c:v>24.494278509113631</c:v>
                </c:pt>
                <c:pt idx="340">
                  <c:v>24.52794762043262</c:v>
                </c:pt>
                <c:pt idx="341">
                  <c:v>24.612120398730109</c:v>
                </c:pt>
                <c:pt idx="342">
                  <c:v>24.628954954389599</c:v>
                </c:pt>
                <c:pt idx="343">
                  <c:v>24.696293177027592</c:v>
                </c:pt>
                <c:pt idx="344">
                  <c:v>24.729962288346581</c:v>
                </c:pt>
                <c:pt idx="345">
                  <c:v>24.746796844006081</c:v>
                </c:pt>
                <c:pt idx="346">
                  <c:v>24.79730051098457</c:v>
                </c:pt>
                <c:pt idx="347">
                  <c:v>24.830969622303559</c:v>
                </c:pt>
                <c:pt idx="348">
                  <c:v>24.847804177963059</c:v>
                </c:pt>
                <c:pt idx="349">
                  <c:v>24.91514240060102</c:v>
                </c:pt>
                <c:pt idx="350">
                  <c:v>24.94881151192002</c:v>
                </c:pt>
                <c:pt idx="351">
                  <c:v>24.965646067579438</c:v>
                </c:pt>
                <c:pt idx="352">
                  <c:v>24.99931517889852</c:v>
                </c:pt>
                <c:pt idx="353">
                  <c:v>25.03298429021752</c:v>
                </c:pt>
                <c:pt idx="354">
                  <c:v>25.049818845877009</c:v>
                </c:pt>
                <c:pt idx="355">
                  <c:v>25.066653401536509</c:v>
                </c:pt>
                <c:pt idx="356">
                  <c:v>25.100322512855499</c:v>
                </c:pt>
                <c:pt idx="357">
                  <c:v>25.133991624174499</c:v>
                </c:pt>
                <c:pt idx="358">
                  <c:v>25.150826179833992</c:v>
                </c:pt>
                <c:pt idx="359">
                  <c:v>25.184495291152981</c:v>
                </c:pt>
                <c:pt idx="360">
                  <c:v>25.201329846812481</c:v>
                </c:pt>
                <c:pt idx="361">
                  <c:v>25.23499895813147</c:v>
                </c:pt>
                <c:pt idx="362">
                  <c:v>25.25183351379097</c:v>
                </c:pt>
                <c:pt idx="363">
                  <c:v>25.26866806945047</c:v>
                </c:pt>
                <c:pt idx="364">
                  <c:v>25.302337180769459</c:v>
                </c:pt>
                <c:pt idx="365">
                  <c:v>25.319171736428959</c:v>
                </c:pt>
                <c:pt idx="366">
                  <c:v>25.336006292088449</c:v>
                </c:pt>
                <c:pt idx="367">
                  <c:v>25.352840847747949</c:v>
                </c:pt>
                <c:pt idx="368">
                  <c:v>25.369675403407449</c:v>
                </c:pt>
                <c:pt idx="369">
                  <c:v>25.38650995906692</c:v>
                </c:pt>
                <c:pt idx="370">
                  <c:v>25.40334451472642</c:v>
                </c:pt>
                <c:pt idx="371">
                  <c:v>25.420179070385839</c:v>
                </c:pt>
                <c:pt idx="372">
                  <c:v>25.453848181704931</c:v>
                </c:pt>
                <c:pt idx="373">
                  <c:v>25.47068273736442</c:v>
                </c:pt>
                <c:pt idx="374">
                  <c:v>25.487517293023831</c:v>
                </c:pt>
                <c:pt idx="375">
                  <c:v>25.50435184868342</c:v>
                </c:pt>
                <c:pt idx="376">
                  <c:v>25.53802096000241</c:v>
                </c:pt>
                <c:pt idx="377">
                  <c:v>25.554855515661909</c:v>
                </c:pt>
                <c:pt idx="378">
                  <c:v>25.571690071321399</c:v>
                </c:pt>
                <c:pt idx="379">
                  <c:v>25.588524626980899</c:v>
                </c:pt>
                <c:pt idx="380">
                  <c:v>25.605359182640399</c:v>
                </c:pt>
                <c:pt idx="381">
                  <c:v>25.622193738299892</c:v>
                </c:pt>
                <c:pt idx="382">
                  <c:v>25.639028293959392</c:v>
                </c:pt>
                <c:pt idx="383">
                  <c:v>25.655862849618881</c:v>
                </c:pt>
                <c:pt idx="384">
                  <c:v>25.672697405278381</c:v>
                </c:pt>
                <c:pt idx="385">
                  <c:v>25.689531960937881</c:v>
                </c:pt>
                <c:pt idx="386">
                  <c:v>25.70636651659737</c:v>
                </c:pt>
                <c:pt idx="387">
                  <c:v>25.72320107225687</c:v>
                </c:pt>
                <c:pt idx="388">
                  <c:v>25.74003562791637</c:v>
                </c:pt>
                <c:pt idx="389">
                  <c:v>25.75687018357586</c:v>
                </c:pt>
                <c:pt idx="390">
                  <c:v>25.77370473923536</c:v>
                </c:pt>
                <c:pt idx="391">
                  <c:v>25.807373850554349</c:v>
                </c:pt>
                <c:pt idx="392">
                  <c:v>25.824208406213849</c:v>
                </c:pt>
                <c:pt idx="393">
                  <c:v>25.841042961873349</c:v>
                </c:pt>
                <c:pt idx="394">
                  <c:v>25.857877517532842</c:v>
                </c:pt>
                <c:pt idx="395">
                  <c:v>25.87471207319232</c:v>
                </c:pt>
                <c:pt idx="396">
                  <c:v>25.891546628851831</c:v>
                </c:pt>
                <c:pt idx="397">
                  <c:v>25.90838118451132</c:v>
                </c:pt>
                <c:pt idx="398">
                  <c:v>25.94205029583032</c:v>
                </c:pt>
                <c:pt idx="399">
                  <c:v>25.95888485148982</c:v>
                </c:pt>
                <c:pt idx="400">
                  <c:v>25.975719407149231</c:v>
                </c:pt>
                <c:pt idx="401">
                  <c:v>25.99255396280881</c:v>
                </c:pt>
                <c:pt idx="402">
                  <c:v>26.00938851846831</c:v>
                </c:pt>
                <c:pt idx="403">
                  <c:v>26.026223074127721</c:v>
                </c:pt>
                <c:pt idx="404">
                  <c:v>26.059892185446799</c:v>
                </c:pt>
                <c:pt idx="405">
                  <c:v>26.076726741106299</c:v>
                </c:pt>
                <c:pt idx="406">
                  <c:v>26.093561296765781</c:v>
                </c:pt>
                <c:pt idx="407">
                  <c:v>26.110395852425292</c:v>
                </c:pt>
                <c:pt idx="408">
                  <c:v>26.127230408084781</c:v>
                </c:pt>
                <c:pt idx="409">
                  <c:v>26.160899519403781</c:v>
                </c:pt>
                <c:pt idx="410">
                  <c:v>26.17773407506327</c:v>
                </c:pt>
                <c:pt idx="411">
                  <c:v>26.19456863072277</c:v>
                </c:pt>
                <c:pt idx="412">
                  <c:v>26.22823774204176</c:v>
                </c:pt>
                <c:pt idx="413">
                  <c:v>26.245072297701171</c:v>
                </c:pt>
                <c:pt idx="414">
                  <c:v>26.26190685336076</c:v>
                </c:pt>
                <c:pt idx="415">
                  <c:v>26.278741409020249</c:v>
                </c:pt>
                <c:pt idx="416">
                  <c:v>26.295575964679749</c:v>
                </c:pt>
                <c:pt idx="417">
                  <c:v>26.312410520339249</c:v>
                </c:pt>
                <c:pt idx="418">
                  <c:v>26.329245075998742</c:v>
                </c:pt>
                <c:pt idx="419">
                  <c:v>26.346079631658242</c:v>
                </c:pt>
                <c:pt idx="420">
                  <c:v>26.362914187317731</c:v>
                </c:pt>
                <c:pt idx="421">
                  <c:v>26.37974874297722</c:v>
                </c:pt>
                <c:pt idx="422">
                  <c:v>26.396583298636731</c:v>
                </c:pt>
                <c:pt idx="423">
                  <c:v>26.43025240995572</c:v>
                </c:pt>
                <c:pt idx="424">
                  <c:v>26.44708696561522</c:v>
                </c:pt>
                <c:pt idx="425">
                  <c:v>26.46392152127471</c:v>
                </c:pt>
                <c:pt idx="426">
                  <c:v>26.49759063259371</c:v>
                </c:pt>
                <c:pt idx="427">
                  <c:v>26.514425188253199</c:v>
                </c:pt>
                <c:pt idx="428">
                  <c:v>26.548094299572199</c:v>
                </c:pt>
                <c:pt idx="429">
                  <c:v>26.564928855231688</c:v>
                </c:pt>
                <c:pt idx="430">
                  <c:v>26.581763410891192</c:v>
                </c:pt>
                <c:pt idx="431">
                  <c:v>26.598597966550681</c:v>
                </c:pt>
                <c:pt idx="432">
                  <c:v>26.615432522210181</c:v>
                </c:pt>
                <c:pt idx="433">
                  <c:v>26.632267077869681</c:v>
                </c:pt>
                <c:pt idx="434">
                  <c:v>26.64910163352917</c:v>
                </c:pt>
                <c:pt idx="435">
                  <c:v>26.68277074484817</c:v>
                </c:pt>
                <c:pt idx="436">
                  <c:v>26.69960530050766</c:v>
                </c:pt>
                <c:pt idx="437">
                  <c:v>26.73327441182666</c:v>
                </c:pt>
                <c:pt idx="438">
                  <c:v>26.766943523145649</c:v>
                </c:pt>
                <c:pt idx="439">
                  <c:v>26.80061263446462</c:v>
                </c:pt>
                <c:pt idx="440">
                  <c:v>26.834281745783631</c:v>
                </c:pt>
                <c:pt idx="441">
                  <c:v>26.88478541276212</c:v>
                </c:pt>
                <c:pt idx="442">
                  <c:v>26.90161996842162</c:v>
                </c:pt>
                <c:pt idx="443">
                  <c:v>26.93528907974061</c:v>
                </c:pt>
                <c:pt idx="444">
                  <c:v>26.96895819105961</c:v>
                </c:pt>
                <c:pt idx="445">
                  <c:v>27.002627302378599</c:v>
                </c:pt>
                <c:pt idx="446">
                  <c:v>27.036296413697599</c:v>
                </c:pt>
                <c:pt idx="447">
                  <c:v>27.069965525016581</c:v>
                </c:pt>
                <c:pt idx="448">
                  <c:v>27.103634636335581</c:v>
                </c:pt>
                <c:pt idx="449">
                  <c:v>27.15413830331407</c:v>
                </c:pt>
                <c:pt idx="450">
                  <c:v>27.18780741463306</c:v>
                </c:pt>
                <c:pt idx="451">
                  <c:v>27.221476525952049</c:v>
                </c:pt>
                <c:pt idx="452">
                  <c:v>27.238311081611549</c:v>
                </c:pt>
                <c:pt idx="453">
                  <c:v>27.288814748590038</c:v>
                </c:pt>
                <c:pt idx="454">
                  <c:v>27.322483859909021</c:v>
                </c:pt>
                <c:pt idx="455">
                  <c:v>27.339318415568531</c:v>
                </c:pt>
                <c:pt idx="456">
                  <c:v>27.40665663820651</c:v>
                </c:pt>
                <c:pt idx="457">
                  <c:v>27.42349119386601</c:v>
                </c:pt>
                <c:pt idx="458">
                  <c:v>27.473994860844499</c:v>
                </c:pt>
                <c:pt idx="459">
                  <c:v>27.524498527822988</c:v>
                </c:pt>
                <c:pt idx="460">
                  <c:v>27.558167639141981</c:v>
                </c:pt>
                <c:pt idx="461">
                  <c:v>27.60867130612047</c:v>
                </c:pt>
                <c:pt idx="462">
                  <c:v>27.62550586177997</c:v>
                </c:pt>
                <c:pt idx="463">
                  <c:v>27.65917497309896</c:v>
                </c:pt>
                <c:pt idx="464">
                  <c:v>27.692844084417949</c:v>
                </c:pt>
                <c:pt idx="465">
                  <c:v>27.726513195736949</c:v>
                </c:pt>
                <c:pt idx="466">
                  <c:v>27.743347751396438</c:v>
                </c:pt>
                <c:pt idx="467">
                  <c:v>27.827520529693921</c:v>
                </c:pt>
                <c:pt idx="468">
                  <c:v>27.91169330799141</c:v>
                </c:pt>
                <c:pt idx="469">
                  <c:v>27.945362419310399</c:v>
                </c:pt>
                <c:pt idx="470">
                  <c:v>27.9790315306293</c:v>
                </c:pt>
                <c:pt idx="471">
                  <c:v>28.046369753267381</c:v>
                </c:pt>
                <c:pt idx="472">
                  <c:v>28.096873420245871</c:v>
                </c:pt>
                <c:pt idx="473">
                  <c:v>28.14737708722436</c:v>
                </c:pt>
                <c:pt idx="474">
                  <c:v>28.181046198543349</c:v>
                </c:pt>
                <c:pt idx="475">
                  <c:v>28.248384421181321</c:v>
                </c:pt>
                <c:pt idx="476">
                  <c:v>28.282053532500239</c:v>
                </c:pt>
                <c:pt idx="477">
                  <c:v>28.34939175513831</c:v>
                </c:pt>
                <c:pt idx="478">
                  <c:v>28.38306086645731</c:v>
                </c:pt>
                <c:pt idx="479">
                  <c:v>28.450399089095281</c:v>
                </c:pt>
                <c:pt idx="480">
                  <c:v>28.467233644754781</c:v>
                </c:pt>
                <c:pt idx="481">
                  <c:v>28.534571867392771</c:v>
                </c:pt>
                <c:pt idx="482">
                  <c:v>28.551406423052271</c:v>
                </c:pt>
                <c:pt idx="483">
                  <c:v>28.60191009003076</c:v>
                </c:pt>
                <c:pt idx="484">
                  <c:v>28.652413757009249</c:v>
                </c:pt>
                <c:pt idx="485">
                  <c:v>28.686082868328221</c:v>
                </c:pt>
                <c:pt idx="486">
                  <c:v>28.770255646625721</c:v>
                </c:pt>
                <c:pt idx="487">
                  <c:v>28.871262980582699</c:v>
                </c:pt>
                <c:pt idx="488">
                  <c:v>28.888097536242199</c:v>
                </c:pt>
                <c:pt idx="489">
                  <c:v>28.972270314539681</c:v>
                </c:pt>
                <c:pt idx="490">
                  <c:v>29.022773981518171</c:v>
                </c:pt>
                <c:pt idx="491">
                  <c:v>29.07327764849666</c:v>
                </c:pt>
                <c:pt idx="492">
                  <c:v>29.106946759815649</c:v>
                </c:pt>
                <c:pt idx="493">
                  <c:v>29.174284982453639</c:v>
                </c:pt>
                <c:pt idx="494">
                  <c:v>29.207954093772631</c:v>
                </c:pt>
                <c:pt idx="495">
                  <c:v>29.275292316410621</c:v>
                </c:pt>
                <c:pt idx="496">
                  <c:v>29.30896142772961</c:v>
                </c:pt>
                <c:pt idx="497">
                  <c:v>29.376299650367599</c:v>
                </c:pt>
                <c:pt idx="498">
                  <c:v>29.393134206027081</c:v>
                </c:pt>
                <c:pt idx="499">
                  <c:v>29.494141539984071</c:v>
                </c:pt>
                <c:pt idx="500">
                  <c:v>29.59514887394096</c:v>
                </c:pt>
                <c:pt idx="501">
                  <c:v>29.696156207898031</c:v>
                </c:pt>
                <c:pt idx="502">
                  <c:v>29.79716354185501</c:v>
                </c:pt>
                <c:pt idx="503">
                  <c:v>29.898170875811982</c:v>
                </c:pt>
                <c:pt idx="504">
                  <c:v>29.99917820976896</c:v>
                </c:pt>
                <c:pt idx="505">
                  <c:v>30.100185543725939</c:v>
                </c:pt>
                <c:pt idx="506">
                  <c:v>30.218027433342421</c:v>
                </c:pt>
                <c:pt idx="507">
                  <c:v>30.319034767299399</c:v>
                </c:pt>
                <c:pt idx="508">
                  <c:v>30.369538434277889</c:v>
                </c:pt>
                <c:pt idx="509">
                  <c:v>30.420042101256371</c:v>
                </c:pt>
                <c:pt idx="510">
                  <c:v>30.521049435213349</c:v>
                </c:pt>
                <c:pt idx="511">
                  <c:v>30.622056769170332</c:v>
                </c:pt>
                <c:pt idx="512">
                  <c:v>30.72306410312731</c:v>
                </c:pt>
                <c:pt idx="513">
                  <c:v>30.824071437084299</c:v>
                </c:pt>
                <c:pt idx="514">
                  <c:v>30.94191332670076</c:v>
                </c:pt>
                <c:pt idx="515">
                  <c:v>30.958747882360171</c:v>
                </c:pt>
                <c:pt idx="516">
                  <c:v>31.042920660657739</c:v>
                </c:pt>
                <c:pt idx="517">
                  <c:v>31.143927994614721</c:v>
                </c:pt>
                <c:pt idx="518">
                  <c:v>31.2449353285717</c:v>
                </c:pt>
                <c:pt idx="519">
                  <c:v>31.329108106869182</c:v>
                </c:pt>
                <c:pt idx="520">
                  <c:v>31.345942662528682</c:v>
                </c:pt>
                <c:pt idx="521">
                  <c:v>31.43011544082616</c:v>
                </c:pt>
                <c:pt idx="522">
                  <c:v>31.44694999648566</c:v>
                </c:pt>
                <c:pt idx="523">
                  <c:v>31.547957330442639</c:v>
                </c:pt>
                <c:pt idx="524">
                  <c:v>31.66579922005911</c:v>
                </c:pt>
                <c:pt idx="525">
                  <c:v>31.766806554016089</c:v>
                </c:pt>
                <c:pt idx="526">
                  <c:v>31.867813887973071</c:v>
                </c:pt>
                <c:pt idx="527">
                  <c:v>31.96882122193005</c:v>
                </c:pt>
                <c:pt idx="528">
                  <c:v>32.069828555886993</c:v>
                </c:pt>
                <c:pt idx="529">
                  <c:v>32.170835889843957</c:v>
                </c:pt>
                <c:pt idx="530">
                  <c:v>32.271843223800921</c:v>
                </c:pt>
                <c:pt idx="531">
                  <c:v>32.372850557757843</c:v>
                </c:pt>
                <c:pt idx="532">
                  <c:v>32.490692447374329</c:v>
                </c:pt>
                <c:pt idx="533">
                  <c:v>32.591699781331293</c:v>
                </c:pt>
                <c:pt idx="534">
                  <c:v>32.625368892650272</c:v>
                </c:pt>
                <c:pt idx="535">
                  <c:v>32.692707115288243</c:v>
                </c:pt>
                <c:pt idx="536">
                  <c:v>32.760045337926208</c:v>
                </c:pt>
                <c:pt idx="537">
                  <c:v>32.793714449245201</c:v>
                </c:pt>
                <c:pt idx="538">
                  <c:v>32.87788722754248</c:v>
                </c:pt>
                <c:pt idx="539">
                  <c:v>32.894721783202037</c:v>
                </c:pt>
                <c:pt idx="540">
                  <c:v>32.995729117159108</c:v>
                </c:pt>
                <c:pt idx="541">
                  <c:v>33.096736451116072</c:v>
                </c:pt>
                <c:pt idx="542">
                  <c:v>33.214578340732523</c:v>
                </c:pt>
                <c:pt idx="543">
                  <c:v>33.315585674689473</c:v>
                </c:pt>
                <c:pt idx="544">
                  <c:v>33.416593008646331</c:v>
                </c:pt>
                <c:pt idx="545">
                  <c:v>33.517600342603387</c:v>
                </c:pt>
                <c:pt idx="546">
                  <c:v>33.618607676560337</c:v>
                </c:pt>
                <c:pt idx="547">
                  <c:v>33.652276787879337</c:v>
                </c:pt>
                <c:pt idx="548">
                  <c:v>33.719615010517309</c:v>
                </c:pt>
                <c:pt idx="549">
                  <c:v>33.820622344474259</c:v>
                </c:pt>
                <c:pt idx="550">
                  <c:v>33.854291455793017</c:v>
                </c:pt>
                <c:pt idx="551">
                  <c:v>33.938464234090723</c:v>
                </c:pt>
                <c:pt idx="552">
                  <c:v>34.039471568047581</c:v>
                </c:pt>
                <c:pt idx="553">
                  <c:v>34.056306123707166</c:v>
                </c:pt>
                <c:pt idx="554">
                  <c:v>34.140478902004631</c:v>
                </c:pt>
                <c:pt idx="555">
                  <c:v>34.241486235961588</c:v>
                </c:pt>
                <c:pt idx="556">
                  <c:v>34.34249356991846</c:v>
                </c:pt>
                <c:pt idx="557">
                  <c:v>34.376162681237439</c:v>
                </c:pt>
                <c:pt idx="558">
                  <c:v>34.443500903875503</c:v>
                </c:pt>
                <c:pt idx="559">
                  <c:v>34.544508237832453</c:v>
                </c:pt>
                <c:pt idx="560">
                  <c:v>34.578177349151453</c:v>
                </c:pt>
                <c:pt idx="561">
                  <c:v>34.662350127448903</c:v>
                </c:pt>
                <c:pt idx="562">
                  <c:v>34.763357461405867</c:v>
                </c:pt>
                <c:pt idx="563">
                  <c:v>34.864364795362732</c:v>
                </c:pt>
                <c:pt idx="564">
                  <c:v>34.931703018000803</c:v>
                </c:pt>
                <c:pt idx="565">
                  <c:v>34.965372129319782</c:v>
                </c:pt>
              </c:numCache>
            </c:numRef>
          </c:xVal>
          <c:yVal>
            <c:numRef>
              <c:f>Sheet1!$D$2:$D$585</c:f>
              <c:numCache>
                <c:formatCode>General</c:formatCode>
                <c:ptCount val="584"/>
                <c:pt idx="0">
                  <c:v>2.3195644207749701E-2</c:v>
                </c:pt>
                <c:pt idx="1">
                  <c:v>2.35325776191595E-2</c:v>
                </c:pt>
                <c:pt idx="2">
                  <c:v>2.5628573154838501E-2</c:v>
                </c:pt>
                <c:pt idx="3">
                  <c:v>2.5455816178815899E-2</c:v>
                </c:pt>
                <c:pt idx="4">
                  <c:v>2.34113479144606E-2</c:v>
                </c:pt>
                <c:pt idx="5">
                  <c:v>2.2437128743498399E-2</c:v>
                </c:pt>
                <c:pt idx="6">
                  <c:v>2.1204075392921701E-2</c:v>
                </c:pt>
                <c:pt idx="7">
                  <c:v>1.87401877825598E-2</c:v>
                </c:pt>
                <c:pt idx="8">
                  <c:v>1.83444862255309E-2</c:v>
                </c:pt>
                <c:pt idx="9">
                  <c:v>1.6854778018070199E-2</c:v>
                </c:pt>
                <c:pt idx="10">
                  <c:v>1.6916170618436699E-2</c:v>
                </c:pt>
                <c:pt idx="11">
                  <c:v>1.9441391778806699E-2</c:v>
                </c:pt>
                <c:pt idx="12">
                  <c:v>2.0508476869042599E-2</c:v>
                </c:pt>
                <c:pt idx="13">
                  <c:v>1.93326787034225E-2</c:v>
                </c:pt>
                <c:pt idx="14">
                  <c:v>1.84739613873918E-2</c:v>
                </c:pt>
                <c:pt idx="15">
                  <c:v>1.7567578324084399E-2</c:v>
                </c:pt>
                <c:pt idx="16">
                  <c:v>1.6162899426429098E-2</c:v>
                </c:pt>
                <c:pt idx="17">
                  <c:v>1.6587222305470401E-2</c:v>
                </c:pt>
                <c:pt idx="18">
                  <c:v>1.8531479786350301E-2</c:v>
                </c:pt>
                <c:pt idx="19">
                  <c:v>1.88753959980014E-2</c:v>
                </c:pt>
                <c:pt idx="20">
                  <c:v>2.1158230456054701E-2</c:v>
                </c:pt>
                <c:pt idx="21">
                  <c:v>2.2374172525681701E-2</c:v>
                </c:pt>
                <c:pt idx="22">
                  <c:v>2.2181171742734498E-2</c:v>
                </c:pt>
                <c:pt idx="23">
                  <c:v>1.9035535936481399E-2</c:v>
                </c:pt>
                <c:pt idx="24">
                  <c:v>1.8715702699144101E-2</c:v>
                </c:pt>
                <c:pt idx="25">
                  <c:v>1.8435022286996099E-2</c:v>
                </c:pt>
                <c:pt idx="26">
                  <c:v>1.8964141023141701E-2</c:v>
                </c:pt>
                <c:pt idx="27">
                  <c:v>2.0758727226252601E-2</c:v>
                </c:pt>
                <c:pt idx="28">
                  <c:v>2.2632443986388799E-2</c:v>
                </c:pt>
                <c:pt idx="29">
                  <c:v>2.3092260448716199E-2</c:v>
                </c:pt>
                <c:pt idx="30">
                  <c:v>2.3716994687562901E-2</c:v>
                </c:pt>
                <c:pt idx="31">
                  <c:v>2.5881692703113801E-2</c:v>
                </c:pt>
                <c:pt idx="32">
                  <c:v>2.8824134460270399E-2</c:v>
                </c:pt>
                <c:pt idx="33">
                  <c:v>2.94369157197347E-2</c:v>
                </c:pt>
                <c:pt idx="34">
                  <c:v>3.1711233247242801E-2</c:v>
                </c:pt>
                <c:pt idx="35">
                  <c:v>3.2137519244398699E-2</c:v>
                </c:pt>
                <c:pt idx="36">
                  <c:v>2.9530344001252901E-2</c:v>
                </c:pt>
                <c:pt idx="37">
                  <c:v>3.0468414589001801E-2</c:v>
                </c:pt>
                <c:pt idx="38">
                  <c:v>3.3039373236531597E-2</c:v>
                </c:pt>
                <c:pt idx="39">
                  <c:v>3.3433619779460098E-2</c:v>
                </c:pt>
                <c:pt idx="40">
                  <c:v>3.4662854415432098E-2</c:v>
                </c:pt>
                <c:pt idx="41">
                  <c:v>3.3008647827979999E-2</c:v>
                </c:pt>
                <c:pt idx="42">
                  <c:v>3.2621875439106697E-2</c:v>
                </c:pt>
                <c:pt idx="43">
                  <c:v>3.1068519524313502E-2</c:v>
                </c:pt>
                <c:pt idx="44">
                  <c:v>3.1166567143083499E-2</c:v>
                </c:pt>
                <c:pt idx="45">
                  <c:v>3.3082049728795401E-2</c:v>
                </c:pt>
                <c:pt idx="46">
                  <c:v>3.3425983732167097E-2</c:v>
                </c:pt>
                <c:pt idx="47">
                  <c:v>3.4321753697089202E-2</c:v>
                </c:pt>
                <c:pt idx="48">
                  <c:v>3.5954685749323798E-2</c:v>
                </c:pt>
                <c:pt idx="49">
                  <c:v>3.7825210324569897E-2</c:v>
                </c:pt>
                <c:pt idx="50">
                  <c:v>4.00607040914778E-2</c:v>
                </c:pt>
                <c:pt idx="51">
                  <c:v>4.2364428533065102E-2</c:v>
                </c:pt>
                <c:pt idx="52">
                  <c:v>4.2995327043721901E-2</c:v>
                </c:pt>
                <c:pt idx="53">
                  <c:v>4.7708179605488399E-2</c:v>
                </c:pt>
                <c:pt idx="54">
                  <c:v>4.9113858716908397E-2</c:v>
                </c:pt>
                <c:pt idx="55">
                  <c:v>5.1857606737913099E-2</c:v>
                </c:pt>
                <c:pt idx="56">
                  <c:v>5.7363456091773998E-2</c:v>
                </c:pt>
                <c:pt idx="57">
                  <c:v>5.8753381941558998E-2</c:v>
                </c:pt>
                <c:pt idx="58">
                  <c:v>6.14483255324417E-2</c:v>
                </c:pt>
                <c:pt idx="59">
                  <c:v>6.7175160356713004E-2</c:v>
                </c:pt>
                <c:pt idx="60">
                  <c:v>7.0785085915800697E-2</c:v>
                </c:pt>
                <c:pt idx="61">
                  <c:v>7.7772363184522297E-2</c:v>
                </c:pt>
                <c:pt idx="62">
                  <c:v>8.0426484658305195E-2</c:v>
                </c:pt>
                <c:pt idx="63">
                  <c:v>8.6526392624597798E-2</c:v>
                </c:pt>
                <c:pt idx="64">
                  <c:v>9.0104089927815004E-2</c:v>
                </c:pt>
                <c:pt idx="65">
                  <c:v>9.7905672009786004E-2</c:v>
                </c:pt>
                <c:pt idx="66">
                  <c:v>0.102105082518024</c:v>
                </c:pt>
                <c:pt idx="67">
                  <c:v>0.106497861084469</c:v>
                </c:pt>
                <c:pt idx="68">
                  <c:v>0.111046126975708</c:v>
                </c:pt>
                <c:pt idx="69">
                  <c:v>0.115736152617916</c:v>
                </c:pt>
                <c:pt idx="70">
                  <c:v>0.12046295444768999</c:v>
                </c:pt>
                <c:pt idx="71">
                  <c:v>0.12518748659540299</c:v>
                </c:pt>
                <c:pt idx="72">
                  <c:v>0.12993636174836201</c:v>
                </c:pt>
                <c:pt idx="73">
                  <c:v>0.13477546924451</c:v>
                </c:pt>
                <c:pt idx="74">
                  <c:v>0.13969328955938501</c:v>
                </c:pt>
                <c:pt idx="75">
                  <c:v>0.14469714701563799</c:v>
                </c:pt>
                <c:pt idx="76">
                  <c:v>0.149920585717076</c:v>
                </c:pt>
                <c:pt idx="77">
                  <c:v>0.155393422484077</c:v>
                </c:pt>
                <c:pt idx="78">
                  <c:v>0.16103305222932901</c:v>
                </c:pt>
                <c:pt idx="79">
                  <c:v>0.16682833531741001</c:v>
                </c:pt>
                <c:pt idx="80">
                  <c:v>0.172887479858678</c:v>
                </c:pt>
                <c:pt idx="81">
                  <c:v>0.179281557720816</c:v>
                </c:pt>
                <c:pt idx="82">
                  <c:v>0.18606128405466599</c:v>
                </c:pt>
                <c:pt idx="83">
                  <c:v>0.193209275591222</c:v>
                </c:pt>
                <c:pt idx="84">
                  <c:v>0.200758919822218</c:v>
                </c:pt>
                <c:pt idx="85">
                  <c:v>0.20867539154607001</c:v>
                </c:pt>
                <c:pt idx="86">
                  <c:v>0.216797264861048</c:v>
                </c:pt>
                <c:pt idx="87">
                  <c:v>0.22500455920436899</c:v>
                </c:pt>
                <c:pt idx="88">
                  <c:v>0.233263952870747</c:v>
                </c:pt>
                <c:pt idx="89">
                  <c:v>0.24165788694215101</c:v>
                </c:pt>
                <c:pt idx="90">
                  <c:v>0.25023640536413</c:v>
                </c:pt>
                <c:pt idx="91">
                  <c:v>0.25893265883025002</c:v>
                </c:pt>
                <c:pt idx="92">
                  <c:v>0.267705239747284</c:v>
                </c:pt>
                <c:pt idx="93">
                  <c:v>0.27663719585040403</c:v>
                </c:pt>
                <c:pt idx="94">
                  <c:v>0.28576206263793702</c:v>
                </c:pt>
                <c:pt idx="95">
                  <c:v>0.29497542049699998</c:v>
                </c:pt>
                <c:pt idx="96">
                  <c:v>0.30416071507657899</c:v>
                </c:pt>
                <c:pt idx="97">
                  <c:v>0.31339413196025301</c:v>
                </c:pt>
                <c:pt idx="98">
                  <c:v>0.322777458154345</c:v>
                </c:pt>
                <c:pt idx="99">
                  <c:v>0.33226685268178202</c:v>
                </c:pt>
                <c:pt idx="100">
                  <c:v>0.34186021776595699</c:v>
                </c:pt>
                <c:pt idx="101">
                  <c:v>0.351585041892088</c:v>
                </c:pt>
                <c:pt idx="102">
                  <c:v>0.36137978106247698</c:v>
                </c:pt>
                <c:pt idx="103">
                  <c:v>0.371159238155504</c:v>
                </c:pt>
                <c:pt idx="104">
                  <c:v>0.380877600741654</c:v>
                </c:pt>
                <c:pt idx="105">
                  <c:v>0.390523302104476</c:v>
                </c:pt>
                <c:pt idx="106">
                  <c:v>0.400232020042178</c:v>
                </c:pt>
                <c:pt idx="107">
                  <c:v>0.410060181512379</c:v>
                </c:pt>
                <c:pt idx="108">
                  <c:v>0.41995608820876301</c:v>
                </c:pt>
                <c:pt idx="109">
                  <c:v>0.42986722251660803</c:v>
                </c:pt>
                <c:pt idx="110">
                  <c:v>0.43975754323999799</c:v>
                </c:pt>
                <c:pt idx="111">
                  <c:v>0.44973431845251899</c:v>
                </c:pt>
                <c:pt idx="112">
                  <c:v>0.45987728925655702</c:v>
                </c:pt>
                <c:pt idx="113">
                  <c:v>0.47015168082974201</c:v>
                </c:pt>
                <c:pt idx="114">
                  <c:v>0.48056989374450798</c:v>
                </c:pt>
                <c:pt idx="115">
                  <c:v>0.49119175686785499</c:v>
                </c:pt>
                <c:pt idx="116">
                  <c:v>0.50205506646930398</c:v>
                </c:pt>
                <c:pt idx="117">
                  <c:v>0.51309311279147995</c:v>
                </c:pt>
                <c:pt idx="118">
                  <c:v>0.52426896070400697</c:v>
                </c:pt>
                <c:pt idx="119">
                  <c:v>0.53553415871168297</c:v>
                </c:pt>
                <c:pt idx="120">
                  <c:v>0.54682700340257395</c:v>
                </c:pt>
                <c:pt idx="121">
                  <c:v>0.55814797395994498</c:v>
                </c:pt>
                <c:pt idx="122">
                  <c:v>0.56954588038412901</c:v>
                </c:pt>
                <c:pt idx="123">
                  <c:v>0.58103420268528305</c:v>
                </c:pt>
                <c:pt idx="124">
                  <c:v>0.59252446131597503</c:v>
                </c:pt>
                <c:pt idx="125">
                  <c:v>0.603988455889097</c:v>
                </c:pt>
                <c:pt idx="126">
                  <c:v>0.61541086627776898</c:v>
                </c:pt>
                <c:pt idx="127">
                  <c:v>0.62676800342643701</c:v>
                </c:pt>
                <c:pt idx="128">
                  <c:v>0.63808337149311301</c:v>
                </c:pt>
                <c:pt idx="129">
                  <c:v>0.64938819104901202</c:v>
                </c:pt>
                <c:pt idx="130">
                  <c:v>0.66058052548579804</c:v>
                </c:pt>
                <c:pt idx="131">
                  <c:v>0.67154332026953101</c:v>
                </c:pt>
                <c:pt idx="132">
                  <c:v>0.68228505670856798</c:v>
                </c:pt>
                <c:pt idx="133">
                  <c:v>0.69291710555196595</c:v>
                </c:pt>
                <c:pt idx="134">
                  <c:v>0.70343120813161997</c:v>
                </c:pt>
                <c:pt idx="135">
                  <c:v>0.713761838563016</c:v>
                </c:pt>
                <c:pt idx="136">
                  <c:v>0.72400066588421297</c:v>
                </c:pt>
                <c:pt idx="137">
                  <c:v>0.73415848829550001</c:v>
                </c:pt>
                <c:pt idx="138">
                  <c:v>0.74419363271213701</c:v>
                </c:pt>
                <c:pt idx="139">
                  <c:v>0.75414625475962704</c:v>
                </c:pt>
                <c:pt idx="140">
                  <c:v>0.76409372812892395</c:v>
                </c:pt>
                <c:pt idx="141">
                  <c:v>0.77408936390556804</c:v>
                </c:pt>
                <c:pt idx="142">
                  <c:v>0.78414697111145504</c:v>
                </c:pt>
                <c:pt idx="143">
                  <c:v>0.79424063478731799</c:v>
                </c:pt>
                <c:pt idx="144">
                  <c:v>0.80434547841354298</c:v>
                </c:pt>
                <c:pt idx="145">
                  <c:v>0.81443592971688905</c:v>
                </c:pt>
                <c:pt idx="146">
                  <c:v>0.824496797167246</c:v>
                </c:pt>
                <c:pt idx="147">
                  <c:v>0.83445531386122496</c:v>
                </c:pt>
                <c:pt idx="148">
                  <c:v>0.84415774235237295</c:v>
                </c:pt>
                <c:pt idx="149">
                  <c:v>0.85356109228399402</c:v>
                </c:pt>
                <c:pt idx="150">
                  <c:v>0.86283266957302096</c:v>
                </c:pt>
                <c:pt idx="151">
                  <c:v>0.87205730069464604</c:v>
                </c:pt>
                <c:pt idx="152">
                  <c:v>0.88116782995512599</c:v>
                </c:pt>
                <c:pt idx="153">
                  <c:v>0.89005679169738805</c:v>
                </c:pt>
                <c:pt idx="154">
                  <c:v>0.89875312289585396</c:v>
                </c:pt>
                <c:pt idx="155">
                  <c:v>0.90727587434374501</c:v>
                </c:pt>
                <c:pt idx="156">
                  <c:v>0.91547266602199295</c:v>
                </c:pt>
                <c:pt idx="157">
                  <c:v>0.92327749780305701</c:v>
                </c:pt>
                <c:pt idx="158">
                  <c:v>0.93068849731287295</c:v>
                </c:pt>
                <c:pt idx="159">
                  <c:v>0.93780464661410901</c:v>
                </c:pt>
                <c:pt idx="160">
                  <c:v>0.94471210707893905</c:v>
                </c:pt>
                <c:pt idx="161">
                  <c:v>0.95130453918746505</c:v>
                </c:pt>
                <c:pt idx="162">
                  <c:v>0.957428634246831</c:v>
                </c:pt>
                <c:pt idx="163">
                  <c:v>0.96305045510322496</c:v>
                </c:pt>
                <c:pt idx="164">
                  <c:v>0.96820514199991803</c:v>
                </c:pt>
                <c:pt idx="165">
                  <c:v>0.97291224938337995</c:v>
                </c:pt>
                <c:pt idx="166">
                  <c:v>0.97728417281592095</c:v>
                </c:pt>
                <c:pt idx="167">
                  <c:v>0.98139145151910001</c:v>
                </c:pt>
                <c:pt idx="168">
                  <c:v>0.98510640017543905</c:v>
                </c:pt>
                <c:pt idx="169">
                  <c:v>0.98829557123540102</c:v>
                </c:pt>
                <c:pt idx="170">
                  <c:v>0.99096573492907603</c:v>
                </c:pt>
                <c:pt idx="171">
                  <c:v>0.99330158223026199</c:v>
                </c:pt>
                <c:pt idx="172">
                  <c:v>0.99838091311771904</c:v>
                </c:pt>
                <c:pt idx="173">
                  <c:v>0.99991290961908097</c:v>
                </c:pt>
                <c:pt idx="174">
                  <c:v>0.99745794798097598</c:v>
                </c:pt>
                <c:pt idx="175">
                  <c:v>0.99152360543149298</c:v>
                </c:pt>
                <c:pt idx="176">
                  <c:v>0.98581464882011804</c:v>
                </c:pt>
                <c:pt idx="177">
                  <c:v>0.98242398912687701</c:v>
                </c:pt>
                <c:pt idx="178">
                  <c:v>0.97871204978106696</c:v>
                </c:pt>
                <c:pt idx="179">
                  <c:v>0.96982635722830701</c:v>
                </c:pt>
                <c:pt idx="180">
                  <c:v>0.96469438477091896</c:v>
                </c:pt>
                <c:pt idx="181">
                  <c:v>0.95927544931185105</c:v>
                </c:pt>
                <c:pt idx="182">
                  <c:v>0.95352077310166194</c:v>
                </c:pt>
                <c:pt idx="183">
                  <c:v>0.94735079829370805</c:v>
                </c:pt>
                <c:pt idx="184">
                  <c:v>0.94078567124109602</c:v>
                </c:pt>
                <c:pt idx="185">
                  <c:v>0.93388450859597205</c:v>
                </c:pt>
                <c:pt idx="186">
                  <c:v>0.92662613393392901</c:v>
                </c:pt>
                <c:pt idx="187">
                  <c:v>0.91908163804562903</c:v>
                </c:pt>
                <c:pt idx="188">
                  <c:v>0.91131465532008804</c:v>
                </c:pt>
                <c:pt idx="189">
                  <c:v>0.90335112411007401</c:v>
                </c:pt>
                <c:pt idx="190">
                  <c:v>0.89520463633052505</c:v>
                </c:pt>
                <c:pt idx="191">
                  <c:v>0.88689212085188995</c:v>
                </c:pt>
                <c:pt idx="192">
                  <c:v>0.87845478529382603</c:v>
                </c:pt>
                <c:pt idx="193">
                  <c:v>0.86993776734257799</c:v>
                </c:pt>
                <c:pt idx="194">
                  <c:v>0.86137098020111202</c:v>
                </c:pt>
                <c:pt idx="195">
                  <c:v>0.85270949699494203</c:v>
                </c:pt>
                <c:pt idx="196">
                  <c:v>0.84395827174344895</c:v>
                </c:pt>
                <c:pt idx="197">
                  <c:v>0.83513789889988699</c:v>
                </c:pt>
                <c:pt idx="198">
                  <c:v>0.826210393163612</c:v>
                </c:pt>
                <c:pt idx="199">
                  <c:v>0.81706886970384796</c:v>
                </c:pt>
                <c:pt idx="200">
                  <c:v>0.80775457815517804</c:v>
                </c:pt>
                <c:pt idx="201">
                  <c:v>0.79839860056188505</c:v>
                </c:pt>
                <c:pt idx="202">
                  <c:v>0.78910364749041695</c:v>
                </c:pt>
                <c:pt idx="203">
                  <c:v>0.77992721163511103</c:v>
                </c:pt>
                <c:pt idx="204">
                  <c:v>0.77082250577252298</c:v>
                </c:pt>
                <c:pt idx="205">
                  <c:v>0.76179171694483006</c:v>
                </c:pt>
                <c:pt idx="206">
                  <c:v>0.75291516045266305</c:v>
                </c:pt>
                <c:pt idx="207">
                  <c:v>0.74416173557227505</c:v>
                </c:pt>
                <c:pt idx="208">
                  <c:v>0.73546311825938804</c:v>
                </c:pt>
                <c:pt idx="209">
                  <c:v>0.72690667291089905</c:v>
                </c:pt>
                <c:pt idx="210">
                  <c:v>0.71854212094083703</c:v>
                </c:pt>
                <c:pt idx="211">
                  <c:v>0.71035416319440803</c:v>
                </c:pt>
                <c:pt idx="212">
                  <c:v>0.70225430094194896</c:v>
                </c:pt>
                <c:pt idx="213">
                  <c:v>0.69419143343902701</c:v>
                </c:pt>
                <c:pt idx="214">
                  <c:v>0.68622143213015396</c:v>
                </c:pt>
                <c:pt idx="215">
                  <c:v>0.67825868577666304</c:v>
                </c:pt>
                <c:pt idx="216">
                  <c:v>0.67029163163836303</c:v>
                </c:pt>
                <c:pt idx="217">
                  <c:v>0.66251197793194905</c:v>
                </c:pt>
                <c:pt idx="218">
                  <c:v>0.65498265824332402</c:v>
                </c:pt>
                <c:pt idx="219">
                  <c:v>0.64761022347351704</c:v>
                </c:pt>
                <c:pt idx="220">
                  <c:v>0.64043234233530899</c:v>
                </c:pt>
                <c:pt idx="221">
                  <c:v>0.63351781322534895</c:v>
                </c:pt>
                <c:pt idx="222">
                  <c:v>0.62683982203037503</c:v>
                </c:pt>
                <c:pt idx="223">
                  <c:v>0.62030739188457196</c:v>
                </c:pt>
                <c:pt idx="224">
                  <c:v>0.61389889090466598</c:v>
                </c:pt>
                <c:pt idx="225">
                  <c:v>0.60766008816841499</c:v>
                </c:pt>
                <c:pt idx="226">
                  <c:v>0.60155888430220505</c:v>
                </c:pt>
                <c:pt idx="227">
                  <c:v>0.59549120652906895</c:v>
                </c:pt>
                <c:pt idx="228">
                  <c:v>0.589412721937284</c:v>
                </c:pt>
                <c:pt idx="229">
                  <c:v>0.58335628869038902</c:v>
                </c:pt>
                <c:pt idx="230">
                  <c:v>0.57736624412362403</c:v>
                </c:pt>
                <c:pt idx="231">
                  <c:v>0.57154021038367298</c:v>
                </c:pt>
                <c:pt idx="232">
                  <c:v>0.56588866006028304</c:v>
                </c:pt>
                <c:pt idx="233">
                  <c:v>0.56044132592645302</c:v>
                </c:pt>
                <c:pt idx="234">
                  <c:v>0.55527951847291301</c:v>
                </c:pt>
                <c:pt idx="235">
                  <c:v>0.55039051299307795</c:v>
                </c:pt>
                <c:pt idx="236">
                  <c:v>0.54569805543629302</c:v>
                </c:pt>
                <c:pt idx="237">
                  <c:v>0.54108779578072197</c:v>
                </c:pt>
                <c:pt idx="238">
                  <c:v>0.532343585713829</c:v>
                </c:pt>
                <c:pt idx="239">
                  <c:v>0.52820683990277195</c:v>
                </c:pt>
                <c:pt idx="240">
                  <c:v>0.52418299398704904</c:v>
                </c:pt>
                <c:pt idx="241">
                  <c:v>0.52019216662423995</c:v>
                </c:pt>
                <c:pt idx="242">
                  <c:v>0.51621223015637796</c:v>
                </c:pt>
                <c:pt idx="243">
                  <c:v>0.51237013413607602</c:v>
                </c:pt>
                <c:pt idx="244">
                  <c:v>0.50522429181920403</c:v>
                </c:pt>
                <c:pt idx="245">
                  <c:v>0.50179171751087404</c:v>
                </c:pt>
                <c:pt idx="246">
                  <c:v>0.49847707259608498</c:v>
                </c:pt>
                <c:pt idx="247">
                  <c:v>0.49226895904402801</c:v>
                </c:pt>
                <c:pt idx="248">
                  <c:v>0.48928748717342002</c:v>
                </c:pt>
                <c:pt idx="249">
                  <c:v>0.48632883455774201</c:v>
                </c:pt>
                <c:pt idx="250">
                  <c:v>0.48343161527022699</c:v>
                </c:pt>
                <c:pt idx="251">
                  <c:v>0.47790110201641101</c:v>
                </c:pt>
                <c:pt idx="252">
                  <c:v>0.47524764259275498</c:v>
                </c:pt>
                <c:pt idx="253">
                  <c:v>0.470444577355218</c:v>
                </c:pt>
                <c:pt idx="254">
                  <c:v>0.46816073893349502</c:v>
                </c:pt>
                <c:pt idx="255">
                  <c:v>0.46419968395755401</c:v>
                </c:pt>
                <c:pt idx="256">
                  <c:v>0.460761947559921</c:v>
                </c:pt>
                <c:pt idx="257">
                  <c:v>0.45755817082718497</c:v>
                </c:pt>
                <c:pt idx="258">
                  <c:v>0.45606545548845201</c:v>
                </c:pt>
                <c:pt idx="259">
                  <c:v>0.451169936745763</c:v>
                </c:pt>
                <c:pt idx="260">
                  <c:v>0.45016478530241</c:v>
                </c:pt>
                <c:pt idx="261">
                  <c:v>0.44640763700515301</c:v>
                </c:pt>
                <c:pt idx="262">
                  <c:v>0.44495729100007803</c:v>
                </c:pt>
                <c:pt idx="263">
                  <c:v>0.44230812446871598</c:v>
                </c:pt>
                <c:pt idx="264">
                  <c:v>0.44200463067922502</c:v>
                </c:pt>
                <c:pt idx="265">
                  <c:v>0.44261866763587598</c:v>
                </c:pt>
                <c:pt idx="266">
                  <c:v>0.44388506869719002</c:v>
                </c:pt>
                <c:pt idx="267">
                  <c:v>0.44709418186720701</c:v>
                </c:pt>
                <c:pt idx="268">
                  <c:v>0.44898882746509799</c:v>
                </c:pt>
                <c:pt idx="269">
                  <c:v>0.45214566678020501</c:v>
                </c:pt>
                <c:pt idx="270">
                  <c:v>0.45623178962946098</c:v>
                </c:pt>
                <c:pt idx="271">
                  <c:v>0.45785925782118297</c:v>
                </c:pt>
                <c:pt idx="272">
                  <c:v>0.46257487221038701</c:v>
                </c:pt>
                <c:pt idx="273">
                  <c:v>0.46709715844139998</c:v>
                </c:pt>
                <c:pt idx="274">
                  <c:v>0.47089198888750899</c:v>
                </c:pt>
                <c:pt idx="275">
                  <c:v>0.47536843232852999</c:v>
                </c:pt>
                <c:pt idx="276">
                  <c:v>0.48010037022527802</c:v>
                </c:pt>
                <c:pt idx="277">
                  <c:v>0.48684048562441401</c:v>
                </c:pt>
                <c:pt idx="278">
                  <c:v>0.49183334763571002</c:v>
                </c:pt>
                <c:pt idx="279">
                  <c:v>0.49434354984863499</c:v>
                </c:pt>
                <c:pt idx="280">
                  <c:v>0.49979229514623202</c:v>
                </c:pt>
                <c:pt idx="281">
                  <c:v>0.505559454709131</c:v>
                </c:pt>
                <c:pt idx="282">
                  <c:v>0.50870914044344595</c:v>
                </c:pt>
                <c:pt idx="283">
                  <c:v>0.512072324755804</c:v>
                </c:pt>
                <c:pt idx="284">
                  <c:v>0.51552453734888404</c:v>
                </c:pt>
                <c:pt idx="285">
                  <c:v>0.51893716931685996</c:v>
                </c:pt>
                <c:pt idx="286">
                  <c:v>0.52239423545800201</c:v>
                </c:pt>
                <c:pt idx="287">
                  <c:v>0.52928065784501599</c:v>
                </c:pt>
                <c:pt idx="288">
                  <c:v>0.53256710219584402</c:v>
                </c:pt>
                <c:pt idx="289">
                  <c:v>0.53931235861242099</c:v>
                </c:pt>
                <c:pt idx="290">
                  <c:v>0.54279574811500797</c:v>
                </c:pt>
                <c:pt idx="291">
                  <c:v>0.54623377656451899</c:v>
                </c:pt>
                <c:pt idx="292">
                  <c:v>0.55317118831744505</c:v>
                </c:pt>
                <c:pt idx="293">
                  <c:v>0.55678030214756202</c:v>
                </c:pt>
                <c:pt idx="294">
                  <c:v>0.56041101441985697</c:v>
                </c:pt>
                <c:pt idx="295">
                  <c:v>0.56773424859160204</c:v>
                </c:pt>
                <c:pt idx="296">
                  <c:v>0.57153832785444203</c:v>
                </c:pt>
                <c:pt idx="297">
                  <c:v>0.57535643820754601</c:v>
                </c:pt>
                <c:pt idx="298">
                  <c:v>0.57904804982841596</c:v>
                </c:pt>
                <c:pt idx="299">
                  <c:v>0.58594327639335897</c:v>
                </c:pt>
                <c:pt idx="300">
                  <c:v>0.58925499123095604</c:v>
                </c:pt>
                <c:pt idx="301">
                  <c:v>0.59592024248043296</c:v>
                </c:pt>
                <c:pt idx="302">
                  <c:v>0.59910763179697402</c:v>
                </c:pt>
                <c:pt idx="303">
                  <c:v>0.60510773154142306</c:v>
                </c:pt>
                <c:pt idx="304">
                  <c:v>0.60812039935807705</c:v>
                </c:pt>
                <c:pt idx="305">
                  <c:v>0.61426926707451801</c:v>
                </c:pt>
                <c:pt idx="306">
                  <c:v>0.61725223340655599</c:v>
                </c:pt>
                <c:pt idx="307">
                  <c:v>0.62258971805313601</c:v>
                </c:pt>
                <c:pt idx="308">
                  <c:v>0.62791341906684695</c:v>
                </c:pt>
                <c:pt idx="309">
                  <c:v>0.63074239924285902</c:v>
                </c:pt>
                <c:pt idx="310">
                  <c:v>0.63353076635558303</c:v>
                </c:pt>
                <c:pt idx="311">
                  <c:v>0.63629115641757505</c:v>
                </c:pt>
                <c:pt idx="312">
                  <c:v>0.641964383934577</c:v>
                </c:pt>
                <c:pt idx="313">
                  <c:v>0.64500746802173403</c:v>
                </c:pt>
                <c:pt idx="314">
                  <c:v>0.65165405912291796</c:v>
                </c:pt>
                <c:pt idx="315">
                  <c:v>0.65514363546591803</c:v>
                </c:pt>
                <c:pt idx="316">
                  <c:v>0.66216811547307497</c:v>
                </c:pt>
                <c:pt idx="317">
                  <c:v>0.66572337265534298</c:v>
                </c:pt>
                <c:pt idx="318">
                  <c:v>0.66929085494805596</c:v>
                </c:pt>
                <c:pt idx="319">
                  <c:v>0.67275558809700597</c:v>
                </c:pt>
                <c:pt idx="320">
                  <c:v>0.67601242512621595</c:v>
                </c:pt>
                <c:pt idx="321">
                  <c:v>0.679074664873767</c:v>
                </c:pt>
                <c:pt idx="322">
                  <c:v>0.684648629517429</c:v>
                </c:pt>
                <c:pt idx="323">
                  <c:v>0.687185009612167</c:v>
                </c:pt>
                <c:pt idx="324">
                  <c:v>0.68963584453511595</c:v>
                </c:pt>
                <c:pt idx="325">
                  <c:v>0.69199693298916898</c:v>
                </c:pt>
                <c:pt idx="326">
                  <c:v>0.696601350350458</c:v>
                </c:pt>
                <c:pt idx="327">
                  <c:v>0.70154179986600895</c:v>
                </c:pt>
                <c:pt idx="328">
                  <c:v>0.70411107350802404</c:v>
                </c:pt>
                <c:pt idx="329">
                  <c:v>0.70658457464894997</c:v>
                </c:pt>
                <c:pt idx="330">
                  <c:v>0.71119789434457203</c:v>
                </c:pt>
                <c:pt idx="331">
                  <c:v>0.71606256902487797</c:v>
                </c:pt>
                <c:pt idx="332">
                  <c:v>0.72105356310174595</c:v>
                </c:pt>
                <c:pt idx="333">
                  <c:v>0.72557768510006704</c:v>
                </c:pt>
                <c:pt idx="334">
                  <c:v>0.72952495705664699</c:v>
                </c:pt>
                <c:pt idx="335">
                  <c:v>0.73301543532836899</c:v>
                </c:pt>
                <c:pt idx="336">
                  <c:v>0.73472433820154104</c:v>
                </c:pt>
                <c:pt idx="337">
                  <c:v>0.73982421549834998</c:v>
                </c:pt>
                <c:pt idx="338">
                  <c:v>0.74104829291780705</c:v>
                </c:pt>
                <c:pt idx="339">
                  <c:v>0.74402904826188698</c:v>
                </c:pt>
                <c:pt idx="340">
                  <c:v>0.74477630014760199</c:v>
                </c:pt>
                <c:pt idx="341">
                  <c:v>0.743135179376754</c:v>
                </c:pt>
                <c:pt idx="342">
                  <c:v>0.74234736743748497</c:v>
                </c:pt>
                <c:pt idx="343">
                  <c:v>0.73820757212586596</c:v>
                </c:pt>
                <c:pt idx="344">
                  <c:v>0.73530434334446304</c:v>
                </c:pt>
                <c:pt idx="345">
                  <c:v>0.73367372064150405</c:v>
                </c:pt>
                <c:pt idx="346">
                  <c:v>0.72860844748571796</c:v>
                </c:pt>
                <c:pt idx="347">
                  <c:v>0.72582804670038803</c:v>
                </c:pt>
                <c:pt idx="348">
                  <c:v>0.72458885496066205</c:v>
                </c:pt>
                <c:pt idx="349">
                  <c:v>0.71874564320060097</c:v>
                </c:pt>
                <c:pt idx="350">
                  <c:v>0.715385627573354</c:v>
                </c:pt>
                <c:pt idx="351">
                  <c:v>0.71368872035216002</c:v>
                </c:pt>
                <c:pt idx="352">
                  <c:v>0.70986120154933696</c:v>
                </c:pt>
                <c:pt idx="353">
                  <c:v>0.70574510381385103</c:v>
                </c:pt>
                <c:pt idx="354">
                  <c:v>0.70348833544137601</c:v>
                </c:pt>
                <c:pt idx="355">
                  <c:v>0.70105801690372005</c:v>
                </c:pt>
                <c:pt idx="356">
                  <c:v>0.69558898904240796</c:v>
                </c:pt>
                <c:pt idx="357">
                  <c:v>0.68958909144024805</c:v>
                </c:pt>
                <c:pt idx="358">
                  <c:v>0.68626777172407505</c:v>
                </c:pt>
                <c:pt idx="359">
                  <c:v>0.67968487241548903</c:v>
                </c:pt>
                <c:pt idx="360">
                  <c:v>0.67643399947059402</c:v>
                </c:pt>
                <c:pt idx="361">
                  <c:v>0.66979797625353399</c:v>
                </c:pt>
                <c:pt idx="362">
                  <c:v>0.66635509160696904</c:v>
                </c:pt>
                <c:pt idx="363">
                  <c:v>0.66297743152783395</c:v>
                </c:pt>
                <c:pt idx="364">
                  <c:v>0.65602508707006901</c:v>
                </c:pt>
                <c:pt idx="365">
                  <c:v>0.65240225792968998</c:v>
                </c:pt>
                <c:pt idx="366">
                  <c:v>0.64870656383152503</c:v>
                </c:pt>
                <c:pt idx="367">
                  <c:v>0.64489472693374295</c:v>
                </c:pt>
                <c:pt idx="368">
                  <c:v>0.64102950611593101</c:v>
                </c:pt>
                <c:pt idx="369">
                  <c:v>0.63715977079153496</c:v>
                </c:pt>
                <c:pt idx="370">
                  <c:v>0.63330190058072</c:v>
                </c:pt>
                <c:pt idx="371">
                  <c:v>0.62957792044847505</c:v>
                </c:pt>
                <c:pt idx="372">
                  <c:v>0.62241368895068105</c:v>
                </c:pt>
                <c:pt idx="373">
                  <c:v>0.61879565104870504</c:v>
                </c:pt>
                <c:pt idx="374">
                  <c:v>0.61518603298123198</c:v>
                </c:pt>
                <c:pt idx="375">
                  <c:v>0.61154025100904097</c:v>
                </c:pt>
                <c:pt idx="376">
                  <c:v>0.60388960027178196</c:v>
                </c:pt>
                <c:pt idx="377">
                  <c:v>0.60001600744555605</c:v>
                </c:pt>
                <c:pt idx="378">
                  <c:v>0.59612491630695597</c:v>
                </c:pt>
                <c:pt idx="379">
                  <c:v>0.59194555642870605</c:v>
                </c:pt>
                <c:pt idx="380">
                  <c:v>0.58746879690126996</c:v>
                </c:pt>
                <c:pt idx="381">
                  <c:v>0.58299021838767495</c:v>
                </c:pt>
                <c:pt idx="382">
                  <c:v>0.57862703466465004</c:v>
                </c:pt>
                <c:pt idx="383">
                  <c:v>0.57441335729465204</c:v>
                </c:pt>
                <c:pt idx="384">
                  <c:v>0.57029262101888401</c:v>
                </c:pt>
                <c:pt idx="385">
                  <c:v>0.56605491512011397</c:v>
                </c:pt>
                <c:pt idx="386">
                  <c:v>0.56171564951124198</c:v>
                </c:pt>
                <c:pt idx="387">
                  <c:v>0.55748458518936095</c:v>
                </c:pt>
                <c:pt idx="388">
                  <c:v>0.55341111797204101</c:v>
                </c:pt>
                <c:pt idx="389">
                  <c:v>0.54939115824021001</c:v>
                </c:pt>
                <c:pt idx="390">
                  <c:v>0.54537454446395095</c:v>
                </c:pt>
                <c:pt idx="391">
                  <c:v>0.537487157457471</c:v>
                </c:pt>
                <c:pt idx="392">
                  <c:v>0.53354830342978299</c:v>
                </c:pt>
                <c:pt idx="393">
                  <c:v>0.52951533459669697</c:v>
                </c:pt>
                <c:pt idx="394">
                  <c:v>0.52538072968071003</c:v>
                </c:pt>
                <c:pt idx="395">
                  <c:v>0.52114822144079298</c:v>
                </c:pt>
                <c:pt idx="396">
                  <c:v>0.51689113059574998</c:v>
                </c:pt>
                <c:pt idx="397">
                  <c:v>0.51273018578533403</c:v>
                </c:pt>
                <c:pt idx="398">
                  <c:v>0.50473892905849405</c:v>
                </c:pt>
                <c:pt idx="399">
                  <c:v>0.50067892053938701</c:v>
                </c:pt>
                <c:pt idx="400">
                  <c:v>0.49664288202161899</c:v>
                </c:pt>
                <c:pt idx="401">
                  <c:v>0.49260305538084198</c:v>
                </c:pt>
                <c:pt idx="402">
                  <c:v>0.48847059276708499</c:v>
                </c:pt>
                <c:pt idx="403">
                  <c:v>0.48426962818008401</c:v>
                </c:pt>
                <c:pt idx="404">
                  <c:v>0.47610251403772702</c:v>
                </c:pt>
                <c:pt idx="405">
                  <c:v>0.47212662499296998</c:v>
                </c:pt>
                <c:pt idx="406">
                  <c:v>0.46815760834138598</c:v>
                </c:pt>
                <c:pt idx="407">
                  <c:v>0.46431934307887801</c:v>
                </c:pt>
                <c:pt idx="408">
                  <c:v>0.46060404316482001</c:v>
                </c:pt>
                <c:pt idx="409">
                  <c:v>0.45341723763722802</c:v>
                </c:pt>
                <c:pt idx="410">
                  <c:v>0.44998558925881299</c:v>
                </c:pt>
                <c:pt idx="411">
                  <c:v>0.44652487301875798</c:v>
                </c:pt>
                <c:pt idx="412">
                  <c:v>0.439552853962628</c:v>
                </c:pt>
                <c:pt idx="413">
                  <c:v>0.43607715286917398</c:v>
                </c:pt>
                <c:pt idx="414">
                  <c:v>0.43250795947391701</c:v>
                </c:pt>
                <c:pt idx="415">
                  <c:v>0.42871905890223</c:v>
                </c:pt>
                <c:pt idx="416">
                  <c:v>0.424723424521608</c:v>
                </c:pt>
                <c:pt idx="417">
                  <c:v>0.42053855768128201</c:v>
                </c:pt>
                <c:pt idx="418">
                  <c:v>0.41625941691171597</c:v>
                </c:pt>
                <c:pt idx="419">
                  <c:v>0.41196667199393999</c:v>
                </c:pt>
                <c:pt idx="420">
                  <c:v>0.40771177786525398</c:v>
                </c:pt>
                <c:pt idx="421">
                  <c:v>0.40360233280190499</c:v>
                </c:pt>
                <c:pt idx="422">
                  <c:v>0.39959220003589202</c:v>
                </c:pt>
                <c:pt idx="423">
                  <c:v>0.39219111339417401</c:v>
                </c:pt>
                <c:pt idx="424">
                  <c:v>0.38876764065415897</c:v>
                </c:pt>
                <c:pt idx="425">
                  <c:v>0.38544621615511698</c:v>
                </c:pt>
                <c:pt idx="426">
                  <c:v>0.37880930882251201</c:v>
                </c:pt>
                <c:pt idx="427">
                  <c:v>0.37543230601447097</c:v>
                </c:pt>
                <c:pt idx="428">
                  <c:v>0.36874887164476899</c:v>
                </c:pt>
                <c:pt idx="429">
                  <c:v>0.36536019886645599</c:v>
                </c:pt>
                <c:pt idx="430">
                  <c:v>0.361874023286261</c:v>
                </c:pt>
                <c:pt idx="431">
                  <c:v>0.35836286048195998</c:v>
                </c:pt>
                <c:pt idx="432">
                  <c:v>0.35484823715351699</c:v>
                </c:pt>
                <c:pt idx="433">
                  <c:v>0.35133929337036102</c:v>
                </c:pt>
                <c:pt idx="434">
                  <c:v>0.34791660395583401</c:v>
                </c:pt>
                <c:pt idx="435">
                  <c:v>0.34145897929368202</c:v>
                </c:pt>
                <c:pt idx="436">
                  <c:v>0.33858873697103398</c:v>
                </c:pt>
                <c:pt idx="437">
                  <c:v>0.33340894747533401</c:v>
                </c:pt>
                <c:pt idx="438">
                  <c:v>0.32858807649602201</c:v>
                </c:pt>
                <c:pt idx="439">
                  <c:v>0.32409331457353402</c:v>
                </c:pt>
                <c:pt idx="440">
                  <c:v>0.31990731045228599</c:v>
                </c:pt>
                <c:pt idx="441">
                  <c:v>0.31427794648607899</c:v>
                </c:pt>
                <c:pt idx="442">
                  <c:v>0.31257951497189701</c:v>
                </c:pt>
                <c:pt idx="443">
                  <c:v>0.30905573975534201</c:v>
                </c:pt>
                <c:pt idx="444">
                  <c:v>0.30514764683371698</c:v>
                </c:pt>
                <c:pt idx="445">
                  <c:v>0.30084778589774003</c:v>
                </c:pt>
                <c:pt idx="446">
                  <c:v>0.29626713799330201</c:v>
                </c:pt>
                <c:pt idx="447">
                  <c:v>0.29135789538491103</c:v>
                </c:pt>
                <c:pt idx="448">
                  <c:v>0.28673879278013298</c:v>
                </c:pt>
                <c:pt idx="449">
                  <c:v>0.28041892591558998</c:v>
                </c:pt>
                <c:pt idx="450">
                  <c:v>0.27656088520323402</c:v>
                </c:pt>
                <c:pt idx="451">
                  <c:v>0.27323775210160101</c:v>
                </c:pt>
                <c:pt idx="452">
                  <c:v>0.27164095849439801</c:v>
                </c:pt>
                <c:pt idx="453">
                  <c:v>0.26684375651794701</c:v>
                </c:pt>
                <c:pt idx="454">
                  <c:v>0.26390190285554099</c:v>
                </c:pt>
                <c:pt idx="455">
                  <c:v>0.26274079322809901</c:v>
                </c:pt>
                <c:pt idx="456">
                  <c:v>0.25868872737829002</c:v>
                </c:pt>
                <c:pt idx="457">
                  <c:v>0.25750558969218801</c:v>
                </c:pt>
                <c:pt idx="458">
                  <c:v>0.25296516977431599</c:v>
                </c:pt>
                <c:pt idx="459">
                  <c:v>0.247867417525415</c:v>
                </c:pt>
                <c:pt idx="460">
                  <c:v>0.24424956656557401</c:v>
                </c:pt>
                <c:pt idx="461">
                  <c:v>0.23868295522785399</c:v>
                </c:pt>
                <c:pt idx="462">
                  <c:v>0.237005904575881</c:v>
                </c:pt>
                <c:pt idx="463">
                  <c:v>0.23360283917660099</c:v>
                </c:pt>
                <c:pt idx="464">
                  <c:v>0.230221308117986</c:v>
                </c:pt>
                <c:pt idx="465">
                  <c:v>0.22717098754963999</c:v>
                </c:pt>
                <c:pt idx="466">
                  <c:v>0.22574264370917799</c:v>
                </c:pt>
                <c:pt idx="467">
                  <c:v>0.220527122702011</c:v>
                </c:pt>
                <c:pt idx="468">
                  <c:v>0.21633518960881101</c:v>
                </c:pt>
                <c:pt idx="469">
                  <c:v>0.213751557489161</c:v>
                </c:pt>
                <c:pt idx="470">
                  <c:v>0.210947205590436</c:v>
                </c:pt>
                <c:pt idx="471">
                  <c:v>0.205895922355568</c:v>
                </c:pt>
                <c:pt idx="472">
                  <c:v>0.20224960683380699</c:v>
                </c:pt>
                <c:pt idx="473">
                  <c:v>0.199103154675495</c:v>
                </c:pt>
                <c:pt idx="474">
                  <c:v>0.19732991429330199</c:v>
                </c:pt>
                <c:pt idx="475">
                  <c:v>0.194211217574872</c:v>
                </c:pt>
                <c:pt idx="476">
                  <c:v>0.19261824373240399</c:v>
                </c:pt>
                <c:pt idx="477">
                  <c:v>0.18942963009053801</c:v>
                </c:pt>
                <c:pt idx="478">
                  <c:v>0.187905371581539</c:v>
                </c:pt>
                <c:pt idx="479">
                  <c:v>0.183955064640414</c:v>
                </c:pt>
                <c:pt idx="480">
                  <c:v>0.182694588934952</c:v>
                </c:pt>
                <c:pt idx="481">
                  <c:v>0.17761377483613999</c:v>
                </c:pt>
                <c:pt idx="482">
                  <c:v>0.176419032234053</c:v>
                </c:pt>
                <c:pt idx="483">
                  <c:v>0.17313506827233299</c:v>
                </c:pt>
                <c:pt idx="484">
                  <c:v>0.170515545687769</c:v>
                </c:pt>
                <c:pt idx="485">
                  <c:v>0.168853242747912</c:v>
                </c:pt>
                <c:pt idx="486">
                  <c:v>0.16642331735990501</c:v>
                </c:pt>
                <c:pt idx="487">
                  <c:v>0.16479333308650401</c:v>
                </c:pt>
                <c:pt idx="488">
                  <c:v>0.164375811970111</c:v>
                </c:pt>
                <c:pt idx="489">
                  <c:v>0.161624249192037</c:v>
                </c:pt>
                <c:pt idx="490">
                  <c:v>0.15936519040310099</c:v>
                </c:pt>
                <c:pt idx="491">
                  <c:v>0.156591946649487</c:v>
                </c:pt>
                <c:pt idx="492">
                  <c:v>0.15443153972725701</c:v>
                </c:pt>
                <c:pt idx="493">
                  <c:v>0.151519066514823</c:v>
                </c:pt>
                <c:pt idx="494">
                  <c:v>0.150363354901275</c:v>
                </c:pt>
                <c:pt idx="495">
                  <c:v>0.147328225788668</c:v>
                </c:pt>
                <c:pt idx="496">
                  <c:v>0.14533987908601201</c:v>
                </c:pt>
                <c:pt idx="497">
                  <c:v>0.141448262845599</c:v>
                </c:pt>
                <c:pt idx="498">
                  <c:v>0.140683829400953</c:v>
                </c:pt>
                <c:pt idx="499">
                  <c:v>0.136191826258521</c:v>
                </c:pt>
                <c:pt idx="500">
                  <c:v>0.13388766778969599</c:v>
                </c:pt>
                <c:pt idx="501">
                  <c:v>0.13401672975951801</c:v>
                </c:pt>
                <c:pt idx="502">
                  <c:v>0.13148905045133399</c:v>
                </c:pt>
                <c:pt idx="503">
                  <c:v>0.12904093383916801</c:v>
                </c:pt>
                <c:pt idx="504">
                  <c:v>0.12703055724797299</c:v>
                </c:pt>
                <c:pt idx="505">
                  <c:v>0.127041324227154</c:v>
                </c:pt>
                <c:pt idx="506">
                  <c:v>0.125158767707651</c:v>
                </c:pt>
                <c:pt idx="507">
                  <c:v>0.12268748921514799</c:v>
                </c:pt>
                <c:pt idx="508">
                  <c:v>0.12229896115941501</c:v>
                </c:pt>
                <c:pt idx="509">
                  <c:v>0.121722883132357</c:v>
                </c:pt>
                <c:pt idx="510">
                  <c:v>0.1211439110563</c:v>
                </c:pt>
                <c:pt idx="511">
                  <c:v>0.12120765963100399</c:v>
                </c:pt>
                <c:pt idx="512">
                  <c:v>0.12137061625063</c:v>
                </c:pt>
                <c:pt idx="513">
                  <c:v>0.11752864885894899</c:v>
                </c:pt>
                <c:pt idx="514">
                  <c:v>0.112979291846873</c:v>
                </c:pt>
                <c:pt idx="515">
                  <c:v>0.112321518102838</c:v>
                </c:pt>
                <c:pt idx="516">
                  <c:v>0.110457710900645</c:v>
                </c:pt>
                <c:pt idx="517">
                  <c:v>0.110458596151289</c:v>
                </c:pt>
                <c:pt idx="518">
                  <c:v>0.113253856514891</c:v>
                </c:pt>
                <c:pt idx="519">
                  <c:v>0.117670376012064</c:v>
                </c:pt>
                <c:pt idx="520">
                  <c:v>0.118472362004369</c:v>
                </c:pt>
                <c:pt idx="521">
                  <c:v>0.122355873476882</c:v>
                </c:pt>
                <c:pt idx="522">
                  <c:v>0.122954966417681</c:v>
                </c:pt>
                <c:pt idx="523">
                  <c:v>0.124253981711884</c:v>
                </c:pt>
                <c:pt idx="524">
                  <c:v>0.125560147728388</c:v>
                </c:pt>
                <c:pt idx="525">
                  <c:v>0.12642374420010799</c:v>
                </c:pt>
                <c:pt idx="526">
                  <c:v>0.12572734159906901</c:v>
                </c:pt>
                <c:pt idx="527">
                  <c:v>0.124734323199959</c:v>
                </c:pt>
                <c:pt idx="528">
                  <c:v>0.124090057763003</c:v>
                </c:pt>
                <c:pt idx="529">
                  <c:v>0.123620450445057</c:v>
                </c:pt>
                <c:pt idx="530">
                  <c:v>0.12354993261528199</c:v>
                </c:pt>
                <c:pt idx="531">
                  <c:v>0.125713321332067</c:v>
                </c:pt>
                <c:pt idx="532">
                  <c:v>0.12554836420712201</c:v>
                </c:pt>
                <c:pt idx="533">
                  <c:v>0.123264200605637</c:v>
                </c:pt>
                <c:pt idx="534">
                  <c:v>0.122330921263633</c:v>
                </c:pt>
                <c:pt idx="535">
                  <c:v>0.11989792043621</c:v>
                </c:pt>
                <c:pt idx="536">
                  <c:v>0.117424066574256</c:v>
                </c:pt>
                <c:pt idx="537">
                  <c:v>0.115787804888933</c:v>
                </c:pt>
                <c:pt idx="538">
                  <c:v>0.11270305395484601</c:v>
                </c:pt>
                <c:pt idx="539">
                  <c:v>0.11231257402439</c:v>
                </c:pt>
                <c:pt idx="540">
                  <c:v>0.111739930825838</c:v>
                </c:pt>
                <c:pt idx="541">
                  <c:v>0.110334664238601</c:v>
                </c:pt>
                <c:pt idx="542">
                  <c:v>0.109624335217036</c:v>
                </c:pt>
                <c:pt idx="543">
                  <c:v>0.109250797368252</c:v>
                </c:pt>
                <c:pt idx="544">
                  <c:v>0.11041278374668299</c:v>
                </c:pt>
                <c:pt idx="545">
                  <c:v>0.11018055515207099</c:v>
                </c:pt>
                <c:pt idx="546">
                  <c:v>0.108614491246477</c:v>
                </c:pt>
                <c:pt idx="547">
                  <c:v>0.108068382293507</c:v>
                </c:pt>
                <c:pt idx="548">
                  <c:v>0.10702686662844201</c:v>
                </c:pt>
                <c:pt idx="549">
                  <c:v>0.104163817035479</c:v>
                </c:pt>
                <c:pt idx="550">
                  <c:v>0.103489926116636</c:v>
                </c:pt>
                <c:pt idx="551">
                  <c:v>0.101825011647285</c:v>
                </c:pt>
                <c:pt idx="552">
                  <c:v>9.9196003412942393E-2</c:v>
                </c:pt>
                <c:pt idx="553">
                  <c:v>9.8476711838314093E-2</c:v>
                </c:pt>
                <c:pt idx="554">
                  <c:v>9.6294260509805302E-2</c:v>
                </c:pt>
                <c:pt idx="555">
                  <c:v>9.7876155495910902E-2</c:v>
                </c:pt>
                <c:pt idx="556">
                  <c:v>9.8666186327410102E-2</c:v>
                </c:pt>
                <c:pt idx="557">
                  <c:v>9.9037072833705206E-2</c:v>
                </c:pt>
                <c:pt idx="558">
                  <c:v>9.8807777225126805E-2</c:v>
                </c:pt>
                <c:pt idx="559">
                  <c:v>9.5063066066133406E-2</c:v>
                </c:pt>
                <c:pt idx="560">
                  <c:v>9.4062117396680703E-2</c:v>
                </c:pt>
                <c:pt idx="561">
                  <c:v>9.3351528799137801E-2</c:v>
                </c:pt>
                <c:pt idx="562">
                  <c:v>9.2794762399244904E-2</c:v>
                </c:pt>
                <c:pt idx="563">
                  <c:v>9.1066741178596505E-2</c:v>
                </c:pt>
                <c:pt idx="564">
                  <c:v>8.9334597941332305E-2</c:v>
                </c:pt>
                <c:pt idx="565">
                  <c:v>8.9496453611705398E-2</c:v>
                </c:pt>
              </c:numCache>
            </c:numRef>
          </c:yVal>
          <c:smooth val="1"/>
        </c:ser>
        <c:dLbls>
          <c:showLegendKey val="0"/>
          <c:showVal val="0"/>
          <c:showCatName val="0"/>
          <c:showSerName val="0"/>
          <c:showPercent val="0"/>
          <c:showBubbleSize val="0"/>
        </c:dLbls>
        <c:axId val="101585664"/>
        <c:axId val="101587584"/>
      </c:scatterChart>
      <c:valAx>
        <c:axId val="101585664"/>
        <c:scaling>
          <c:orientation val="minMax"/>
          <c:max val="35"/>
          <c:min val="15"/>
        </c:scaling>
        <c:delete val="0"/>
        <c:axPos val="b"/>
        <c:title>
          <c:tx>
            <c:rich>
              <a:bodyPr/>
              <a:lstStyle/>
              <a:p>
                <a:pPr>
                  <a:defRPr>
                    <a:latin typeface="Arial"/>
                    <a:cs typeface="Arial"/>
                  </a:defRPr>
                </a:pPr>
                <a:r>
                  <a:rPr lang="en-US" sz="1200" dirty="0">
                    <a:latin typeface="Arial"/>
                    <a:cs typeface="Arial"/>
                  </a:rPr>
                  <a:t>Retention</a:t>
                </a:r>
                <a:r>
                  <a:rPr lang="en-US" dirty="0">
                    <a:latin typeface="Arial"/>
                    <a:cs typeface="Arial"/>
                  </a:rPr>
                  <a:t> </a:t>
                </a:r>
                <a:r>
                  <a:rPr lang="en-US" sz="1200" dirty="0">
                    <a:latin typeface="Arial"/>
                    <a:cs typeface="Arial"/>
                  </a:rPr>
                  <a:t>Time (min</a:t>
                </a:r>
                <a:r>
                  <a:rPr lang="en-US" dirty="0">
                    <a:latin typeface="Arial"/>
                    <a:cs typeface="Arial"/>
                  </a:rPr>
                  <a:t>)</a:t>
                </a:r>
              </a:p>
            </c:rich>
          </c:tx>
          <c:layout/>
          <c:overlay val="0"/>
        </c:title>
        <c:numFmt formatCode="General" sourceLinked="1"/>
        <c:majorTickMark val="out"/>
        <c:minorTickMark val="none"/>
        <c:tickLblPos val="nextTo"/>
        <c:txPr>
          <a:bodyPr/>
          <a:lstStyle/>
          <a:p>
            <a:pPr>
              <a:defRPr>
                <a:latin typeface="Arial"/>
                <a:cs typeface="Arial"/>
              </a:defRPr>
            </a:pPr>
            <a:endParaRPr lang="en-US"/>
          </a:p>
        </c:txPr>
        <c:crossAx val="101587584"/>
        <c:crosses val="autoZero"/>
        <c:crossBetween val="midCat"/>
        <c:majorUnit val="2"/>
      </c:valAx>
      <c:valAx>
        <c:axId val="101587584"/>
        <c:scaling>
          <c:orientation val="minMax"/>
          <c:min val="0"/>
        </c:scaling>
        <c:delete val="1"/>
        <c:axPos val="l"/>
        <c:numFmt formatCode="General" sourceLinked="1"/>
        <c:majorTickMark val="out"/>
        <c:minorTickMark val="none"/>
        <c:tickLblPos val="nextTo"/>
        <c:crossAx val="101585664"/>
        <c:crosses val="autoZero"/>
        <c:crossBetween val="midCat"/>
      </c:valAx>
      <c:spPr>
        <a:noFill/>
        <a:ln w="25400">
          <a:noFill/>
        </a:ln>
      </c:spPr>
    </c:plotArea>
    <c:plotVisOnly val="1"/>
    <c:dispBlanksAs val="gap"/>
    <c:showDLblsOverMax val="0"/>
  </c:chart>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scatterChart>
        <c:scatterStyle val="smoothMarker"/>
        <c:varyColors val="0"/>
        <c:ser>
          <c:idx val="0"/>
          <c:order val="0"/>
          <c:tx>
            <c:v>Before Cross-linking</c:v>
          </c:tx>
          <c:spPr>
            <a:ln>
              <a:solidFill>
                <a:srgbClr val="FF0000"/>
              </a:solidFill>
            </a:ln>
          </c:spPr>
          <c:marker>
            <c:symbol val="none"/>
          </c:marker>
          <c:xVal>
            <c:numRef>
              <c:f>Sheet1!$A$2:$A$542</c:f>
              <c:numCache>
                <c:formatCode>General</c:formatCode>
                <c:ptCount val="541"/>
                <c:pt idx="0">
                  <c:v>15.01642346452317</c:v>
                </c:pt>
                <c:pt idx="1">
                  <c:v>15.13426535253913</c:v>
                </c:pt>
                <c:pt idx="2">
                  <c:v>15.235272685124229</c:v>
                </c:pt>
                <c:pt idx="3">
                  <c:v>15.2521072405551</c:v>
                </c:pt>
                <c:pt idx="4">
                  <c:v>15.33628001770934</c:v>
                </c:pt>
                <c:pt idx="5">
                  <c:v>15.437287350294451</c:v>
                </c:pt>
                <c:pt idx="6">
                  <c:v>15.538294682879551</c:v>
                </c:pt>
                <c:pt idx="7">
                  <c:v>15.63930201546466</c:v>
                </c:pt>
                <c:pt idx="8">
                  <c:v>15.74030934804976</c:v>
                </c:pt>
                <c:pt idx="9">
                  <c:v>15.858151236065719</c:v>
                </c:pt>
                <c:pt idx="10">
                  <c:v>15.959158568650819</c:v>
                </c:pt>
                <c:pt idx="11">
                  <c:v>16.06016590123593</c:v>
                </c:pt>
                <c:pt idx="12">
                  <c:v>16.161173233821039</c:v>
                </c:pt>
                <c:pt idx="13">
                  <c:v>16.262180566406141</c:v>
                </c:pt>
                <c:pt idx="14">
                  <c:v>16.363187898991249</c:v>
                </c:pt>
                <c:pt idx="15">
                  <c:v>16.464195231576319</c:v>
                </c:pt>
                <c:pt idx="16">
                  <c:v>16.582037119592311</c:v>
                </c:pt>
                <c:pt idx="17">
                  <c:v>16.683044452177409</c:v>
                </c:pt>
                <c:pt idx="18">
                  <c:v>16.784051784762521</c:v>
                </c:pt>
                <c:pt idx="19">
                  <c:v>16.88505911734762</c:v>
                </c:pt>
                <c:pt idx="20">
                  <c:v>16.986066449932721</c:v>
                </c:pt>
                <c:pt idx="21">
                  <c:v>17.08707378251783</c:v>
                </c:pt>
                <c:pt idx="22">
                  <c:v>17.188081115102939</c:v>
                </c:pt>
                <c:pt idx="23">
                  <c:v>17.305923003118899</c:v>
                </c:pt>
                <c:pt idx="24">
                  <c:v>17.406930335704001</c:v>
                </c:pt>
                <c:pt idx="25">
                  <c:v>17.474268557427401</c:v>
                </c:pt>
                <c:pt idx="26">
                  <c:v>17.507937668289109</c:v>
                </c:pt>
                <c:pt idx="27">
                  <c:v>17.608945000874211</c:v>
                </c:pt>
                <c:pt idx="28">
                  <c:v>17.70995233345932</c:v>
                </c:pt>
                <c:pt idx="29">
                  <c:v>17.810959666044418</c:v>
                </c:pt>
                <c:pt idx="30">
                  <c:v>17.911966998629531</c:v>
                </c:pt>
                <c:pt idx="31">
                  <c:v>18.012974331214629</c:v>
                </c:pt>
                <c:pt idx="32">
                  <c:v>18.130816219230599</c:v>
                </c:pt>
                <c:pt idx="33">
                  <c:v>18.231823551815701</c:v>
                </c:pt>
                <c:pt idx="34">
                  <c:v>18.332830884400799</c:v>
                </c:pt>
                <c:pt idx="35">
                  <c:v>18.433838216985901</c:v>
                </c:pt>
                <c:pt idx="36">
                  <c:v>18.501176438709312</c:v>
                </c:pt>
                <c:pt idx="37">
                  <c:v>18.53484554957101</c:v>
                </c:pt>
                <c:pt idx="38">
                  <c:v>18.635852882156119</c:v>
                </c:pt>
                <c:pt idx="39">
                  <c:v>18.73686021474122</c:v>
                </c:pt>
                <c:pt idx="40">
                  <c:v>18.85470210275718</c:v>
                </c:pt>
                <c:pt idx="41">
                  <c:v>18.9557094353422</c:v>
                </c:pt>
                <c:pt idx="42">
                  <c:v>19.05671676792738</c:v>
                </c:pt>
                <c:pt idx="43">
                  <c:v>19.1577241005125</c:v>
                </c:pt>
                <c:pt idx="44">
                  <c:v>19.208227766805049</c:v>
                </c:pt>
                <c:pt idx="45">
                  <c:v>19.258731433097601</c:v>
                </c:pt>
                <c:pt idx="46">
                  <c:v>19.342904210251849</c:v>
                </c:pt>
                <c:pt idx="47">
                  <c:v>19.3597387656827</c:v>
                </c:pt>
                <c:pt idx="48">
                  <c:v>19.410242431975181</c:v>
                </c:pt>
                <c:pt idx="49">
                  <c:v>19.46074609826773</c:v>
                </c:pt>
                <c:pt idx="50">
                  <c:v>19.511249764560361</c:v>
                </c:pt>
                <c:pt idx="51">
                  <c:v>19.544918875422059</c:v>
                </c:pt>
                <c:pt idx="52">
                  <c:v>19.578587986283761</c:v>
                </c:pt>
                <c:pt idx="53">
                  <c:v>19.595422541714619</c:v>
                </c:pt>
                <c:pt idx="54">
                  <c:v>19.61225709714547</c:v>
                </c:pt>
                <c:pt idx="55">
                  <c:v>19.645926208007172</c:v>
                </c:pt>
                <c:pt idx="56">
                  <c:v>19.67959531886887</c:v>
                </c:pt>
                <c:pt idx="57">
                  <c:v>19.696429874299721</c:v>
                </c:pt>
                <c:pt idx="58">
                  <c:v>19.713264429730572</c:v>
                </c:pt>
                <c:pt idx="59">
                  <c:v>19.74693354059227</c:v>
                </c:pt>
                <c:pt idx="60">
                  <c:v>19.763768096023121</c:v>
                </c:pt>
                <c:pt idx="61">
                  <c:v>19.780602651453979</c:v>
                </c:pt>
                <c:pt idx="62">
                  <c:v>19.79743720688483</c:v>
                </c:pt>
                <c:pt idx="63">
                  <c:v>19.81427176231567</c:v>
                </c:pt>
                <c:pt idx="64">
                  <c:v>19.831106317746531</c:v>
                </c:pt>
                <c:pt idx="65">
                  <c:v>19.847940873177379</c:v>
                </c:pt>
                <c:pt idx="66">
                  <c:v>19.86477542860823</c:v>
                </c:pt>
                <c:pt idx="67">
                  <c:v>19.881609984039081</c:v>
                </c:pt>
                <c:pt idx="68">
                  <c:v>19.89844453946985</c:v>
                </c:pt>
                <c:pt idx="69">
                  <c:v>19.915279094900779</c:v>
                </c:pt>
                <c:pt idx="70">
                  <c:v>19.932113650331619</c:v>
                </c:pt>
                <c:pt idx="71">
                  <c:v>19.948948205762481</c:v>
                </c:pt>
                <c:pt idx="72">
                  <c:v>19.96578276119325</c:v>
                </c:pt>
                <c:pt idx="73">
                  <c:v>19.982617316624179</c:v>
                </c:pt>
                <c:pt idx="74">
                  <c:v>19.99945187205504</c:v>
                </c:pt>
                <c:pt idx="75">
                  <c:v>20.016286427485898</c:v>
                </c:pt>
                <c:pt idx="76">
                  <c:v>20.033120982916738</c:v>
                </c:pt>
                <c:pt idx="77">
                  <c:v>20.049955538347589</c:v>
                </c:pt>
                <c:pt idx="78">
                  <c:v>20.06679009377844</c:v>
                </c:pt>
                <c:pt idx="79">
                  <c:v>20.08362464920928</c:v>
                </c:pt>
                <c:pt idx="80">
                  <c:v>20.100459204640138</c:v>
                </c:pt>
                <c:pt idx="81">
                  <c:v>20.117293760071</c:v>
                </c:pt>
                <c:pt idx="82">
                  <c:v>20.13412831550184</c:v>
                </c:pt>
                <c:pt idx="83">
                  <c:v>20.150962870932691</c:v>
                </c:pt>
                <c:pt idx="84">
                  <c:v>20.167797426363549</c:v>
                </c:pt>
                <c:pt idx="85">
                  <c:v>20.1846319817944</c:v>
                </c:pt>
                <c:pt idx="86">
                  <c:v>20.201466537225219</c:v>
                </c:pt>
                <c:pt idx="87">
                  <c:v>20.218301092656102</c:v>
                </c:pt>
                <c:pt idx="88">
                  <c:v>20.235135648086949</c:v>
                </c:pt>
                <c:pt idx="89">
                  <c:v>20.2519702035178</c:v>
                </c:pt>
                <c:pt idx="90">
                  <c:v>20.268804758948651</c:v>
                </c:pt>
                <c:pt idx="91">
                  <c:v>20.28563931437942</c:v>
                </c:pt>
                <c:pt idx="92">
                  <c:v>20.302473869810349</c:v>
                </c:pt>
                <c:pt idx="93">
                  <c:v>20.3193084252412</c:v>
                </c:pt>
                <c:pt idx="94">
                  <c:v>20.336142980672051</c:v>
                </c:pt>
                <c:pt idx="95">
                  <c:v>20.352977536102909</c:v>
                </c:pt>
                <c:pt idx="96">
                  <c:v>20.36981209153376</c:v>
                </c:pt>
                <c:pt idx="97">
                  <c:v>20.386646646964579</c:v>
                </c:pt>
                <c:pt idx="98">
                  <c:v>20.403481202395461</c:v>
                </c:pt>
                <c:pt idx="99">
                  <c:v>20.420315757826309</c:v>
                </c:pt>
                <c:pt idx="100">
                  <c:v>20.43715031325716</c:v>
                </c:pt>
                <c:pt idx="101">
                  <c:v>20.453984868688011</c:v>
                </c:pt>
                <c:pt idx="102">
                  <c:v>20.470819424118861</c:v>
                </c:pt>
                <c:pt idx="103">
                  <c:v>20.487653979549709</c:v>
                </c:pt>
                <c:pt idx="104">
                  <c:v>20.50448853498056</c:v>
                </c:pt>
                <c:pt idx="105">
                  <c:v>20.521323090411411</c:v>
                </c:pt>
                <c:pt idx="106">
                  <c:v>20.538157645842261</c:v>
                </c:pt>
                <c:pt idx="107">
                  <c:v>20.554992201273119</c:v>
                </c:pt>
                <c:pt idx="108">
                  <c:v>20.57182675670397</c:v>
                </c:pt>
                <c:pt idx="109">
                  <c:v>20.588661312134821</c:v>
                </c:pt>
                <c:pt idx="110">
                  <c:v>20.605495867565669</c:v>
                </c:pt>
                <c:pt idx="111">
                  <c:v>20.622330422996519</c:v>
                </c:pt>
                <c:pt idx="112">
                  <c:v>20.63916497842737</c:v>
                </c:pt>
                <c:pt idx="113">
                  <c:v>20.655999533858221</c:v>
                </c:pt>
                <c:pt idx="114">
                  <c:v>20.672834089289069</c:v>
                </c:pt>
                <c:pt idx="115">
                  <c:v>20.689668644719919</c:v>
                </c:pt>
                <c:pt idx="116">
                  <c:v>20.70650320015077</c:v>
                </c:pt>
                <c:pt idx="117">
                  <c:v>20.723337755581621</c:v>
                </c:pt>
                <c:pt idx="118">
                  <c:v>20.740172311012479</c:v>
                </c:pt>
                <c:pt idx="119">
                  <c:v>20.75700686644333</c:v>
                </c:pt>
                <c:pt idx="120">
                  <c:v>20.773841421874181</c:v>
                </c:pt>
                <c:pt idx="121">
                  <c:v>20.790675977305021</c:v>
                </c:pt>
                <c:pt idx="122">
                  <c:v>20.807510532735879</c:v>
                </c:pt>
                <c:pt idx="123">
                  <c:v>20.82434508816673</c:v>
                </c:pt>
                <c:pt idx="124">
                  <c:v>20.841179643597581</c:v>
                </c:pt>
                <c:pt idx="125">
                  <c:v>20.858014199028428</c:v>
                </c:pt>
                <c:pt idx="126">
                  <c:v>20.874848754459279</c:v>
                </c:pt>
                <c:pt idx="127">
                  <c:v>20.89168330989013</c:v>
                </c:pt>
                <c:pt idx="128">
                  <c:v>20.908517865320899</c:v>
                </c:pt>
                <c:pt idx="129">
                  <c:v>20.925352420751839</c:v>
                </c:pt>
                <c:pt idx="130">
                  <c:v>20.942186976182679</c:v>
                </c:pt>
                <c:pt idx="131">
                  <c:v>20.959021531613541</c:v>
                </c:pt>
                <c:pt idx="132">
                  <c:v>20.975856087044392</c:v>
                </c:pt>
                <c:pt idx="133">
                  <c:v>20.992690642475161</c:v>
                </c:pt>
                <c:pt idx="134">
                  <c:v>21.00952519790609</c:v>
                </c:pt>
                <c:pt idx="135">
                  <c:v>21.026359753336941</c:v>
                </c:pt>
                <c:pt idx="136">
                  <c:v>21.043194308767781</c:v>
                </c:pt>
                <c:pt idx="137">
                  <c:v>21.060028864198639</c:v>
                </c:pt>
                <c:pt idx="138">
                  <c:v>21.0768634196295</c:v>
                </c:pt>
                <c:pt idx="139">
                  <c:v>21.093697975060319</c:v>
                </c:pt>
                <c:pt idx="140">
                  <c:v>21.110532530491199</c:v>
                </c:pt>
                <c:pt idx="141">
                  <c:v>21.127367085922049</c:v>
                </c:pt>
                <c:pt idx="142">
                  <c:v>21.1442016413529</c:v>
                </c:pt>
                <c:pt idx="143">
                  <c:v>21.161036196783751</c:v>
                </c:pt>
                <c:pt idx="144">
                  <c:v>21.177870752214599</c:v>
                </c:pt>
                <c:pt idx="145">
                  <c:v>21.194705307645449</c:v>
                </c:pt>
                <c:pt idx="146">
                  <c:v>21.2115398630763</c:v>
                </c:pt>
                <c:pt idx="147">
                  <c:v>21.228374418507151</c:v>
                </c:pt>
                <c:pt idx="148">
                  <c:v>21.24520897393792</c:v>
                </c:pt>
                <c:pt idx="149">
                  <c:v>21.262043529368771</c:v>
                </c:pt>
                <c:pt idx="150">
                  <c:v>21.2788780847997</c:v>
                </c:pt>
                <c:pt idx="151">
                  <c:v>21.295712640230519</c:v>
                </c:pt>
                <c:pt idx="152">
                  <c:v>21.312547195661409</c:v>
                </c:pt>
                <c:pt idx="153">
                  <c:v>21.32938175109226</c:v>
                </c:pt>
                <c:pt idx="154">
                  <c:v>21.346216306523079</c:v>
                </c:pt>
                <c:pt idx="155">
                  <c:v>21.363050861953958</c:v>
                </c:pt>
                <c:pt idx="156">
                  <c:v>21.379885417384809</c:v>
                </c:pt>
                <c:pt idx="157">
                  <c:v>21.39671997281566</c:v>
                </c:pt>
                <c:pt idx="158">
                  <c:v>21.413554528246511</c:v>
                </c:pt>
                <c:pt idx="159">
                  <c:v>21.430389083677319</c:v>
                </c:pt>
                <c:pt idx="160">
                  <c:v>21.447223639108209</c:v>
                </c:pt>
                <c:pt idx="161">
                  <c:v>21.46405819453906</c:v>
                </c:pt>
                <c:pt idx="162">
                  <c:v>21.480892749969879</c:v>
                </c:pt>
                <c:pt idx="163">
                  <c:v>21.497727305400769</c:v>
                </c:pt>
                <c:pt idx="164">
                  <c:v>21.51456186083162</c:v>
                </c:pt>
                <c:pt idx="165">
                  <c:v>21.531396416262471</c:v>
                </c:pt>
                <c:pt idx="166">
                  <c:v>21.548230971693279</c:v>
                </c:pt>
                <c:pt idx="167">
                  <c:v>21.565065527124169</c:v>
                </c:pt>
                <c:pt idx="168">
                  <c:v>21.58190008255502</c:v>
                </c:pt>
                <c:pt idx="169">
                  <c:v>21.598734637985789</c:v>
                </c:pt>
                <c:pt idx="170">
                  <c:v>21.615569193416722</c:v>
                </c:pt>
                <c:pt idx="171">
                  <c:v>21.632403748847569</c:v>
                </c:pt>
                <c:pt idx="172">
                  <c:v>21.64923830427842</c:v>
                </c:pt>
                <c:pt idx="173">
                  <c:v>21.666072859709271</c:v>
                </c:pt>
                <c:pt idx="174">
                  <c:v>21.682907415140122</c:v>
                </c:pt>
                <c:pt idx="175">
                  <c:v>21.69974197057098</c:v>
                </c:pt>
                <c:pt idx="176">
                  <c:v>21.71657652600183</c:v>
                </c:pt>
                <c:pt idx="177">
                  <c:v>21.733411081432681</c:v>
                </c:pt>
                <c:pt idx="178">
                  <c:v>21.76708019229438</c:v>
                </c:pt>
                <c:pt idx="179">
                  <c:v>21.78391474772522</c:v>
                </c:pt>
                <c:pt idx="180">
                  <c:v>21.800749303156081</c:v>
                </c:pt>
                <c:pt idx="181">
                  <c:v>21.817583858586929</c:v>
                </c:pt>
                <c:pt idx="182">
                  <c:v>21.85125296944863</c:v>
                </c:pt>
                <c:pt idx="183">
                  <c:v>21.884922080310339</c:v>
                </c:pt>
                <c:pt idx="184">
                  <c:v>21.918591191172041</c:v>
                </c:pt>
                <c:pt idx="185">
                  <c:v>21.952260302033739</c:v>
                </c:pt>
                <c:pt idx="186">
                  <c:v>22.019598523757139</c:v>
                </c:pt>
                <c:pt idx="187">
                  <c:v>22.053267634618841</c:v>
                </c:pt>
                <c:pt idx="188">
                  <c:v>22.15427496720395</c:v>
                </c:pt>
                <c:pt idx="189">
                  <c:v>22.187944078065652</c:v>
                </c:pt>
                <c:pt idx="190">
                  <c:v>22.238447744358201</c:v>
                </c:pt>
                <c:pt idx="191">
                  <c:v>22.255282299789059</c:v>
                </c:pt>
                <c:pt idx="192">
                  <c:v>22.28895141065076</c:v>
                </c:pt>
                <c:pt idx="193">
                  <c:v>22.322620521512459</c:v>
                </c:pt>
                <c:pt idx="194">
                  <c:v>22.35628963237416</c:v>
                </c:pt>
                <c:pt idx="195">
                  <c:v>22.373124187805011</c:v>
                </c:pt>
                <c:pt idx="196">
                  <c:v>22.40679329866671</c:v>
                </c:pt>
                <c:pt idx="197">
                  <c:v>22.42362785409756</c:v>
                </c:pt>
                <c:pt idx="198">
                  <c:v>22.457296964959269</c:v>
                </c:pt>
                <c:pt idx="199">
                  <c:v>22.47413152039012</c:v>
                </c:pt>
                <c:pt idx="200">
                  <c:v>22.490966075820971</c:v>
                </c:pt>
                <c:pt idx="201">
                  <c:v>22.507800631251818</c:v>
                </c:pt>
                <c:pt idx="202">
                  <c:v>22.524635186682669</c:v>
                </c:pt>
                <c:pt idx="203">
                  <c:v>22.54146974211352</c:v>
                </c:pt>
                <c:pt idx="204">
                  <c:v>22.558304297544371</c:v>
                </c:pt>
                <c:pt idx="205">
                  <c:v>22.575138852975179</c:v>
                </c:pt>
                <c:pt idx="206">
                  <c:v>22.591973408406069</c:v>
                </c:pt>
                <c:pt idx="207">
                  <c:v>22.60880796383692</c:v>
                </c:pt>
                <c:pt idx="208">
                  <c:v>22.625642519267689</c:v>
                </c:pt>
                <c:pt idx="209">
                  <c:v>22.642477074698629</c:v>
                </c:pt>
                <c:pt idx="210">
                  <c:v>22.65931163012948</c:v>
                </c:pt>
                <c:pt idx="211">
                  <c:v>22.67614618556032</c:v>
                </c:pt>
                <c:pt idx="212">
                  <c:v>22.692980740991182</c:v>
                </c:pt>
                <c:pt idx="213">
                  <c:v>22.709815296422029</c:v>
                </c:pt>
                <c:pt idx="214">
                  <c:v>22.72664985185288</c:v>
                </c:pt>
                <c:pt idx="215">
                  <c:v>22.743484407283731</c:v>
                </c:pt>
                <c:pt idx="216">
                  <c:v>22.760318962714582</c:v>
                </c:pt>
                <c:pt idx="217">
                  <c:v>22.777153518145429</c:v>
                </c:pt>
                <c:pt idx="218">
                  <c:v>22.79398807357628</c:v>
                </c:pt>
                <c:pt idx="219">
                  <c:v>22.810822629007131</c:v>
                </c:pt>
                <c:pt idx="220">
                  <c:v>22.827657184437989</c:v>
                </c:pt>
                <c:pt idx="221">
                  <c:v>22.84449173986884</c:v>
                </c:pt>
                <c:pt idx="222">
                  <c:v>22.861326295299691</c:v>
                </c:pt>
                <c:pt idx="223">
                  <c:v>22.878160850730541</c:v>
                </c:pt>
                <c:pt idx="224">
                  <c:v>22.894995406161389</c:v>
                </c:pt>
                <c:pt idx="225">
                  <c:v>22.91182996159224</c:v>
                </c:pt>
                <c:pt idx="226">
                  <c:v>22.92866451702308</c:v>
                </c:pt>
                <c:pt idx="227">
                  <c:v>22.94549907245386</c:v>
                </c:pt>
                <c:pt idx="228">
                  <c:v>22.962333627884789</c:v>
                </c:pt>
                <c:pt idx="229">
                  <c:v>22.97916818331564</c:v>
                </c:pt>
                <c:pt idx="230">
                  <c:v>22.99600273874649</c:v>
                </c:pt>
                <c:pt idx="231">
                  <c:v>23.01283729417732</c:v>
                </c:pt>
                <c:pt idx="232">
                  <c:v>23.029671849608199</c:v>
                </c:pt>
                <c:pt idx="233">
                  <c:v>23.04650640503905</c:v>
                </c:pt>
                <c:pt idx="234">
                  <c:v>23.06334096046988</c:v>
                </c:pt>
                <c:pt idx="235">
                  <c:v>23.080175515900748</c:v>
                </c:pt>
                <c:pt idx="236">
                  <c:v>23.097010071331599</c:v>
                </c:pt>
                <c:pt idx="237">
                  <c:v>23.11384462676245</c:v>
                </c:pt>
                <c:pt idx="238">
                  <c:v>23.130679182193301</c:v>
                </c:pt>
                <c:pt idx="239">
                  <c:v>23.147513737624148</c:v>
                </c:pt>
                <c:pt idx="240">
                  <c:v>23.164348293054999</c:v>
                </c:pt>
                <c:pt idx="241">
                  <c:v>23.18118284848585</c:v>
                </c:pt>
                <c:pt idx="242">
                  <c:v>23.198017403916701</c:v>
                </c:pt>
                <c:pt idx="243">
                  <c:v>23.214851959347548</c:v>
                </c:pt>
                <c:pt idx="244">
                  <c:v>23.23168651477841</c:v>
                </c:pt>
                <c:pt idx="245">
                  <c:v>23.248521070209179</c:v>
                </c:pt>
                <c:pt idx="246">
                  <c:v>23.265355625640112</c:v>
                </c:pt>
                <c:pt idx="247">
                  <c:v>23.282190181070959</c:v>
                </c:pt>
                <c:pt idx="248">
                  <c:v>23.29902473650181</c:v>
                </c:pt>
                <c:pt idx="249">
                  <c:v>23.315859291932661</c:v>
                </c:pt>
                <c:pt idx="250">
                  <c:v>23.33269384736348</c:v>
                </c:pt>
                <c:pt idx="251">
                  <c:v>23.349528402794359</c:v>
                </c:pt>
                <c:pt idx="252">
                  <c:v>23.36636295822521</c:v>
                </c:pt>
                <c:pt idx="253">
                  <c:v>23.383197513656061</c:v>
                </c:pt>
                <c:pt idx="254">
                  <c:v>23.400032069086919</c:v>
                </c:pt>
                <c:pt idx="255">
                  <c:v>23.41686662451777</c:v>
                </c:pt>
                <c:pt idx="256">
                  <c:v>23.433701179948621</c:v>
                </c:pt>
                <c:pt idx="257">
                  <c:v>23.450535735379471</c:v>
                </c:pt>
                <c:pt idx="258">
                  <c:v>23.467370290810319</c:v>
                </c:pt>
                <c:pt idx="259">
                  <c:v>23.48420484624117</c:v>
                </c:pt>
                <c:pt idx="260">
                  <c:v>23.501039401672021</c:v>
                </c:pt>
                <c:pt idx="261">
                  <c:v>23.517873957102871</c:v>
                </c:pt>
                <c:pt idx="262">
                  <c:v>23.534708512533719</c:v>
                </c:pt>
                <c:pt idx="263">
                  <c:v>23.55154306796457</c:v>
                </c:pt>
                <c:pt idx="264">
                  <c:v>23.568377623395421</c:v>
                </c:pt>
                <c:pt idx="265">
                  <c:v>23.58521217882619</c:v>
                </c:pt>
                <c:pt idx="266">
                  <c:v>23.602046734257129</c:v>
                </c:pt>
                <c:pt idx="267">
                  <c:v>23.61888128968798</c:v>
                </c:pt>
                <c:pt idx="268">
                  <c:v>23.635715845118831</c:v>
                </c:pt>
                <c:pt idx="269">
                  <c:v>23.652550400549678</c:v>
                </c:pt>
                <c:pt idx="270">
                  <c:v>23.669384955980529</c:v>
                </c:pt>
                <c:pt idx="271">
                  <c:v>23.68621951141138</c:v>
                </c:pt>
                <c:pt idx="272">
                  <c:v>23.703054066842231</c:v>
                </c:pt>
                <c:pt idx="273">
                  <c:v>23.719888622273078</c:v>
                </c:pt>
                <c:pt idx="274">
                  <c:v>23.736723177703919</c:v>
                </c:pt>
                <c:pt idx="275">
                  <c:v>23.75355773313478</c:v>
                </c:pt>
                <c:pt idx="276">
                  <c:v>23.770392288565549</c:v>
                </c:pt>
                <c:pt idx="277">
                  <c:v>23.787226843996489</c:v>
                </c:pt>
                <c:pt idx="278">
                  <c:v>23.80406139942734</c:v>
                </c:pt>
                <c:pt idx="279">
                  <c:v>23.82089595485818</c:v>
                </c:pt>
                <c:pt idx="280">
                  <c:v>23.837730510289042</c:v>
                </c:pt>
                <c:pt idx="281">
                  <c:v>23.8545650657199</c:v>
                </c:pt>
                <c:pt idx="282">
                  <c:v>23.87139962115074</c:v>
                </c:pt>
                <c:pt idx="283">
                  <c:v>23.88823417658158</c:v>
                </c:pt>
                <c:pt idx="284">
                  <c:v>23.905068732012442</c:v>
                </c:pt>
                <c:pt idx="285">
                  <c:v>23.921903287443289</c:v>
                </c:pt>
                <c:pt idx="286">
                  <c:v>23.938737842874119</c:v>
                </c:pt>
                <c:pt idx="287">
                  <c:v>23.95557239830498</c:v>
                </c:pt>
                <c:pt idx="288">
                  <c:v>23.972406953735771</c:v>
                </c:pt>
                <c:pt idx="289">
                  <c:v>23.989241509166622</c:v>
                </c:pt>
                <c:pt idx="290">
                  <c:v>24.006076064597551</c:v>
                </c:pt>
                <c:pt idx="291">
                  <c:v>24.022910620028401</c:v>
                </c:pt>
                <c:pt idx="292">
                  <c:v>24.039745175459249</c:v>
                </c:pt>
                <c:pt idx="293">
                  <c:v>24.0565797308901</c:v>
                </c:pt>
                <c:pt idx="294">
                  <c:v>24.073414286320919</c:v>
                </c:pt>
                <c:pt idx="295">
                  <c:v>24.09024884175178</c:v>
                </c:pt>
                <c:pt idx="296">
                  <c:v>24.107083397182649</c:v>
                </c:pt>
                <c:pt idx="297">
                  <c:v>24.1239179526135</c:v>
                </c:pt>
                <c:pt idx="298">
                  <c:v>24.140752508044351</c:v>
                </c:pt>
                <c:pt idx="299">
                  <c:v>24.157587063475201</c:v>
                </c:pt>
                <c:pt idx="300">
                  <c:v>24.174421618906059</c:v>
                </c:pt>
                <c:pt idx="301">
                  <c:v>24.19125617433691</c:v>
                </c:pt>
                <c:pt idx="302">
                  <c:v>24.208090729767761</c:v>
                </c:pt>
                <c:pt idx="303">
                  <c:v>24.224925285198609</c:v>
                </c:pt>
                <c:pt idx="304">
                  <c:v>24.241759840629459</c:v>
                </c:pt>
                <c:pt idx="305">
                  <c:v>24.25859439606031</c:v>
                </c:pt>
                <c:pt idx="306">
                  <c:v>24.275428951491161</c:v>
                </c:pt>
                <c:pt idx="307">
                  <c:v>24.29226350692193</c:v>
                </c:pt>
                <c:pt idx="308">
                  <c:v>24.309098062352859</c:v>
                </c:pt>
                <c:pt idx="309">
                  <c:v>24.32593261778371</c:v>
                </c:pt>
                <c:pt idx="310">
                  <c:v>24.342767173214561</c:v>
                </c:pt>
                <c:pt idx="311">
                  <c:v>24.359601728645409</c:v>
                </c:pt>
                <c:pt idx="312">
                  <c:v>24.37643628407627</c:v>
                </c:pt>
                <c:pt idx="313">
                  <c:v>24.393270839507121</c:v>
                </c:pt>
                <c:pt idx="314">
                  <c:v>24.410105394937968</c:v>
                </c:pt>
                <c:pt idx="315">
                  <c:v>24.426939950368819</c:v>
                </c:pt>
                <c:pt idx="316">
                  <c:v>24.44377450579967</c:v>
                </c:pt>
                <c:pt idx="317">
                  <c:v>24.460609061230521</c:v>
                </c:pt>
                <c:pt idx="318">
                  <c:v>24.47744361666129</c:v>
                </c:pt>
                <c:pt idx="319">
                  <c:v>24.494278172092219</c:v>
                </c:pt>
                <c:pt idx="320">
                  <c:v>24.51111272752307</c:v>
                </c:pt>
                <c:pt idx="321">
                  <c:v>24.527947282953921</c:v>
                </c:pt>
                <c:pt idx="322">
                  <c:v>24.56161639381563</c:v>
                </c:pt>
                <c:pt idx="323">
                  <c:v>24.578450949246481</c:v>
                </c:pt>
                <c:pt idx="324">
                  <c:v>24.595285504677321</c:v>
                </c:pt>
                <c:pt idx="325">
                  <c:v>24.612120060108179</c:v>
                </c:pt>
                <c:pt idx="326">
                  <c:v>24.62895461553903</c:v>
                </c:pt>
                <c:pt idx="327">
                  <c:v>24.645789170969799</c:v>
                </c:pt>
                <c:pt idx="328">
                  <c:v>24.662623726400732</c:v>
                </c:pt>
                <c:pt idx="329">
                  <c:v>24.679458281831579</c:v>
                </c:pt>
                <c:pt idx="330">
                  <c:v>24.69629283726243</c:v>
                </c:pt>
                <c:pt idx="331">
                  <c:v>24.729961948124132</c:v>
                </c:pt>
                <c:pt idx="332">
                  <c:v>24.746796503554979</c:v>
                </c:pt>
                <c:pt idx="333">
                  <c:v>24.763631058985819</c:v>
                </c:pt>
                <c:pt idx="334">
                  <c:v>24.797300169847539</c:v>
                </c:pt>
                <c:pt idx="335">
                  <c:v>24.8141347252784</c:v>
                </c:pt>
                <c:pt idx="336">
                  <c:v>24.847803836140091</c:v>
                </c:pt>
                <c:pt idx="337">
                  <c:v>24.864638391570921</c:v>
                </c:pt>
                <c:pt idx="338">
                  <c:v>24.89830750243264</c:v>
                </c:pt>
                <c:pt idx="339">
                  <c:v>24.915142057863481</c:v>
                </c:pt>
                <c:pt idx="340">
                  <c:v>24.9488111687252</c:v>
                </c:pt>
                <c:pt idx="341">
                  <c:v>24.965645724156051</c:v>
                </c:pt>
                <c:pt idx="342">
                  <c:v>24.999314835017749</c:v>
                </c:pt>
                <c:pt idx="343">
                  <c:v>25.032983945879451</c:v>
                </c:pt>
                <c:pt idx="344">
                  <c:v>25.049818501310298</c:v>
                </c:pt>
                <c:pt idx="345">
                  <c:v>25.083487612172</c:v>
                </c:pt>
                <c:pt idx="346">
                  <c:v>25.117156723033698</c:v>
                </c:pt>
                <c:pt idx="347">
                  <c:v>25.150825833895411</c:v>
                </c:pt>
                <c:pt idx="348">
                  <c:v>25.184494944757109</c:v>
                </c:pt>
                <c:pt idx="349">
                  <c:v>25.218164055618811</c:v>
                </c:pt>
                <c:pt idx="350">
                  <c:v>25.251833166480509</c:v>
                </c:pt>
                <c:pt idx="351">
                  <c:v>25.285502277342129</c:v>
                </c:pt>
                <c:pt idx="352">
                  <c:v>25.31917138820392</c:v>
                </c:pt>
                <c:pt idx="353">
                  <c:v>25.352840499065621</c:v>
                </c:pt>
                <c:pt idx="354">
                  <c:v>25.40334416535817</c:v>
                </c:pt>
                <c:pt idx="355">
                  <c:v>25.437013276219869</c:v>
                </c:pt>
                <c:pt idx="356">
                  <c:v>25.47068238708157</c:v>
                </c:pt>
                <c:pt idx="357">
                  <c:v>25.52118605337413</c:v>
                </c:pt>
                <c:pt idx="358">
                  <c:v>25.554855164235821</c:v>
                </c:pt>
                <c:pt idx="359">
                  <c:v>25.571689719666679</c:v>
                </c:pt>
                <c:pt idx="360">
                  <c:v>25.605358830528381</c:v>
                </c:pt>
                <c:pt idx="361">
                  <c:v>25.65586249682093</c:v>
                </c:pt>
                <c:pt idx="362">
                  <c:v>25.672697052251781</c:v>
                </c:pt>
                <c:pt idx="363">
                  <c:v>25.70636616311349</c:v>
                </c:pt>
                <c:pt idx="364">
                  <c:v>25.756869829406039</c:v>
                </c:pt>
                <c:pt idx="365">
                  <c:v>25.77370438483689</c:v>
                </c:pt>
                <c:pt idx="366">
                  <c:v>25.824208051129439</c:v>
                </c:pt>
                <c:pt idx="367">
                  <c:v>25.874711717421999</c:v>
                </c:pt>
                <c:pt idx="368">
                  <c:v>25.942049939145321</c:v>
                </c:pt>
                <c:pt idx="369">
                  <c:v>25.975719050007079</c:v>
                </c:pt>
                <c:pt idx="370">
                  <c:v>25.992553605437919</c:v>
                </c:pt>
                <c:pt idx="371">
                  <c:v>26.076726382592209</c:v>
                </c:pt>
                <c:pt idx="372">
                  <c:v>26.144064604315609</c:v>
                </c:pt>
                <c:pt idx="373">
                  <c:v>26.177733715177311</c:v>
                </c:pt>
                <c:pt idx="374">
                  <c:v>26.228237381469778</c:v>
                </c:pt>
                <c:pt idx="375">
                  <c:v>26.295575603193271</c:v>
                </c:pt>
                <c:pt idx="376">
                  <c:v>26.329244714054969</c:v>
                </c:pt>
                <c:pt idx="377">
                  <c:v>26.396582935778369</c:v>
                </c:pt>
                <c:pt idx="378">
                  <c:v>26.46392115750178</c:v>
                </c:pt>
                <c:pt idx="379">
                  <c:v>26.497590268363481</c:v>
                </c:pt>
                <c:pt idx="380">
                  <c:v>26.581763045517729</c:v>
                </c:pt>
                <c:pt idx="381">
                  <c:v>26.59859760094858</c:v>
                </c:pt>
                <c:pt idx="382">
                  <c:v>26.699604933533681</c:v>
                </c:pt>
                <c:pt idx="383">
                  <c:v>26.750108599826241</c:v>
                </c:pt>
                <c:pt idx="384">
                  <c:v>26.80061226611879</c:v>
                </c:pt>
                <c:pt idx="385">
                  <c:v>26.901619598703821</c:v>
                </c:pt>
                <c:pt idx="386">
                  <c:v>26.935288709565601</c:v>
                </c:pt>
                <c:pt idx="387">
                  <c:v>27.019461486719859</c:v>
                </c:pt>
                <c:pt idx="388">
                  <c:v>27.120468819304961</c:v>
                </c:pt>
                <c:pt idx="389">
                  <c:v>27.17097248559751</c:v>
                </c:pt>
                <c:pt idx="390">
                  <c:v>27.221476151890069</c:v>
                </c:pt>
                <c:pt idx="391">
                  <c:v>27.322483484475171</c:v>
                </c:pt>
                <c:pt idx="392">
                  <c:v>27.42349081706028</c:v>
                </c:pt>
                <c:pt idx="393">
                  <c:v>27.49082903878368</c:v>
                </c:pt>
                <c:pt idx="394">
                  <c:v>27.524498149645382</c:v>
                </c:pt>
                <c:pt idx="395">
                  <c:v>27.625505482230501</c:v>
                </c:pt>
                <c:pt idx="396">
                  <c:v>27.74334737024644</c:v>
                </c:pt>
                <c:pt idx="397">
                  <c:v>27.777016481108141</c:v>
                </c:pt>
                <c:pt idx="398">
                  <c:v>27.844354702831549</c:v>
                </c:pt>
                <c:pt idx="399">
                  <c:v>27.94536203541665</c:v>
                </c:pt>
                <c:pt idx="400">
                  <c:v>28.046369368001759</c:v>
                </c:pt>
                <c:pt idx="401">
                  <c:v>28.147376700586861</c:v>
                </c:pt>
                <c:pt idx="402">
                  <c:v>28.214714922310272</c:v>
                </c:pt>
                <c:pt idx="403">
                  <c:v>28.248384033171892</c:v>
                </c:pt>
                <c:pt idx="404">
                  <c:v>28.349391365757079</c:v>
                </c:pt>
                <c:pt idx="405">
                  <c:v>28.46723325377295</c:v>
                </c:pt>
                <c:pt idx="406">
                  <c:v>28.568240586358119</c:v>
                </c:pt>
                <c:pt idx="407">
                  <c:v>28.669247918943221</c:v>
                </c:pt>
                <c:pt idx="408">
                  <c:v>28.770255251528351</c:v>
                </c:pt>
                <c:pt idx="409">
                  <c:v>28.871262584113449</c:v>
                </c:pt>
                <c:pt idx="410">
                  <c:v>28.95543536126771</c:v>
                </c:pt>
                <c:pt idx="411">
                  <c:v>28.972269916698561</c:v>
                </c:pt>
                <c:pt idx="412">
                  <c:v>29.07327724928366</c:v>
                </c:pt>
                <c:pt idx="413">
                  <c:v>29.191119137299619</c:v>
                </c:pt>
                <c:pt idx="414">
                  <c:v>29.292126469884721</c:v>
                </c:pt>
                <c:pt idx="415">
                  <c:v>29.393133802469819</c:v>
                </c:pt>
                <c:pt idx="416">
                  <c:v>29.494141135054939</c:v>
                </c:pt>
                <c:pt idx="417">
                  <c:v>29.59514846764004</c:v>
                </c:pt>
                <c:pt idx="418">
                  <c:v>29.696155800225149</c:v>
                </c:pt>
                <c:pt idx="419">
                  <c:v>29.797163132810251</c:v>
                </c:pt>
                <c:pt idx="420">
                  <c:v>29.89817046539536</c:v>
                </c:pt>
                <c:pt idx="421">
                  <c:v>30.016012353411309</c:v>
                </c:pt>
                <c:pt idx="422">
                  <c:v>30.117019685996421</c:v>
                </c:pt>
                <c:pt idx="423">
                  <c:v>30.21802701858152</c:v>
                </c:pt>
                <c:pt idx="424">
                  <c:v>30.268530684874079</c:v>
                </c:pt>
                <c:pt idx="425">
                  <c:v>30.319034351166628</c:v>
                </c:pt>
                <c:pt idx="426">
                  <c:v>30.42004168375172</c:v>
                </c:pt>
                <c:pt idx="427">
                  <c:v>30.521049016336839</c:v>
                </c:pt>
                <c:pt idx="428">
                  <c:v>30.62205634892192</c:v>
                </c:pt>
                <c:pt idx="429">
                  <c:v>30.739898236937901</c:v>
                </c:pt>
                <c:pt idx="430">
                  <c:v>30.840905569523009</c:v>
                </c:pt>
                <c:pt idx="431">
                  <c:v>30.941912902108111</c:v>
                </c:pt>
                <c:pt idx="432">
                  <c:v>31.04292023469322</c:v>
                </c:pt>
                <c:pt idx="433">
                  <c:v>31.143927567278318</c:v>
                </c:pt>
                <c:pt idx="434">
                  <c:v>31.244934899863431</c:v>
                </c:pt>
                <c:pt idx="435">
                  <c:v>31.345942232448529</c:v>
                </c:pt>
                <c:pt idx="436">
                  <c:v>31.463784120464489</c:v>
                </c:pt>
                <c:pt idx="437">
                  <c:v>31.564791453049601</c:v>
                </c:pt>
                <c:pt idx="438">
                  <c:v>31.665798785634699</c:v>
                </c:pt>
                <c:pt idx="439">
                  <c:v>31.766806118219801</c:v>
                </c:pt>
                <c:pt idx="440">
                  <c:v>31.86781345080491</c:v>
                </c:pt>
                <c:pt idx="441">
                  <c:v>31.968820783390019</c:v>
                </c:pt>
                <c:pt idx="442">
                  <c:v>32.069828115975128</c:v>
                </c:pt>
                <c:pt idx="443">
                  <c:v>32.187670003991123</c:v>
                </c:pt>
                <c:pt idx="444">
                  <c:v>32.288677336576242</c:v>
                </c:pt>
                <c:pt idx="445">
                  <c:v>32.389684669161227</c:v>
                </c:pt>
                <c:pt idx="446">
                  <c:v>32.473857446315563</c:v>
                </c:pt>
                <c:pt idx="447">
                  <c:v>32.490692001746417</c:v>
                </c:pt>
                <c:pt idx="448">
                  <c:v>32.591699334331622</c:v>
                </c:pt>
                <c:pt idx="449">
                  <c:v>32.692706666916742</c:v>
                </c:pt>
                <c:pt idx="450">
                  <c:v>32.793713999501897</c:v>
                </c:pt>
                <c:pt idx="451">
                  <c:v>32.911555887517864</c:v>
                </c:pt>
                <c:pt idx="452">
                  <c:v>33.012563220102983</c:v>
                </c:pt>
                <c:pt idx="453">
                  <c:v>33.113570552688103</c:v>
                </c:pt>
                <c:pt idx="454">
                  <c:v>33.214577885273243</c:v>
                </c:pt>
                <c:pt idx="455">
                  <c:v>33.315585217858363</c:v>
                </c:pt>
                <c:pt idx="456">
                  <c:v>33.416592550443411</c:v>
                </c:pt>
                <c:pt idx="457">
                  <c:v>33.517599883028623</c:v>
                </c:pt>
                <c:pt idx="458">
                  <c:v>33.635441771044519</c:v>
                </c:pt>
                <c:pt idx="459">
                  <c:v>33.736449103629717</c:v>
                </c:pt>
                <c:pt idx="460">
                  <c:v>33.837456436214843</c:v>
                </c:pt>
                <c:pt idx="461">
                  <c:v>33.938463768799977</c:v>
                </c:pt>
                <c:pt idx="462">
                  <c:v>34.039471101385097</c:v>
                </c:pt>
                <c:pt idx="463">
                  <c:v>34.14047843397023</c:v>
                </c:pt>
                <c:pt idx="464">
                  <c:v>34.190982100262801</c:v>
                </c:pt>
                <c:pt idx="465">
                  <c:v>34.241485766555357</c:v>
                </c:pt>
                <c:pt idx="466">
                  <c:v>34.342493099140398</c:v>
                </c:pt>
                <c:pt idx="467">
                  <c:v>34.3761622100022</c:v>
                </c:pt>
                <c:pt idx="468">
                  <c:v>34.460334987156457</c:v>
                </c:pt>
                <c:pt idx="469">
                  <c:v>34.561342319741598</c:v>
                </c:pt>
                <c:pt idx="470">
                  <c:v>34.662349652326718</c:v>
                </c:pt>
                <c:pt idx="471">
                  <c:v>34.69601876318842</c:v>
                </c:pt>
                <c:pt idx="472">
                  <c:v>34.763356984911901</c:v>
                </c:pt>
                <c:pt idx="473">
                  <c:v>34.864364317496943</c:v>
                </c:pt>
                <c:pt idx="474">
                  <c:v>34.965371650082098</c:v>
                </c:pt>
                <c:pt idx="475">
                  <c:v>35.066378982667217</c:v>
                </c:pt>
                <c:pt idx="476">
                  <c:v>35.184220870683127</c:v>
                </c:pt>
                <c:pt idx="477">
                  <c:v>35.251559092406623</c:v>
                </c:pt>
                <c:pt idx="478">
                  <c:v>35.285228203268318</c:v>
                </c:pt>
                <c:pt idx="479">
                  <c:v>35.386235535853437</c:v>
                </c:pt>
                <c:pt idx="480">
                  <c:v>35.487242868438592</c:v>
                </c:pt>
                <c:pt idx="481">
                  <c:v>35.588250201023712</c:v>
                </c:pt>
                <c:pt idx="482">
                  <c:v>35.689257533608838</c:v>
                </c:pt>
                <c:pt idx="483">
                  <c:v>35.790264866193958</c:v>
                </c:pt>
              </c:numCache>
            </c:numRef>
          </c:xVal>
          <c:yVal>
            <c:numRef>
              <c:f>Sheet1!$B$2:$B$542</c:f>
              <c:numCache>
                <c:formatCode>General</c:formatCode>
                <c:ptCount val="541"/>
                <c:pt idx="0">
                  <c:v>2.4835128093923702E-3</c:v>
                </c:pt>
                <c:pt idx="1">
                  <c:v>2.2087058447605502E-3</c:v>
                </c:pt>
                <c:pt idx="2">
                  <c:v>2.1151358865384301E-3</c:v>
                </c:pt>
                <c:pt idx="3">
                  <c:v>2.08769581145469E-3</c:v>
                </c:pt>
                <c:pt idx="4">
                  <c:v>1.96142299714543E-3</c:v>
                </c:pt>
                <c:pt idx="5">
                  <c:v>1.8242136974446399E-3</c:v>
                </c:pt>
                <c:pt idx="6">
                  <c:v>1.4155860153369101E-3</c:v>
                </c:pt>
                <c:pt idx="7">
                  <c:v>8.5557249543098701E-4</c:v>
                </c:pt>
                <c:pt idx="8">
                  <c:v>2.4486408129418299E-4</c:v>
                </c:pt>
                <c:pt idx="9">
                  <c:v>-1.04538890947185E-5</c:v>
                </c:pt>
                <c:pt idx="10">
                  <c:v>1.1462450719712601E-4</c:v>
                </c:pt>
                <c:pt idx="11">
                  <c:v>3.4093780361682801E-4</c:v>
                </c:pt>
                <c:pt idx="12">
                  <c:v>3.4186123840278601E-4</c:v>
                </c:pt>
                <c:pt idx="13">
                  <c:v>3.3750518152140998E-4</c:v>
                </c:pt>
                <c:pt idx="14">
                  <c:v>4.3787095051453002E-4</c:v>
                </c:pt>
                <c:pt idx="15">
                  <c:v>4.6421650663410201E-4</c:v>
                </c:pt>
                <c:pt idx="16">
                  <c:v>4.5216364706463202E-4</c:v>
                </c:pt>
                <c:pt idx="17">
                  <c:v>6.0030187097730799E-4</c:v>
                </c:pt>
                <c:pt idx="18">
                  <c:v>9.8835445414990702E-4</c:v>
                </c:pt>
                <c:pt idx="19">
                  <c:v>1.3671788780100799E-3</c:v>
                </c:pt>
                <c:pt idx="20">
                  <c:v>1.8469640652536601E-3</c:v>
                </c:pt>
                <c:pt idx="21">
                  <c:v>1.93471252632456E-3</c:v>
                </c:pt>
                <c:pt idx="22">
                  <c:v>1.80242873462816E-3</c:v>
                </c:pt>
                <c:pt idx="23">
                  <c:v>1.65400070045082E-3</c:v>
                </c:pt>
                <c:pt idx="24">
                  <c:v>1.82480361222147E-3</c:v>
                </c:pt>
                <c:pt idx="25">
                  <c:v>2.1911821911401301E-3</c:v>
                </c:pt>
                <c:pt idx="26">
                  <c:v>2.39827027320157E-3</c:v>
                </c:pt>
                <c:pt idx="27">
                  <c:v>2.94681268455346E-3</c:v>
                </c:pt>
                <c:pt idx="28">
                  <c:v>3.5951122867866701E-3</c:v>
                </c:pt>
                <c:pt idx="29">
                  <c:v>3.8607065099485901E-3</c:v>
                </c:pt>
                <c:pt idx="30">
                  <c:v>4.04668739157861E-3</c:v>
                </c:pt>
                <c:pt idx="31">
                  <c:v>4.2069985170056301E-3</c:v>
                </c:pt>
                <c:pt idx="32">
                  <c:v>4.4592129950932202E-3</c:v>
                </c:pt>
                <c:pt idx="33">
                  <c:v>4.9225671077042302E-3</c:v>
                </c:pt>
                <c:pt idx="34">
                  <c:v>5.8693819321161004E-3</c:v>
                </c:pt>
                <c:pt idx="35">
                  <c:v>6.51619950289474E-3</c:v>
                </c:pt>
                <c:pt idx="36">
                  <c:v>6.82219946954117E-3</c:v>
                </c:pt>
                <c:pt idx="37">
                  <c:v>7.0734276920907E-3</c:v>
                </c:pt>
                <c:pt idx="38">
                  <c:v>7.7791468665843397E-3</c:v>
                </c:pt>
                <c:pt idx="39">
                  <c:v>8.1393121755249705E-3</c:v>
                </c:pt>
                <c:pt idx="40">
                  <c:v>8.2425795981231793E-3</c:v>
                </c:pt>
                <c:pt idx="41">
                  <c:v>8.2173718741909204E-3</c:v>
                </c:pt>
                <c:pt idx="42">
                  <c:v>8.90635888049E-3</c:v>
                </c:pt>
                <c:pt idx="43">
                  <c:v>1.0542840085353699E-2</c:v>
                </c:pt>
                <c:pt idx="44">
                  <c:v>1.1807977360446699E-2</c:v>
                </c:pt>
                <c:pt idx="45">
                  <c:v>1.3404809662212899E-2</c:v>
                </c:pt>
                <c:pt idx="46">
                  <c:v>1.6976197592008802E-2</c:v>
                </c:pt>
                <c:pt idx="47">
                  <c:v>1.7909400329941299E-2</c:v>
                </c:pt>
                <c:pt idx="48">
                  <c:v>2.1339783593820098E-2</c:v>
                </c:pt>
                <c:pt idx="49">
                  <c:v>2.5716468396701799E-2</c:v>
                </c:pt>
                <c:pt idx="50">
                  <c:v>3.1050314405184701E-2</c:v>
                </c:pt>
                <c:pt idx="51">
                  <c:v>3.51311576062414E-2</c:v>
                </c:pt>
                <c:pt idx="52">
                  <c:v>3.9670016512039198E-2</c:v>
                </c:pt>
                <c:pt idx="53">
                  <c:v>4.2139711841826903E-2</c:v>
                </c:pt>
                <c:pt idx="54">
                  <c:v>4.4745153821469798E-2</c:v>
                </c:pt>
                <c:pt idx="55">
                  <c:v>5.0381786050454201E-2</c:v>
                </c:pt>
                <c:pt idx="56">
                  <c:v>5.6563097816722099E-2</c:v>
                </c:pt>
                <c:pt idx="57">
                  <c:v>5.9869285692875897E-2</c:v>
                </c:pt>
                <c:pt idx="58">
                  <c:v>6.3337272785301393E-2</c:v>
                </c:pt>
                <c:pt idx="59">
                  <c:v>7.0786521345492001E-2</c:v>
                </c:pt>
                <c:pt idx="60">
                  <c:v>7.4764465135873898E-2</c:v>
                </c:pt>
                <c:pt idx="61">
                  <c:v>7.8899780457858795E-2</c:v>
                </c:pt>
                <c:pt idx="62">
                  <c:v>8.3202954336848406E-2</c:v>
                </c:pt>
                <c:pt idx="63">
                  <c:v>8.7689358455456903E-2</c:v>
                </c:pt>
                <c:pt idx="64">
                  <c:v>9.2366230765348598E-2</c:v>
                </c:pt>
                <c:pt idx="65">
                  <c:v>9.7232501943920899E-2</c:v>
                </c:pt>
                <c:pt idx="66">
                  <c:v>0.102283580506769</c:v>
                </c:pt>
                <c:pt idx="67">
                  <c:v>0.107521899578749</c:v>
                </c:pt>
                <c:pt idx="68">
                  <c:v>0.112939103595865</c:v>
                </c:pt>
                <c:pt idx="69">
                  <c:v>0.11852444161299699</c:v>
                </c:pt>
                <c:pt idx="70">
                  <c:v>0.124289757891203</c:v>
                </c:pt>
                <c:pt idx="71">
                  <c:v>0.130232137052362</c:v>
                </c:pt>
                <c:pt idx="72">
                  <c:v>0.13636045074299899</c:v>
                </c:pt>
                <c:pt idx="73">
                  <c:v>0.14268081533302299</c:v>
                </c:pt>
                <c:pt idx="74">
                  <c:v>0.149193418290091</c:v>
                </c:pt>
                <c:pt idx="75">
                  <c:v>0.15588842634776801</c:v>
                </c:pt>
                <c:pt idx="76">
                  <c:v>0.16275977777589001</c:v>
                </c:pt>
                <c:pt idx="77">
                  <c:v>0.16981017877718901</c:v>
                </c:pt>
                <c:pt idx="78">
                  <c:v>0.17702641675012801</c:v>
                </c:pt>
                <c:pt idx="79">
                  <c:v>0.18440338927265401</c:v>
                </c:pt>
                <c:pt idx="80">
                  <c:v>0.19194767403403601</c:v>
                </c:pt>
                <c:pt idx="81">
                  <c:v>0.19964509227469199</c:v>
                </c:pt>
                <c:pt idx="82">
                  <c:v>0.207484255097138</c:v>
                </c:pt>
                <c:pt idx="83">
                  <c:v>0.21546869453624901</c:v>
                </c:pt>
                <c:pt idx="84">
                  <c:v>0.223593574176741</c:v>
                </c:pt>
                <c:pt idx="85">
                  <c:v>0.23183369054844599</c:v>
                </c:pt>
                <c:pt idx="86">
                  <c:v>0.24019402643784599</c:v>
                </c:pt>
                <c:pt idx="87">
                  <c:v>0.24867405097730999</c:v>
                </c:pt>
                <c:pt idx="88">
                  <c:v>0.25728272884674303</c:v>
                </c:pt>
                <c:pt idx="89">
                  <c:v>0.26601806261283401</c:v>
                </c:pt>
                <c:pt idx="90">
                  <c:v>0.274863182264106</c:v>
                </c:pt>
                <c:pt idx="91">
                  <c:v>0.283813068655908</c:v>
                </c:pt>
                <c:pt idx="92">
                  <c:v>0.29287774192608401</c:v>
                </c:pt>
                <c:pt idx="93">
                  <c:v>0.30205161246548201</c:v>
                </c:pt>
                <c:pt idx="94">
                  <c:v>0.31132552606122199</c:v>
                </c:pt>
                <c:pt idx="95">
                  <c:v>0.32069737264007198</c:v>
                </c:pt>
                <c:pt idx="96">
                  <c:v>0.33014081790632599</c:v>
                </c:pt>
                <c:pt idx="97">
                  <c:v>0.33964075143140998</c:v>
                </c:pt>
                <c:pt idx="98">
                  <c:v>0.349193580088349</c:v>
                </c:pt>
                <c:pt idx="99">
                  <c:v>0.35878428429987802</c:v>
                </c:pt>
                <c:pt idx="100">
                  <c:v>0.36839815835867401</c:v>
                </c:pt>
                <c:pt idx="101">
                  <c:v>0.37802758424512101</c:v>
                </c:pt>
                <c:pt idx="102">
                  <c:v>0.38766614827585499</c:v>
                </c:pt>
                <c:pt idx="103">
                  <c:v>0.397312036521622</c:v>
                </c:pt>
                <c:pt idx="104">
                  <c:v>0.40695036942748403</c:v>
                </c:pt>
                <c:pt idx="105">
                  <c:v>0.41658047362727602</c:v>
                </c:pt>
                <c:pt idx="106">
                  <c:v>0.42621437397462603</c:v>
                </c:pt>
                <c:pt idx="107">
                  <c:v>0.43583844619647599</c:v>
                </c:pt>
                <c:pt idx="108">
                  <c:v>0.44543316927113102</c:v>
                </c:pt>
                <c:pt idx="109">
                  <c:v>0.45498413461625298</c:v>
                </c:pt>
                <c:pt idx="110">
                  <c:v>0.46448399658592299</c:v>
                </c:pt>
                <c:pt idx="111">
                  <c:v>0.47393552393240801</c:v>
                </c:pt>
                <c:pt idx="112">
                  <c:v>0.48334715028904401</c:v>
                </c:pt>
                <c:pt idx="113">
                  <c:v>0.49270180296065802</c:v>
                </c:pt>
                <c:pt idx="114">
                  <c:v>0.50198209311120801</c:v>
                </c:pt>
                <c:pt idx="115">
                  <c:v>0.51119306442350998</c:v>
                </c:pt>
                <c:pt idx="116">
                  <c:v>0.52032685738414197</c:v>
                </c:pt>
                <c:pt idx="117">
                  <c:v>0.52938437103024705</c:v>
                </c:pt>
                <c:pt idx="118">
                  <c:v>0.53836857829108398</c:v>
                </c:pt>
                <c:pt idx="119">
                  <c:v>0.54728239939928003</c:v>
                </c:pt>
                <c:pt idx="120">
                  <c:v>0.55612958127507195</c:v>
                </c:pt>
                <c:pt idx="121">
                  <c:v>0.564916757337658</c:v>
                </c:pt>
                <c:pt idx="122">
                  <c:v>0.57365527603706101</c:v>
                </c:pt>
                <c:pt idx="123">
                  <c:v>0.58235004013467695</c:v>
                </c:pt>
                <c:pt idx="124">
                  <c:v>0.59097257272249903</c:v>
                </c:pt>
                <c:pt idx="125">
                  <c:v>0.59952469260471797</c:v>
                </c:pt>
                <c:pt idx="126">
                  <c:v>0.60800591944676696</c:v>
                </c:pt>
                <c:pt idx="127">
                  <c:v>0.61641240028007405</c:v>
                </c:pt>
                <c:pt idx="128">
                  <c:v>0.62476399604746702</c:v>
                </c:pt>
                <c:pt idx="129">
                  <c:v>0.63306425460221005</c:v>
                </c:pt>
                <c:pt idx="130">
                  <c:v>0.64129898490699</c:v>
                </c:pt>
                <c:pt idx="131">
                  <c:v>0.64945361713811101</c:v>
                </c:pt>
                <c:pt idx="132">
                  <c:v>0.65753855039991205</c:v>
                </c:pt>
                <c:pt idx="133">
                  <c:v>0.66557013409396903</c:v>
                </c:pt>
                <c:pt idx="134">
                  <c:v>0.67354642199287496</c:v>
                </c:pt>
                <c:pt idx="135">
                  <c:v>0.68146490988046804</c:v>
                </c:pt>
                <c:pt idx="136">
                  <c:v>0.68932518445633095</c:v>
                </c:pt>
                <c:pt idx="137">
                  <c:v>0.69713283742431498</c:v>
                </c:pt>
                <c:pt idx="138">
                  <c:v>0.70489993987505695</c:v>
                </c:pt>
                <c:pt idx="139">
                  <c:v>0.71262485745134696</c:v>
                </c:pt>
                <c:pt idx="140">
                  <c:v>0.72029643087474604</c:v>
                </c:pt>
                <c:pt idx="141">
                  <c:v>0.72792310906282398</c:v>
                </c:pt>
                <c:pt idx="142">
                  <c:v>0.73551203618245997</c:v>
                </c:pt>
                <c:pt idx="143">
                  <c:v>0.74306373289838501</c:v>
                </c:pt>
                <c:pt idx="144">
                  <c:v>0.75059177023846202</c:v>
                </c:pt>
                <c:pt idx="145">
                  <c:v>0.75810233353145295</c:v>
                </c:pt>
                <c:pt idx="146">
                  <c:v>0.76558221084172995</c:v>
                </c:pt>
                <c:pt idx="147">
                  <c:v>0.77301655590134299</c:v>
                </c:pt>
                <c:pt idx="148">
                  <c:v>0.78038586916409403</c:v>
                </c:pt>
                <c:pt idx="149">
                  <c:v>0.78768455047492003</c:v>
                </c:pt>
                <c:pt idx="150">
                  <c:v>0.79492841550411097</c:v>
                </c:pt>
                <c:pt idx="151">
                  <c:v>0.80212763984312796</c:v>
                </c:pt>
                <c:pt idx="152">
                  <c:v>0.80927738398008897</c:v>
                </c:pt>
                <c:pt idx="153">
                  <c:v>0.81636319557285797</c:v>
                </c:pt>
                <c:pt idx="154">
                  <c:v>0.82336640291637597</c:v>
                </c:pt>
                <c:pt idx="155">
                  <c:v>0.83026856066188803</c:v>
                </c:pt>
                <c:pt idx="156">
                  <c:v>0.83706221571522699</c:v>
                </c:pt>
                <c:pt idx="157">
                  <c:v>0.84376916193217499</c:v>
                </c:pt>
                <c:pt idx="158">
                  <c:v>0.85040763089066396</c:v>
                </c:pt>
                <c:pt idx="159">
                  <c:v>0.85697290257636405</c:v>
                </c:pt>
                <c:pt idx="160">
                  <c:v>0.86346902805454795</c:v>
                </c:pt>
                <c:pt idx="161">
                  <c:v>0.86989759049950999</c:v>
                </c:pt>
                <c:pt idx="162">
                  <c:v>0.87624773231634501</c:v>
                </c:pt>
                <c:pt idx="163">
                  <c:v>0.88249913931082402</c:v>
                </c:pt>
                <c:pt idx="164">
                  <c:v>0.88863272357983203</c:v>
                </c:pt>
                <c:pt idx="165">
                  <c:v>0.89463715858586101</c:v>
                </c:pt>
                <c:pt idx="166">
                  <c:v>0.900520779930707</c:v>
                </c:pt>
                <c:pt idx="167">
                  <c:v>0.90628913081149598</c:v>
                </c:pt>
                <c:pt idx="168">
                  <c:v>0.91193214083490204</c:v>
                </c:pt>
                <c:pt idx="169">
                  <c:v>0.91743129816019697</c:v>
                </c:pt>
                <c:pt idx="170">
                  <c:v>0.92276783049484201</c:v>
                </c:pt>
                <c:pt idx="171">
                  <c:v>0.92795644202090899</c:v>
                </c:pt>
                <c:pt idx="172">
                  <c:v>0.93300169968616897</c:v>
                </c:pt>
                <c:pt idx="173">
                  <c:v>0.93790207565408801</c:v>
                </c:pt>
                <c:pt idx="174">
                  <c:v>0.94265374341345198</c:v>
                </c:pt>
                <c:pt idx="175">
                  <c:v>0.94724315211690902</c:v>
                </c:pt>
                <c:pt idx="176">
                  <c:v>0.95166775673704995</c:v>
                </c:pt>
                <c:pt idx="177">
                  <c:v>0.95592217452144501</c:v>
                </c:pt>
                <c:pt idx="178">
                  <c:v>0.96387422097903996</c:v>
                </c:pt>
                <c:pt idx="179">
                  <c:v>0.96756074070996501</c:v>
                </c:pt>
                <c:pt idx="180">
                  <c:v>0.97105334795203002</c:v>
                </c:pt>
                <c:pt idx="181">
                  <c:v>0.97432891285036705</c:v>
                </c:pt>
                <c:pt idx="182">
                  <c:v>0.98025244667089595</c:v>
                </c:pt>
                <c:pt idx="183">
                  <c:v>0.98538098212624403</c:v>
                </c:pt>
                <c:pt idx="184">
                  <c:v>0.98977330268158303</c:v>
                </c:pt>
                <c:pt idx="185">
                  <c:v>0.99336130186166904</c:v>
                </c:pt>
                <c:pt idx="186">
                  <c:v>0.99820260473845601</c:v>
                </c:pt>
                <c:pt idx="187">
                  <c:v>0.99948923658566102</c:v>
                </c:pt>
                <c:pt idx="188">
                  <c:v>0.99868747371112998</c:v>
                </c:pt>
                <c:pt idx="189">
                  <c:v>0.99684629567594196</c:v>
                </c:pt>
                <c:pt idx="190">
                  <c:v>0.99269398820585797</c:v>
                </c:pt>
                <c:pt idx="191">
                  <c:v>0.990956822058634</c:v>
                </c:pt>
                <c:pt idx="192">
                  <c:v>0.98698870575819597</c:v>
                </c:pt>
                <c:pt idx="193">
                  <c:v>0.98228712936180496</c:v>
                </c:pt>
                <c:pt idx="194">
                  <c:v>0.97684209104877295</c:v>
                </c:pt>
                <c:pt idx="195">
                  <c:v>0.97385503464863099</c:v>
                </c:pt>
                <c:pt idx="196">
                  <c:v>0.96742308224778095</c:v>
                </c:pt>
                <c:pt idx="197">
                  <c:v>0.96400270895694395</c:v>
                </c:pt>
                <c:pt idx="198">
                  <c:v>0.95672022641798105</c:v>
                </c:pt>
                <c:pt idx="199">
                  <c:v>0.95285763334014595</c:v>
                </c:pt>
                <c:pt idx="200">
                  <c:v>0.94885800437894796</c:v>
                </c:pt>
                <c:pt idx="201">
                  <c:v>0.944717987461418</c:v>
                </c:pt>
                <c:pt idx="202">
                  <c:v>0.94043395418409303</c:v>
                </c:pt>
                <c:pt idx="203">
                  <c:v>0.93600979169651599</c:v>
                </c:pt>
                <c:pt idx="204">
                  <c:v>0.93145180567865205</c:v>
                </c:pt>
                <c:pt idx="205">
                  <c:v>0.92675310401200295</c:v>
                </c:pt>
                <c:pt idx="206">
                  <c:v>0.92190833786059601</c:v>
                </c:pt>
                <c:pt idx="207">
                  <c:v>0.91693792209468805</c:v>
                </c:pt>
                <c:pt idx="208">
                  <c:v>0.911854274249147</c:v>
                </c:pt>
                <c:pt idx="209">
                  <c:v>0.90665664170230098</c:v>
                </c:pt>
                <c:pt idx="210">
                  <c:v>0.90134423171449896</c:v>
                </c:pt>
                <c:pt idx="211">
                  <c:v>0.89591580528755799</c:v>
                </c:pt>
                <c:pt idx="212">
                  <c:v>0.89037676845542302</c:v>
                </c:pt>
                <c:pt idx="213">
                  <c:v>0.88473210969313598</c:v>
                </c:pt>
                <c:pt idx="214">
                  <c:v>0.87899239773877302</c:v>
                </c:pt>
                <c:pt idx="215">
                  <c:v>0.87316921117500002</c:v>
                </c:pt>
                <c:pt idx="216">
                  <c:v>0.86723999916981198</c:v>
                </c:pt>
                <c:pt idx="217">
                  <c:v>0.86120241759383898</c:v>
                </c:pt>
                <c:pt idx="218">
                  <c:v>0.85508514240236599</c:v>
                </c:pt>
                <c:pt idx="219">
                  <c:v>0.84891244287263901</c:v>
                </c:pt>
                <c:pt idx="220">
                  <c:v>0.84268863187736298</c:v>
                </c:pt>
                <c:pt idx="221">
                  <c:v>0.83641933020730597</c:v>
                </c:pt>
                <c:pt idx="222">
                  <c:v>0.83010180423202695</c:v>
                </c:pt>
                <c:pt idx="223">
                  <c:v>0.82373931621638596</c:v>
                </c:pt>
                <c:pt idx="224">
                  <c:v>0.81733661132613</c:v>
                </c:pt>
                <c:pt idx="225">
                  <c:v>0.81088269549263503</c:v>
                </c:pt>
                <c:pt idx="226">
                  <c:v>0.80438706537356697</c:v>
                </c:pt>
                <c:pt idx="227">
                  <c:v>0.79784832059181399</c:v>
                </c:pt>
                <c:pt idx="228">
                  <c:v>0.79126302887448896</c:v>
                </c:pt>
                <c:pt idx="229">
                  <c:v>0.78465230010283205</c:v>
                </c:pt>
                <c:pt idx="230">
                  <c:v>0.77802152376115596</c:v>
                </c:pt>
                <c:pt idx="231">
                  <c:v>0.77136713470738705</c:v>
                </c:pt>
                <c:pt idx="232">
                  <c:v>0.76470804554869598</c:v>
                </c:pt>
                <c:pt idx="233">
                  <c:v>0.75806751431545805</c:v>
                </c:pt>
                <c:pt idx="234">
                  <c:v>0.751436056376941</c:v>
                </c:pt>
                <c:pt idx="235">
                  <c:v>0.74480803227613901</c:v>
                </c:pt>
                <c:pt idx="236">
                  <c:v>0.73820490918219395</c:v>
                </c:pt>
                <c:pt idx="237">
                  <c:v>0.73162706496472396</c:v>
                </c:pt>
                <c:pt idx="238">
                  <c:v>0.725068615349589</c:v>
                </c:pt>
                <c:pt idx="239">
                  <c:v>0.71853746264227802</c:v>
                </c:pt>
                <c:pt idx="240">
                  <c:v>0.71204379810190299</c:v>
                </c:pt>
                <c:pt idx="241">
                  <c:v>0.70558220134286598</c:v>
                </c:pt>
                <c:pt idx="242">
                  <c:v>0.69915378077156198</c:v>
                </c:pt>
                <c:pt idx="243">
                  <c:v>0.69276141872071595</c:v>
                </c:pt>
                <c:pt idx="244">
                  <c:v>0.68640882837564599</c:v>
                </c:pt>
                <c:pt idx="245">
                  <c:v>0.68010489940180396</c:v>
                </c:pt>
                <c:pt idx="246">
                  <c:v>0.67385178420051495</c:v>
                </c:pt>
                <c:pt idx="247">
                  <c:v>0.66763781207560802</c:v>
                </c:pt>
                <c:pt idx="248">
                  <c:v>0.66145981575894097</c:v>
                </c:pt>
                <c:pt idx="249">
                  <c:v>0.65532153137622295</c:v>
                </c:pt>
                <c:pt idx="250">
                  <c:v>0.64922183449557103</c:v>
                </c:pt>
                <c:pt idx="251">
                  <c:v>0.64317275194329204</c:v>
                </c:pt>
                <c:pt idx="252">
                  <c:v>0.637180875538645</c:v>
                </c:pt>
                <c:pt idx="253">
                  <c:v>0.63125370949203896</c:v>
                </c:pt>
                <c:pt idx="254">
                  <c:v>0.625395266007438</c:v>
                </c:pt>
                <c:pt idx="255">
                  <c:v>0.61960330347855697</c:v>
                </c:pt>
                <c:pt idx="256">
                  <c:v>0.61385851192999596</c:v>
                </c:pt>
                <c:pt idx="257">
                  <c:v>0.60815088318697197</c:v>
                </c:pt>
                <c:pt idx="258">
                  <c:v>0.60247450927232904</c:v>
                </c:pt>
                <c:pt idx="259">
                  <c:v>0.59682371237639997</c:v>
                </c:pt>
                <c:pt idx="260">
                  <c:v>0.59119760673647503</c:v>
                </c:pt>
                <c:pt idx="261">
                  <c:v>0.58558961977722201</c:v>
                </c:pt>
                <c:pt idx="262">
                  <c:v>0.58000346746405895</c:v>
                </c:pt>
                <c:pt idx="263">
                  <c:v>0.57444885409246105</c:v>
                </c:pt>
                <c:pt idx="264">
                  <c:v>0.56891970635801203</c:v>
                </c:pt>
                <c:pt idx="265">
                  <c:v>0.56341755476442801</c:v>
                </c:pt>
                <c:pt idx="266">
                  <c:v>0.55794403442727702</c:v>
                </c:pt>
                <c:pt idx="267">
                  <c:v>0.55249139864942398</c:v>
                </c:pt>
                <c:pt idx="268">
                  <c:v>0.54703885705123201</c:v>
                </c:pt>
                <c:pt idx="269">
                  <c:v>0.54157387779425503</c:v>
                </c:pt>
                <c:pt idx="270">
                  <c:v>0.53610177755511801</c:v>
                </c:pt>
                <c:pt idx="271">
                  <c:v>0.53062521975441401</c:v>
                </c:pt>
                <c:pt idx="272">
                  <c:v>0.52514627822422499</c:v>
                </c:pt>
                <c:pt idx="273">
                  <c:v>0.51966411388563205</c:v>
                </c:pt>
                <c:pt idx="274">
                  <c:v>0.51417288045724396</c:v>
                </c:pt>
                <c:pt idx="275">
                  <c:v>0.50869421666944103</c:v>
                </c:pt>
                <c:pt idx="276">
                  <c:v>0.50322606602392606</c:v>
                </c:pt>
                <c:pt idx="277">
                  <c:v>0.49775302092159901</c:v>
                </c:pt>
                <c:pt idx="278">
                  <c:v>0.49229805405994098</c:v>
                </c:pt>
                <c:pt idx="279">
                  <c:v>0.48687030435356698</c:v>
                </c:pt>
                <c:pt idx="280">
                  <c:v>0.48145380593409098</c:v>
                </c:pt>
                <c:pt idx="281">
                  <c:v>0.47604231234897298</c:v>
                </c:pt>
                <c:pt idx="282">
                  <c:v>0.470634238932153</c:v>
                </c:pt>
                <c:pt idx="283">
                  <c:v>0.46523461374703701</c:v>
                </c:pt>
                <c:pt idx="284">
                  <c:v>0.45984575550586398</c:v>
                </c:pt>
                <c:pt idx="285">
                  <c:v>0.45446833386903701</c:v>
                </c:pt>
                <c:pt idx="286">
                  <c:v>0.449101188371684</c:v>
                </c:pt>
                <c:pt idx="287">
                  <c:v>0.44373945685774702</c:v>
                </c:pt>
                <c:pt idx="288">
                  <c:v>0.43839203496465101</c:v>
                </c:pt>
                <c:pt idx="289">
                  <c:v>0.43306940361588198</c:v>
                </c:pt>
                <c:pt idx="290">
                  <c:v>0.42776434078092601</c:v>
                </c:pt>
                <c:pt idx="291">
                  <c:v>0.42247808931178599</c:v>
                </c:pt>
                <c:pt idx="292">
                  <c:v>0.417225227325626</c:v>
                </c:pt>
                <c:pt idx="293">
                  <c:v>0.41199857056225297</c:v>
                </c:pt>
                <c:pt idx="294">
                  <c:v>0.406806467583265</c:v>
                </c:pt>
                <c:pt idx="295">
                  <c:v>0.40165875402304901</c:v>
                </c:pt>
                <c:pt idx="296">
                  <c:v>0.39654630222736997</c:v>
                </c:pt>
                <c:pt idx="297">
                  <c:v>0.391469794764014</c:v>
                </c:pt>
                <c:pt idx="298">
                  <c:v>0.386427429855213</c:v>
                </c:pt>
                <c:pt idx="299">
                  <c:v>0.38141475828812998</c:v>
                </c:pt>
                <c:pt idx="300">
                  <c:v>0.37644945016687498</c:v>
                </c:pt>
                <c:pt idx="301">
                  <c:v>0.37153649806752098</c:v>
                </c:pt>
                <c:pt idx="302">
                  <c:v>0.366666071422942</c:v>
                </c:pt>
                <c:pt idx="303">
                  <c:v>0.36183745445425702</c:v>
                </c:pt>
                <c:pt idx="304">
                  <c:v>0.357052428503292</c:v>
                </c:pt>
                <c:pt idx="305">
                  <c:v>0.35231696003723101</c:v>
                </c:pt>
                <c:pt idx="306">
                  <c:v>0.347632224427043</c:v>
                </c:pt>
                <c:pt idx="307">
                  <c:v>0.34299169451043998</c:v>
                </c:pt>
                <c:pt idx="308">
                  <c:v>0.33839813134928898</c:v>
                </c:pt>
                <c:pt idx="309">
                  <c:v>0.333852177601348</c:v>
                </c:pt>
                <c:pt idx="310">
                  <c:v>0.32933988435408901</c:v>
                </c:pt>
                <c:pt idx="311">
                  <c:v>0.32486724164301001</c:v>
                </c:pt>
                <c:pt idx="312">
                  <c:v>0.32045075132793499</c:v>
                </c:pt>
                <c:pt idx="313">
                  <c:v>0.31610393919594199</c:v>
                </c:pt>
                <c:pt idx="314">
                  <c:v>0.31183447008427101</c:v>
                </c:pt>
                <c:pt idx="315">
                  <c:v>0.30762881705647399</c:v>
                </c:pt>
                <c:pt idx="316">
                  <c:v>0.30348253196768998</c:v>
                </c:pt>
                <c:pt idx="317">
                  <c:v>0.29939193247399798</c:v>
                </c:pt>
                <c:pt idx="318">
                  <c:v>0.29534678615961402</c:v>
                </c:pt>
                <c:pt idx="319">
                  <c:v>0.29135255966055801</c:v>
                </c:pt>
                <c:pt idx="320">
                  <c:v>0.28739485822113803</c:v>
                </c:pt>
                <c:pt idx="321">
                  <c:v>0.28345055442139</c:v>
                </c:pt>
                <c:pt idx="322">
                  <c:v>0.27563597343109802</c:v>
                </c:pt>
                <c:pt idx="323">
                  <c:v>0.27179676114401102</c:v>
                </c:pt>
                <c:pt idx="324">
                  <c:v>0.26799825683788597</c:v>
                </c:pt>
                <c:pt idx="325">
                  <c:v>0.26424142338960899</c:v>
                </c:pt>
                <c:pt idx="326">
                  <c:v>0.26052247294844999</c:v>
                </c:pt>
                <c:pt idx="327">
                  <c:v>0.25682986814919001</c:v>
                </c:pt>
                <c:pt idx="328">
                  <c:v>0.25315951168345702</c:v>
                </c:pt>
                <c:pt idx="329">
                  <c:v>0.24952564153231099</c:v>
                </c:pt>
                <c:pt idx="330">
                  <c:v>0.24593754843468299</c:v>
                </c:pt>
                <c:pt idx="331">
                  <c:v>0.23884711686455401</c:v>
                </c:pt>
                <c:pt idx="332">
                  <c:v>0.23535571973556499</c:v>
                </c:pt>
                <c:pt idx="333">
                  <c:v>0.23191117535567901</c:v>
                </c:pt>
                <c:pt idx="334">
                  <c:v>0.22515913627903</c:v>
                </c:pt>
                <c:pt idx="335">
                  <c:v>0.221849247480367</c:v>
                </c:pt>
                <c:pt idx="336">
                  <c:v>0.21539810671461199</c:v>
                </c:pt>
                <c:pt idx="337">
                  <c:v>0.21226132212697499</c:v>
                </c:pt>
                <c:pt idx="338">
                  <c:v>0.206133248402878</c:v>
                </c:pt>
                <c:pt idx="339">
                  <c:v>0.20311975790386999</c:v>
                </c:pt>
                <c:pt idx="340">
                  <c:v>0.19721650920005901</c:v>
                </c:pt>
                <c:pt idx="341">
                  <c:v>0.19431929274830301</c:v>
                </c:pt>
                <c:pt idx="342">
                  <c:v>0.18860928896748799</c:v>
                </c:pt>
                <c:pt idx="343">
                  <c:v>0.18299367256500701</c:v>
                </c:pt>
                <c:pt idx="344">
                  <c:v>0.180234102064319</c:v>
                </c:pt>
                <c:pt idx="345">
                  <c:v>0.17482602943279499</c:v>
                </c:pt>
                <c:pt idx="346">
                  <c:v>0.16961158621620401</c:v>
                </c:pt>
                <c:pt idx="347">
                  <c:v>0.16461202209831199</c:v>
                </c:pt>
                <c:pt idx="348">
                  <c:v>0.159826807375434</c:v>
                </c:pt>
                <c:pt idx="349">
                  <c:v>0.15521590676084299</c:v>
                </c:pt>
                <c:pt idx="350">
                  <c:v>0.15076425656773099</c:v>
                </c:pt>
                <c:pt idx="351">
                  <c:v>0.14642696843574701</c:v>
                </c:pt>
                <c:pt idx="352">
                  <c:v>0.142158725347455</c:v>
                </c:pt>
                <c:pt idx="353">
                  <c:v>0.13799832829360001</c:v>
                </c:pt>
                <c:pt idx="354">
                  <c:v>0.131834535076126</c:v>
                </c:pt>
                <c:pt idx="355">
                  <c:v>0.12784828431401801</c:v>
                </c:pt>
                <c:pt idx="356">
                  <c:v>0.123974970361242</c:v>
                </c:pt>
                <c:pt idx="357">
                  <c:v>0.118406225151735</c:v>
                </c:pt>
                <c:pt idx="358">
                  <c:v>0.11480384860064199</c:v>
                </c:pt>
                <c:pt idx="359">
                  <c:v>0.11303771354245901</c:v>
                </c:pt>
                <c:pt idx="360">
                  <c:v>0.10958933873251001</c:v>
                </c:pt>
                <c:pt idx="361">
                  <c:v>0.10469701451635501</c:v>
                </c:pt>
                <c:pt idx="362">
                  <c:v>0.10313295976141799</c:v>
                </c:pt>
                <c:pt idx="363">
                  <c:v>0.100081346154833</c:v>
                </c:pt>
                <c:pt idx="364">
                  <c:v>9.5682191774629999E-2</c:v>
                </c:pt>
                <c:pt idx="365">
                  <c:v>9.4260661453857905E-2</c:v>
                </c:pt>
                <c:pt idx="366">
                  <c:v>9.0140235786168296E-2</c:v>
                </c:pt>
                <c:pt idx="367">
                  <c:v>8.6138270270667797E-2</c:v>
                </c:pt>
                <c:pt idx="368">
                  <c:v>8.0921527076851602E-2</c:v>
                </c:pt>
                <c:pt idx="369">
                  <c:v>7.8419446076284996E-2</c:v>
                </c:pt>
                <c:pt idx="370">
                  <c:v>7.7203989842894505E-2</c:v>
                </c:pt>
                <c:pt idx="371">
                  <c:v>7.1602229745179699E-2</c:v>
                </c:pt>
                <c:pt idx="372">
                  <c:v>6.7616050838862699E-2</c:v>
                </c:pt>
                <c:pt idx="373">
                  <c:v>6.5740404390131901E-2</c:v>
                </c:pt>
                <c:pt idx="374">
                  <c:v>6.3072787394151994E-2</c:v>
                </c:pt>
                <c:pt idx="375">
                  <c:v>5.9824835073278702E-2</c:v>
                </c:pt>
                <c:pt idx="376">
                  <c:v>5.8394150815074201E-2</c:v>
                </c:pt>
                <c:pt idx="377">
                  <c:v>5.5846967180691702E-2</c:v>
                </c:pt>
                <c:pt idx="378">
                  <c:v>5.3289184898437099E-2</c:v>
                </c:pt>
                <c:pt idx="379">
                  <c:v>5.1985275813303297E-2</c:v>
                </c:pt>
                <c:pt idx="380">
                  <c:v>4.8953431868582101E-2</c:v>
                </c:pt>
                <c:pt idx="381">
                  <c:v>4.8438501403887002E-2</c:v>
                </c:pt>
                <c:pt idx="382">
                  <c:v>4.5528164870724801E-2</c:v>
                </c:pt>
                <c:pt idx="383">
                  <c:v>4.4146965547279197E-2</c:v>
                </c:pt>
                <c:pt idx="384">
                  <c:v>4.2779917495501397E-2</c:v>
                </c:pt>
                <c:pt idx="385">
                  <c:v>4.0165156159755001E-2</c:v>
                </c:pt>
                <c:pt idx="386">
                  <c:v>3.9428253138869301E-2</c:v>
                </c:pt>
                <c:pt idx="387">
                  <c:v>3.7578146760059002E-2</c:v>
                </c:pt>
                <c:pt idx="388">
                  <c:v>3.5625030184870198E-2</c:v>
                </c:pt>
                <c:pt idx="389">
                  <c:v>3.4791166444396802E-2</c:v>
                </c:pt>
                <c:pt idx="390">
                  <c:v>3.3964897978562301E-2</c:v>
                </c:pt>
                <c:pt idx="391">
                  <c:v>3.2351720831480198E-2</c:v>
                </c:pt>
                <c:pt idx="392">
                  <c:v>3.0936007763642501E-2</c:v>
                </c:pt>
                <c:pt idx="393">
                  <c:v>3.0134610038341499E-2</c:v>
                </c:pt>
                <c:pt idx="394">
                  <c:v>2.9694576729807801E-2</c:v>
                </c:pt>
                <c:pt idx="395">
                  <c:v>2.8135303855975499E-2</c:v>
                </c:pt>
                <c:pt idx="396">
                  <c:v>2.6091575358509499E-2</c:v>
                </c:pt>
                <c:pt idx="397">
                  <c:v>2.5486453906245099E-2</c:v>
                </c:pt>
                <c:pt idx="398">
                  <c:v>2.4436048274913798E-2</c:v>
                </c:pt>
                <c:pt idx="399">
                  <c:v>2.3307185276025402E-2</c:v>
                </c:pt>
                <c:pt idx="400">
                  <c:v>2.2369088002939901E-2</c:v>
                </c:pt>
                <c:pt idx="401">
                  <c:v>2.1525293339554101E-2</c:v>
                </c:pt>
                <c:pt idx="402">
                  <c:v>2.0884695824155201E-2</c:v>
                </c:pt>
                <c:pt idx="403">
                  <c:v>2.05723076050815E-2</c:v>
                </c:pt>
                <c:pt idx="404">
                  <c:v>1.9723661155930598E-2</c:v>
                </c:pt>
                <c:pt idx="405">
                  <c:v>1.8879313982402699E-2</c:v>
                </c:pt>
                <c:pt idx="406">
                  <c:v>1.82342509057178E-2</c:v>
                </c:pt>
                <c:pt idx="407">
                  <c:v>1.7830590635605201E-2</c:v>
                </c:pt>
                <c:pt idx="408">
                  <c:v>1.7191612221002201E-2</c:v>
                </c:pt>
                <c:pt idx="409">
                  <c:v>1.6642174478325999E-2</c:v>
                </c:pt>
                <c:pt idx="410">
                  <c:v>1.6180724239740301E-2</c:v>
                </c:pt>
                <c:pt idx="411">
                  <c:v>1.6074491908655199E-2</c:v>
                </c:pt>
                <c:pt idx="412">
                  <c:v>1.5369522669427999E-2</c:v>
                </c:pt>
                <c:pt idx="413">
                  <c:v>1.44716875360412E-2</c:v>
                </c:pt>
                <c:pt idx="414">
                  <c:v>1.36400365361728E-2</c:v>
                </c:pt>
                <c:pt idx="415">
                  <c:v>1.2896865501108501E-2</c:v>
                </c:pt>
                <c:pt idx="416">
                  <c:v>1.26157630747125E-2</c:v>
                </c:pt>
                <c:pt idx="417">
                  <c:v>1.2874270537120499E-2</c:v>
                </c:pt>
                <c:pt idx="418">
                  <c:v>1.31948442568299E-2</c:v>
                </c:pt>
                <c:pt idx="419">
                  <c:v>1.2993670970034701E-2</c:v>
                </c:pt>
                <c:pt idx="420">
                  <c:v>1.25350523901819E-2</c:v>
                </c:pt>
                <c:pt idx="421">
                  <c:v>1.2055110444349801E-2</c:v>
                </c:pt>
                <c:pt idx="422">
                  <c:v>1.19478366539212E-2</c:v>
                </c:pt>
                <c:pt idx="423">
                  <c:v>1.1701686963684701E-2</c:v>
                </c:pt>
                <c:pt idx="424">
                  <c:v>1.14797824902043E-2</c:v>
                </c:pt>
                <c:pt idx="425">
                  <c:v>1.1304929017537499E-2</c:v>
                </c:pt>
                <c:pt idx="426">
                  <c:v>1.12686480126901E-2</c:v>
                </c:pt>
                <c:pt idx="427">
                  <c:v>1.12318154439244E-2</c:v>
                </c:pt>
                <c:pt idx="428">
                  <c:v>1.08996142154737E-2</c:v>
                </c:pt>
                <c:pt idx="429">
                  <c:v>1.04454948644609E-2</c:v>
                </c:pt>
                <c:pt idx="430">
                  <c:v>9.8466052328167707E-3</c:v>
                </c:pt>
                <c:pt idx="431">
                  <c:v>9.2789862216374804E-3</c:v>
                </c:pt>
                <c:pt idx="432">
                  <c:v>8.6963947321000105E-3</c:v>
                </c:pt>
                <c:pt idx="433">
                  <c:v>8.6097635911197394E-3</c:v>
                </c:pt>
                <c:pt idx="434">
                  <c:v>8.76487535422933E-3</c:v>
                </c:pt>
                <c:pt idx="435">
                  <c:v>8.7706568194451696E-3</c:v>
                </c:pt>
                <c:pt idx="436">
                  <c:v>8.6656896797447005E-3</c:v>
                </c:pt>
                <c:pt idx="437">
                  <c:v>8.4891097575824099E-3</c:v>
                </c:pt>
                <c:pt idx="438">
                  <c:v>8.2187117786343602E-3</c:v>
                </c:pt>
                <c:pt idx="439">
                  <c:v>8.0967364080915104E-3</c:v>
                </c:pt>
                <c:pt idx="440">
                  <c:v>8.1072050647875496E-3</c:v>
                </c:pt>
                <c:pt idx="441">
                  <c:v>7.8651960398593897E-3</c:v>
                </c:pt>
                <c:pt idx="442">
                  <c:v>7.6154467447116098E-3</c:v>
                </c:pt>
                <c:pt idx="443">
                  <c:v>7.6448825655304796E-3</c:v>
                </c:pt>
                <c:pt idx="444">
                  <c:v>7.5977103300120001E-3</c:v>
                </c:pt>
                <c:pt idx="445">
                  <c:v>7.1465683886390002E-3</c:v>
                </c:pt>
                <c:pt idx="446">
                  <c:v>6.73714960347535E-3</c:v>
                </c:pt>
                <c:pt idx="447">
                  <c:v>6.6467534120658502E-3</c:v>
                </c:pt>
                <c:pt idx="448">
                  <c:v>6.23486575176487E-3</c:v>
                </c:pt>
                <c:pt idx="449">
                  <c:v>6.0157801027189298E-3</c:v>
                </c:pt>
                <c:pt idx="450">
                  <c:v>5.9801604586752696E-3</c:v>
                </c:pt>
                <c:pt idx="451">
                  <c:v>6.0673598080834999E-3</c:v>
                </c:pt>
                <c:pt idx="452">
                  <c:v>5.9015104191359096E-3</c:v>
                </c:pt>
                <c:pt idx="453">
                  <c:v>5.8597064599413802E-3</c:v>
                </c:pt>
                <c:pt idx="454">
                  <c:v>5.8373918384583504E-3</c:v>
                </c:pt>
                <c:pt idx="455">
                  <c:v>5.70554302167668E-3</c:v>
                </c:pt>
                <c:pt idx="456">
                  <c:v>5.2275258470228904E-3</c:v>
                </c:pt>
                <c:pt idx="457">
                  <c:v>4.9313980988827302E-3</c:v>
                </c:pt>
                <c:pt idx="458">
                  <c:v>5.05614871875118E-3</c:v>
                </c:pt>
                <c:pt idx="459">
                  <c:v>5.2453035336029897E-3</c:v>
                </c:pt>
                <c:pt idx="460">
                  <c:v>5.1266885495131502E-3</c:v>
                </c:pt>
                <c:pt idx="461">
                  <c:v>4.8744894565616401E-3</c:v>
                </c:pt>
                <c:pt idx="462">
                  <c:v>4.9913997206492396E-3</c:v>
                </c:pt>
                <c:pt idx="463">
                  <c:v>5.9409879546782497E-3</c:v>
                </c:pt>
                <c:pt idx="464">
                  <c:v>7.0600365012159902E-3</c:v>
                </c:pt>
                <c:pt idx="465">
                  <c:v>8.4723662480714595E-3</c:v>
                </c:pt>
                <c:pt idx="466">
                  <c:v>1.1072753873990201E-2</c:v>
                </c:pt>
                <c:pt idx="467">
                  <c:v>1.1667795833064799E-2</c:v>
                </c:pt>
                <c:pt idx="468">
                  <c:v>1.2460508670126101E-2</c:v>
                </c:pt>
                <c:pt idx="469">
                  <c:v>1.2266025778843099E-2</c:v>
                </c:pt>
                <c:pt idx="470">
                  <c:v>1.1662823324764499E-2</c:v>
                </c:pt>
                <c:pt idx="471">
                  <c:v>1.14479040601209E-2</c:v>
                </c:pt>
                <c:pt idx="472">
                  <c:v>1.10722581436848E-2</c:v>
                </c:pt>
                <c:pt idx="473">
                  <c:v>1.0762665772980099E-2</c:v>
                </c:pt>
                <c:pt idx="474">
                  <c:v>1.03464113574896E-2</c:v>
                </c:pt>
                <c:pt idx="475">
                  <c:v>9.13451626600798E-3</c:v>
                </c:pt>
                <c:pt idx="476">
                  <c:v>7.5074768559446198E-3</c:v>
                </c:pt>
                <c:pt idx="477">
                  <c:v>6.7771581112941702E-3</c:v>
                </c:pt>
                <c:pt idx="478">
                  <c:v>6.4197278802857003E-3</c:v>
                </c:pt>
                <c:pt idx="479">
                  <c:v>5.4357768122944797E-3</c:v>
                </c:pt>
                <c:pt idx="480">
                  <c:v>4.8476765092714796E-3</c:v>
                </c:pt>
                <c:pt idx="481">
                  <c:v>4.7242618872191397E-3</c:v>
                </c:pt>
                <c:pt idx="482">
                  <c:v>4.4548762767880803E-3</c:v>
                </c:pt>
                <c:pt idx="483">
                  <c:v>4.07009597621722E-3</c:v>
                </c:pt>
              </c:numCache>
            </c:numRef>
          </c:yVal>
          <c:smooth val="1"/>
        </c:ser>
        <c:ser>
          <c:idx val="2"/>
          <c:order val="1"/>
          <c:tx>
            <c:v>After Cross-linking</c:v>
          </c:tx>
          <c:spPr>
            <a:ln>
              <a:solidFill>
                <a:srgbClr val="000090"/>
              </a:solidFill>
            </a:ln>
          </c:spPr>
          <c:marker>
            <c:symbol val="none"/>
          </c:marker>
          <c:xVal>
            <c:numRef>
              <c:f>Sheet1!$C$2:$C$542</c:f>
              <c:numCache>
                <c:formatCode>General</c:formatCode>
                <c:ptCount val="541"/>
                <c:pt idx="0">
                  <c:v>15.01642346452317</c:v>
                </c:pt>
                <c:pt idx="1">
                  <c:v>15.13426535253913</c:v>
                </c:pt>
                <c:pt idx="2">
                  <c:v>15.20160357426253</c:v>
                </c:pt>
                <c:pt idx="3">
                  <c:v>15.235272685124229</c:v>
                </c:pt>
                <c:pt idx="4">
                  <c:v>15.33628001770934</c:v>
                </c:pt>
                <c:pt idx="5">
                  <c:v>15.437287350294451</c:v>
                </c:pt>
                <c:pt idx="6">
                  <c:v>15.470956461156151</c:v>
                </c:pt>
                <c:pt idx="7">
                  <c:v>15.538294682879551</c:v>
                </c:pt>
                <c:pt idx="8">
                  <c:v>15.63930201546466</c:v>
                </c:pt>
                <c:pt idx="9">
                  <c:v>15.74030934804976</c:v>
                </c:pt>
                <c:pt idx="10">
                  <c:v>15.858151236065719</c:v>
                </c:pt>
                <c:pt idx="11">
                  <c:v>15.94232401321997</c:v>
                </c:pt>
                <c:pt idx="12">
                  <c:v>15.959158568650819</c:v>
                </c:pt>
                <c:pt idx="13">
                  <c:v>16.06016590123593</c:v>
                </c:pt>
                <c:pt idx="14">
                  <c:v>16.161173233821039</c:v>
                </c:pt>
                <c:pt idx="15">
                  <c:v>16.211676900113591</c:v>
                </c:pt>
                <c:pt idx="16">
                  <c:v>16.262180566406141</c:v>
                </c:pt>
                <c:pt idx="17">
                  <c:v>16.363187898991249</c:v>
                </c:pt>
                <c:pt idx="18">
                  <c:v>16.464195231576319</c:v>
                </c:pt>
                <c:pt idx="19">
                  <c:v>16.582037119592311</c:v>
                </c:pt>
                <c:pt idx="20">
                  <c:v>16.683044452177409</c:v>
                </c:pt>
                <c:pt idx="21">
                  <c:v>16.784051784762521</c:v>
                </c:pt>
                <c:pt idx="22">
                  <c:v>16.851390006485921</c:v>
                </c:pt>
                <c:pt idx="23">
                  <c:v>16.88505911734762</c:v>
                </c:pt>
                <c:pt idx="24">
                  <c:v>16.986066449932721</c:v>
                </c:pt>
                <c:pt idx="25">
                  <c:v>17.08707378251783</c:v>
                </c:pt>
                <c:pt idx="26">
                  <c:v>17.188081115102939</c:v>
                </c:pt>
                <c:pt idx="27">
                  <c:v>17.221750225964641</c:v>
                </c:pt>
                <c:pt idx="28">
                  <c:v>17.305923003118899</c:v>
                </c:pt>
                <c:pt idx="29">
                  <c:v>17.406930335704001</c:v>
                </c:pt>
                <c:pt idx="30">
                  <c:v>17.507937668289109</c:v>
                </c:pt>
                <c:pt idx="31">
                  <c:v>17.575275890012509</c:v>
                </c:pt>
                <c:pt idx="32">
                  <c:v>17.608945000874211</c:v>
                </c:pt>
                <c:pt idx="33">
                  <c:v>17.70995233345932</c:v>
                </c:pt>
                <c:pt idx="34">
                  <c:v>17.810959666044418</c:v>
                </c:pt>
                <c:pt idx="35">
                  <c:v>17.911966998629531</c:v>
                </c:pt>
                <c:pt idx="36">
                  <c:v>18.012974331214629</c:v>
                </c:pt>
                <c:pt idx="37">
                  <c:v>18.130816219230599</c:v>
                </c:pt>
                <c:pt idx="38">
                  <c:v>18.231823551815701</c:v>
                </c:pt>
                <c:pt idx="39">
                  <c:v>18.332830884400799</c:v>
                </c:pt>
                <c:pt idx="40">
                  <c:v>18.433838216985901</c:v>
                </c:pt>
                <c:pt idx="41">
                  <c:v>18.53484554957101</c:v>
                </c:pt>
                <c:pt idx="42">
                  <c:v>18.585349215863481</c:v>
                </c:pt>
                <c:pt idx="43">
                  <c:v>18.635852882156119</c:v>
                </c:pt>
                <c:pt idx="44">
                  <c:v>18.72002565931037</c:v>
                </c:pt>
                <c:pt idx="45">
                  <c:v>18.73686021474122</c:v>
                </c:pt>
                <c:pt idx="46">
                  <c:v>18.837867547326329</c:v>
                </c:pt>
                <c:pt idx="47">
                  <c:v>18.85470210275718</c:v>
                </c:pt>
                <c:pt idx="48">
                  <c:v>18.9557094353422</c:v>
                </c:pt>
                <c:pt idx="49">
                  <c:v>19.03988221249654</c:v>
                </c:pt>
                <c:pt idx="50">
                  <c:v>19.05671676792738</c:v>
                </c:pt>
                <c:pt idx="51">
                  <c:v>19.124054989650801</c:v>
                </c:pt>
                <c:pt idx="52">
                  <c:v>19.1577241005125</c:v>
                </c:pt>
                <c:pt idx="53">
                  <c:v>19.208227766805049</c:v>
                </c:pt>
                <c:pt idx="54">
                  <c:v>19.258731433097601</c:v>
                </c:pt>
                <c:pt idx="55">
                  <c:v>19.275565988528449</c:v>
                </c:pt>
                <c:pt idx="56">
                  <c:v>19.342904210251849</c:v>
                </c:pt>
                <c:pt idx="57">
                  <c:v>19.3597387656827</c:v>
                </c:pt>
                <c:pt idx="58">
                  <c:v>19.42707698740611</c:v>
                </c:pt>
                <c:pt idx="59">
                  <c:v>19.46074609826773</c:v>
                </c:pt>
                <c:pt idx="60">
                  <c:v>19.49441520912951</c:v>
                </c:pt>
                <c:pt idx="61">
                  <c:v>19.56175343085291</c:v>
                </c:pt>
                <c:pt idx="62">
                  <c:v>19.578587986283761</c:v>
                </c:pt>
                <c:pt idx="63">
                  <c:v>19.645926208007172</c:v>
                </c:pt>
                <c:pt idx="64">
                  <c:v>19.67959531886887</c:v>
                </c:pt>
                <c:pt idx="65">
                  <c:v>19.713264429730572</c:v>
                </c:pt>
                <c:pt idx="66">
                  <c:v>19.780602651453979</c:v>
                </c:pt>
                <c:pt idx="67">
                  <c:v>19.847940873177379</c:v>
                </c:pt>
                <c:pt idx="68">
                  <c:v>19.881609984039081</c:v>
                </c:pt>
                <c:pt idx="69">
                  <c:v>19.932113650331619</c:v>
                </c:pt>
                <c:pt idx="70">
                  <c:v>19.982617316624179</c:v>
                </c:pt>
                <c:pt idx="71">
                  <c:v>19.99945187205504</c:v>
                </c:pt>
                <c:pt idx="72">
                  <c:v>20.08362464920928</c:v>
                </c:pt>
                <c:pt idx="73">
                  <c:v>20.150962870932691</c:v>
                </c:pt>
                <c:pt idx="74">
                  <c:v>20.1846319817944</c:v>
                </c:pt>
                <c:pt idx="75">
                  <c:v>20.2519702035178</c:v>
                </c:pt>
                <c:pt idx="76">
                  <c:v>20.302473869810349</c:v>
                </c:pt>
                <c:pt idx="77">
                  <c:v>20.352977536102909</c:v>
                </c:pt>
                <c:pt idx="78">
                  <c:v>20.403481202395461</c:v>
                </c:pt>
                <c:pt idx="79">
                  <c:v>20.43715031325716</c:v>
                </c:pt>
                <c:pt idx="80">
                  <c:v>20.50448853498056</c:v>
                </c:pt>
                <c:pt idx="81">
                  <c:v>20.521323090411411</c:v>
                </c:pt>
                <c:pt idx="82">
                  <c:v>20.605495867565669</c:v>
                </c:pt>
                <c:pt idx="83">
                  <c:v>20.622330422996519</c:v>
                </c:pt>
                <c:pt idx="84">
                  <c:v>20.70650320015077</c:v>
                </c:pt>
                <c:pt idx="85">
                  <c:v>20.723337755581621</c:v>
                </c:pt>
                <c:pt idx="86">
                  <c:v>20.807510532735879</c:v>
                </c:pt>
                <c:pt idx="87">
                  <c:v>20.89168330989013</c:v>
                </c:pt>
                <c:pt idx="88">
                  <c:v>20.908517865320899</c:v>
                </c:pt>
                <c:pt idx="89">
                  <c:v>20.992690642475161</c:v>
                </c:pt>
                <c:pt idx="90">
                  <c:v>21.026359753336941</c:v>
                </c:pt>
                <c:pt idx="91">
                  <c:v>21.093697975060319</c:v>
                </c:pt>
                <c:pt idx="92">
                  <c:v>21.127367085922049</c:v>
                </c:pt>
                <c:pt idx="93">
                  <c:v>21.177870752214599</c:v>
                </c:pt>
                <c:pt idx="94">
                  <c:v>21.228374418507151</c:v>
                </c:pt>
                <c:pt idx="95">
                  <c:v>21.24520897393792</c:v>
                </c:pt>
                <c:pt idx="96">
                  <c:v>21.312547195661409</c:v>
                </c:pt>
                <c:pt idx="97">
                  <c:v>21.32938175109226</c:v>
                </c:pt>
                <c:pt idx="98">
                  <c:v>21.379885417384809</c:v>
                </c:pt>
                <c:pt idx="99">
                  <c:v>21.430389083677319</c:v>
                </c:pt>
                <c:pt idx="100">
                  <c:v>21.447223639108209</c:v>
                </c:pt>
                <c:pt idx="101">
                  <c:v>21.497727305400769</c:v>
                </c:pt>
                <c:pt idx="102">
                  <c:v>21.531396416262471</c:v>
                </c:pt>
                <c:pt idx="103">
                  <c:v>21.548230971693279</c:v>
                </c:pt>
                <c:pt idx="104">
                  <c:v>21.598734637985789</c:v>
                </c:pt>
                <c:pt idx="105">
                  <c:v>21.632403748847569</c:v>
                </c:pt>
                <c:pt idx="106">
                  <c:v>21.64923830427842</c:v>
                </c:pt>
                <c:pt idx="107">
                  <c:v>21.682907415140122</c:v>
                </c:pt>
                <c:pt idx="108">
                  <c:v>21.733411081432681</c:v>
                </c:pt>
                <c:pt idx="109">
                  <c:v>21.76708019229438</c:v>
                </c:pt>
                <c:pt idx="110">
                  <c:v>21.800749303156081</c:v>
                </c:pt>
                <c:pt idx="111">
                  <c:v>21.834418414017779</c:v>
                </c:pt>
                <c:pt idx="112">
                  <c:v>21.85125296944863</c:v>
                </c:pt>
                <c:pt idx="113">
                  <c:v>21.868087524879481</c:v>
                </c:pt>
                <c:pt idx="114">
                  <c:v>21.901756635741179</c:v>
                </c:pt>
                <c:pt idx="115">
                  <c:v>21.918591191172041</c:v>
                </c:pt>
                <c:pt idx="116">
                  <c:v>21.952260302033739</c:v>
                </c:pt>
                <c:pt idx="117">
                  <c:v>21.96909485746459</c:v>
                </c:pt>
                <c:pt idx="118">
                  <c:v>22.002763968326281</c:v>
                </c:pt>
                <c:pt idx="119">
                  <c:v>22.019598523757139</c:v>
                </c:pt>
                <c:pt idx="120">
                  <c:v>22.053267634618841</c:v>
                </c:pt>
                <c:pt idx="121">
                  <c:v>22.070102190049699</c:v>
                </c:pt>
                <c:pt idx="122">
                  <c:v>22.08693674548055</c:v>
                </c:pt>
                <c:pt idx="123">
                  <c:v>22.120605856342252</c:v>
                </c:pt>
                <c:pt idx="124">
                  <c:v>22.137440411773099</c:v>
                </c:pt>
                <c:pt idx="125">
                  <c:v>22.15427496720395</c:v>
                </c:pt>
                <c:pt idx="126">
                  <c:v>22.171109522634801</c:v>
                </c:pt>
                <c:pt idx="127">
                  <c:v>22.187944078065652</c:v>
                </c:pt>
                <c:pt idx="128">
                  <c:v>22.204778633496499</c:v>
                </c:pt>
                <c:pt idx="129">
                  <c:v>22.221613188927279</c:v>
                </c:pt>
                <c:pt idx="130">
                  <c:v>22.238447744358201</c:v>
                </c:pt>
                <c:pt idx="131">
                  <c:v>22.255282299789059</c:v>
                </c:pt>
                <c:pt idx="132">
                  <c:v>22.27211685521991</c:v>
                </c:pt>
                <c:pt idx="133">
                  <c:v>22.28895141065076</c:v>
                </c:pt>
                <c:pt idx="134">
                  <c:v>22.305785966081611</c:v>
                </c:pt>
                <c:pt idx="135">
                  <c:v>22.322620521512459</c:v>
                </c:pt>
                <c:pt idx="136">
                  <c:v>22.33945507694331</c:v>
                </c:pt>
                <c:pt idx="137">
                  <c:v>22.35628963237416</c:v>
                </c:pt>
                <c:pt idx="138">
                  <c:v>22.373124187805011</c:v>
                </c:pt>
                <c:pt idx="139">
                  <c:v>22.389958743235859</c:v>
                </c:pt>
                <c:pt idx="140">
                  <c:v>22.40679329866671</c:v>
                </c:pt>
                <c:pt idx="141">
                  <c:v>22.42362785409756</c:v>
                </c:pt>
                <c:pt idx="142">
                  <c:v>22.440462409528411</c:v>
                </c:pt>
                <c:pt idx="143">
                  <c:v>22.457296964959269</c:v>
                </c:pt>
                <c:pt idx="144">
                  <c:v>22.47413152039012</c:v>
                </c:pt>
                <c:pt idx="145">
                  <c:v>22.490966075820971</c:v>
                </c:pt>
                <c:pt idx="146">
                  <c:v>22.507800631251818</c:v>
                </c:pt>
                <c:pt idx="147">
                  <c:v>22.524635186682669</c:v>
                </c:pt>
                <c:pt idx="148">
                  <c:v>22.54146974211352</c:v>
                </c:pt>
                <c:pt idx="149">
                  <c:v>22.558304297544371</c:v>
                </c:pt>
                <c:pt idx="150">
                  <c:v>22.575138852975179</c:v>
                </c:pt>
                <c:pt idx="151">
                  <c:v>22.591973408406069</c:v>
                </c:pt>
                <c:pt idx="152">
                  <c:v>22.60880796383692</c:v>
                </c:pt>
                <c:pt idx="153">
                  <c:v>22.625642519267689</c:v>
                </c:pt>
                <c:pt idx="154">
                  <c:v>22.642477074698629</c:v>
                </c:pt>
                <c:pt idx="155">
                  <c:v>22.65931163012948</c:v>
                </c:pt>
                <c:pt idx="156">
                  <c:v>22.67614618556032</c:v>
                </c:pt>
                <c:pt idx="157">
                  <c:v>22.692980740991182</c:v>
                </c:pt>
                <c:pt idx="158">
                  <c:v>22.709815296422029</c:v>
                </c:pt>
                <c:pt idx="159">
                  <c:v>22.72664985185288</c:v>
                </c:pt>
                <c:pt idx="160">
                  <c:v>22.743484407283731</c:v>
                </c:pt>
                <c:pt idx="161">
                  <c:v>22.760318962714582</c:v>
                </c:pt>
                <c:pt idx="162">
                  <c:v>22.777153518145429</c:v>
                </c:pt>
                <c:pt idx="163">
                  <c:v>22.79398807357628</c:v>
                </c:pt>
                <c:pt idx="164">
                  <c:v>22.810822629007131</c:v>
                </c:pt>
                <c:pt idx="165">
                  <c:v>22.827657184437989</c:v>
                </c:pt>
                <c:pt idx="166">
                  <c:v>22.84449173986884</c:v>
                </c:pt>
                <c:pt idx="167">
                  <c:v>22.861326295299691</c:v>
                </c:pt>
                <c:pt idx="168">
                  <c:v>22.878160850730541</c:v>
                </c:pt>
                <c:pt idx="169">
                  <c:v>22.894995406161389</c:v>
                </c:pt>
                <c:pt idx="170">
                  <c:v>22.91182996159224</c:v>
                </c:pt>
                <c:pt idx="171">
                  <c:v>22.92866451702308</c:v>
                </c:pt>
                <c:pt idx="172">
                  <c:v>22.94549907245386</c:v>
                </c:pt>
                <c:pt idx="173">
                  <c:v>22.962333627884789</c:v>
                </c:pt>
                <c:pt idx="174">
                  <c:v>22.97916818331564</c:v>
                </c:pt>
                <c:pt idx="175">
                  <c:v>22.99600273874649</c:v>
                </c:pt>
                <c:pt idx="176">
                  <c:v>23.01283729417732</c:v>
                </c:pt>
                <c:pt idx="177">
                  <c:v>23.029671849608199</c:v>
                </c:pt>
                <c:pt idx="178">
                  <c:v>23.04650640503905</c:v>
                </c:pt>
                <c:pt idx="179">
                  <c:v>23.06334096046988</c:v>
                </c:pt>
                <c:pt idx="180">
                  <c:v>23.080175515900748</c:v>
                </c:pt>
                <c:pt idx="181">
                  <c:v>23.097010071331599</c:v>
                </c:pt>
                <c:pt idx="182">
                  <c:v>23.11384462676245</c:v>
                </c:pt>
                <c:pt idx="183">
                  <c:v>23.130679182193301</c:v>
                </c:pt>
                <c:pt idx="184">
                  <c:v>23.147513737624148</c:v>
                </c:pt>
                <c:pt idx="185">
                  <c:v>23.164348293054999</c:v>
                </c:pt>
                <c:pt idx="186">
                  <c:v>23.18118284848585</c:v>
                </c:pt>
                <c:pt idx="187">
                  <c:v>23.198017403916701</c:v>
                </c:pt>
                <c:pt idx="188">
                  <c:v>23.214851959347548</c:v>
                </c:pt>
                <c:pt idx="189">
                  <c:v>23.23168651477841</c:v>
                </c:pt>
                <c:pt idx="190">
                  <c:v>23.248521070209179</c:v>
                </c:pt>
                <c:pt idx="191">
                  <c:v>23.265355625640112</c:v>
                </c:pt>
                <c:pt idx="192">
                  <c:v>23.282190181070959</c:v>
                </c:pt>
                <c:pt idx="193">
                  <c:v>23.29902473650181</c:v>
                </c:pt>
                <c:pt idx="194">
                  <c:v>23.315859291932661</c:v>
                </c:pt>
                <c:pt idx="195">
                  <c:v>23.33269384736348</c:v>
                </c:pt>
                <c:pt idx="196">
                  <c:v>23.349528402794359</c:v>
                </c:pt>
                <c:pt idx="197">
                  <c:v>23.36636295822521</c:v>
                </c:pt>
                <c:pt idx="198">
                  <c:v>23.383197513656061</c:v>
                </c:pt>
                <c:pt idx="199">
                  <c:v>23.400032069086919</c:v>
                </c:pt>
                <c:pt idx="200">
                  <c:v>23.41686662451777</c:v>
                </c:pt>
                <c:pt idx="201">
                  <c:v>23.433701179948621</c:v>
                </c:pt>
                <c:pt idx="202">
                  <c:v>23.450535735379471</c:v>
                </c:pt>
                <c:pt idx="203">
                  <c:v>23.467370290810319</c:v>
                </c:pt>
                <c:pt idx="204">
                  <c:v>23.48420484624117</c:v>
                </c:pt>
                <c:pt idx="205">
                  <c:v>23.501039401672021</c:v>
                </c:pt>
                <c:pt idx="206">
                  <c:v>23.534708512533719</c:v>
                </c:pt>
                <c:pt idx="207">
                  <c:v>23.55154306796457</c:v>
                </c:pt>
                <c:pt idx="208">
                  <c:v>23.568377623395421</c:v>
                </c:pt>
                <c:pt idx="209">
                  <c:v>23.602046734257129</c:v>
                </c:pt>
                <c:pt idx="210">
                  <c:v>23.635715845118831</c:v>
                </c:pt>
                <c:pt idx="211">
                  <c:v>23.669384955980529</c:v>
                </c:pt>
                <c:pt idx="212">
                  <c:v>23.703054066842231</c:v>
                </c:pt>
                <c:pt idx="213">
                  <c:v>23.719888622273078</c:v>
                </c:pt>
                <c:pt idx="214">
                  <c:v>23.80406139942734</c:v>
                </c:pt>
                <c:pt idx="215">
                  <c:v>23.905068732012442</c:v>
                </c:pt>
                <c:pt idx="216">
                  <c:v>23.972406953735771</c:v>
                </c:pt>
                <c:pt idx="217">
                  <c:v>24.022910620028401</c:v>
                </c:pt>
                <c:pt idx="218">
                  <c:v>24.09024884175178</c:v>
                </c:pt>
                <c:pt idx="219">
                  <c:v>24.1239179526135</c:v>
                </c:pt>
                <c:pt idx="220">
                  <c:v>24.157587063475201</c:v>
                </c:pt>
                <c:pt idx="221">
                  <c:v>24.224925285198609</c:v>
                </c:pt>
                <c:pt idx="222">
                  <c:v>24.275428951491161</c:v>
                </c:pt>
                <c:pt idx="223">
                  <c:v>24.32593261778371</c:v>
                </c:pt>
                <c:pt idx="224">
                  <c:v>24.37643628407627</c:v>
                </c:pt>
                <c:pt idx="225">
                  <c:v>24.410105394937968</c:v>
                </c:pt>
                <c:pt idx="226">
                  <c:v>24.426939950368819</c:v>
                </c:pt>
                <c:pt idx="227">
                  <c:v>24.44377450579967</c:v>
                </c:pt>
                <c:pt idx="228">
                  <c:v>24.47744361666129</c:v>
                </c:pt>
                <c:pt idx="229">
                  <c:v>24.51111272752307</c:v>
                </c:pt>
                <c:pt idx="230">
                  <c:v>24.527947282953921</c:v>
                </c:pt>
                <c:pt idx="231">
                  <c:v>24.56161639381563</c:v>
                </c:pt>
                <c:pt idx="232">
                  <c:v>24.595285504677321</c:v>
                </c:pt>
                <c:pt idx="233">
                  <c:v>24.612120060108179</c:v>
                </c:pt>
                <c:pt idx="234">
                  <c:v>24.62895461553903</c:v>
                </c:pt>
                <c:pt idx="235">
                  <c:v>24.645789170969799</c:v>
                </c:pt>
                <c:pt idx="236">
                  <c:v>24.662623726400732</c:v>
                </c:pt>
                <c:pt idx="237">
                  <c:v>24.679458281831579</c:v>
                </c:pt>
                <c:pt idx="238">
                  <c:v>24.713127392693281</c:v>
                </c:pt>
                <c:pt idx="239">
                  <c:v>24.729961948124132</c:v>
                </c:pt>
                <c:pt idx="240">
                  <c:v>24.746796503554979</c:v>
                </c:pt>
                <c:pt idx="241">
                  <c:v>24.763631058985819</c:v>
                </c:pt>
                <c:pt idx="242">
                  <c:v>24.797300169847539</c:v>
                </c:pt>
                <c:pt idx="243">
                  <c:v>24.8141347252784</c:v>
                </c:pt>
                <c:pt idx="244">
                  <c:v>24.83096928070924</c:v>
                </c:pt>
                <c:pt idx="245">
                  <c:v>24.847803836140091</c:v>
                </c:pt>
                <c:pt idx="246">
                  <c:v>24.864638391570921</c:v>
                </c:pt>
                <c:pt idx="247">
                  <c:v>24.881472947001789</c:v>
                </c:pt>
                <c:pt idx="248">
                  <c:v>24.915142057863481</c:v>
                </c:pt>
                <c:pt idx="249">
                  <c:v>24.931976613294349</c:v>
                </c:pt>
                <c:pt idx="250">
                  <c:v>24.9488111687252</c:v>
                </c:pt>
                <c:pt idx="251">
                  <c:v>24.965645724156051</c:v>
                </c:pt>
                <c:pt idx="252">
                  <c:v>24.98248027958682</c:v>
                </c:pt>
                <c:pt idx="253">
                  <c:v>24.999314835017749</c:v>
                </c:pt>
                <c:pt idx="254">
                  <c:v>25.0161493904486</c:v>
                </c:pt>
                <c:pt idx="255">
                  <c:v>25.032983945879451</c:v>
                </c:pt>
                <c:pt idx="256">
                  <c:v>25.049818501310298</c:v>
                </c:pt>
                <c:pt idx="257">
                  <c:v>25.066653056741149</c:v>
                </c:pt>
                <c:pt idx="258">
                  <c:v>25.083487612172</c:v>
                </c:pt>
                <c:pt idx="259">
                  <c:v>25.100322167602851</c:v>
                </c:pt>
                <c:pt idx="260">
                  <c:v>25.117156723033698</c:v>
                </c:pt>
                <c:pt idx="261">
                  <c:v>25.13399127846456</c:v>
                </c:pt>
                <c:pt idx="262">
                  <c:v>25.150825833895411</c:v>
                </c:pt>
                <c:pt idx="263">
                  <c:v>25.167660389326262</c:v>
                </c:pt>
                <c:pt idx="264">
                  <c:v>25.184494944757109</c:v>
                </c:pt>
                <c:pt idx="265">
                  <c:v>25.201329500187882</c:v>
                </c:pt>
                <c:pt idx="266">
                  <c:v>25.218164055618811</c:v>
                </c:pt>
                <c:pt idx="267">
                  <c:v>25.234998611049662</c:v>
                </c:pt>
                <c:pt idx="268">
                  <c:v>25.251833166480509</c:v>
                </c:pt>
                <c:pt idx="269">
                  <c:v>25.26866772191136</c:v>
                </c:pt>
                <c:pt idx="270">
                  <c:v>25.285502277342129</c:v>
                </c:pt>
                <c:pt idx="271">
                  <c:v>25.302336832772991</c:v>
                </c:pt>
                <c:pt idx="272">
                  <c:v>25.31917138820392</c:v>
                </c:pt>
                <c:pt idx="273">
                  <c:v>25.33600594363477</c:v>
                </c:pt>
                <c:pt idx="274">
                  <c:v>25.352840499065621</c:v>
                </c:pt>
                <c:pt idx="275">
                  <c:v>25.369675054496469</c:v>
                </c:pt>
                <c:pt idx="276">
                  <c:v>25.386509609927241</c:v>
                </c:pt>
                <c:pt idx="277">
                  <c:v>25.40334416535817</c:v>
                </c:pt>
                <c:pt idx="278">
                  <c:v>25.420178720789021</c:v>
                </c:pt>
                <c:pt idx="279">
                  <c:v>25.437013276219869</c:v>
                </c:pt>
                <c:pt idx="280">
                  <c:v>25.45384783165072</c:v>
                </c:pt>
                <c:pt idx="281">
                  <c:v>25.47068238708157</c:v>
                </c:pt>
                <c:pt idx="282">
                  <c:v>25.487516942512421</c:v>
                </c:pt>
                <c:pt idx="283">
                  <c:v>25.504351497943279</c:v>
                </c:pt>
                <c:pt idx="284">
                  <c:v>25.52118605337413</c:v>
                </c:pt>
                <c:pt idx="285">
                  <c:v>25.538020608804981</c:v>
                </c:pt>
                <c:pt idx="286">
                  <c:v>25.554855164235821</c:v>
                </c:pt>
                <c:pt idx="287">
                  <c:v>25.571689719666679</c:v>
                </c:pt>
                <c:pt idx="288">
                  <c:v>25.588524275097519</c:v>
                </c:pt>
                <c:pt idx="289">
                  <c:v>25.605358830528381</c:v>
                </c:pt>
                <c:pt idx="290">
                  <c:v>25.622193385959221</c:v>
                </c:pt>
                <c:pt idx="291">
                  <c:v>25.65586249682093</c:v>
                </c:pt>
                <c:pt idx="292">
                  <c:v>25.672697052251781</c:v>
                </c:pt>
                <c:pt idx="293">
                  <c:v>25.689531607682639</c:v>
                </c:pt>
                <c:pt idx="294">
                  <c:v>25.70636616311349</c:v>
                </c:pt>
                <c:pt idx="295">
                  <c:v>25.723200718544341</c:v>
                </c:pt>
                <c:pt idx="296">
                  <c:v>25.74003527397511</c:v>
                </c:pt>
                <c:pt idx="297">
                  <c:v>25.756869829406039</c:v>
                </c:pt>
                <c:pt idx="298">
                  <c:v>25.77370438483689</c:v>
                </c:pt>
                <c:pt idx="299">
                  <c:v>25.790538940267719</c:v>
                </c:pt>
                <c:pt idx="300">
                  <c:v>25.807373495698599</c:v>
                </c:pt>
                <c:pt idx="301">
                  <c:v>25.824208051129439</c:v>
                </c:pt>
                <c:pt idx="302">
                  <c:v>25.841042606560279</c:v>
                </c:pt>
                <c:pt idx="303">
                  <c:v>25.874711717421999</c:v>
                </c:pt>
                <c:pt idx="304">
                  <c:v>25.89154627285285</c:v>
                </c:pt>
                <c:pt idx="305">
                  <c:v>25.9083808282837</c:v>
                </c:pt>
                <c:pt idx="306">
                  <c:v>25.925215383714551</c:v>
                </c:pt>
                <c:pt idx="307">
                  <c:v>25.942049939145321</c:v>
                </c:pt>
                <c:pt idx="308">
                  <c:v>25.95888449457625</c:v>
                </c:pt>
                <c:pt idx="309">
                  <c:v>25.975719050007079</c:v>
                </c:pt>
                <c:pt idx="310">
                  <c:v>26.009388160868799</c:v>
                </c:pt>
                <c:pt idx="311">
                  <c:v>26.02622271629965</c:v>
                </c:pt>
                <c:pt idx="312">
                  <c:v>26.0430572717305</c:v>
                </c:pt>
                <c:pt idx="313">
                  <c:v>26.059891827161351</c:v>
                </c:pt>
                <c:pt idx="314">
                  <c:v>26.076726382592209</c:v>
                </c:pt>
                <c:pt idx="315">
                  <c:v>26.09356093802306</c:v>
                </c:pt>
                <c:pt idx="316">
                  <c:v>26.110395493453911</c:v>
                </c:pt>
                <c:pt idx="317">
                  <c:v>26.127230048884758</c:v>
                </c:pt>
                <c:pt idx="318">
                  <c:v>26.144064604315609</c:v>
                </c:pt>
                <c:pt idx="319">
                  <c:v>26.177733715177311</c:v>
                </c:pt>
                <c:pt idx="320">
                  <c:v>26.194568270608158</c:v>
                </c:pt>
                <c:pt idx="321">
                  <c:v>26.211402826039009</c:v>
                </c:pt>
                <c:pt idx="322">
                  <c:v>26.245071936900711</c:v>
                </c:pt>
                <c:pt idx="323">
                  <c:v>26.261906492331569</c:v>
                </c:pt>
                <c:pt idx="324">
                  <c:v>26.295575603193271</c:v>
                </c:pt>
                <c:pt idx="325">
                  <c:v>26.312410158624122</c:v>
                </c:pt>
                <c:pt idx="326">
                  <c:v>26.329244714054969</c:v>
                </c:pt>
                <c:pt idx="327">
                  <c:v>26.362913824916671</c:v>
                </c:pt>
                <c:pt idx="328">
                  <c:v>26.379748380347522</c:v>
                </c:pt>
                <c:pt idx="329">
                  <c:v>26.396582935778369</c:v>
                </c:pt>
                <c:pt idx="330">
                  <c:v>26.41341749120922</c:v>
                </c:pt>
                <c:pt idx="331">
                  <c:v>26.430252046640071</c:v>
                </c:pt>
                <c:pt idx="332">
                  <c:v>26.46392115750178</c:v>
                </c:pt>
                <c:pt idx="333">
                  <c:v>26.480755712932631</c:v>
                </c:pt>
                <c:pt idx="334">
                  <c:v>26.497590268363481</c:v>
                </c:pt>
                <c:pt idx="335">
                  <c:v>26.514424823794329</c:v>
                </c:pt>
                <c:pt idx="336">
                  <c:v>26.53125937922518</c:v>
                </c:pt>
                <c:pt idx="337">
                  <c:v>26.564928490086881</c:v>
                </c:pt>
                <c:pt idx="338">
                  <c:v>26.59859760094858</c:v>
                </c:pt>
                <c:pt idx="339">
                  <c:v>26.61543215637943</c:v>
                </c:pt>
                <c:pt idx="340">
                  <c:v>26.649101267241139</c:v>
                </c:pt>
                <c:pt idx="341">
                  <c:v>26.68277037810282</c:v>
                </c:pt>
                <c:pt idx="342">
                  <c:v>26.699604933533681</c:v>
                </c:pt>
                <c:pt idx="343">
                  <c:v>26.73327404439539</c:v>
                </c:pt>
                <c:pt idx="344">
                  <c:v>26.766943155257088</c:v>
                </c:pt>
                <c:pt idx="345">
                  <c:v>26.80061226611879</c:v>
                </c:pt>
                <c:pt idx="346">
                  <c:v>26.834281376980499</c:v>
                </c:pt>
                <c:pt idx="347">
                  <c:v>26.867950487842201</c:v>
                </c:pt>
                <c:pt idx="348">
                  <c:v>26.901619598703821</c:v>
                </c:pt>
                <c:pt idx="349">
                  <c:v>26.935288709565601</c:v>
                </c:pt>
                <c:pt idx="350">
                  <c:v>26.968957820427299</c:v>
                </c:pt>
                <c:pt idx="351">
                  <c:v>27.00262693128898</c:v>
                </c:pt>
                <c:pt idx="352">
                  <c:v>27.019461486719859</c:v>
                </c:pt>
                <c:pt idx="353">
                  <c:v>27.03629604215071</c:v>
                </c:pt>
                <c:pt idx="354">
                  <c:v>27.069965153012401</c:v>
                </c:pt>
                <c:pt idx="355">
                  <c:v>27.120468819304961</c:v>
                </c:pt>
                <c:pt idx="356">
                  <c:v>27.154137930166659</c:v>
                </c:pt>
                <c:pt idx="357">
                  <c:v>27.187807041028361</c:v>
                </c:pt>
                <c:pt idx="358">
                  <c:v>27.221476151890069</c:v>
                </c:pt>
                <c:pt idx="359">
                  <c:v>27.271979818182619</c:v>
                </c:pt>
                <c:pt idx="360">
                  <c:v>27.30564892904432</c:v>
                </c:pt>
                <c:pt idx="361">
                  <c:v>27.322483484475171</c:v>
                </c:pt>
                <c:pt idx="362">
                  <c:v>27.356152595336869</c:v>
                </c:pt>
                <c:pt idx="363">
                  <c:v>27.406656261629429</c:v>
                </c:pt>
                <c:pt idx="364">
                  <c:v>27.42349081706028</c:v>
                </c:pt>
                <c:pt idx="365">
                  <c:v>27.44032537249112</c:v>
                </c:pt>
                <c:pt idx="366">
                  <c:v>27.49082903878368</c:v>
                </c:pt>
                <c:pt idx="367">
                  <c:v>27.524498149645382</c:v>
                </c:pt>
                <c:pt idx="368">
                  <c:v>27.541332705076229</c:v>
                </c:pt>
                <c:pt idx="369">
                  <c:v>27.591836371368789</c:v>
                </c:pt>
                <c:pt idx="370">
                  <c:v>27.625505482230501</c:v>
                </c:pt>
                <c:pt idx="371">
                  <c:v>27.64234003766126</c:v>
                </c:pt>
                <c:pt idx="372">
                  <c:v>27.692843703953891</c:v>
                </c:pt>
                <c:pt idx="373">
                  <c:v>27.74334737024644</c:v>
                </c:pt>
                <c:pt idx="374">
                  <c:v>27.81068559196985</c:v>
                </c:pt>
                <c:pt idx="375">
                  <c:v>27.844354702831549</c:v>
                </c:pt>
                <c:pt idx="376">
                  <c:v>27.861189258262399</c:v>
                </c:pt>
                <c:pt idx="377">
                  <c:v>27.928527479985721</c:v>
                </c:pt>
                <c:pt idx="378">
                  <c:v>27.94536203541665</c:v>
                </c:pt>
                <c:pt idx="379">
                  <c:v>27.99586570170921</c:v>
                </c:pt>
                <c:pt idx="380">
                  <c:v>28.046369368001759</c:v>
                </c:pt>
                <c:pt idx="381">
                  <c:v>28.06320392343261</c:v>
                </c:pt>
                <c:pt idx="382">
                  <c:v>28.13054214515601</c:v>
                </c:pt>
                <c:pt idx="383">
                  <c:v>28.147376700586861</c:v>
                </c:pt>
                <c:pt idx="384">
                  <c:v>28.19788036687941</c:v>
                </c:pt>
                <c:pt idx="385">
                  <c:v>28.248384033171892</c:v>
                </c:pt>
                <c:pt idx="386">
                  <c:v>28.265218588602821</c:v>
                </c:pt>
                <c:pt idx="387">
                  <c:v>28.332556810326221</c:v>
                </c:pt>
                <c:pt idx="388">
                  <c:v>28.349391365757079</c:v>
                </c:pt>
                <c:pt idx="389">
                  <c:v>28.416729587480479</c:v>
                </c:pt>
                <c:pt idx="390">
                  <c:v>28.46723325377295</c:v>
                </c:pt>
                <c:pt idx="391">
                  <c:v>28.484067809203879</c:v>
                </c:pt>
                <c:pt idx="392">
                  <c:v>28.568240586358119</c:v>
                </c:pt>
                <c:pt idx="393">
                  <c:v>28.669247918943221</c:v>
                </c:pt>
                <c:pt idx="394">
                  <c:v>28.7534206960975</c:v>
                </c:pt>
                <c:pt idx="395">
                  <c:v>28.770255251528351</c:v>
                </c:pt>
                <c:pt idx="396">
                  <c:v>28.854428028682602</c:v>
                </c:pt>
                <c:pt idx="397">
                  <c:v>28.871262584113449</c:v>
                </c:pt>
                <c:pt idx="398">
                  <c:v>28.93860080583686</c:v>
                </c:pt>
                <c:pt idx="399">
                  <c:v>28.972269916698561</c:v>
                </c:pt>
                <c:pt idx="400">
                  <c:v>29.039608138421961</c:v>
                </c:pt>
                <c:pt idx="401">
                  <c:v>29.07327724928366</c:v>
                </c:pt>
                <c:pt idx="402">
                  <c:v>29.14061547100707</c:v>
                </c:pt>
                <c:pt idx="403">
                  <c:v>29.191119137299619</c:v>
                </c:pt>
                <c:pt idx="404">
                  <c:v>29.241622803592119</c:v>
                </c:pt>
                <c:pt idx="405">
                  <c:v>29.292126469884721</c:v>
                </c:pt>
                <c:pt idx="406">
                  <c:v>29.342630136177199</c:v>
                </c:pt>
                <c:pt idx="407">
                  <c:v>29.393133802469819</c:v>
                </c:pt>
                <c:pt idx="408">
                  <c:v>29.460472024193219</c:v>
                </c:pt>
                <c:pt idx="409">
                  <c:v>29.494141135054939</c:v>
                </c:pt>
                <c:pt idx="410">
                  <c:v>29.561479356778339</c:v>
                </c:pt>
                <c:pt idx="411">
                  <c:v>29.59514846764004</c:v>
                </c:pt>
                <c:pt idx="412">
                  <c:v>29.679321244794291</c:v>
                </c:pt>
                <c:pt idx="413">
                  <c:v>29.696155800225149</c:v>
                </c:pt>
                <c:pt idx="414">
                  <c:v>29.797163132810251</c:v>
                </c:pt>
                <c:pt idx="415">
                  <c:v>29.813997688241098</c:v>
                </c:pt>
                <c:pt idx="416">
                  <c:v>29.89817046539536</c:v>
                </c:pt>
                <c:pt idx="417">
                  <c:v>29.948674131687909</c:v>
                </c:pt>
                <c:pt idx="418">
                  <c:v>30.016012353411309</c:v>
                </c:pt>
                <c:pt idx="419">
                  <c:v>30.08335057513472</c:v>
                </c:pt>
                <c:pt idx="420">
                  <c:v>30.117019685996421</c:v>
                </c:pt>
                <c:pt idx="421">
                  <c:v>30.21802701858152</c:v>
                </c:pt>
                <c:pt idx="422">
                  <c:v>30.234861574012371</c:v>
                </c:pt>
                <c:pt idx="423">
                  <c:v>30.319034351166628</c:v>
                </c:pt>
                <c:pt idx="424">
                  <c:v>30.35270346202833</c:v>
                </c:pt>
                <c:pt idx="425">
                  <c:v>30.42004168375172</c:v>
                </c:pt>
                <c:pt idx="426">
                  <c:v>30.48737990547512</c:v>
                </c:pt>
                <c:pt idx="427">
                  <c:v>30.521049016336839</c:v>
                </c:pt>
                <c:pt idx="428">
                  <c:v>30.62205634892192</c:v>
                </c:pt>
                <c:pt idx="429">
                  <c:v>30.739898236937901</c:v>
                </c:pt>
                <c:pt idx="430">
                  <c:v>30.79040190323045</c:v>
                </c:pt>
                <c:pt idx="431">
                  <c:v>30.840905569523009</c:v>
                </c:pt>
                <c:pt idx="432">
                  <c:v>30.941912902108111</c:v>
                </c:pt>
                <c:pt idx="433">
                  <c:v>30.975582012969731</c:v>
                </c:pt>
                <c:pt idx="434">
                  <c:v>31.04292023469322</c:v>
                </c:pt>
                <c:pt idx="435">
                  <c:v>31.110258456416631</c:v>
                </c:pt>
                <c:pt idx="436">
                  <c:v>31.143927567278318</c:v>
                </c:pt>
                <c:pt idx="437">
                  <c:v>31.244934899863431</c:v>
                </c:pt>
                <c:pt idx="438">
                  <c:v>31.261769455294282</c:v>
                </c:pt>
                <c:pt idx="439">
                  <c:v>31.345942232448529</c:v>
                </c:pt>
                <c:pt idx="440">
                  <c:v>31.463784120464489</c:v>
                </c:pt>
                <c:pt idx="441">
                  <c:v>31.564791453049601</c:v>
                </c:pt>
                <c:pt idx="442">
                  <c:v>31.63212967477298</c:v>
                </c:pt>
                <c:pt idx="443">
                  <c:v>31.665798785634699</c:v>
                </c:pt>
                <c:pt idx="444">
                  <c:v>31.766806118219801</c:v>
                </c:pt>
                <c:pt idx="445">
                  <c:v>31.834144339943212</c:v>
                </c:pt>
                <c:pt idx="446">
                  <c:v>31.86781345080491</c:v>
                </c:pt>
                <c:pt idx="447">
                  <c:v>31.968820783390019</c:v>
                </c:pt>
                <c:pt idx="448">
                  <c:v>32.019324449682443</c:v>
                </c:pt>
                <c:pt idx="449">
                  <c:v>32.069828115975128</c:v>
                </c:pt>
                <c:pt idx="450">
                  <c:v>32.187670003991123</c:v>
                </c:pt>
                <c:pt idx="451">
                  <c:v>32.238173670283679</c:v>
                </c:pt>
                <c:pt idx="452">
                  <c:v>32.288677336576242</c:v>
                </c:pt>
                <c:pt idx="453">
                  <c:v>32.389684669161227</c:v>
                </c:pt>
                <c:pt idx="454">
                  <c:v>32.490692001746417</c:v>
                </c:pt>
                <c:pt idx="455">
                  <c:v>32.541195668039059</c:v>
                </c:pt>
                <c:pt idx="456">
                  <c:v>32.591699334331622</c:v>
                </c:pt>
                <c:pt idx="457">
                  <c:v>32.692706666916742</c:v>
                </c:pt>
                <c:pt idx="458">
                  <c:v>32.793713999501897</c:v>
                </c:pt>
                <c:pt idx="459">
                  <c:v>32.911555887517864</c:v>
                </c:pt>
                <c:pt idx="460">
                  <c:v>33.012563220102983</c:v>
                </c:pt>
                <c:pt idx="461">
                  <c:v>33.113570552688103</c:v>
                </c:pt>
                <c:pt idx="462">
                  <c:v>33.164074218980673</c:v>
                </c:pt>
                <c:pt idx="463">
                  <c:v>33.197743329842368</c:v>
                </c:pt>
                <c:pt idx="464">
                  <c:v>33.214577885273243</c:v>
                </c:pt>
                <c:pt idx="465">
                  <c:v>33.231412440704098</c:v>
                </c:pt>
                <c:pt idx="466">
                  <c:v>33.248246996134952</c:v>
                </c:pt>
                <c:pt idx="467">
                  <c:v>33.2650815515658</c:v>
                </c:pt>
                <c:pt idx="468">
                  <c:v>33.281916106996647</c:v>
                </c:pt>
                <c:pt idx="469">
                  <c:v>33.298750662427501</c:v>
                </c:pt>
                <c:pt idx="470">
                  <c:v>33.315585217858363</c:v>
                </c:pt>
                <c:pt idx="471">
                  <c:v>33.332419773289217</c:v>
                </c:pt>
                <c:pt idx="472">
                  <c:v>33.349254328720072</c:v>
                </c:pt>
                <c:pt idx="473">
                  <c:v>33.366088884150919</c:v>
                </c:pt>
                <c:pt idx="474">
                  <c:v>33.382923439581781</c:v>
                </c:pt>
                <c:pt idx="475">
                  <c:v>33.399757995012642</c:v>
                </c:pt>
                <c:pt idx="476">
                  <c:v>33.416592550443411</c:v>
                </c:pt>
                <c:pt idx="477">
                  <c:v>33.433427105874337</c:v>
                </c:pt>
                <c:pt idx="478">
                  <c:v>33.450261661305063</c:v>
                </c:pt>
                <c:pt idx="479">
                  <c:v>33.467096216736053</c:v>
                </c:pt>
                <c:pt idx="480">
                  <c:v>33.483930772166907</c:v>
                </c:pt>
                <c:pt idx="481">
                  <c:v>33.500765327597762</c:v>
                </c:pt>
                <c:pt idx="482">
                  <c:v>33.517599883028623</c:v>
                </c:pt>
                <c:pt idx="483">
                  <c:v>33.534434438459471</c:v>
                </c:pt>
                <c:pt idx="484">
                  <c:v>33.551268993890247</c:v>
                </c:pt>
                <c:pt idx="485">
                  <c:v>33.568103549321172</c:v>
                </c:pt>
                <c:pt idx="486">
                  <c:v>33.584938104752027</c:v>
                </c:pt>
                <c:pt idx="487">
                  <c:v>33.635441771044519</c:v>
                </c:pt>
                <c:pt idx="488">
                  <c:v>33.669110881906299</c:v>
                </c:pt>
                <c:pt idx="489">
                  <c:v>33.685945437337153</c:v>
                </c:pt>
                <c:pt idx="490">
                  <c:v>33.702779992768008</c:v>
                </c:pt>
                <c:pt idx="491">
                  <c:v>33.719614548198869</c:v>
                </c:pt>
                <c:pt idx="492">
                  <c:v>33.736449103629717</c:v>
                </c:pt>
                <c:pt idx="493">
                  <c:v>33.753283659060443</c:v>
                </c:pt>
                <c:pt idx="494">
                  <c:v>33.770118214491433</c:v>
                </c:pt>
                <c:pt idx="495">
                  <c:v>33.786952769922301</c:v>
                </c:pt>
                <c:pt idx="496">
                  <c:v>33.803787325353063</c:v>
                </c:pt>
                <c:pt idx="497">
                  <c:v>33.820621880784003</c:v>
                </c:pt>
                <c:pt idx="498">
                  <c:v>33.837456436214843</c:v>
                </c:pt>
                <c:pt idx="499">
                  <c:v>33.854290991645577</c:v>
                </c:pt>
                <c:pt idx="500">
                  <c:v>33.871125547076552</c:v>
                </c:pt>
                <c:pt idx="501">
                  <c:v>33.887960102507392</c:v>
                </c:pt>
                <c:pt idx="502">
                  <c:v>33.90479465793819</c:v>
                </c:pt>
                <c:pt idx="503">
                  <c:v>33.921629213369123</c:v>
                </c:pt>
                <c:pt idx="504">
                  <c:v>33.938463768799977</c:v>
                </c:pt>
                <c:pt idx="505">
                  <c:v>33.955298324230831</c:v>
                </c:pt>
                <c:pt idx="506">
                  <c:v>33.9721328796617</c:v>
                </c:pt>
                <c:pt idx="507">
                  <c:v>33.988967435092412</c:v>
                </c:pt>
                <c:pt idx="508">
                  <c:v>34.005801990523402</c:v>
                </c:pt>
                <c:pt idx="509">
                  <c:v>34.022636545954242</c:v>
                </c:pt>
                <c:pt idx="510">
                  <c:v>34.039471101385097</c:v>
                </c:pt>
                <c:pt idx="511">
                  <c:v>34.056305656815958</c:v>
                </c:pt>
                <c:pt idx="512">
                  <c:v>34.073140212246813</c:v>
                </c:pt>
                <c:pt idx="513">
                  <c:v>34.089974767677589</c:v>
                </c:pt>
                <c:pt idx="514">
                  <c:v>34.123643878539369</c:v>
                </c:pt>
                <c:pt idx="515">
                  <c:v>34.14047843397023</c:v>
                </c:pt>
                <c:pt idx="516">
                  <c:v>34.157312989401078</c:v>
                </c:pt>
                <c:pt idx="517">
                  <c:v>34.190982100262801</c:v>
                </c:pt>
                <c:pt idx="518">
                  <c:v>34.241485766555357</c:v>
                </c:pt>
                <c:pt idx="519">
                  <c:v>34.308823988278768</c:v>
                </c:pt>
                <c:pt idx="520">
                  <c:v>34.342493099140398</c:v>
                </c:pt>
                <c:pt idx="521">
                  <c:v>34.3761622100022</c:v>
                </c:pt>
                <c:pt idx="522">
                  <c:v>34.460334987156457</c:v>
                </c:pt>
                <c:pt idx="523">
                  <c:v>34.477169542587319</c:v>
                </c:pt>
                <c:pt idx="524">
                  <c:v>34.561342319741598</c:v>
                </c:pt>
                <c:pt idx="525">
                  <c:v>34.578176875172439</c:v>
                </c:pt>
                <c:pt idx="526">
                  <c:v>34.662349652326718</c:v>
                </c:pt>
                <c:pt idx="527">
                  <c:v>34.763356984911901</c:v>
                </c:pt>
                <c:pt idx="528">
                  <c:v>34.864364317496943</c:v>
                </c:pt>
                <c:pt idx="529">
                  <c:v>34.965371650082098</c:v>
                </c:pt>
                <c:pt idx="530">
                  <c:v>35.032709871805523</c:v>
                </c:pt>
                <c:pt idx="531">
                  <c:v>35.066378982667217</c:v>
                </c:pt>
                <c:pt idx="532">
                  <c:v>35.184220870683127</c:v>
                </c:pt>
                <c:pt idx="533">
                  <c:v>35.285228203268318</c:v>
                </c:pt>
                <c:pt idx="534">
                  <c:v>35.335731869560902</c:v>
                </c:pt>
                <c:pt idx="535">
                  <c:v>35.386235535853437</c:v>
                </c:pt>
                <c:pt idx="536">
                  <c:v>35.487242868438592</c:v>
                </c:pt>
                <c:pt idx="537">
                  <c:v>35.504077423869361</c:v>
                </c:pt>
                <c:pt idx="538">
                  <c:v>35.588250201023712</c:v>
                </c:pt>
                <c:pt idx="539">
                  <c:v>35.689257533608838</c:v>
                </c:pt>
                <c:pt idx="540">
                  <c:v>35.790264866193958</c:v>
                </c:pt>
              </c:numCache>
            </c:numRef>
          </c:xVal>
          <c:yVal>
            <c:numRef>
              <c:f>Sheet1!$D$2:$D$542</c:f>
              <c:numCache>
                <c:formatCode>General</c:formatCode>
                <c:ptCount val="541"/>
                <c:pt idx="0">
                  <c:v>4.0689604017064097E-2</c:v>
                </c:pt>
                <c:pt idx="1">
                  <c:v>3.79011290721974E-2</c:v>
                </c:pt>
                <c:pt idx="2">
                  <c:v>3.6532461650409298E-2</c:v>
                </c:pt>
                <c:pt idx="3">
                  <c:v>3.5807764306340098E-2</c:v>
                </c:pt>
                <c:pt idx="4">
                  <c:v>3.3424457386863199E-2</c:v>
                </c:pt>
                <c:pt idx="5">
                  <c:v>3.17684789113334E-2</c:v>
                </c:pt>
                <c:pt idx="6">
                  <c:v>3.14077365405495E-2</c:v>
                </c:pt>
                <c:pt idx="7">
                  <c:v>3.1112038777827301E-2</c:v>
                </c:pt>
                <c:pt idx="8">
                  <c:v>3.0820652065207801E-2</c:v>
                </c:pt>
                <c:pt idx="9">
                  <c:v>3.0168599389292599E-2</c:v>
                </c:pt>
                <c:pt idx="10">
                  <c:v>2.77172108752704E-2</c:v>
                </c:pt>
                <c:pt idx="11">
                  <c:v>2.60360827071002E-2</c:v>
                </c:pt>
                <c:pt idx="12">
                  <c:v>2.5732693751311E-2</c:v>
                </c:pt>
                <c:pt idx="13">
                  <c:v>2.38827004691998E-2</c:v>
                </c:pt>
                <c:pt idx="14">
                  <c:v>2.19099590595409E-2</c:v>
                </c:pt>
                <c:pt idx="15">
                  <c:v>2.0900819113795498E-2</c:v>
                </c:pt>
                <c:pt idx="16">
                  <c:v>1.9743372318273798E-2</c:v>
                </c:pt>
                <c:pt idx="17">
                  <c:v>1.7762167357547098E-2</c:v>
                </c:pt>
                <c:pt idx="18">
                  <c:v>1.6869196447038201E-2</c:v>
                </c:pt>
                <c:pt idx="19">
                  <c:v>1.5293246303938E-2</c:v>
                </c:pt>
                <c:pt idx="20">
                  <c:v>1.3188579031436099E-2</c:v>
                </c:pt>
                <c:pt idx="21">
                  <c:v>1.14035234621255E-2</c:v>
                </c:pt>
                <c:pt idx="22">
                  <c:v>1.02762111411009E-2</c:v>
                </c:pt>
                <c:pt idx="23">
                  <c:v>9.7468388369441102E-3</c:v>
                </c:pt>
                <c:pt idx="24">
                  <c:v>8.5147616005089508E-3</c:v>
                </c:pt>
                <c:pt idx="25">
                  <c:v>6.9600053989602199E-3</c:v>
                </c:pt>
                <c:pt idx="26">
                  <c:v>5.36864149860968E-3</c:v>
                </c:pt>
                <c:pt idx="27">
                  <c:v>4.6958018812469204E-3</c:v>
                </c:pt>
                <c:pt idx="28">
                  <c:v>2.9330666481572E-3</c:v>
                </c:pt>
                <c:pt idx="29">
                  <c:v>1.4572973851111699E-3</c:v>
                </c:pt>
                <c:pt idx="30">
                  <c:v>3.07399146204112E-4</c:v>
                </c:pt>
                <c:pt idx="31">
                  <c:v>-5.3599836607471296E-4</c:v>
                </c:pt>
                <c:pt idx="32">
                  <c:v>-9.1008537782714797E-4</c:v>
                </c:pt>
                <c:pt idx="33">
                  <c:v>-1.6976554783281899E-3</c:v>
                </c:pt>
                <c:pt idx="34">
                  <c:v>-2.2436615404859898E-3</c:v>
                </c:pt>
                <c:pt idx="35">
                  <c:v>-2.58903725852148E-3</c:v>
                </c:pt>
                <c:pt idx="36">
                  <c:v>-2.1336668025380102E-3</c:v>
                </c:pt>
                <c:pt idx="37">
                  <c:v>-1.5009859919828401E-3</c:v>
                </c:pt>
                <c:pt idx="38">
                  <c:v>-9.0175056247440504E-4</c:v>
                </c:pt>
                <c:pt idx="39">
                  <c:v>-1.72566955317388E-4</c:v>
                </c:pt>
                <c:pt idx="40">
                  <c:v>1.4107614859821E-3</c:v>
                </c:pt>
                <c:pt idx="41">
                  <c:v>3.6702356676603801E-3</c:v>
                </c:pt>
                <c:pt idx="42">
                  <c:v>5.1598571187716196E-3</c:v>
                </c:pt>
                <c:pt idx="43">
                  <c:v>6.9748696230803398E-3</c:v>
                </c:pt>
                <c:pt idx="44">
                  <c:v>1.06019950429963E-2</c:v>
                </c:pt>
                <c:pt idx="45">
                  <c:v>1.13674300217781E-2</c:v>
                </c:pt>
                <c:pt idx="46">
                  <c:v>1.6024142851577199E-2</c:v>
                </c:pt>
                <c:pt idx="47">
                  <c:v>1.6788209083874399E-2</c:v>
                </c:pt>
                <c:pt idx="48">
                  <c:v>2.1698885510140299E-2</c:v>
                </c:pt>
                <c:pt idx="49">
                  <c:v>2.6422163663706501E-2</c:v>
                </c:pt>
                <c:pt idx="50">
                  <c:v>2.74083725456894E-2</c:v>
                </c:pt>
                <c:pt idx="51">
                  <c:v>3.1581584938600499E-2</c:v>
                </c:pt>
                <c:pt idx="52">
                  <c:v>3.3872667922381E-2</c:v>
                </c:pt>
                <c:pt idx="53">
                  <c:v>3.7429429032175401E-2</c:v>
                </c:pt>
                <c:pt idx="54">
                  <c:v>4.1237887040325501E-2</c:v>
                </c:pt>
                <c:pt idx="55">
                  <c:v>4.2536962795426597E-2</c:v>
                </c:pt>
                <c:pt idx="56">
                  <c:v>4.7695477000848897E-2</c:v>
                </c:pt>
                <c:pt idx="57">
                  <c:v>4.8965099744045899E-2</c:v>
                </c:pt>
                <c:pt idx="58">
                  <c:v>5.4045557022078201E-2</c:v>
                </c:pt>
                <c:pt idx="59">
                  <c:v>5.6597070879635697E-2</c:v>
                </c:pt>
                <c:pt idx="60">
                  <c:v>5.9096725509371097E-2</c:v>
                </c:pt>
                <c:pt idx="61">
                  <c:v>6.3960098845225397E-2</c:v>
                </c:pt>
                <c:pt idx="62">
                  <c:v>6.5134784466788997E-2</c:v>
                </c:pt>
                <c:pt idx="63">
                  <c:v>6.9901425565646005E-2</c:v>
                </c:pt>
                <c:pt idx="64">
                  <c:v>7.2413096114248093E-2</c:v>
                </c:pt>
                <c:pt idx="65">
                  <c:v>7.4928007267182198E-2</c:v>
                </c:pt>
                <c:pt idx="66">
                  <c:v>7.9960226184909999E-2</c:v>
                </c:pt>
                <c:pt idx="67">
                  <c:v>8.4983990699650902E-2</c:v>
                </c:pt>
                <c:pt idx="68">
                  <c:v>8.7450311187796698E-2</c:v>
                </c:pt>
                <c:pt idx="69">
                  <c:v>9.1076614890903504E-2</c:v>
                </c:pt>
                <c:pt idx="70">
                  <c:v>9.46050109859118E-2</c:v>
                </c:pt>
                <c:pt idx="71">
                  <c:v>9.5759845822974601E-2</c:v>
                </c:pt>
                <c:pt idx="72">
                  <c:v>0.10154136708247299</c:v>
                </c:pt>
                <c:pt idx="73">
                  <c:v>0.10596432366016</c:v>
                </c:pt>
                <c:pt idx="74">
                  <c:v>0.107981749088958</c:v>
                </c:pt>
                <c:pt idx="75">
                  <c:v>0.11174046534637</c:v>
                </c:pt>
                <c:pt idx="76">
                  <c:v>0.114552180741072</c:v>
                </c:pt>
                <c:pt idx="77">
                  <c:v>0.117532853766532</c:v>
                </c:pt>
                <c:pt idx="78">
                  <c:v>0.120692466780286</c:v>
                </c:pt>
                <c:pt idx="79">
                  <c:v>0.122785552547941</c:v>
                </c:pt>
                <c:pt idx="80">
                  <c:v>0.12652482361824799</c:v>
                </c:pt>
                <c:pt idx="81">
                  <c:v>0.12737773642484301</c:v>
                </c:pt>
                <c:pt idx="82">
                  <c:v>0.13174431566426201</c:v>
                </c:pt>
                <c:pt idx="83">
                  <c:v>0.13261511903462</c:v>
                </c:pt>
                <c:pt idx="84">
                  <c:v>0.13751086360801901</c:v>
                </c:pt>
                <c:pt idx="85">
                  <c:v>0.13859706685313999</c:v>
                </c:pt>
                <c:pt idx="86">
                  <c:v>0.14401931842121399</c:v>
                </c:pt>
                <c:pt idx="87">
                  <c:v>0.14895603715821501</c:v>
                </c:pt>
                <c:pt idx="88">
                  <c:v>0.14988961940346501</c:v>
                </c:pt>
                <c:pt idx="89">
                  <c:v>0.15425482561718601</c:v>
                </c:pt>
                <c:pt idx="90">
                  <c:v>0.15608873861900899</c:v>
                </c:pt>
                <c:pt idx="91">
                  <c:v>0.16004950043154301</c:v>
                </c:pt>
                <c:pt idx="92">
                  <c:v>0.16216788212941199</c:v>
                </c:pt>
                <c:pt idx="93">
                  <c:v>0.16548851972168299</c:v>
                </c:pt>
                <c:pt idx="94">
                  <c:v>0.16900050647516601</c:v>
                </c:pt>
                <c:pt idx="95">
                  <c:v>0.17026946344259999</c:v>
                </c:pt>
                <c:pt idx="96">
                  <c:v>0.17560403931815499</c:v>
                </c:pt>
                <c:pt idx="97">
                  <c:v>0.17694346142381501</c:v>
                </c:pt>
                <c:pt idx="98">
                  <c:v>0.18108489869730901</c:v>
                </c:pt>
                <c:pt idx="99">
                  <c:v>0.18535438913320901</c:v>
                </c:pt>
                <c:pt idx="100">
                  <c:v>0.18680972572461901</c:v>
                </c:pt>
                <c:pt idx="101">
                  <c:v>0.19153357645803301</c:v>
                </c:pt>
                <c:pt idx="102">
                  <c:v>0.19489629278817799</c:v>
                </c:pt>
                <c:pt idx="103">
                  <c:v>0.196640119388237</c:v>
                </c:pt>
                <c:pt idx="104">
                  <c:v>0.20217788850447299</c:v>
                </c:pt>
                <c:pt idx="105">
                  <c:v>0.206146657949906</c:v>
                </c:pt>
                <c:pt idx="106">
                  <c:v>0.20820729235506699</c:v>
                </c:pt>
                <c:pt idx="107">
                  <c:v>0.21255678043197199</c:v>
                </c:pt>
                <c:pt idx="108">
                  <c:v>0.21957657499821001</c:v>
                </c:pt>
                <c:pt idx="109">
                  <c:v>0.224496965954218</c:v>
                </c:pt>
                <c:pt idx="110">
                  <c:v>0.229681053618911</c:v>
                </c:pt>
                <c:pt idx="111">
                  <c:v>0.235143119149755</c:v>
                </c:pt>
                <c:pt idx="112">
                  <c:v>0.237992784494092</c:v>
                </c:pt>
                <c:pt idx="113">
                  <c:v>0.24091419556448901</c:v>
                </c:pt>
                <c:pt idx="114">
                  <c:v>0.246975339642106</c:v>
                </c:pt>
                <c:pt idx="115">
                  <c:v>0.250127498490883</c:v>
                </c:pt>
                <c:pt idx="116">
                  <c:v>0.256663833456027</c:v>
                </c:pt>
                <c:pt idx="117">
                  <c:v>0.260062401573595</c:v>
                </c:pt>
                <c:pt idx="118">
                  <c:v>0.26714980239106001</c:v>
                </c:pt>
                <c:pt idx="119">
                  <c:v>0.27084155901606699</c:v>
                </c:pt>
                <c:pt idx="120">
                  <c:v>0.27857905348310602</c:v>
                </c:pt>
                <c:pt idx="121">
                  <c:v>0.28264520695304302</c:v>
                </c:pt>
                <c:pt idx="122">
                  <c:v>0.28685128508109797</c:v>
                </c:pt>
                <c:pt idx="123">
                  <c:v>0.29571752851282301</c:v>
                </c:pt>
                <c:pt idx="124">
                  <c:v>0.30038210575503999</c:v>
                </c:pt>
                <c:pt idx="125">
                  <c:v>0.30515845478047199</c:v>
                </c:pt>
                <c:pt idx="126">
                  <c:v>0.310056584735868</c:v>
                </c:pt>
                <c:pt idx="127">
                  <c:v>0.315095921426434</c:v>
                </c:pt>
                <c:pt idx="128">
                  <c:v>0.32030452837495499</c:v>
                </c:pt>
                <c:pt idx="129">
                  <c:v>0.32568274346076398</c:v>
                </c:pt>
                <c:pt idx="130">
                  <c:v>0.33119687275921</c:v>
                </c:pt>
                <c:pt idx="131">
                  <c:v>0.33684948236283602</c:v>
                </c:pt>
                <c:pt idx="132">
                  <c:v>0.34263354083220798</c:v>
                </c:pt>
                <c:pt idx="133">
                  <c:v>0.34856764082343999</c:v>
                </c:pt>
                <c:pt idx="134">
                  <c:v>0.35466854276319099</c:v>
                </c:pt>
                <c:pt idx="135">
                  <c:v>0.36093971158155702</c:v>
                </c:pt>
                <c:pt idx="136">
                  <c:v>0.36735981343302598</c:v>
                </c:pt>
                <c:pt idx="137">
                  <c:v>0.37393845543378001</c:v>
                </c:pt>
                <c:pt idx="138">
                  <c:v>0.38070552745416703</c:v>
                </c:pt>
                <c:pt idx="139">
                  <c:v>0.38764931948715198</c:v>
                </c:pt>
                <c:pt idx="140">
                  <c:v>0.394755360064033</c:v>
                </c:pt>
                <c:pt idx="141">
                  <c:v>0.40202153991527001</c:v>
                </c:pt>
                <c:pt idx="142">
                  <c:v>0.409443141587084</c:v>
                </c:pt>
                <c:pt idx="143">
                  <c:v>0.41701511431669103</c:v>
                </c:pt>
                <c:pt idx="144">
                  <c:v>0.42473117863333998</c:v>
                </c:pt>
                <c:pt idx="145">
                  <c:v>0.43260027605525903</c:v>
                </c:pt>
                <c:pt idx="146">
                  <c:v>0.44064775465883399</c:v>
                </c:pt>
                <c:pt idx="147">
                  <c:v>0.44886787532314798</c:v>
                </c:pt>
                <c:pt idx="148">
                  <c:v>0.45725895162366997</c:v>
                </c:pt>
                <c:pt idx="149">
                  <c:v>0.46580669331754798</c:v>
                </c:pt>
                <c:pt idx="150">
                  <c:v>0.47451375304846799</c:v>
                </c:pt>
                <c:pt idx="151">
                  <c:v>0.48337686139630298</c:v>
                </c:pt>
                <c:pt idx="152">
                  <c:v>0.492383371828232</c:v>
                </c:pt>
                <c:pt idx="153">
                  <c:v>0.501524876256082</c:v>
                </c:pt>
                <c:pt idx="154">
                  <c:v>0.51079570333910096</c:v>
                </c:pt>
                <c:pt idx="155">
                  <c:v>0.52020604952901195</c:v>
                </c:pt>
                <c:pt idx="156">
                  <c:v>0.52974914272842499</c:v>
                </c:pt>
                <c:pt idx="157">
                  <c:v>0.53942638678858601</c:v>
                </c:pt>
                <c:pt idx="158">
                  <c:v>0.54922975409438501</c:v>
                </c:pt>
                <c:pt idx="159">
                  <c:v>0.55914423525684698</c:v>
                </c:pt>
                <c:pt idx="160">
                  <c:v>0.56914716513561203</c:v>
                </c:pt>
                <c:pt idx="161">
                  <c:v>0.57925644300169399</c:v>
                </c:pt>
                <c:pt idx="162">
                  <c:v>0.58946449496984799</c:v>
                </c:pt>
                <c:pt idx="163">
                  <c:v>0.59973325306324698</c:v>
                </c:pt>
                <c:pt idx="164">
                  <c:v>0.61006973745377902</c:v>
                </c:pt>
                <c:pt idx="165">
                  <c:v>0.62049046164488098</c:v>
                </c:pt>
                <c:pt idx="166">
                  <c:v>0.63095874556202503</c:v>
                </c:pt>
                <c:pt idx="167">
                  <c:v>0.64144107728198296</c:v>
                </c:pt>
                <c:pt idx="168">
                  <c:v>0.65192897157937901</c:v>
                </c:pt>
                <c:pt idx="169">
                  <c:v>0.662401830636005</c:v>
                </c:pt>
                <c:pt idx="170">
                  <c:v>0.67282827522466804</c:v>
                </c:pt>
                <c:pt idx="171">
                  <c:v>0.68318424528965804</c:v>
                </c:pt>
                <c:pt idx="172">
                  <c:v>0.69349142880708003</c:v>
                </c:pt>
                <c:pt idx="173">
                  <c:v>0.70375734137721202</c:v>
                </c:pt>
                <c:pt idx="174">
                  <c:v>0.71396704484715501</c:v>
                </c:pt>
                <c:pt idx="175">
                  <c:v>0.72412250695568803</c:v>
                </c:pt>
                <c:pt idx="176">
                  <c:v>0.73423146494356295</c:v>
                </c:pt>
                <c:pt idx="177">
                  <c:v>0.74428069554334197</c:v>
                </c:pt>
                <c:pt idx="178">
                  <c:v>0.75425357528654102</c:v>
                </c:pt>
                <c:pt idx="179">
                  <c:v>0.76414524023105601</c:v>
                </c:pt>
                <c:pt idx="180">
                  <c:v>0.77394485953451797</c:v>
                </c:pt>
                <c:pt idx="181">
                  <c:v>0.78365981347394398</c:v>
                </c:pt>
                <c:pt idx="182">
                  <c:v>0.79326936150509997</c:v>
                </c:pt>
                <c:pt idx="183">
                  <c:v>0.80274223208914297</c:v>
                </c:pt>
                <c:pt idx="184">
                  <c:v>0.81205120005097897</c:v>
                </c:pt>
                <c:pt idx="185">
                  <c:v>0.82120214458066398</c:v>
                </c:pt>
                <c:pt idx="186">
                  <c:v>0.83020154285914605</c:v>
                </c:pt>
                <c:pt idx="187">
                  <c:v>0.83901884042600094</c:v>
                </c:pt>
                <c:pt idx="188">
                  <c:v>0.84762094063181903</c:v>
                </c:pt>
                <c:pt idx="189">
                  <c:v>0.85602253309774401</c:v>
                </c:pt>
                <c:pt idx="190">
                  <c:v>0.86422591401687399</c:v>
                </c:pt>
                <c:pt idx="191">
                  <c:v>0.87220350275500103</c:v>
                </c:pt>
                <c:pt idx="192">
                  <c:v>0.87994453425016905</c:v>
                </c:pt>
                <c:pt idx="193">
                  <c:v>0.88744116668078099</c:v>
                </c:pt>
                <c:pt idx="194">
                  <c:v>0.89468367015911499</c:v>
                </c:pt>
                <c:pt idx="195">
                  <c:v>0.90167731254535199</c:v>
                </c:pt>
                <c:pt idx="196">
                  <c:v>0.90841799993727801</c:v>
                </c:pt>
                <c:pt idx="197">
                  <c:v>0.91489143360578895</c:v>
                </c:pt>
                <c:pt idx="198">
                  <c:v>0.92110772451594602</c:v>
                </c:pt>
                <c:pt idx="199">
                  <c:v>0.92709509682074898</c:v>
                </c:pt>
                <c:pt idx="200">
                  <c:v>0.932831058238758</c:v>
                </c:pt>
                <c:pt idx="201">
                  <c:v>0.93826619187253102</c:v>
                </c:pt>
                <c:pt idx="202">
                  <c:v>0.94339660431668004</c:v>
                </c:pt>
                <c:pt idx="203">
                  <c:v>0.94826023572376195</c:v>
                </c:pt>
                <c:pt idx="204">
                  <c:v>0.95286849458940104</c:v>
                </c:pt>
                <c:pt idx="205">
                  <c:v>0.95723955264701199</c:v>
                </c:pt>
                <c:pt idx="206">
                  <c:v>0.96533692845549202</c:v>
                </c:pt>
                <c:pt idx="207">
                  <c:v>0.96903780596053601</c:v>
                </c:pt>
                <c:pt idx="208">
                  <c:v>0.97249531344343298</c:v>
                </c:pt>
                <c:pt idx="209">
                  <c:v>0.97870757940647002</c:v>
                </c:pt>
                <c:pt idx="210">
                  <c:v>0.98405093208704597</c:v>
                </c:pt>
                <c:pt idx="211">
                  <c:v>0.98857966868112002</c:v>
                </c:pt>
                <c:pt idx="212">
                  <c:v>0.99216478045213696</c:v>
                </c:pt>
                <c:pt idx="213">
                  <c:v>0.99364296211895498</c:v>
                </c:pt>
                <c:pt idx="214">
                  <c:v>0.99867302534902802</c:v>
                </c:pt>
                <c:pt idx="215">
                  <c:v>1</c:v>
                </c:pt>
                <c:pt idx="216">
                  <c:v>0.99827468525478902</c:v>
                </c:pt>
                <c:pt idx="217">
                  <c:v>0.99629707958115798</c:v>
                </c:pt>
                <c:pt idx="218">
                  <c:v>0.99268938509343396</c:v>
                </c:pt>
                <c:pt idx="219">
                  <c:v>0.99042024214148805</c:v>
                </c:pt>
                <c:pt idx="220">
                  <c:v>0.98789361564348599</c:v>
                </c:pt>
                <c:pt idx="221">
                  <c:v>0.98212378568825298</c:v>
                </c:pt>
                <c:pt idx="222">
                  <c:v>0.97711310306900301</c:v>
                </c:pt>
                <c:pt idx="223">
                  <c:v>0.97129619343711604</c:v>
                </c:pt>
                <c:pt idx="224">
                  <c:v>0.96461694454901104</c:v>
                </c:pt>
                <c:pt idx="225">
                  <c:v>0.95984703813856598</c:v>
                </c:pt>
                <c:pt idx="226">
                  <c:v>0.95730871448230903</c:v>
                </c:pt>
                <c:pt idx="227">
                  <c:v>0.954661442178246</c:v>
                </c:pt>
                <c:pt idx="228">
                  <c:v>0.94905107618354101</c:v>
                </c:pt>
                <c:pt idx="229">
                  <c:v>0.943117178471231</c:v>
                </c:pt>
                <c:pt idx="230">
                  <c:v>0.94003483874045002</c:v>
                </c:pt>
                <c:pt idx="231">
                  <c:v>0.93358378308852796</c:v>
                </c:pt>
                <c:pt idx="232">
                  <c:v>0.92670154810910699</c:v>
                </c:pt>
                <c:pt idx="233">
                  <c:v>0.92310956281829704</c:v>
                </c:pt>
                <c:pt idx="234">
                  <c:v>0.91941382791814996</c:v>
                </c:pt>
                <c:pt idx="235">
                  <c:v>0.91560746418510397</c:v>
                </c:pt>
                <c:pt idx="236">
                  <c:v>0.91172115759247296</c:v>
                </c:pt>
                <c:pt idx="237">
                  <c:v>0.90776726966869903</c:v>
                </c:pt>
                <c:pt idx="238">
                  <c:v>0.89967168959323396</c:v>
                </c:pt>
                <c:pt idx="239">
                  <c:v>0.89551693064354998</c:v>
                </c:pt>
                <c:pt idx="240">
                  <c:v>0.89129802038071604</c:v>
                </c:pt>
                <c:pt idx="241">
                  <c:v>0.88701937589358704</c:v>
                </c:pt>
                <c:pt idx="242">
                  <c:v>0.87824185276331801</c:v>
                </c:pt>
                <c:pt idx="243">
                  <c:v>0.87373109932729698</c:v>
                </c:pt>
                <c:pt idx="244">
                  <c:v>0.86912731427898304</c:v>
                </c:pt>
                <c:pt idx="245">
                  <c:v>0.86442646965111902</c:v>
                </c:pt>
                <c:pt idx="246">
                  <c:v>0.859642703774948</c:v>
                </c:pt>
                <c:pt idx="247">
                  <c:v>0.85479765199049296</c:v>
                </c:pt>
                <c:pt idx="248">
                  <c:v>0.84495053330078196</c:v>
                </c:pt>
                <c:pt idx="249">
                  <c:v>0.839924491089029</c:v>
                </c:pt>
                <c:pt idx="250">
                  <c:v>0.83483526123601504</c:v>
                </c:pt>
                <c:pt idx="251">
                  <c:v>0.82968930777662997</c:v>
                </c:pt>
                <c:pt idx="252">
                  <c:v>0.82448580381584802</c:v>
                </c:pt>
                <c:pt idx="253">
                  <c:v>0.81921871973762495</c:v>
                </c:pt>
                <c:pt idx="254">
                  <c:v>0.81387341783250799</c:v>
                </c:pt>
                <c:pt idx="255">
                  <c:v>0.80846094903808197</c:v>
                </c:pt>
                <c:pt idx="256">
                  <c:v>0.803014179901406</c:v>
                </c:pt>
                <c:pt idx="257">
                  <c:v>0.79753924074024796</c:v>
                </c:pt>
                <c:pt idx="258">
                  <c:v>0.79202307100853697</c:v>
                </c:pt>
                <c:pt idx="259">
                  <c:v>0.78647482118736201</c:v>
                </c:pt>
                <c:pt idx="260">
                  <c:v>0.78094375269461103</c:v>
                </c:pt>
                <c:pt idx="261">
                  <c:v>0.77544098188924904</c:v>
                </c:pt>
                <c:pt idx="262">
                  <c:v>0.76992967417634395</c:v>
                </c:pt>
                <c:pt idx="263">
                  <c:v>0.76440790781394297</c:v>
                </c:pt>
                <c:pt idx="264">
                  <c:v>0.75888700866265402</c:v>
                </c:pt>
                <c:pt idx="265">
                  <c:v>0.75338398675333795</c:v>
                </c:pt>
                <c:pt idx="266">
                  <c:v>0.74790364188665204</c:v>
                </c:pt>
                <c:pt idx="267">
                  <c:v>0.74243246342453395</c:v>
                </c:pt>
                <c:pt idx="268">
                  <c:v>0.736939270294797</c:v>
                </c:pt>
                <c:pt idx="269">
                  <c:v>0.73142165932001502</c:v>
                </c:pt>
                <c:pt idx="270">
                  <c:v>0.72590278462168301</c:v>
                </c:pt>
                <c:pt idx="271">
                  <c:v>0.72039879969876397</c:v>
                </c:pt>
                <c:pt idx="272">
                  <c:v>0.71493307921670102</c:v>
                </c:pt>
                <c:pt idx="273">
                  <c:v>0.70951831981160596</c:v>
                </c:pt>
                <c:pt idx="274">
                  <c:v>0.70415770359736796</c:v>
                </c:pt>
                <c:pt idx="275">
                  <c:v>0.69883412291212299</c:v>
                </c:pt>
                <c:pt idx="276">
                  <c:v>0.69353273685265304</c:v>
                </c:pt>
                <c:pt idx="277">
                  <c:v>0.68825181640756905</c:v>
                </c:pt>
                <c:pt idx="278">
                  <c:v>0.683011300675052</c:v>
                </c:pt>
                <c:pt idx="279">
                  <c:v>0.67780890246193504</c:v>
                </c:pt>
                <c:pt idx="280">
                  <c:v>0.67262677474550203</c:v>
                </c:pt>
                <c:pt idx="281">
                  <c:v>0.66745170315494295</c:v>
                </c:pt>
                <c:pt idx="282">
                  <c:v>0.66227476940603203</c:v>
                </c:pt>
                <c:pt idx="283">
                  <c:v>0.65710182110916804</c:v>
                </c:pt>
                <c:pt idx="284">
                  <c:v>0.65195047947339901</c:v>
                </c:pt>
                <c:pt idx="285">
                  <c:v>0.64683238932815801</c:v>
                </c:pt>
                <c:pt idx="286">
                  <c:v>0.641730563397795</c:v>
                </c:pt>
                <c:pt idx="287">
                  <c:v>0.63662427196857596</c:v>
                </c:pt>
                <c:pt idx="288">
                  <c:v>0.63151131544310402</c:v>
                </c:pt>
                <c:pt idx="289">
                  <c:v>0.62641289140142797</c:v>
                </c:pt>
                <c:pt idx="290">
                  <c:v>0.62134196745048398</c:v>
                </c:pt>
                <c:pt idx="291">
                  <c:v>0.61126483615354599</c:v>
                </c:pt>
                <c:pt idx="292">
                  <c:v>0.60625796329409298</c:v>
                </c:pt>
                <c:pt idx="293">
                  <c:v>0.60125739887374596</c:v>
                </c:pt>
                <c:pt idx="294">
                  <c:v>0.59628272928167303</c:v>
                </c:pt>
                <c:pt idx="295">
                  <c:v>0.59134611624655298</c:v>
                </c:pt>
                <c:pt idx="296">
                  <c:v>0.58643339554751805</c:v>
                </c:pt>
                <c:pt idx="297">
                  <c:v>0.58152603881589904</c:v>
                </c:pt>
                <c:pt idx="298">
                  <c:v>0.57663843207870902</c:v>
                </c:pt>
                <c:pt idx="299">
                  <c:v>0.57181693350254004</c:v>
                </c:pt>
                <c:pt idx="300">
                  <c:v>0.56705510130968295</c:v>
                </c:pt>
                <c:pt idx="301">
                  <c:v>0.562296858420267</c:v>
                </c:pt>
                <c:pt idx="302">
                  <c:v>0.55752860588453301</c:v>
                </c:pt>
                <c:pt idx="303">
                  <c:v>0.54802354161869404</c:v>
                </c:pt>
                <c:pt idx="304">
                  <c:v>0.54331422801784601</c:v>
                </c:pt>
                <c:pt idx="305">
                  <c:v>0.53863289474434894</c:v>
                </c:pt>
                <c:pt idx="306">
                  <c:v>0.53398901342736005</c:v>
                </c:pt>
                <c:pt idx="307">
                  <c:v>0.52938334144723598</c:v>
                </c:pt>
                <c:pt idx="308">
                  <c:v>0.52480878771129402</c:v>
                </c:pt>
                <c:pt idx="309">
                  <c:v>0.52026010107032195</c:v>
                </c:pt>
                <c:pt idx="310">
                  <c:v>0.511281652348756</c:v>
                </c:pt>
                <c:pt idx="311">
                  <c:v>0.50686211530269798</c:v>
                </c:pt>
                <c:pt idx="312">
                  <c:v>0.502485148655753</c:v>
                </c:pt>
                <c:pt idx="313">
                  <c:v>0.49817294306321203</c:v>
                </c:pt>
                <c:pt idx="314">
                  <c:v>0.49390725075875502</c:v>
                </c:pt>
                <c:pt idx="315">
                  <c:v>0.48967731878673498</c:v>
                </c:pt>
                <c:pt idx="316">
                  <c:v>0.48550366340770001</c:v>
                </c:pt>
                <c:pt idx="317">
                  <c:v>0.48139603770642198</c:v>
                </c:pt>
                <c:pt idx="318">
                  <c:v>0.47734551850715301</c:v>
                </c:pt>
                <c:pt idx="319">
                  <c:v>0.46936815775410201</c:v>
                </c:pt>
                <c:pt idx="320">
                  <c:v>0.46540842825648998</c:v>
                </c:pt>
                <c:pt idx="321">
                  <c:v>0.461475920203333</c:v>
                </c:pt>
                <c:pt idx="322">
                  <c:v>0.45371984211337002</c:v>
                </c:pt>
                <c:pt idx="323">
                  <c:v>0.44987868065238701</c:v>
                </c:pt>
                <c:pt idx="324">
                  <c:v>0.44224191175142302</c:v>
                </c:pt>
                <c:pt idx="325">
                  <c:v>0.438436985371147</c:v>
                </c:pt>
                <c:pt idx="326">
                  <c:v>0.43463794442244202</c:v>
                </c:pt>
                <c:pt idx="327">
                  <c:v>0.42712008463797901</c:v>
                </c:pt>
                <c:pt idx="328">
                  <c:v>0.42339571877447901</c:v>
                </c:pt>
                <c:pt idx="329">
                  <c:v>0.41971429482313199</c:v>
                </c:pt>
                <c:pt idx="330">
                  <c:v>0.41607975368515698</c:v>
                </c:pt>
                <c:pt idx="331">
                  <c:v>0.41249750769182703</c:v>
                </c:pt>
                <c:pt idx="332">
                  <c:v>0.40554720763249102</c:v>
                </c:pt>
                <c:pt idx="333">
                  <c:v>0.402182869996554</c:v>
                </c:pt>
                <c:pt idx="334">
                  <c:v>0.39885084130111398</c:v>
                </c:pt>
                <c:pt idx="335">
                  <c:v>0.39552909261717201</c:v>
                </c:pt>
                <c:pt idx="336">
                  <c:v>0.392227694801769</c:v>
                </c:pt>
                <c:pt idx="337">
                  <c:v>0.38568913974858998</c:v>
                </c:pt>
                <c:pt idx="338">
                  <c:v>0.37924288307103698</c:v>
                </c:pt>
                <c:pt idx="339">
                  <c:v>0.37607282366850803</c:v>
                </c:pt>
                <c:pt idx="340">
                  <c:v>0.36988906859603998</c:v>
                </c:pt>
                <c:pt idx="341">
                  <c:v>0.36386380560218801</c:v>
                </c:pt>
                <c:pt idx="342">
                  <c:v>0.36088043401271303</c:v>
                </c:pt>
                <c:pt idx="343">
                  <c:v>0.35495497024962003</c:v>
                </c:pt>
                <c:pt idx="344">
                  <c:v>0.34907348731792998</c:v>
                </c:pt>
                <c:pt idx="345">
                  <c:v>0.34315739311129301</c:v>
                </c:pt>
                <c:pt idx="346">
                  <c:v>0.33741023290188399</c:v>
                </c:pt>
                <c:pt idx="347">
                  <c:v>0.331933995267366</c:v>
                </c:pt>
                <c:pt idx="348">
                  <c:v>0.32678498781208098</c:v>
                </c:pt>
                <c:pt idx="349">
                  <c:v>0.32183475403777201</c:v>
                </c:pt>
                <c:pt idx="350">
                  <c:v>0.316973027640438</c:v>
                </c:pt>
                <c:pt idx="351">
                  <c:v>0.312207693774529</c:v>
                </c:pt>
                <c:pt idx="352">
                  <c:v>0.30980325715504903</c:v>
                </c:pt>
                <c:pt idx="353">
                  <c:v>0.30739663451910099</c:v>
                </c:pt>
                <c:pt idx="354">
                  <c:v>0.302532992246072</c:v>
                </c:pt>
                <c:pt idx="355">
                  <c:v>0.29519066013371498</c:v>
                </c:pt>
                <c:pt idx="356">
                  <c:v>0.29039883080158102</c:v>
                </c:pt>
                <c:pt idx="357">
                  <c:v>0.28566990994713898</c:v>
                </c:pt>
                <c:pt idx="358">
                  <c:v>0.28107314247382298</c:v>
                </c:pt>
                <c:pt idx="359">
                  <c:v>0.27448336512257798</c:v>
                </c:pt>
                <c:pt idx="360">
                  <c:v>0.27024281503911002</c:v>
                </c:pt>
                <c:pt idx="361">
                  <c:v>0.26818374989746802</c:v>
                </c:pt>
                <c:pt idx="362">
                  <c:v>0.26417708109312898</c:v>
                </c:pt>
                <c:pt idx="363">
                  <c:v>0.25827750970623597</c:v>
                </c:pt>
                <c:pt idx="364">
                  <c:v>0.25634939361853598</c:v>
                </c:pt>
                <c:pt idx="365">
                  <c:v>0.25442078847531902</c:v>
                </c:pt>
                <c:pt idx="366">
                  <c:v>0.248575572151254</c:v>
                </c:pt>
                <c:pt idx="367">
                  <c:v>0.244758417430535</c:v>
                </c:pt>
                <c:pt idx="368">
                  <c:v>0.242898911452162</c:v>
                </c:pt>
                <c:pt idx="369">
                  <c:v>0.23757712619742899</c:v>
                </c:pt>
                <c:pt idx="370">
                  <c:v>0.23410836727248699</c:v>
                </c:pt>
                <c:pt idx="371">
                  <c:v>0.23240337898951599</c:v>
                </c:pt>
                <c:pt idx="372">
                  <c:v>0.22744327281077401</c:v>
                </c:pt>
                <c:pt idx="373">
                  <c:v>0.222538128988926</c:v>
                </c:pt>
                <c:pt idx="374">
                  <c:v>0.21623545599502</c:v>
                </c:pt>
                <c:pt idx="375">
                  <c:v>0.21326111109522</c:v>
                </c:pt>
                <c:pt idx="376">
                  <c:v>0.21182140101008001</c:v>
                </c:pt>
                <c:pt idx="377">
                  <c:v>0.20623535192989501</c:v>
                </c:pt>
                <c:pt idx="378">
                  <c:v>0.20492155870828299</c:v>
                </c:pt>
                <c:pt idx="379">
                  <c:v>0.200908616278032</c:v>
                </c:pt>
                <c:pt idx="380">
                  <c:v>0.196759388000465</c:v>
                </c:pt>
                <c:pt idx="381">
                  <c:v>0.195425766896164</c:v>
                </c:pt>
                <c:pt idx="382">
                  <c:v>0.19029512551561101</c:v>
                </c:pt>
                <c:pt idx="383">
                  <c:v>0.18901771520666599</c:v>
                </c:pt>
                <c:pt idx="384">
                  <c:v>0.18513964807896999</c:v>
                </c:pt>
                <c:pt idx="385">
                  <c:v>0.18118593255287499</c:v>
                </c:pt>
                <c:pt idx="386">
                  <c:v>0.17989732576554601</c:v>
                </c:pt>
                <c:pt idx="387">
                  <c:v>0.17484865004014599</c:v>
                </c:pt>
                <c:pt idx="388">
                  <c:v>0.17359968715284599</c:v>
                </c:pt>
                <c:pt idx="389">
                  <c:v>0.16876153696985599</c:v>
                </c:pt>
                <c:pt idx="390">
                  <c:v>0.16539430289397</c:v>
                </c:pt>
                <c:pt idx="391">
                  <c:v>0.16432538292794899</c:v>
                </c:pt>
                <c:pt idx="392">
                  <c:v>0.15898995304469901</c:v>
                </c:pt>
                <c:pt idx="393">
                  <c:v>0.15302585237157099</c:v>
                </c:pt>
                <c:pt idx="394">
                  <c:v>0.14836617899468699</c:v>
                </c:pt>
                <c:pt idx="395">
                  <c:v>0.14741748049753101</c:v>
                </c:pt>
                <c:pt idx="396">
                  <c:v>0.142502996552585</c:v>
                </c:pt>
                <c:pt idx="397">
                  <c:v>0.14142864995196799</c:v>
                </c:pt>
                <c:pt idx="398">
                  <c:v>0.13750104106316999</c:v>
                </c:pt>
                <c:pt idx="399">
                  <c:v>0.135673003368873</c:v>
                </c:pt>
                <c:pt idx="400">
                  <c:v>0.13198207631150199</c:v>
                </c:pt>
                <c:pt idx="401">
                  <c:v>0.130198685934866</c:v>
                </c:pt>
                <c:pt idx="402">
                  <c:v>0.12678953222341</c:v>
                </c:pt>
                <c:pt idx="403">
                  <c:v>0.12422112317662801</c:v>
                </c:pt>
                <c:pt idx="404">
                  <c:v>0.121571610572214</c:v>
                </c:pt>
                <c:pt idx="405">
                  <c:v>0.11892389273057501</c:v>
                </c:pt>
                <c:pt idx="406">
                  <c:v>0.116393700222371</c:v>
                </c:pt>
                <c:pt idx="407">
                  <c:v>0.113899533194718</c:v>
                </c:pt>
                <c:pt idx="408">
                  <c:v>0.11045475016583001</c:v>
                </c:pt>
                <c:pt idx="409">
                  <c:v>0.108684962575627</c:v>
                </c:pt>
                <c:pt idx="410">
                  <c:v>0.105241758359437</c:v>
                </c:pt>
                <c:pt idx="411">
                  <c:v>0.10376202552489</c:v>
                </c:pt>
                <c:pt idx="412">
                  <c:v>0.100292257273736</c:v>
                </c:pt>
                <c:pt idx="413">
                  <c:v>9.9638749487567596E-2</c:v>
                </c:pt>
                <c:pt idx="414">
                  <c:v>9.5334697569190094E-2</c:v>
                </c:pt>
                <c:pt idx="415">
                  <c:v>9.4644846002714902E-2</c:v>
                </c:pt>
                <c:pt idx="416">
                  <c:v>9.1370617482384994E-2</c:v>
                </c:pt>
                <c:pt idx="417">
                  <c:v>8.9411417244126698E-2</c:v>
                </c:pt>
                <c:pt idx="418">
                  <c:v>8.6645247863083599E-2</c:v>
                </c:pt>
                <c:pt idx="419">
                  <c:v>8.4167390170223497E-2</c:v>
                </c:pt>
                <c:pt idx="420">
                  <c:v>8.3110539902591304E-2</c:v>
                </c:pt>
                <c:pt idx="421">
                  <c:v>7.9824940656688007E-2</c:v>
                </c:pt>
                <c:pt idx="422">
                  <c:v>7.9175198012814502E-2</c:v>
                </c:pt>
                <c:pt idx="423">
                  <c:v>7.5446526791829394E-2</c:v>
                </c:pt>
                <c:pt idx="424">
                  <c:v>7.3850804464583197E-2</c:v>
                </c:pt>
                <c:pt idx="425">
                  <c:v>7.0929213864249205E-2</c:v>
                </c:pt>
                <c:pt idx="426">
                  <c:v>6.83446852771432E-2</c:v>
                </c:pt>
                <c:pt idx="427">
                  <c:v>6.7142115310144801E-2</c:v>
                </c:pt>
                <c:pt idx="428">
                  <c:v>6.3223401133438897E-2</c:v>
                </c:pt>
                <c:pt idx="429">
                  <c:v>5.9078234930728703E-2</c:v>
                </c:pt>
                <c:pt idx="430">
                  <c:v>5.7732382375166799E-2</c:v>
                </c:pt>
                <c:pt idx="431">
                  <c:v>5.65863736166764E-2</c:v>
                </c:pt>
                <c:pt idx="432">
                  <c:v>5.3594310342991801E-2</c:v>
                </c:pt>
                <c:pt idx="433">
                  <c:v>5.2320096253561099E-2</c:v>
                </c:pt>
                <c:pt idx="434">
                  <c:v>4.9441588454879101E-2</c:v>
                </c:pt>
                <c:pt idx="435">
                  <c:v>4.6863751973152797E-2</c:v>
                </c:pt>
                <c:pt idx="436">
                  <c:v>4.5696340255963599E-2</c:v>
                </c:pt>
                <c:pt idx="437">
                  <c:v>4.2545775372463901E-2</c:v>
                </c:pt>
                <c:pt idx="438">
                  <c:v>4.2075367325920099E-2</c:v>
                </c:pt>
                <c:pt idx="439">
                  <c:v>3.9868336686754997E-2</c:v>
                </c:pt>
                <c:pt idx="440">
                  <c:v>3.6391970941780399E-2</c:v>
                </c:pt>
                <c:pt idx="441">
                  <c:v>3.3196978387110901E-2</c:v>
                </c:pt>
                <c:pt idx="442">
                  <c:v>3.1239211919441401E-2</c:v>
                </c:pt>
                <c:pt idx="443">
                  <c:v>3.0230448806410199E-2</c:v>
                </c:pt>
                <c:pt idx="444">
                  <c:v>2.7841822519907598E-2</c:v>
                </c:pt>
                <c:pt idx="445">
                  <c:v>2.62219505575002E-2</c:v>
                </c:pt>
                <c:pt idx="446">
                  <c:v>2.5226151597633101E-2</c:v>
                </c:pt>
                <c:pt idx="447">
                  <c:v>2.2202702187696401E-2</c:v>
                </c:pt>
                <c:pt idx="448">
                  <c:v>2.0805734728238701E-2</c:v>
                </c:pt>
                <c:pt idx="449">
                  <c:v>1.9570525811824099E-2</c:v>
                </c:pt>
                <c:pt idx="450">
                  <c:v>1.6511035598765701E-2</c:v>
                </c:pt>
                <c:pt idx="451">
                  <c:v>1.51977502008733E-2</c:v>
                </c:pt>
                <c:pt idx="452">
                  <c:v>1.3637654473414701E-2</c:v>
                </c:pt>
                <c:pt idx="453">
                  <c:v>9.9710233106735692E-3</c:v>
                </c:pt>
                <c:pt idx="454">
                  <c:v>6.4454643074027002E-3</c:v>
                </c:pt>
                <c:pt idx="455">
                  <c:v>4.7992874319616498E-3</c:v>
                </c:pt>
                <c:pt idx="456">
                  <c:v>3.5947689905382299E-3</c:v>
                </c:pt>
                <c:pt idx="457">
                  <c:v>2.17235691731578E-3</c:v>
                </c:pt>
                <c:pt idx="458">
                  <c:v>1.33693148248074E-3</c:v>
                </c:pt>
                <c:pt idx="459">
                  <c:v>4.5573691231010999E-4</c:v>
                </c:pt>
                <c:pt idx="460">
                  <c:v>1.0312737431266001E-3</c:v>
                </c:pt>
                <c:pt idx="461">
                  <c:v>5.2972870606958402E-3</c:v>
                </c:pt>
                <c:pt idx="462">
                  <c:v>1.0767554948123301E-2</c:v>
                </c:pt>
                <c:pt idx="463">
                  <c:v>1.62844878419235E-2</c:v>
                </c:pt>
                <c:pt idx="464">
                  <c:v>1.9690214323885E-2</c:v>
                </c:pt>
                <c:pt idx="465">
                  <c:v>2.36381674010505E-2</c:v>
                </c:pt>
                <c:pt idx="466">
                  <c:v>2.8188260850442199E-2</c:v>
                </c:pt>
                <c:pt idx="467">
                  <c:v>3.3379275631869702E-2</c:v>
                </c:pt>
                <c:pt idx="468">
                  <c:v>3.9246932900991002E-2</c:v>
                </c:pt>
                <c:pt idx="469">
                  <c:v>4.5794259118360603E-2</c:v>
                </c:pt>
                <c:pt idx="470">
                  <c:v>5.3025837229980902E-2</c:v>
                </c:pt>
                <c:pt idx="471">
                  <c:v>6.0941772990714897E-2</c:v>
                </c:pt>
                <c:pt idx="472">
                  <c:v>6.9495739871551596E-2</c:v>
                </c:pt>
                <c:pt idx="473">
                  <c:v>7.8613866809208302E-2</c:v>
                </c:pt>
                <c:pt idx="474">
                  <c:v>8.8222129056600304E-2</c:v>
                </c:pt>
                <c:pt idx="475">
                  <c:v>9.8214076713018905E-2</c:v>
                </c:pt>
                <c:pt idx="476">
                  <c:v>0.10849249793775</c:v>
                </c:pt>
                <c:pt idx="477">
                  <c:v>0.118912528531289</c:v>
                </c:pt>
                <c:pt idx="478">
                  <c:v>0.12928337358276601</c:v>
                </c:pt>
                <c:pt idx="479">
                  <c:v>0.13938563020855901</c:v>
                </c:pt>
                <c:pt idx="480">
                  <c:v>0.14902286085086799</c:v>
                </c:pt>
                <c:pt idx="481">
                  <c:v>0.15802549265003099</c:v>
                </c:pt>
                <c:pt idx="482">
                  <c:v>0.16618755546991101</c:v>
                </c:pt>
                <c:pt idx="483">
                  <c:v>0.173302729305921</c:v>
                </c:pt>
                <c:pt idx="484">
                  <c:v>0.17917235858042799</c:v>
                </c:pt>
                <c:pt idx="485">
                  <c:v>0.18374578225129401</c:v>
                </c:pt>
                <c:pt idx="486">
                  <c:v>0.18699648499068</c:v>
                </c:pt>
                <c:pt idx="487">
                  <c:v>0.18852697499658999</c:v>
                </c:pt>
                <c:pt idx="488">
                  <c:v>0.18297292961827499</c:v>
                </c:pt>
                <c:pt idx="489">
                  <c:v>0.17842980919597701</c:v>
                </c:pt>
                <c:pt idx="490">
                  <c:v>0.17282188207792401</c:v>
                </c:pt>
                <c:pt idx="491">
                  <c:v>0.16628412520331401</c:v>
                </c:pt>
                <c:pt idx="492">
                  <c:v>0.15897246681476401</c:v>
                </c:pt>
                <c:pt idx="493">
                  <c:v>0.15101703956223</c:v>
                </c:pt>
                <c:pt idx="494">
                  <c:v>0.14254131657445601</c:v>
                </c:pt>
                <c:pt idx="495">
                  <c:v>0.133657803731</c:v>
                </c:pt>
                <c:pt idx="496">
                  <c:v>0.12449203384514</c:v>
                </c:pt>
                <c:pt idx="497">
                  <c:v>0.11515871722936</c:v>
                </c:pt>
                <c:pt idx="498">
                  <c:v>0.105770405323105</c:v>
                </c:pt>
                <c:pt idx="499">
                  <c:v>9.6420705938430704E-2</c:v>
                </c:pt>
                <c:pt idx="500">
                  <c:v>8.7190912479922195E-2</c:v>
                </c:pt>
                <c:pt idx="501">
                  <c:v>7.8179229209411505E-2</c:v>
                </c:pt>
                <c:pt idx="502">
                  <c:v>6.9480026045627905E-2</c:v>
                </c:pt>
                <c:pt idx="503">
                  <c:v>6.1159663364413301E-2</c:v>
                </c:pt>
                <c:pt idx="504">
                  <c:v>5.3255482475370299E-2</c:v>
                </c:pt>
                <c:pt idx="505">
                  <c:v>4.5807333215058199E-2</c:v>
                </c:pt>
                <c:pt idx="506">
                  <c:v>3.8865996225798997E-2</c:v>
                </c:pt>
                <c:pt idx="507">
                  <c:v>3.2450408358338199E-2</c:v>
                </c:pt>
                <c:pt idx="508">
                  <c:v>2.65356436126764E-2</c:v>
                </c:pt>
                <c:pt idx="509">
                  <c:v>2.1107939836268599E-2</c:v>
                </c:pt>
                <c:pt idx="510">
                  <c:v>1.6170637500488999E-2</c:v>
                </c:pt>
                <c:pt idx="511">
                  <c:v>1.1711222620311599E-2</c:v>
                </c:pt>
                <c:pt idx="512">
                  <c:v>7.6976985167392297E-3</c:v>
                </c:pt>
                <c:pt idx="513">
                  <c:v>4.0752002351843097E-3</c:v>
                </c:pt>
                <c:pt idx="514">
                  <c:v>-2.1574529779320398E-3</c:v>
                </c:pt>
                <c:pt idx="515">
                  <c:v>-4.83749740065795E-3</c:v>
                </c:pt>
                <c:pt idx="516">
                  <c:v>-7.2724802377953299E-3</c:v>
                </c:pt>
                <c:pt idx="517">
                  <c:v>-1.1510878870136999E-2</c:v>
                </c:pt>
                <c:pt idx="518">
                  <c:v>-1.67766289785438E-2</c:v>
                </c:pt>
                <c:pt idx="519">
                  <c:v>-2.2310737066441901E-2</c:v>
                </c:pt>
                <c:pt idx="520">
                  <c:v>-2.4644487869556999E-2</c:v>
                </c:pt>
                <c:pt idx="521">
                  <c:v>-2.69518736012491E-2</c:v>
                </c:pt>
                <c:pt idx="522">
                  <c:v>-3.2163833311844497E-2</c:v>
                </c:pt>
                <c:pt idx="523">
                  <c:v>-3.3140293365050102E-2</c:v>
                </c:pt>
                <c:pt idx="524">
                  <c:v>-3.7153233212610701E-2</c:v>
                </c:pt>
                <c:pt idx="525">
                  <c:v>-3.7803277940741897E-2</c:v>
                </c:pt>
                <c:pt idx="526">
                  <c:v>-4.0646358080331201E-2</c:v>
                </c:pt>
                <c:pt idx="527">
                  <c:v>-4.3200805619403801E-2</c:v>
                </c:pt>
                <c:pt idx="528">
                  <c:v>-4.5100237224581799E-2</c:v>
                </c:pt>
                <c:pt idx="529">
                  <c:v>-4.6743552120728803E-2</c:v>
                </c:pt>
                <c:pt idx="530">
                  <c:v>-4.8517116981866198E-2</c:v>
                </c:pt>
                <c:pt idx="531">
                  <c:v>-4.9648398903713503E-2</c:v>
                </c:pt>
                <c:pt idx="532">
                  <c:v>-5.3547685521486303E-2</c:v>
                </c:pt>
                <c:pt idx="533">
                  <c:v>-5.7324214893923003E-2</c:v>
                </c:pt>
                <c:pt idx="534">
                  <c:v>-5.9252722022175401E-2</c:v>
                </c:pt>
                <c:pt idx="535">
                  <c:v>-6.0877107090776997E-2</c:v>
                </c:pt>
                <c:pt idx="536">
                  <c:v>-6.3714818942724905E-2</c:v>
                </c:pt>
                <c:pt idx="537">
                  <c:v>-6.4187571570909999E-2</c:v>
                </c:pt>
                <c:pt idx="538">
                  <c:v>-6.6445690767705304E-2</c:v>
                </c:pt>
                <c:pt idx="539">
                  <c:v>-6.9510542798332506E-2</c:v>
                </c:pt>
                <c:pt idx="540">
                  <c:v>-7.2615881870258206E-2</c:v>
                </c:pt>
              </c:numCache>
            </c:numRef>
          </c:yVal>
          <c:smooth val="1"/>
        </c:ser>
        <c:dLbls>
          <c:showLegendKey val="0"/>
          <c:showVal val="0"/>
          <c:showCatName val="0"/>
          <c:showSerName val="0"/>
          <c:showPercent val="0"/>
          <c:showBubbleSize val="0"/>
        </c:dLbls>
        <c:axId val="101612160"/>
        <c:axId val="102695680"/>
      </c:scatterChart>
      <c:valAx>
        <c:axId val="101612160"/>
        <c:scaling>
          <c:orientation val="minMax"/>
          <c:max val="32"/>
          <c:min val="15"/>
        </c:scaling>
        <c:delete val="0"/>
        <c:axPos val="b"/>
        <c:title>
          <c:tx>
            <c:rich>
              <a:bodyPr/>
              <a:lstStyle/>
              <a:p>
                <a:pPr>
                  <a:defRPr/>
                </a:pPr>
                <a:r>
                  <a:rPr lang="en-US"/>
                  <a:t>Retention Time (min)</a:t>
                </a:r>
              </a:p>
            </c:rich>
          </c:tx>
          <c:layout/>
          <c:overlay val="0"/>
        </c:title>
        <c:numFmt formatCode="General" sourceLinked="1"/>
        <c:majorTickMark val="out"/>
        <c:minorTickMark val="none"/>
        <c:tickLblPos val="nextTo"/>
        <c:crossAx val="102695680"/>
        <c:crosses val="autoZero"/>
        <c:crossBetween val="midCat"/>
        <c:majorUnit val="2"/>
      </c:valAx>
      <c:valAx>
        <c:axId val="102695680"/>
        <c:scaling>
          <c:orientation val="minMax"/>
          <c:max val="1.03"/>
          <c:min val="0"/>
        </c:scaling>
        <c:delete val="1"/>
        <c:axPos val="l"/>
        <c:numFmt formatCode="General" sourceLinked="1"/>
        <c:majorTickMark val="out"/>
        <c:minorTickMark val="none"/>
        <c:tickLblPos val="nextTo"/>
        <c:crossAx val="101612160"/>
        <c:crosses val="autoZero"/>
        <c:crossBetween val="midCat"/>
      </c:valAx>
      <c:spPr>
        <a:noFill/>
        <a:ln w="25400">
          <a:noFill/>
        </a:ln>
      </c:spPr>
    </c:plotArea>
    <c:plotVisOnly val="1"/>
    <c:dispBlanksAs val="gap"/>
    <c:showDLblsOverMax val="0"/>
  </c:chart>
  <c:txPr>
    <a:bodyPr/>
    <a:lstStyle/>
    <a:p>
      <a:pPr>
        <a:defRPr sz="1200">
          <a:latin typeface="Arial"/>
          <a:cs typeface="Arial"/>
        </a:defRPr>
      </a:pPr>
      <a:endParaRPr lang="en-US"/>
    </a:p>
  </c:txPr>
  <c:externalData r:id="rId1">
    <c:autoUpdate val="0"/>
  </c:externalData>
</c:chartSpace>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0158C5BC-9A70-462C-B28D-9600239EAC64}" type="datetimeFigureOut">
              <a:rPr lang="en-US" smtClean="0"/>
              <a:pPr/>
              <a:t>6/12/2015</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79C131B7-05CA-4AEE-9267-6D0ED4DC84F3}" type="slidenum">
              <a:rPr lang="en-US" smtClean="0"/>
              <a:pPr/>
              <a:t>‹#›</a:t>
            </a:fld>
            <a:endParaRPr lang="en-US"/>
          </a:p>
        </p:txBody>
      </p:sp>
    </p:spTree>
    <p:extLst>
      <p:ext uri="{BB962C8B-B14F-4D97-AF65-F5344CB8AC3E}">
        <p14:creationId xmlns:p14="http://schemas.microsoft.com/office/powerpoint/2010/main" val="397406821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6CC2317-6751-4CD4-9995-8782DD78E936}" type="datetimeFigureOut">
              <a:rPr lang="en-US" smtClean="0"/>
              <a:pPr/>
              <a:t>6/12/2015</a:t>
            </a:fld>
            <a:endParaRPr lang="en-US" dirty="0"/>
          </a:p>
        </p:txBody>
      </p:sp>
      <p:sp>
        <p:nvSpPr>
          <p:cNvPr id="4" name="Slide Image Placeholder 3"/>
          <p:cNvSpPr>
            <a:spLocks noGrp="1" noRot="1" noChangeAspect="1"/>
          </p:cNvSpPr>
          <p:nvPr>
            <p:ph type="sldImg" idx="2"/>
          </p:nvPr>
        </p:nvSpPr>
        <p:spPr>
          <a:xfrm>
            <a:off x="1524000" y="685800"/>
            <a:ext cx="3810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6A1A87D-CAF7-4BDC-A0D3-C0DBEDE81619}" type="slidenum">
              <a:rPr lang="en-US" smtClean="0"/>
              <a:pPr/>
              <a:t>‹#›</a:t>
            </a:fld>
            <a:endParaRPr lang="en-US" dirty="0"/>
          </a:p>
        </p:txBody>
      </p:sp>
    </p:spTree>
    <p:extLst>
      <p:ext uri="{BB962C8B-B14F-4D97-AF65-F5344CB8AC3E}">
        <p14:creationId xmlns:p14="http://schemas.microsoft.com/office/powerpoint/2010/main" val="2414637987"/>
      </p:ext>
    </p:extLst>
  </p:cSld>
  <p:clrMap bg1="lt1" tx1="dk1" bg2="lt2" tx2="dk2" accent1="accent1" accent2="accent2" accent3="accent3" accent4="accent4" accent5="accent5" accent6="accent6" hlink="hlink" folHlink="folHlink"/>
  <p:notesStyle>
    <a:lvl1pPr marL="0" algn="l" defTabSz="4388900" rtl="0" eaLnBrk="1" latinLnBrk="0" hangingPunct="1">
      <a:defRPr sz="5800" kern="1200">
        <a:solidFill>
          <a:schemeClr val="tx1"/>
        </a:solidFill>
        <a:latin typeface="+mn-lt"/>
        <a:ea typeface="+mn-ea"/>
        <a:cs typeface="+mn-cs"/>
      </a:defRPr>
    </a:lvl1pPr>
    <a:lvl2pPr marL="2194451" algn="l" defTabSz="4388900" rtl="0" eaLnBrk="1" latinLnBrk="0" hangingPunct="1">
      <a:defRPr sz="5800" kern="1200">
        <a:solidFill>
          <a:schemeClr val="tx1"/>
        </a:solidFill>
        <a:latin typeface="+mn-lt"/>
        <a:ea typeface="+mn-ea"/>
        <a:cs typeface="+mn-cs"/>
      </a:defRPr>
    </a:lvl2pPr>
    <a:lvl3pPr marL="4388900" algn="l" defTabSz="4388900" rtl="0" eaLnBrk="1" latinLnBrk="0" hangingPunct="1">
      <a:defRPr sz="5800" kern="1200">
        <a:solidFill>
          <a:schemeClr val="tx1"/>
        </a:solidFill>
        <a:latin typeface="+mn-lt"/>
        <a:ea typeface="+mn-ea"/>
        <a:cs typeface="+mn-cs"/>
      </a:defRPr>
    </a:lvl3pPr>
    <a:lvl4pPr marL="6583351" algn="l" defTabSz="4388900" rtl="0" eaLnBrk="1" latinLnBrk="0" hangingPunct="1">
      <a:defRPr sz="5800" kern="1200">
        <a:solidFill>
          <a:schemeClr val="tx1"/>
        </a:solidFill>
        <a:latin typeface="+mn-lt"/>
        <a:ea typeface="+mn-ea"/>
        <a:cs typeface="+mn-cs"/>
      </a:defRPr>
    </a:lvl4pPr>
    <a:lvl5pPr marL="8777801" algn="l" defTabSz="4388900" rtl="0" eaLnBrk="1" latinLnBrk="0" hangingPunct="1">
      <a:defRPr sz="5800" kern="1200">
        <a:solidFill>
          <a:schemeClr val="tx1"/>
        </a:solidFill>
        <a:latin typeface="+mn-lt"/>
        <a:ea typeface="+mn-ea"/>
        <a:cs typeface="+mn-cs"/>
      </a:defRPr>
    </a:lvl5pPr>
    <a:lvl6pPr marL="10972252" algn="l" defTabSz="4388900" rtl="0" eaLnBrk="1" latinLnBrk="0" hangingPunct="1">
      <a:defRPr sz="5800" kern="1200">
        <a:solidFill>
          <a:schemeClr val="tx1"/>
        </a:solidFill>
        <a:latin typeface="+mn-lt"/>
        <a:ea typeface="+mn-ea"/>
        <a:cs typeface="+mn-cs"/>
      </a:defRPr>
    </a:lvl6pPr>
    <a:lvl7pPr marL="13166703" algn="l" defTabSz="4388900" rtl="0" eaLnBrk="1" latinLnBrk="0" hangingPunct="1">
      <a:defRPr sz="5800" kern="1200">
        <a:solidFill>
          <a:schemeClr val="tx1"/>
        </a:solidFill>
        <a:latin typeface="+mn-lt"/>
        <a:ea typeface="+mn-ea"/>
        <a:cs typeface="+mn-cs"/>
      </a:defRPr>
    </a:lvl7pPr>
    <a:lvl8pPr marL="15361152" algn="l" defTabSz="4388900" rtl="0" eaLnBrk="1" latinLnBrk="0" hangingPunct="1">
      <a:defRPr sz="5800" kern="1200">
        <a:solidFill>
          <a:schemeClr val="tx1"/>
        </a:solidFill>
        <a:latin typeface="+mn-lt"/>
        <a:ea typeface="+mn-ea"/>
        <a:cs typeface="+mn-cs"/>
      </a:defRPr>
    </a:lvl8pPr>
    <a:lvl9pPr marL="17555603" algn="l" defTabSz="4388900" rtl="0" eaLnBrk="1" latinLnBrk="0" hangingPunct="1">
      <a:defRPr sz="58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524000" y="685800"/>
            <a:ext cx="3810000" cy="3429000"/>
          </a:xfrm>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26A1A87D-CAF7-4BDC-A0D3-C0DBEDE81619}" type="slidenum">
              <a:rPr lang="en-US" smtClean="0"/>
              <a:pPr/>
              <a:t>1</a:t>
            </a:fld>
            <a:endParaRPr lang="en-US" dirty="0"/>
          </a:p>
        </p:txBody>
      </p:sp>
    </p:spTree>
    <p:extLst>
      <p:ext uri="{BB962C8B-B14F-4D97-AF65-F5344CB8AC3E}">
        <p14:creationId xmlns:p14="http://schemas.microsoft.com/office/powerpoint/2010/main" val="241030704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Standard 4 columns">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Standard 3 columns">
    <p:spTree>
      <p:nvGrpSpPr>
        <p:cNvPr id="1" name=""/>
        <p:cNvGrpSpPr/>
        <p:nvPr/>
      </p:nvGrpSpPr>
      <p:grpSpPr>
        <a:xfrm>
          <a:off x="0" y="0"/>
          <a:ext cx="0" cy="0"/>
          <a:chOff x="0" y="0"/>
          <a:chExt cx="0" cy="0"/>
        </a:xfrm>
      </p:grpSpPr>
      <p:sp>
        <p:nvSpPr>
          <p:cNvPr id="4" name="Text Placeholder 3"/>
          <p:cNvSpPr>
            <a:spLocks noGrp="1"/>
          </p:cNvSpPr>
          <p:nvPr>
            <p:ph type="body" sz="quarter" idx="10" hasCustomPrompt="1"/>
          </p:nvPr>
        </p:nvSpPr>
        <p:spPr>
          <a:xfrm>
            <a:off x="753489" y="6295353"/>
            <a:ext cx="11326064" cy="861752"/>
          </a:xfrm>
          <a:prstGeom prst="rect">
            <a:avLst/>
          </a:prstGeom>
        </p:spPr>
        <p:txBody>
          <a:bodyPr wrap="square" lIns="228589" tIns="228589" rIns="228589" bIns="228589">
            <a:spAutoFit/>
          </a:bodyPr>
          <a:lstStyle>
            <a:lvl1pPr marL="0" indent="0">
              <a:buNone/>
              <a:defRPr sz="26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6" name="Text Placeholder 5"/>
          <p:cNvSpPr>
            <a:spLocks noGrp="1"/>
          </p:cNvSpPr>
          <p:nvPr>
            <p:ph type="body" sz="quarter" idx="11" hasCustomPrompt="1"/>
          </p:nvPr>
        </p:nvSpPr>
        <p:spPr>
          <a:xfrm>
            <a:off x="768615" y="5431997"/>
            <a:ext cx="11310938"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add) INTRODUCTION or ABSTRACT</a:t>
            </a:r>
            <a:endParaRPr lang="en-US" dirty="0"/>
          </a:p>
        </p:txBody>
      </p:sp>
      <p:sp>
        <p:nvSpPr>
          <p:cNvPr id="19" name="Text Placeholder 3"/>
          <p:cNvSpPr>
            <a:spLocks noGrp="1"/>
          </p:cNvSpPr>
          <p:nvPr>
            <p:ph type="body" sz="quarter" idx="19" hasCustomPrompt="1"/>
          </p:nvPr>
        </p:nvSpPr>
        <p:spPr>
          <a:xfrm>
            <a:off x="768617" y="18240478"/>
            <a:ext cx="11327387" cy="861752"/>
          </a:xfrm>
          <a:prstGeom prst="rect">
            <a:avLst/>
          </a:prstGeom>
        </p:spPr>
        <p:txBody>
          <a:bodyPr wrap="square" lIns="228589" tIns="228589" rIns="228589" bIns="228589">
            <a:spAutoFit/>
          </a:bodyPr>
          <a:lstStyle>
            <a:lvl1pPr marL="0" indent="0">
              <a:buNone/>
              <a:defRPr sz="26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20" name="Text Placeholder 5"/>
          <p:cNvSpPr>
            <a:spLocks noGrp="1"/>
          </p:cNvSpPr>
          <p:nvPr>
            <p:ph type="body" sz="quarter" idx="20" hasCustomPrompt="1"/>
          </p:nvPr>
        </p:nvSpPr>
        <p:spPr>
          <a:xfrm>
            <a:off x="785067" y="17409232"/>
            <a:ext cx="11310938"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add)  OBJECTIVES</a:t>
            </a:r>
            <a:endParaRPr lang="en-US" dirty="0"/>
          </a:p>
        </p:txBody>
      </p:sp>
      <p:sp>
        <p:nvSpPr>
          <p:cNvPr id="21" name="Text Placeholder 3"/>
          <p:cNvSpPr>
            <a:spLocks noGrp="1"/>
          </p:cNvSpPr>
          <p:nvPr>
            <p:ph type="body" sz="quarter" idx="21" hasCustomPrompt="1"/>
          </p:nvPr>
        </p:nvSpPr>
        <p:spPr>
          <a:xfrm>
            <a:off x="12628563" y="21595083"/>
            <a:ext cx="11309612" cy="861752"/>
          </a:xfrm>
          <a:prstGeom prst="rect">
            <a:avLst/>
          </a:prstGeom>
        </p:spPr>
        <p:txBody>
          <a:bodyPr wrap="square" lIns="228589" tIns="228589" rIns="228589" bIns="228589">
            <a:spAutoFit/>
          </a:bodyPr>
          <a:lstStyle>
            <a:lvl1pPr marL="0" indent="0">
              <a:buNone/>
              <a:defRPr sz="26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22" name="Text Placeholder 5"/>
          <p:cNvSpPr>
            <a:spLocks noGrp="1"/>
          </p:cNvSpPr>
          <p:nvPr>
            <p:ph type="body" sz="quarter" idx="22" hasCustomPrompt="1"/>
          </p:nvPr>
        </p:nvSpPr>
        <p:spPr>
          <a:xfrm>
            <a:off x="12628563" y="20739665"/>
            <a:ext cx="11309612"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add)  MATERIALS &amp; METHODS</a:t>
            </a:r>
            <a:endParaRPr lang="en-US" dirty="0"/>
          </a:p>
        </p:txBody>
      </p:sp>
      <p:sp>
        <p:nvSpPr>
          <p:cNvPr id="23" name="Text Placeholder 3"/>
          <p:cNvSpPr>
            <a:spLocks noGrp="1"/>
          </p:cNvSpPr>
          <p:nvPr>
            <p:ph type="body" sz="quarter" idx="23" hasCustomPrompt="1"/>
          </p:nvPr>
        </p:nvSpPr>
        <p:spPr>
          <a:xfrm>
            <a:off x="12635179" y="6295353"/>
            <a:ext cx="11309612" cy="861752"/>
          </a:xfrm>
          <a:prstGeom prst="rect">
            <a:avLst/>
          </a:prstGeom>
        </p:spPr>
        <p:txBody>
          <a:bodyPr wrap="square" lIns="228589" tIns="228589" rIns="228589" bIns="228589">
            <a:spAutoFit/>
          </a:bodyPr>
          <a:lstStyle>
            <a:lvl1pPr marL="0" indent="0">
              <a:buNone/>
              <a:defRPr sz="26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24" name="Text Placeholder 5"/>
          <p:cNvSpPr>
            <a:spLocks noGrp="1"/>
          </p:cNvSpPr>
          <p:nvPr>
            <p:ph type="body" sz="quarter" idx="24" hasCustomPrompt="1"/>
          </p:nvPr>
        </p:nvSpPr>
        <p:spPr>
          <a:xfrm>
            <a:off x="12628567" y="5431997"/>
            <a:ext cx="11316229"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add)  RESULTS</a:t>
            </a:r>
            <a:endParaRPr lang="en-US" dirty="0"/>
          </a:p>
        </p:txBody>
      </p:sp>
      <p:sp>
        <p:nvSpPr>
          <p:cNvPr id="25" name="Text Placeholder 5"/>
          <p:cNvSpPr>
            <a:spLocks noGrp="1"/>
          </p:cNvSpPr>
          <p:nvPr>
            <p:ph type="body" sz="quarter" idx="25" hasCustomPrompt="1"/>
          </p:nvPr>
        </p:nvSpPr>
        <p:spPr>
          <a:xfrm>
            <a:off x="24496451" y="5431997"/>
            <a:ext cx="11313358"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add)  CONCLUSIONS</a:t>
            </a:r>
            <a:endParaRPr lang="en-US" dirty="0"/>
          </a:p>
        </p:txBody>
      </p:sp>
      <p:sp>
        <p:nvSpPr>
          <p:cNvPr id="26" name="Text Placeholder 3"/>
          <p:cNvSpPr>
            <a:spLocks noGrp="1"/>
          </p:cNvSpPr>
          <p:nvPr>
            <p:ph type="body" sz="quarter" idx="26" hasCustomPrompt="1"/>
          </p:nvPr>
        </p:nvSpPr>
        <p:spPr>
          <a:xfrm>
            <a:off x="24496451" y="6295353"/>
            <a:ext cx="11313358" cy="861752"/>
          </a:xfrm>
          <a:prstGeom prst="rect">
            <a:avLst/>
          </a:prstGeom>
        </p:spPr>
        <p:txBody>
          <a:bodyPr wrap="square" lIns="228589" tIns="228589" rIns="228589" bIns="228589">
            <a:spAutoFit/>
          </a:bodyPr>
          <a:lstStyle>
            <a:lvl1pPr marL="0" indent="0">
              <a:buNone/>
              <a:defRPr sz="26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27" name="Text Placeholder 5"/>
          <p:cNvSpPr>
            <a:spLocks noGrp="1"/>
          </p:cNvSpPr>
          <p:nvPr>
            <p:ph type="body" sz="quarter" idx="27" hasCustomPrompt="1"/>
          </p:nvPr>
        </p:nvSpPr>
        <p:spPr>
          <a:xfrm>
            <a:off x="24496451" y="17377125"/>
            <a:ext cx="11313358" cy="754045"/>
          </a:xfrm>
          <a:prstGeom prst="rect">
            <a:avLst/>
          </a:prstGeom>
          <a:noFill/>
        </p:spPr>
        <p:txBody>
          <a:bodyPr wrap="square" lIns="91436" tIns="91436" rIns="91436" bIns="91436" anchor="ctr" anchorCtr="0">
            <a:spAutoFit/>
          </a:bodyPr>
          <a:lstStyle>
            <a:lvl1pPr marL="0" indent="0" algn="ctr">
              <a:buNone/>
              <a:tabLst/>
              <a:defRPr sz="3700" b="1" u="sng" baseline="0">
                <a:solidFill>
                  <a:schemeClr val="accent5">
                    <a:lumMod val="50000"/>
                  </a:schemeClr>
                </a:solidFill>
              </a:defRPr>
            </a:lvl1pPr>
          </a:lstStyle>
          <a:p>
            <a:pPr lvl="0"/>
            <a:r>
              <a:rPr lang="en-US" dirty="0" smtClean="0"/>
              <a:t>(click to add)  REFERENCES</a:t>
            </a:r>
            <a:endParaRPr lang="en-US" dirty="0"/>
          </a:p>
        </p:txBody>
      </p:sp>
      <p:sp>
        <p:nvSpPr>
          <p:cNvPr id="28" name="Text Placeholder 3"/>
          <p:cNvSpPr>
            <a:spLocks noGrp="1"/>
          </p:cNvSpPr>
          <p:nvPr>
            <p:ph type="body" sz="quarter" idx="28" hasCustomPrompt="1"/>
          </p:nvPr>
        </p:nvSpPr>
        <p:spPr>
          <a:xfrm>
            <a:off x="24492261" y="18157350"/>
            <a:ext cx="11317551" cy="861752"/>
          </a:xfrm>
          <a:prstGeom prst="rect">
            <a:avLst/>
          </a:prstGeom>
        </p:spPr>
        <p:txBody>
          <a:bodyPr wrap="square" lIns="228589" tIns="228589" rIns="228589" bIns="228589">
            <a:spAutoFit/>
          </a:bodyPr>
          <a:lstStyle>
            <a:lvl1pPr marL="0" indent="0">
              <a:buNone/>
              <a:defRPr sz="26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29" name="Text Placeholder 5"/>
          <p:cNvSpPr>
            <a:spLocks noGrp="1"/>
          </p:cNvSpPr>
          <p:nvPr>
            <p:ph type="body" sz="quarter" idx="29" hasCustomPrompt="1"/>
          </p:nvPr>
        </p:nvSpPr>
        <p:spPr>
          <a:xfrm>
            <a:off x="24496451" y="25845660"/>
            <a:ext cx="11313358"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add)  ACKNOWLEDGEMENTS  or  CONTACT</a:t>
            </a:r>
            <a:endParaRPr lang="en-US" dirty="0"/>
          </a:p>
        </p:txBody>
      </p:sp>
      <p:sp>
        <p:nvSpPr>
          <p:cNvPr id="30" name="Text Placeholder 3"/>
          <p:cNvSpPr>
            <a:spLocks noGrp="1"/>
          </p:cNvSpPr>
          <p:nvPr>
            <p:ph type="body" sz="quarter" idx="30" hasCustomPrompt="1"/>
          </p:nvPr>
        </p:nvSpPr>
        <p:spPr>
          <a:xfrm>
            <a:off x="24496454" y="26625887"/>
            <a:ext cx="11317551" cy="861752"/>
          </a:xfrm>
          <a:prstGeom prst="rect">
            <a:avLst/>
          </a:prstGeom>
        </p:spPr>
        <p:txBody>
          <a:bodyPr wrap="square" lIns="228589" tIns="228589" rIns="228589" bIns="228589">
            <a:spAutoFit/>
          </a:bodyPr>
          <a:lstStyle>
            <a:lvl1pPr marL="0" indent="0">
              <a:buNone/>
              <a:defRPr sz="26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64" name="Text Placeholder 76"/>
          <p:cNvSpPr>
            <a:spLocks noGrp="1"/>
          </p:cNvSpPr>
          <p:nvPr>
            <p:ph type="body" sz="quarter" idx="150" hasCustomPrompt="1"/>
          </p:nvPr>
        </p:nvSpPr>
        <p:spPr>
          <a:xfrm>
            <a:off x="4943829" y="3383947"/>
            <a:ext cx="26665807" cy="1280160"/>
          </a:xfrm>
          <a:prstGeom prst="rect">
            <a:avLst/>
          </a:prstGeom>
        </p:spPr>
        <p:txBody>
          <a:bodyPr>
            <a:normAutofit/>
          </a:bodyPr>
          <a:lstStyle>
            <a:lvl1pPr marL="0" indent="0" algn="ctr">
              <a:buFontTx/>
              <a:buNone/>
              <a:defRPr sz="6000">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smtClean="0"/>
              <a:t>Click here to add affiliations</a:t>
            </a:r>
            <a:endParaRPr lang="en-US" dirty="0"/>
          </a:p>
        </p:txBody>
      </p:sp>
      <p:sp>
        <p:nvSpPr>
          <p:cNvPr id="65" name="Text Placeholder 76"/>
          <p:cNvSpPr>
            <a:spLocks noGrp="1"/>
          </p:cNvSpPr>
          <p:nvPr>
            <p:ph type="body" sz="quarter" idx="151" hasCustomPrompt="1"/>
          </p:nvPr>
        </p:nvSpPr>
        <p:spPr>
          <a:xfrm>
            <a:off x="4943829" y="2103787"/>
            <a:ext cx="26665807" cy="1280160"/>
          </a:xfrm>
          <a:prstGeom prst="rect">
            <a:avLst/>
          </a:prstGeom>
        </p:spPr>
        <p:txBody>
          <a:bodyPr anchor="t" anchorCtr="1">
            <a:normAutofit/>
          </a:bodyPr>
          <a:lstStyle>
            <a:lvl1pPr marL="0" indent="0" algn="ctr">
              <a:buFontTx/>
              <a:buNone/>
              <a:defRPr sz="8800">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smtClean="0"/>
              <a:t>Click here to add authors</a:t>
            </a:r>
            <a:endParaRPr lang="en-US" dirty="0"/>
          </a:p>
        </p:txBody>
      </p:sp>
      <p:sp>
        <p:nvSpPr>
          <p:cNvPr id="66" name="Text Placeholder 76"/>
          <p:cNvSpPr>
            <a:spLocks noGrp="1"/>
          </p:cNvSpPr>
          <p:nvPr>
            <p:ph type="body" sz="quarter" idx="153" hasCustomPrompt="1"/>
          </p:nvPr>
        </p:nvSpPr>
        <p:spPr>
          <a:xfrm>
            <a:off x="4943829" y="465814"/>
            <a:ext cx="26665807" cy="1637973"/>
          </a:xfrm>
          <a:prstGeom prst="rect">
            <a:avLst/>
          </a:prstGeom>
        </p:spPr>
        <p:txBody>
          <a:bodyPr anchor="t" anchorCtr="1">
            <a:normAutofit/>
          </a:bodyPr>
          <a:lstStyle>
            <a:lvl1pPr marL="0" indent="0" algn="ctr">
              <a:buFontTx/>
              <a:buNone/>
              <a:defRPr sz="11500">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smtClean="0"/>
              <a:t>Click here to add title</a:t>
            </a:r>
            <a:endParaRPr lang="en-US" dirty="0"/>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Wide center column">
    <p:spTree>
      <p:nvGrpSpPr>
        <p:cNvPr id="1" name=""/>
        <p:cNvGrpSpPr/>
        <p:nvPr/>
      </p:nvGrpSpPr>
      <p:grpSpPr>
        <a:xfrm>
          <a:off x="0" y="0"/>
          <a:ext cx="0" cy="0"/>
          <a:chOff x="0" y="0"/>
          <a:chExt cx="0" cy="0"/>
        </a:xfrm>
      </p:grpSpPr>
      <p:sp>
        <p:nvSpPr>
          <p:cNvPr id="4" name="Text Placeholder 3"/>
          <p:cNvSpPr>
            <a:spLocks noGrp="1"/>
          </p:cNvSpPr>
          <p:nvPr>
            <p:ph type="body" sz="quarter" idx="10" hasCustomPrompt="1"/>
          </p:nvPr>
        </p:nvSpPr>
        <p:spPr>
          <a:xfrm>
            <a:off x="753490" y="6212227"/>
            <a:ext cx="8380678" cy="846363"/>
          </a:xfrm>
          <a:prstGeom prst="rect">
            <a:avLst/>
          </a:prstGeom>
        </p:spPr>
        <p:txBody>
          <a:bodyPr wrap="square" lIns="228589" tIns="228589" rIns="228589" bIns="228589">
            <a:spAutoFit/>
          </a:bodyPr>
          <a:lstStyle>
            <a:lvl1pPr marL="0" indent="0">
              <a:buNone/>
              <a:defRPr sz="250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Enter your text here</a:t>
            </a:r>
            <a:endParaRPr lang="en-US" dirty="0"/>
          </a:p>
        </p:txBody>
      </p:sp>
      <p:sp>
        <p:nvSpPr>
          <p:cNvPr id="6" name="Text Placeholder 5"/>
          <p:cNvSpPr>
            <a:spLocks noGrp="1"/>
          </p:cNvSpPr>
          <p:nvPr>
            <p:ph type="body" sz="quarter" idx="11" hasCustomPrompt="1"/>
          </p:nvPr>
        </p:nvSpPr>
        <p:spPr>
          <a:xfrm>
            <a:off x="768620" y="5064175"/>
            <a:ext cx="8374063" cy="1323431"/>
          </a:xfrm>
          <a:prstGeom prst="rect">
            <a:avLst/>
          </a:prstGeom>
          <a:noFill/>
        </p:spPr>
        <p:txBody>
          <a:bodyPr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add) INTRODUCTION or ABSTRACT</a:t>
            </a:r>
            <a:endParaRPr lang="en-US" dirty="0"/>
          </a:p>
        </p:txBody>
      </p:sp>
      <p:sp>
        <p:nvSpPr>
          <p:cNvPr id="19" name="Text Placeholder 3"/>
          <p:cNvSpPr>
            <a:spLocks noGrp="1"/>
          </p:cNvSpPr>
          <p:nvPr>
            <p:ph type="body" sz="quarter" idx="19" hasCustomPrompt="1"/>
          </p:nvPr>
        </p:nvSpPr>
        <p:spPr>
          <a:xfrm>
            <a:off x="752165" y="15043764"/>
            <a:ext cx="8382000" cy="846363"/>
          </a:xfrm>
          <a:prstGeom prst="rect">
            <a:avLst/>
          </a:prstGeom>
        </p:spPr>
        <p:txBody>
          <a:bodyPr wrap="square" lIns="228589" tIns="228589" rIns="228589" bIns="228589">
            <a:spAutoFit/>
          </a:bodyPr>
          <a:lstStyle>
            <a:lvl1pPr marL="0" indent="0">
              <a:buNone/>
              <a:defRPr sz="250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Enter your text here</a:t>
            </a:r>
            <a:endParaRPr lang="en-US" dirty="0"/>
          </a:p>
        </p:txBody>
      </p:sp>
      <p:sp>
        <p:nvSpPr>
          <p:cNvPr id="20" name="Text Placeholder 5"/>
          <p:cNvSpPr>
            <a:spLocks noGrp="1"/>
          </p:cNvSpPr>
          <p:nvPr>
            <p:ph type="body" sz="quarter" idx="20" hasCustomPrompt="1"/>
          </p:nvPr>
        </p:nvSpPr>
        <p:spPr>
          <a:xfrm>
            <a:off x="768618" y="14212515"/>
            <a:ext cx="8375385"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add)  OBJECTIVES</a:t>
            </a:r>
            <a:endParaRPr lang="en-US" dirty="0"/>
          </a:p>
        </p:txBody>
      </p:sp>
      <p:sp>
        <p:nvSpPr>
          <p:cNvPr id="21" name="Text Placeholder 3"/>
          <p:cNvSpPr>
            <a:spLocks noGrp="1"/>
          </p:cNvSpPr>
          <p:nvPr>
            <p:ph type="body" sz="quarter" idx="21" hasCustomPrompt="1"/>
          </p:nvPr>
        </p:nvSpPr>
        <p:spPr>
          <a:xfrm>
            <a:off x="9655971" y="6204289"/>
            <a:ext cx="17266707" cy="846363"/>
          </a:xfrm>
          <a:prstGeom prst="rect">
            <a:avLst/>
          </a:prstGeom>
        </p:spPr>
        <p:txBody>
          <a:bodyPr wrap="square" lIns="228589" tIns="228589" rIns="228589" bIns="228589">
            <a:spAutoFit/>
          </a:bodyPr>
          <a:lstStyle>
            <a:lvl1pPr marL="0" indent="0">
              <a:buNone/>
              <a:defRPr sz="250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Enter your text here</a:t>
            </a:r>
            <a:endParaRPr lang="en-US" dirty="0"/>
          </a:p>
        </p:txBody>
      </p:sp>
      <p:sp>
        <p:nvSpPr>
          <p:cNvPr id="22" name="Text Placeholder 5"/>
          <p:cNvSpPr>
            <a:spLocks noGrp="1"/>
          </p:cNvSpPr>
          <p:nvPr>
            <p:ph type="body" sz="quarter" idx="22" hasCustomPrompt="1"/>
          </p:nvPr>
        </p:nvSpPr>
        <p:spPr>
          <a:xfrm>
            <a:off x="9655970" y="5348870"/>
            <a:ext cx="17266708"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(header)  MATERIALS &amp; METHODS</a:t>
            </a:r>
            <a:endParaRPr lang="en-US" dirty="0"/>
          </a:p>
        </p:txBody>
      </p:sp>
      <p:sp>
        <p:nvSpPr>
          <p:cNvPr id="23" name="Text Placeholder 3"/>
          <p:cNvSpPr>
            <a:spLocks noGrp="1"/>
          </p:cNvSpPr>
          <p:nvPr>
            <p:ph type="body" sz="quarter" idx="23" hasCustomPrompt="1"/>
          </p:nvPr>
        </p:nvSpPr>
        <p:spPr>
          <a:xfrm>
            <a:off x="9655970" y="21896541"/>
            <a:ext cx="17266708" cy="846363"/>
          </a:xfrm>
          <a:prstGeom prst="rect">
            <a:avLst/>
          </a:prstGeom>
        </p:spPr>
        <p:txBody>
          <a:bodyPr wrap="square" lIns="228589" tIns="228589" rIns="228589" bIns="228589">
            <a:spAutoFit/>
          </a:bodyPr>
          <a:lstStyle>
            <a:lvl1pPr marL="0" indent="0">
              <a:buNone/>
              <a:defRPr sz="250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Enter your text here</a:t>
            </a:r>
            <a:endParaRPr lang="en-US" dirty="0"/>
          </a:p>
        </p:txBody>
      </p:sp>
      <p:sp>
        <p:nvSpPr>
          <p:cNvPr id="24" name="Text Placeholder 5"/>
          <p:cNvSpPr>
            <a:spLocks noGrp="1"/>
          </p:cNvSpPr>
          <p:nvPr>
            <p:ph type="body" sz="quarter" idx="24" hasCustomPrompt="1"/>
          </p:nvPr>
        </p:nvSpPr>
        <p:spPr>
          <a:xfrm>
            <a:off x="9655969" y="21074749"/>
            <a:ext cx="17266708"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add)  RESULTS</a:t>
            </a:r>
            <a:endParaRPr lang="en-US" dirty="0"/>
          </a:p>
        </p:txBody>
      </p:sp>
      <p:sp>
        <p:nvSpPr>
          <p:cNvPr id="25" name="Text Placeholder 5"/>
          <p:cNvSpPr>
            <a:spLocks noGrp="1"/>
          </p:cNvSpPr>
          <p:nvPr>
            <p:ph type="body" sz="quarter" idx="25" hasCustomPrompt="1"/>
          </p:nvPr>
        </p:nvSpPr>
        <p:spPr>
          <a:xfrm>
            <a:off x="27421282" y="5348870"/>
            <a:ext cx="8372515"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add) CONCLUSIONS</a:t>
            </a:r>
            <a:endParaRPr lang="en-US" dirty="0"/>
          </a:p>
        </p:txBody>
      </p:sp>
      <p:sp>
        <p:nvSpPr>
          <p:cNvPr id="26" name="Text Placeholder 3"/>
          <p:cNvSpPr>
            <a:spLocks noGrp="1"/>
          </p:cNvSpPr>
          <p:nvPr>
            <p:ph type="body" sz="quarter" idx="26" hasCustomPrompt="1"/>
          </p:nvPr>
        </p:nvSpPr>
        <p:spPr>
          <a:xfrm>
            <a:off x="27421282" y="6212227"/>
            <a:ext cx="8372515" cy="846363"/>
          </a:xfrm>
          <a:prstGeom prst="rect">
            <a:avLst/>
          </a:prstGeom>
        </p:spPr>
        <p:txBody>
          <a:bodyPr wrap="square" lIns="228589" tIns="228589" rIns="228589" bIns="228589">
            <a:spAutoFit/>
          </a:bodyPr>
          <a:lstStyle>
            <a:lvl1pPr marL="0" indent="0">
              <a:buNone/>
              <a:defRPr sz="250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Enter your text here</a:t>
            </a:r>
            <a:endParaRPr lang="en-US" dirty="0"/>
          </a:p>
        </p:txBody>
      </p:sp>
      <p:sp>
        <p:nvSpPr>
          <p:cNvPr id="27" name="Text Placeholder 5"/>
          <p:cNvSpPr>
            <a:spLocks noGrp="1"/>
          </p:cNvSpPr>
          <p:nvPr>
            <p:ph type="body" sz="quarter" idx="27" hasCustomPrompt="1"/>
          </p:nvPr>
        </p:nvSpPr>
        <p:spPr>
          <a:xfrm>
            <a:off x="27421282" y="14272741"/>
            <a:ext cx="8372515"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add) REFERENCES</a:t>
            </a:r>
            <a:endParaRPr lang="en-US" dirty="0"/>
          </a:p>
        </p:txBody>
      </p:sp>
      <p:sp>
        <p:nvSpPr>
          <p:cNvPr id="28" name="Text Placeholder 3"/>
          <p:cNvSpPr>
            <a:spLocks noGrp="1"/>
          </p:cNvSpPr>
          <p:nvPr>
            <p:ph type="body" sz="quarter" idx="28" hasCustomPrompt="1"/>
          </p:nvPr>
        </p:nvSpPr>
        <p:spPr>
          <a:xfrm>
            <a:off x="27421280" y="15011405"/>
            <a:ext cx="8376708" cy="846363"/>
          </a:xfrm>
          <a:prstGeom prst="rect">
            <a:avLst/>
          </a:prstGeom>
        </p:spPr>
        <p:txBody>
          <a:bodyPr wrap="square" lIns="228589" tIns="228589" rIns="228589" bIns="228589">
            <a:spAutoFit/>
          </a:bodyPr>
          <a:lstStyle>
            <a:lvl1pPr marL="0" indent="0">
              <a:buNone/>
              <a:defRPr sz="250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Enter your text here</a:t>
            </a:r>
            <a:endParaRPr lang="en-US" dirty="0"/>
          </a:p>
        </p:txBody>
      </p:sp>
      <p:sp>
        <p:nvSpPr>
          <p:cNvPr id="29" name="Text Placeholder 5"/>
          <p:cNvSpPr>
            <a:spLocks noGrp="1"/>
          </p:cNvSpPr>
          <p:nvPr>
            <p:ph type="body" sz="quarter" idx="29" hasCustomPrompt="1"/>
          </p:nvPr>
        </p:nvSpPr>
        <p:spPr>
          <a:xfrm>
            <a:off x="27421282" y="25385185"/>
            <a:ext cx="8372515" cy="1323431"/>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add)  ACKNOWLEDGEMENTS or CONTACT</a:t>
            </a:r>
            <a:endParaRPr lang="en-US" dirty="0"/>
          </a:p>
        </p:txBody>
      </p:sp>
      <p:sp>
        <p:nvSpPr>
          <p:cNvPr id="30" name="Text Placeholder 3"/>
          <p:cNvSpPr>
            <a:spLocks noGrp="1"/>
          </p:cNvSpPr>
          <p:nvPr>
            <p:ph type="body" sz="quarter" idx="30" hasCustomPrompt="1"/>
          </p:nvPr>
        </p:nvSpPr>
        <p:spPr>
          <a:xfrm>
            <a:off x="27421280" y="26436776"/>
            <a:ext cx="8376708" cy="846363"/>
          </a:xfrm>
          <a:prstGeom prst="rect">
            <a:avLst/>
          </a:prstGeom>
        </p:spPr>
        <p:txBody>
          <a:bodyPr wrap="square" lIns="228589" tIns="228589" rIns="228589" bIns="228589">
            <a:spAutoFit/>
          </a:bodyPr>
          <a:lstStyle>
            <a:lvl1pPr marL="0" indent="0">
              <a:buNone/>
              <a:defRPr sz="250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Enter your text here</a:t>
            </a:r>
            <a:endParaRPr lang="en-US" dirty="0"/>
          </a:p>
        </p:txBody>
      </p:sp>
      <p:sp>
        <p:nvSpPr>
          <p:cNvPr id="64" name="Text Placeholder 76"/>
          <p:cNvSpPr>
            <a:spLocks noGrp="1"/>
          </p:cNvSpPr>
          <p:nvPr>
            <p:ph type="body" sz="quarter" idx="150" hasCustomPrompt="1"/>
          </p:nvPr>
        </p:nvSpPr>
        <p:spPr>
          <a:xfrm>
            <a:off x="4943829" y="3383947"/>
            <a:ext cx="26665807" cy="1280160"/>
          </a:xfrm>
          <a:prstGeom prst="rect">
            <a:avLst/>
          </a:prstGeom>
        </p:spPr>
        <p:txBody>
          <a:bodyPr>
            <a:normAutofit/>
          </a:bodyPr>
          <a:lstStyle>
            <a:lvl1pPr marL="0" indent="0" algn="ctr">
              <a:buFontTx/>
              <a:buNone/>
              <a:defRPr sz="6000">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smtClean="0"/>
              <a:t>Click here to add affiliations</a:t>
            </a:r>
            <a:endParaRPr lang="en-US" dirty="0"/>
          </a:p>
        </p:txBody>
      </p:sp>
      <p:sp>
        <p:nvSpPr>
          <p:cNvPr id="65" name="Text Placeholder 76"/>
          <p:cNvSpPr>
            <a:spLocks noGrp="1"/>
          </p:cNvSpPr>
          <p:nvPr>
            <p:ph type="body" sz="quarter" idx="151" hasCustomPrompt="1"/>
          </p:nvPr>
        </p:nvSpPr>
        <p:spPr>
          <a:xfrm>
            <a:off x="4943829" y="2103787"/>
            <a:ext cx="26665807" cy="1280160"/>
          </a:xfrm>
          <a:prstGeom prst="rect">
            <a:avLst/>
          </a:prstGeom>
        </p:spPr>
        <p:txBody>
          <a:bodyPr anchor="t" anchorCtr="1">
            <a:normAutofit/>
          </a:bodyPr>
          <a:lstStyle>
            <a:lvl1pPr marL="0" indent="0" algn="ctr">
              <a:buFontTx/>
              <a:buNone/>
              <a:defRPr sz="8800">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smtClean="0"/>
              <a:t>Click here to add authors</a:t>
            </a:r>
            <a:endParaRPr lang="en-US" dirty="0"/>
          </a:p>
        </p:txBody>
      </p:sp>
      <p:sp>
        <p:nvSpPr>
          <p:cNvPr id="66" name="Text Placeholder 76"/>
          <p:cNvSpPr>
            <a:spLocks noGrp="1"/>
          </p:cNvSpPr>
          <p:nvPr>
            <p:ph type="body" sz="quarter" idx="153" hasCustomPrompt="1"/>
          </p:nvPr>
        </p:nvSpPr>
        <p:spPr>
          <a:xfrm>
            <a:off x="4943829" y="465814"/>
            <a:ext cx="26665807" cy="1637973"/>
          </a:xfrm>
          <a:prstGeom prst="rect">
            <a:avLst/>
          </a:prstGeom>
        </p:spPr>
        <p:txBody>
          <a:bodyPr anchor="t" anchorCtr="1">
            <a:normAutofit/>
          </a:bodyPr>
          <a:lstStyle>
            <a:lvl1pPr marL="0" indent="0" algn="ctr">
              <a:buFontTx/>
              <a:buNone/>
              <a:defRPr sz="11500">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smtClean="0"/>
              <a:t>Click here to add title</a:t>
            </a:r>
            <a:endParaRPr lang="en-US" dirty="0"/>
          </a:p>
        </p:txBody>
      </p:sp>
    </p:spTree>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3.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gradFill flip="none" rotWithShape="1">
          <a:gsLst>
            <a:gs pos="0">
              <a:schemeClr val="accent5">
                <a:lumMod val="50000"/>
              </a:schemeClr>
            </a:gs>
            <a:gs pos="34000">
              <a:schemeClr val="tx2">
                <a:lumMod val="40000"/>
                <a:lumOff val="60000"/>
              </a:schemeClr>
            </a:gs>
            <a:gs pos="100000">
              <a:schemeClr val="accent5">
                <a:lumMod val="20000"/>
                <a:lumOff val="80000"/>
              </a:schemeClr>
            </a:gs>
          </a:gsLst>
          <a:lin ang="16200000" scaled="1"/>
          <a:tileRect/>
        </a:gradFill>
        <a:effectLst/>
      </p:bgPr>
    </p:bg>
    <p:spTree>
      <p:nvGrpSpPr>
        <p:cNvPr id="1" name=""/>
        <p:cNvGrpSpPr/>
        <p:nvPr/>
      </p:nvGrpSpPr>
      <p:grpSpPr>
        <a:xfrm>
          <a:off x="0" y="0"/>
          <a:ext cx="0" cy="0"/>
          <a:chOff x="0" y="0"/>
          <a:chExt cx="0" cy="0"/>
        </a:xfrm>
      </p:grpSpPr>
      <p:sp>
        <p:nvSpPr>
          <p:cNvPr id="7" name="Rectangle 36"/>
          <p:cNvSpPr>
            <a:spLocks noChangeArrowheads="1"/>
          </p:cNvSpPr>
          <p:nvPr/>
        </p:nvSpPr>
        <p:spPr bwMode="auto">
          <a:xfrm>
            <a:off x="0" y="0"/>
            <a:ext cx="36576000" cy="4800600"/>
          </a:xfrm>
          <a:prstGeom prst="rect">
            <a:avLst/>
          </a:prstGeom>
          <a:solidFill>
            <a:schemeClr val="accent5">
              <a:lumMod val="75000"/>
            </a:schemeClr>
          </a:solidFill>
          <a:ln w="9525">
            <a:solidFill>
              <a:schemeClr val="tx1"/>
            </a:solidFill>
            <a:miter lim="800000"/>
            <a:headEnd/>
            <a:tailEnd/>
          </a:ln>
          <a:effectLst/>
        </p:spPr>
        <p:txBody>
          <a:bodyPr wrap="none" lIns="91436" tIns="45717" rIns="91436" bIns="45717" anchor="ctr"/>
          <a:lstStyle/>
          <a:p>
            <a:pPr>
              <a:defRPr/>
            </a:pPr>
            <a:endParaRPr lang="en-US" sz="8600" dirty="0"/>
          </a:p>
        </p:txBody>
      </p:sp>
      <p:sp>
        <p:nvSpPr>
          <p:cNvPr id="9" name="Rectangle 9"/>
          <p:cNvSpPr>
            <a:spLocks noChangeArrowheads="1"/>
          </p:cNvSpPr>
          <p:nvPr/>
        </p:nvSpPr>
        <p:spPr bwMode="auto">
          <a:xfrm>
            <a:off x="0" y="4800602"/>
            <a:ext cx="36576000" cy="45719"/>
          </a:xfrm>
          <a:prstGeom prst="rect">
            <a:avLst/>
          </a:prstGeom>
          <a:solidFill>
            <a:schemeClr val="accent5">
              <a:lumMod val="50000"/>
            </a:schemeClr>
          </a:solidFill>
          <a:ln w="152400">
            <a:solidFill>
              <a:schemeClr val="accent5">
                <a:lumMod val="50000"/>
              </a:schemeClr>
            </a:solidFill>
            <a:miter lim="800000"/>
            <a:headEnd/>
            <a:tailEnd/>
          </a:ln>
          <a:effectLst/>
        </p:spPr>
        <p:txBody>
          <a:bodyPr wrap="none" lIns="91436" tIns="45717" rIns="91436" bIns="45717" anchor="ctr"/>
          <a:lstStyle/>
          <a:p>
            <a:pPr>
              <a:defRPr/>
            </a:pPr>
            <a:endParaRPr lang="en-US" sz="8600" dirty="0"/>
          </a:p>
        </p:txBody>
      </p:sp>
    </p:spTree>
  </p:cSld>
  <p:clrMap bg1="lt1" tx1="dk1" bg2="lt2" tx2="dk2" accent1="accent1" accent2="accent2" accent3="accent3" accent4="accent4" accent5="accent5" accent6="accent6" hlink="hlink" folHlink="folHlink"/>
  <p:sldLayoutIdLst>
    <p:sldLayoutId id="2147483652" r:id="rId1"/>
  </p:sldLayoutIdLst>
  <p:timing>
    <p:tnLst>
      <p:par>
        <p:cTn id="1" dur="indefinite" restart="never" nodeType="tmRoot"/>
      </p:par>
    </p:tnLst>
  </p:timing>
  <p:txStyles>
    <p:titleStyle>
      <a:lvl1pPr algn="ctr" defTabSz="4388900" rtl="0" eaLnBrk="1" latinLnBrk="0" hangingPunct="1">
        <a:spcBef>
          <a:spcPct val="0"/>
        </a:spcBef>
        <a:buNone/>
        <a:defRPr sz="8800" kern="1200">
          <a:solidFill>
            <a:schemeClr val="bg1"/>
          </a:solidFill>
          <a:latin typeface="Trebuchet MS" pitchFamily="34" charset="0"/>
          <a:ea typeface="+mj-ea"/>
          <a:cs typeface="+mj-cs"/>
        </a:defRPr>
      </a:lvl1pPr>
    </p:titleStyle>
    <p:bodyStyle>
      <a:lvl1pPr marL="1645838" indent="-1645838" algn="l" defTabSz="4388900" rtl="0" eaLnBrk="1" latinLnBrk="0" hangingPunct="1">
        <a:spcBef>
          <a:spcPct val="20000"/>
        </a:spcBef>
        <a:buFont typeface="Arial" pitchFamily="34" charset="0"/>
        <a:buChar char="•"/>
        <a:defRPr sz="15400" kern="1200">
          <a:solidFill>
            <a:schemeClr val="tx1"/>
          </a:solidFill>
          <a:latin typeface="+mn-lt"/>
          <a:ea typeface="+mn-ea"/>
          <a:cs typeface="+mn-cs"/>
        </a:defRPr>
      </a:lvl1pPr>
      <a:lvl2pPr marL="3565982" indent="-1371531" algn="l" defTabSz="4388900" rtl="0" eaLnBrk="1" latinLnBrk="0" hangingPunct="1">
        <a:spcBef>
          <a:spcPct val="20000"/>
        </a:spcBef>
        <a:buFont typeface="Arial" pitchFamily="34" charset="0"/>
        <a:buChar char="–"/>
        <a:defRPr sz="13500" kern="1200">
          <a:solidFill>
            <a:schemeClr val="tx1"/>
          </a:solidFill>
          <a:latin typeface="+mn-lt"/>
          <a:ea typeface="+mn-ea"/>
          <a:cs typeface="+mn-cs"/>
        </a:defRPr>
      </a:lvl2pPr>
      <a:lvl3pPr marL="5486126" indent="-1097226" algn="l" defTabSz="4388900" rtl="0" eaLnBrk="1" latinLnBrk="0" hangingPunct="1">
        <a:spcBef>
          <a:spcPct val="20000"/>
        </a:spcBef>
        <a:buFont typeface="Arial" pitchFamily="34" charset="0"/>
        <a:buChar char="•"/>
        <a:defRPr sz="11600" kern="1200">
          <a:solidFill>
            <a:schemeClr val="tx1"/>
          </a:solidFill>
          <a:latin typeface="+mn-lt"/>
          <a:ea typeface="+mn-ea"/>
          <a:cs typeface="+mn-cs"/>
        </a:defRPr>
      </a:lvl3pPr>
      <a:lvl4pPr marL="76805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4pPr>
      <a:lvl5pPr marL="98750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p:bodyStyle>
    <p:otherStyle>
      <a:defPPr>
        <a:defRPr lang="en-US"/>
      </a:defPPr>
      <a:lvl1pPr marL="0" algn="l" defTabSz="4388900" rtl="0" eaLnBrk="1" latinLnBrk="0" hangingPunct="1">
        <a:defRPr sz="8600" kern="1200">
          <a:solidFill>
            <a:schemeClr val="tx1"/>
          </a:solidFill>
          <a:latin typeface="+mn-lt"/>
          <a:ea typeface="+mn-ea"/>
          <a:cs typeface="+mn-cs"/>
        </a:defRPr>
      </a:lvl1pPr>
      <a:lvl2pPr marL="2194451" algn="l" defTabSz="4388900" rtl="0" eaLnBrk="1" latinLnBrk="0" hangingPunct="1">
        <a:defRPr sz="8600" kern="1200">
          <a:solidFill>
            <a:schemeClr val="tx1"/>
          </a:solidFill>
          <a:latin typeface="+mn-lt"/>
          <a:ea typeface="+mn-ea"/>
          <a:cs typeface="+mn-cs"/>
        </a:defRPr>
      </a:lvl2pPr>
      <a:lvl3pPr marL="4388900" algn="l" defTabSz="4388900" rtl="0" eaLnBrk="1" latinLnBrk="0" hangingPunct="1">
        <a:defRPr sz="8600" kern="1200">
          <a:solidFill>
            <a:schemeClr val="tx1"/>
          </a:solidFill>
          <a:latin typeface="+mn-lt"/>
          <a:ea typeface="+mn-ea"/>
          <a:cs typeface="+mn-cs"/>
        </a:defRPr>
      </a:lvl3pPr>
      <a:lvl4pPr marL="6583351" algn="l" defTabSz="4388900" rtl="0" eaLnBrk="1" latinLnBrk="0" hangingPunct="1">
        <a:defRPr sz="8600" kern="1200">
          <a:solidFill>
            <a:schemeClr val="tx1"/>
          </a:solidFill>
          <a:latin typeface="+mn-lt"/>
          <a:ea typeface="+mn-ea"/>
          <a:cs typeface="+mn-cs"/>
        </a:defRPr>
      </a:lvl4pPr>
      <a:lvl5pPr marL="8777801" algn="l" defTabSz="4388900" rtl="0" eaLnBrk="1" latinLnBrk="0" hangingPunct="1">
        <a:defRPr sz="8600" kern="1200">
          <a:solidFill>
            <a:schemeClr val="tx1"/>
          </a:solidFill>
          <a:latin typeface="+mn-lt"/>
          <a:ea typeface="+mn-ea"/>
          <a:cs typeface="+mn-cs"/>
        </a:defRPr>
      </a:lvl5pPr>
      <a:lvl6pPr marL="10972252" algn="l" defTabSz="4388900" rtl="0" eaLnBrk="1" latinLnBrk="0" hangingPunct="1">
        <a:defRPr sz="8600" kern="1200">
          <a:solidFill>
            <a:schemeClr val="tx1"/>
          </a:solidFill>
          <a:latin typeface="+mn-lt"/>
          <a:ea typeface="+mn-ea"/>
          <a:cs typeface="+mn-cs"/>
        </a:defRPr>
      </a:lvl6pPr>
      <a:lvl7pPr marL="13166703" algn="l" defTabSz="4388900" rtl="0" eaLnBrk="1" latinLnBrk="0" hangingPunct="1">
        <a:defRPr sz="8600" kern="1200">
          <a:solidFill>
            <a:schemeClr val="tx1"/>
          </a:solidFill>
          <a:latin typeface="+mn-lt"/>
          <a:ea typeface="+mn-ea"/>
          <a:cs typeface="+mn-cs"/>
        </a:defRPr>
      </a:lvl7pPr>
      <a:lvl8pPr marL="15361152" algn="l" defTabSz="4388900" rtl="0" eaLnBrk="1" latinLnBrk="0" hangingPunct="1">
        <a:defRPr sz="8600" kern="1200">
          <a:solidFill>
            <a:schemeClr val="tx1"/>
          </a:solidFill>
          <a:latin typeface="+mn-lt"/>
          <a:ea typeface="+mn-ea"/>
          <a:cs typeface="+mn-cs"/>
        </a:defRPr>
      </a:lvl8pPr>
      <a:lvl9pPr marL="17555603" algn="l" defTabSz="4388900" rtl="0" eaLnBrk="1" latinLnBrk="0" hangingPunct="1">
        <a:defRPr sz="86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gradFill flip="none" rotWithShape="1">
          <a:gsLst>
            <a:gs pos="0">
              <a:schemeClr val="accent5">
                <a:lumMod val="50000"/>
              </a:schemeClr>
            </a:gs>
            <a:gs pos="34000">
              <a:schemeClr val="tx2">
                <a:lumMod val="40000"/>
                <a:lumOff val="60000"/>
              </a:schemeClr>
            </a:gs>
            <a:gs pos="100000">
              <a:schemeClr val="accent5">
                <a:lumMod val="20000"/>
                <a:lumOff val="80000"/>
              </a:schemeClr>
            </a:gs>
          </a:gsLst>
          <a:lin ang="16200000" scaled="1"/>
          <a:tileRect/>
        </a:gradFill>
        <a:effectLst/>
      </p:bgPr>
    </p:bg>
    <p:spTree>
      <p:nvGrpSpPr>
        <p:cNvPr id="1" name=""/>
        <p:cNvGrpSpPr/>
        <p:nvPr/>
      </p:nvGrpSpPr>
      <p:grpSpPr>
        <a:xfrm>
          <a:off x="0" y="0"/>
          <a:ext cx="0" cy="0"/>
          <a:chOff x="0" y="0"/>
          <a:chExt cx="0" cy="0"/>
        </a:xfrm>
      </p:grpSpPr>
      <p:sp>
        <p:nvSpPr>
          <p:cNvPr id="7" name="Rectangle 36"/>
          <p:cNvSpPr>
            <a:spLocks noChangeArrowheads="1"/>
          </p:cNvSpPr>
          <p:nvPr/>
        </p:nvSpPr>
        <p:spPr bwMode="auto">
          <a:xfrm>
            <a:off x="0" y="0"/>
            <a:ext cx="36576000" cy="4800600"/>
          </a:xfrm>
          <a:prstGeom prst="rect">
            <a:avLst/>
          </a:prstGeom>
          <a:solidFill>
            <a:schemeClr val="accent5">
              <a:lumMod val="75000"/>
            </a:schemeClr>
          </a:solidFill>
          <a:ln w="9525">
            <a:solidFill>
              <a:schemeClr val="tx1"/>
            </a:solidFill>
            <a:miter lim="800000"/>
            <a:headEnd/>
            <a:tailEnd/>
          </a:ln>
          <a:effectLst/>
        </p:spPr>
        <p:txBody>
          <a:bodyPr wrap="none" lIns="91436" tIns="45717" rIns="91436" bIns="45717" anchor="ctr"/>
          <a:lstStyle/>
          <a:p>
            <a:pPr>
              <a:defRPr/>
            </a:pPr>
            <a:endParaRPr lang="en-US" sz="8600" dirty="0"/>
          </a:p>
        </p:txBody>
      </p:sp>
      <p:sp>
        <p:nvSpPr>
          <p:cNvPr id="9" name="Rectangle 9"/>
          <p:cNvSpPr>
            <a:spLocks noChangeArrowheads="1"/>
          </p:cNvSpPr>
          <p:nvPr/>
        </p:nvSpPr>
        <p:spPr bwMode="auto">
          <a:xfrm>
            <a:off x="0" y="4805364"/>
            <a:ext cx="36576000" cy="152400"/>
          </a:xfrm>
          <a:prstGeom prst="rect">
            <a:avLst/>
          </a:prstGeom>
          <a:solidFill>
            <a:schemeClr val="accent5">
              <a:lumMod val="50000"/>
            </a:schemeClr>
          </a:solidFill>
          <a:ln w="152400">
            <a:noFill/>
            <a:miter lim="800000"/>
            <a:headEnd/>
            <a:tailEnd/>
          </a:ln>
          <a:effectLst/>
        </p:spPr>
        <p:txBody>
          <a:bodyPr wrap="none" lIns="91436" tIns="45717" rIns="91436" bIns="45717" anchor="ctr"/>
          <a:lstStyle/>
          <a:p>
            <a:pPr>
              <a:defRPr/>
            </a:pPr>
            <a:endParaRPr lang="en-US" sz="8600" dirty="0"/>
          </a:p>
        </p:txBody>
      </p:sp>
      <p:cxnSp>
        <p:nvCxnSpPr>
          <p:cNvPr id="38" name="Straight Connector 37"/>
          <p:cNvCxnSpPr/>
          <p:nvPr/>
        </p:nvCxnSpPr>
        <p:spPr>
          <a:xfrm flipV="1">
            <a:off x="-11622168" y="11526118"/>
            <a:ext cx="11314530" cy="818"/>
          </a:xfrm>
          <a:prstGeom prst="line">
            <a:avLst/>
          </a:prstGeom>
          <a:ln>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sp>
        <p:nvSpPr>
          <p:cNvPr id="21" name="Rounded Rectangle 20"/>
          <p:cNvSpPr/>
          <p:nvPr userDrawn="1"/>
        </p:nvSpPr>
        <p:spPr>
          <a:xfrm>
            <a:off x="768615" y="5392020"/>
            <a:ext cx="11314530" cy="26736675"/>
          </a:xfrm>
          <a:prstGeom prst="roundRect">
            <a:avLst>
              <a:gd name="adj" fmla="val 5862"/>
            </a:avLst>
          </a:prstGeom>
          <a:gradFill>
            <a:gsLst>
              <a:gs pos="0">
                <a:srgbClr val="CDD2DE"/>
              </a:gs>
              <a:gs pos="0">
                <a:schemeClr val="tx2">
                  <a:lumMod val="40000"/>
                  <a:lumOff val="60000"/>
                </a:schemeClr>
              </a:gs>
              <a:gs pos="100000">
                <a:srgbClr val="F3F5FA"/>
              </a:gs>
            </a:gsLst>
            <a:lin ang="16200000" scaled="1"/>
          </a:gradFill>
          <a:ln>
            <a:solidFill>
              <a:schemeClr val="accent5">
                <a:lumMod val="50000"/>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600"/>
          </a:p>
        </p:txBody>
      </p:sp>
      <p:sp>
        <p:nvSpPr>
          <p:cNvPr id="22" name="Rounded Rectangle 21"/>
          <p:cNvSpPr/>
          <p:nvPr userDrawn="1"/>
        </p:nvSpPr>
        <p:spPr>
          <a:xfrm>
            <a:off x="12628753" y="5392020"/>
            <a:ext cx="11314530" cy="26736675"/>
          </a:xfrm>
          <a:prstGeom prst="roundRect">
            <a:avLst>
              <a:gd name="adj" fmla="val 5862"/>
            </a:avLst>
          </a:prstGeom>
          <a:gradFill>
            <a:gsLst>
              <a:gs pos="0">
                <a:srgbClr val="CDD2DE"/>
              </a:gs>
              <a:gs pos="0">
                <a:schemeClr val="tx2">
                  <a:lumMod val="40000"/>
                  <a:lumOff val="60000"/>
                </a:schemeClr>
              </a:gs>
              <a:gs pos="100000">
                <a:srgbClr val="F3F5FA"/>
              </a:gs>
            </a:gsLst>
            <a:lin ang="16200000" scaled="1"/>
          </a:gradFill>
          <a:ln>
            <a:solidFill>
              <a:schemeClr val="accent5">
                <a:lumMod val="50000"/>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600"/>
          </a:p>
        </p:txBody>
      </p:sp>
      <p:sp>
        <p:nvSpPr>
          <p:cNvPr id="23" name="Rounded Rectangle 22"/>
          <p:cNvSpPr/>
          <p:nvPr userDrawn="1"/>
        </p:nvSpPr>
        <p:spPr>
          <a:xfrm>
            <a:off x="24488892" y="5392020"/>
            <a:ext cx="11314530" cy="26736675"/>
          </a:xfrm>
          <a:prstGeom prst="roundRect">
            <a:avLst>
              <a:gd name="adj" fmla="val 5862"/>
            </a:avLst>
          </a:prstGeom>
          <a:gradFill>
            <a:gsLst>
              <a:gs pos="0">
                <a:srgbClr val="CDD2DE"/>
              </a:gs>
              <a:gs pos="0">
                <a:schemeClr val="tx2">
                  <a:lumMod val="40000"/>
                  <a:lumOff val="60000"/>
                </a:schemeClr>
              </a:gs>
              <a:gs pos="100000">
                <a:srgbClr val="F3F5FA"/>
              </a:gs>
            </a:gsLst>
            <a:lin ang="16200000" scaled="1"/>
          </a:gradFill>
          <a:ln>
            <a:solidFill>
              <a:schemeClr val="accent5">
                <a:lumMod val="50000"/>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600"/>
          </a:p>
        </p:txBody>
      </p:sp>
    </p:spTree>
  </p:cSld>
  <p:clrMap bg1="lt1" tx1="dk1" bg2="lt2" tx2="dk2" accent1="accent1" accent2="accent2" accent3="accent3" accent4="accent4" accent5="accent5" accent6="accent6" hlink="hlink" folHlink="folHlink"/>
  <p:sldLayoutIdLst>
    <p:sldLayoutId id="2147483658" r:id="rId1"/>
  </p:sldLayoutIdLst>
  <p:timing>
    <p:tnLst>
      <p:par>
        <p:cTn id="1" dur="indefinite" restart="never" nodeType="tmRoot"/>
      </p:par>
    </p:tnLst>
  </p:timing>
  <p:txStyles>
    <p:titleStyle>
      <a:lvl1pPr algn="ctr" defTabSz="4388900" rtl="0" eaLnBrk="1" latinLnBrk="0" hangingPunct="1">
        <a:spcBef>
          <a:spcPct val="0"/>
        </a:spcBef>
        <a:buNone/>
        <a:defRPr sz="8800" kern="1200">
          <a:solidFill>
            <a:schemeClr val="bg1"/>
          </a:solidFill>
          <a:latin typeface="Trebuchet MS" pitchFamily="34" charset="0"/>
          <a:ea typeface="+mj-ea"/>
          <a:cs typeface="+mj-cs"/>
        </a:defRPr>
      </a:lvl1pPr>
    </p:titleStyle>
    <p:bodyStyle>
      <a:lvl1pPr marL="1645838" indent="-1645838" algn="l" defTabSz="4388900" rtl="0" eaLnBrk="1" latinLnBrk="0" hangingPunct="1">
        <a:spcBef>
          <a:spcPct val="20000"/>
        </a:spcBef>
        <a:buFont typeface="Arial" pitchFamily="34" charset="0"/>
        <a:buChar char="•"/>
        <a:defRPr sz="15400" kern="1200">
          <a:solidFill>
            <a:schemeClr val="tx1"/>
          </a:solidFill>
          <a:latin typeface="+mn-lt"/>
          <a:ea typeface="+mn-ea"/>
          <a:cs typeface="+mn-cs"/>
        </a:defRPr>
      </a:lvl1pPr>
      <a:lvl2pPr marL="3565982" indent="-1371531" algn="l" defTabSz="4388900" rtl="0" eaLnBrk="1" latinLnBrk="0" hangingPunct="1">
        <a:spcBef>
          <a:spcPct val="20000"/>
        </a:spcBef>
        <a:buFont typeface="Arial" pitchFamily="34" charset="0"/>
        <a:buChar char="–"/>
        <a:defRPr sz="13500" kern="1200">
          <a:solidFill>
            <a:schemeClr val="tx1"/>
          </a:solidFill>
          <a:latin typeface="+mn-lt"/>
          <a:ea typeface="+mn-ea"/>
          <a:cs typeface="+mn-cs"/>
        </a:defRPr>
      </a:lvl2pPr>
      <a:lvl3pPr marL="5486126" indent="-1097226" algn="l" defTabSz="4388900" rtl="0" eaLnBrk="1" latinLnBrk="0" hangingPunct="1">
        <a:spcBef>
          <a:spcPct val="20000"/>
        </a:spcBef>
        <a:buFont typeface="Arial" pitchFamily="34" charset="0"/>
        <a:buChar char="•"/>
        <a:defRPr sz="11600" kern="1200">
          <a:solidFill>
            <a:schemeClr val="tx1"/>
          </a:solidFill>
          <a:latin typeface="+mn-lt"/>
          <a:ea typeface="+mn-ea"/>
          <a:cs typeface="+mn-cs"/>
        </a:defRPr>
      </a:lvl3pPr>
      <a:lvl4pPr marL="76805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4pPr>
      <a:lvl5pPr marL="98750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p:bodyStyle>
    <p:otherStyle>
      <a:defPPr>
        <a:defRPr lang="en-US"/>
      </a:defPPr>
      <a:lvl1pPr marL="0" algn="l" defTabSz="4388900" rtl="0" eaLnBrk="1" latinLnBrk="0" hangingPunct="1">
        <a:defRPr sz="8600" kern="1200">
          <a:solidFill>
            <a:schemeClr val="tx1"/>
          </a:solidFill>
          <a:latin typeface="+mn-lt"/>
          <a:ea typeface="+mn-ea"/>
          <a:cs typeface="+mn-cs"/>
        </a:defRPr>
      </a:lvl1pPr>
      <a:lvl2pPr marL="2194451" algn="l" defTabSz="4388900" rtl="0" eaLnBrk="1" latinLnBrk="0" hangingPunct="1">
        <a:defRPr sz="8600" kern="1200">
          <a:solidFill>
            <a:schemeClr val="tx1"/>
          </a:solidFill>
          <a:latin typeface="+mn-lt"/>
          <a:ea typeface="+mn-ea"/>
          <a:cs typeface="+mn-cs"/>
        </a:defRPr>
      </a:lvl2pPr>
      <a:lvl3pPr marL="4388900" algn="l" defTabSz="4388900" rtl="0" eaLnBrk="1" latinLnBrk="0" hangingPunct="1">
        <a:defRPr sz="8600" kern="1200">
          <a:solidFill>
            <a:schemeClr val="tx1"/>
          </a:solidFill>
          <a:latin typeface="+mn-lt"/>
          <a:ea typeface="+mn-ea"/>
          <a:cs typeface="+mn-cs"/>
        </a:defRPr>
      </a:lvl3pPr>
      <a:lvl4pPr marL="6583351" algn="l" defTabSz="4388900" rtl="0" eaLnBrk="1" latinLnBrk="0" hangingPunct="1">
        <a:defRPr sz="8600" kern="1200">
          <a:solidFill>
            <a:schemeClr val="tx1"/>
          </a:solidFill>
          <a:latin typeface="+mn-lt"/>
          <a:ea typeface="+mn-ea"/>
          <a:cs typeface="+mn-cs"/>
        </a:defRPr>
      </a:lvl4pPr>
      <a:lvl5pPr marL="8777801" algn="l" defTabSz="4388900" rtl="0" eaLnBrk="1" latinLnBrk="0" hangingPunct="1">
        <a:defRPr sz="8600" kern="1200">
          <a:solidFill>
            <a:schemeClr val="tx1"/>
          </a:solidFill>
          <a:latin typeface="+mn-lt"/>
          <a:ea typeface="+mn-ea"/>
          <a:cs typeface="+mn-cs"/>
        </a:defRPr>
      </a:lvl5pPr>
      <a:lvl6pPr marL="10972252" algn="l" defTabSz="4388900" rtl="0" eaLnBrk="1" latinLnBrk="0" hangingPunct="1">
        <a:defRPr sz="8600" kern="1200">
          <a:solidFill>
            <a:schemeClr val="tx1"/>
          </a:solidFill>
          <a:latin typeface="+mn-lt"/>
          <a:ea typeface="+mn-ea"/>
          <a:cs typeface="+mn-cs"/>
        </a:defRPr>
      </a:lvl6pPr>
      <a:lvl7pPr marL="13166703" algn="l" defTabSz="4388900" rtl="0" eaLnBrk="1" latinLnBrk="0" hangingPunct="1">
        <a:defRPr sz="8600" kern="1200">
          <a:solidFill>
            <a:schemeClr val="tx1"/>
          </a:solidFill>
          <a:latin typeface="+mn-lt"/>
          <a:ea typeface="+mn-ea"/>
          <a:cs typeface="+mn-cs"/>
        </a:defRPr>
      </a:lvl7pPr>
      <a:lvl8pPr marL="15361152" algn="l" defTabSz="4388900" rtl="0" eaLnBrk="1" latinLnBrk="0" hangingPunct="1">
        <a:defRPr sz="8600" kern="1200">
          <a:solidFill>
            <a:schemeClr val="tx1"/>
          </a:solidFill>
          <a:latin typeface="+mn-lt"/>
          <a:ea typeface="+mn-ea"/>
          <a:cs typeface="+mn-cs"/>
        </a:defRPr>
      </a:lvl8pPr>
      <a:lvl9pPr marL="17555603" algn="l" defTabSz="4388900" rtl="0" eaLnBrk="1" latinLnBrk="0" hangingPunct="1">
        <a:defRPr sz="86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gradFill flip="none" rotWithShape="1">
          <a:gsLst>
            <a:gs pos="0">
              <a:schemeClr val="accent5">
                <a:lumMod val="50000"/>
              </a:schemeClr>
            </a:gs>
            <a:gs pos="34000">
              <a:schemeClr val="tx2">
                <a:lumMod val="40000"/>
                <a:lumOff val="60000"/>
              </a:schemeClr>
            </a:gs>
            <a:gs pos="100000">
              <a:schemeClr val="accent5">
                <a:lumMod val="20000"/>
                <a:lumOff val="80000"/>
              </a:schemeClr>
            </a:gs>
          </a:gsLst>
          <a:lin ang="16200000" scaled="1"/>
          <a:tileRect/>
        </a:gradFill>
        <a:effectLst/>
      </p:bgPr>
    </p:bg>
    <p:spTree>
      <p:nvGrpSpPr>
        <p:cNvPr id="1" name=""/>
        <p:cNvGrpSpPr/>
        <p:nvPr/>
      </p:nvGrpSpPr>
      <p:grpSpPr>
        <a:xfrm>
          <a:off x="0" y="0"/>
          <a:ext cx="0" cy="0"/>
          <a:chOff x="0" y="0"/>
          <a:chExt cx="0" cy="0"/>
        </a:xfrm>
      </p:grpSpPr>
      <p:sp>
        <p:nvSpPr>
          <p:cNvPr id="7" name="Rectangle 36"/>
          <p:cNvSpPr>
            <a:spLocks noChangeArrowheads="1"/>
          </p:cNvSpPr>
          <p:nvPr/>
        </p:nvSpPr>
        <p:spPr bwMode="auto">
          <a:xfrm>
            <a:off x="0" y="0"/>
            <a:ext cx="36576000" cy="4800600"/>
          </a:xfrm>
          <a:prstGeom prst="rect">
            <a:avLst/>
          </a:prstGeom>
          <a:solidFill>
            <a:schemeClr val="accent5">
              <a:lumMod val="75000"/>
            </a:schemeClr>
          </a:solidFill>
          <a:ln w="9525">
            <a:solidFill>
              <a:schemeClr val="tx1"/>
            </a:solidFill>
            <a:miter lim="800000"/>
            <a:headEnd/>
            <a:tailEnd/>
          </a:ln>
          <a:effectLst/>
        </p:spPr>
        <p:txBody>
          <a:bodyPr wrap="none" lIns="91436" tIns="45717" rIns="91436" bIns="45717" anchor="ctr"/>
          <a:lstStyle/>
          <a:p>
            <a:pPr>
              <a:defRPr/>
            </a:pPr>
            <a:endParaRPr lang="en-US" sz="8600" dirty="0"/>
          </a:p>
        </p:txBody>
      </p:sp>
      <p:sp>
        <p:nvSpPr>
          <p:cNvPr id="9" name="Rectangle 9"/>
          <p:cNvSpPr>
            <a:spLocks noChangeArrowheads="1"/>
          </p:cNvSpPr>
          <p:nvPr/>
        </p:nvSpPr>
        <p:spPr bwMode="auto">
          <a:xfrm>
            <a:off x="0" y="4805364"/>
            <a:ext cx="36576000" cy="152400"/>
          </a:xfrm>
          <a:prstGeom prst="rect">
            <a:avLst/>
          </a:prstGeom>
          <a:solidFill>
            <a:schemeClr val="accent5">
              <a:lumMod val="50000"/>
            </a:schemeClr>
          </a:solidFill>
          <a:ln w="152400">
            <a:noFill/>
            <a:miter lim="800000"/>
            <a:headEnd/>
            <a:tailEnd/>
          </a:ln>
          <a:effectLst/>
        </p:spPr>
        <p:txBody>
          <a:bodyPr wrap="none" lIns="91436" tIns="45717" rIns="91436" bIns="45717" anchor="ctr"/>
          <a:lstStyle/>
          <a:p>
            <a:pPr>
              <a:defRPr/>
            </a:pPr>
            <a:endParaRPr lang="en-US" sz="8600" dirty="0"/>
          </a:p>
        </p:txBody>
      </p:sp>
      <p:sp>
        <p:nvSpPr>
          <p:cNvPr id="21" name="Rounded Rectangle 20"/>
          <p:cNvSpPr/>
          <p:nvPr userDrawn="1"/>
        </p:nvSpPr>
        <p:spPr>
          <a:xfrm>
            <a:off x="768615" y="5257803"/>
            <a:ext cx="8375385" cy="26736675"/>
          </a:xfrm>
          <a:prstGeom prst="roundRect">
            <a:avLst>
              <a:gd name="adj" fmla="val 5862"/>
            </a:avLst>
          </a:prstGeom>
          <a:gradFill>
            <a:gsLst>
              <a:gs pos="0">
                <a:srgbClr val="CDD2DE"/>
              </a:gs>
              <a:gs pos="0">
                <a:schemeClr val="tx2">
                  <a:lumMod val="40000"/>
                  <a:lumOff val="60000"/>
                </a:schemeClr>
              </a:gs>
              <a:gs pos="100000">
                <a:srgbClr val="F3F5FA"/>
              </a:gs>
            </a:gsLst>
            <a:lin ang="16200000" scaled="1"/>
          </a:gradFill>
          <a:ln>
            <a:solidFill>
              <a:schemeClr val="accent5">
                <a:lumMod val="50000"/>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600"/>
          </a:p>
        </p:txBody>
      </p:sp>
      <p:sp>
        <p:nvSpPr>
          <p:cNvPr id="22" name="Rounded Rectangle 21"/>
          <p:cNvSpPr/>
          <p:nvPr userDrawn="1"/>
        </p:nvSpPr>
        <p:spPr>
          <a:xfrm>
            <a:off x="27432002" y="5257803"/>
            <a:ext cx="8375385" cy="26736675"/>
          </a:xfrm>
          <a:prstGeom prst="roundRect">
            <a:avLst>
              <a:gd name="adj" fmla="val 5862"/>
            </a:avLst>
          </a:prstGeom>
          <a:gradFill>
            <a:gsLst>
              <a:gs pos="0">
                <a:srgbClr val="CDD2DE"/>
              </a:gs>
              <a:gs pos="0">
                <a:schemeClr val="tx2">
                  <a:lumMod val="40000"/>
                  <a:lumOff val="60000"/>
                </a:schemeClr>
              </a:gs>
              <a:gs pos="100000">
                <a:srgbClr val="F3F5FA"/>
              </a:gs>
            </a:gsLst>
            <a:lin ang="16200000" scaled="1"/>
          </a:gradFill>
          <a:ln>
            <a:solidFill>
              <a:schemeClr val="accent5">
                <a:lumMod val="50000"/>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600"/>
          </a:p>
        </p:txBody>
      </p:sp>
      <p:sp>
        <p:nvSpPr>
          <p:cNvPr id="23" name="Rounded Rectangle 22"/>
          <p:cNvSpPr/>
          <p:nvPr userDrawn="1"/>
        </p:nvSpPr>
        <p:spPr>
          <a:xfrm>
            <a:off x="9652662" y="5267327"/>
            <a:ext cx="17270678" cy="26736675"/>
          </a:xfrm>
          <a:prstGeom prst="roundRect">
            <a:avLst>
              <a:gd name="adj" fmla="val 2853"/>
            </a:avLst>
          </a:prstGeom>
          <a:gradFill>
            <a:gsLst>
              <a:gs pos="0">
                <a:srgbClr val="CDD2DE"/>
              </a:gs>
              <a:gs pos="0">
                <a:schemeClr val="tx2">
                  <a:lumMod val="40000"/>
                  <a:lumOff val="60000"/>
                </a:schemeClr>
              </a:gs>
              <a:gs pos="100000">
                <a:srgbClr val="F3F5FA"/>
              </a:gs>
            </a:gsLst>
            <a:lin ang="16200000" scaled="1"/>
          </a:gradFill>
          <a:ln>
            <a:solidFill>
              <a:schemeClr val="accent5">
                <a:lumMod val="50000"/>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600"/>
          </a:p>
        </p:txBody>
      </p:sp>
    </p:spTree>
  </p:cSld>
  <p:clrMap bg1="lt1" tx1="dk1" bg2="lt2" tx2="dk2" accent1="accent1" accent2="accent2" accent3="accent3" accent4="accent4" accent5="accent5" accent6="accent6" hlink="hlink" folHlink="folHlink"/>
  <p:sldLayoutIdLst>
    <p:sldLayoutId id="2147483654" r:id="rId1"/>
  </p:sldLayoutIdLst>
  <p:timing>
    <p:tnLst>
      <p:par>
        <p:cTn id="1" dur="indefinite" restart="never" nodeType="tmRoot"/>
      </p:par>
    </p:tnLst>
  </p:timing>
  <p:txStyles>
    <p:titleStyle>
      <a:lvl1pPr algn="ctr" defTabSz="4388900" rtl="0" eaLnBrk="1" latinLnBrk="0" hangingPunct="1">
        <a:spcBef>
          <a:spcPct val="0"/>
        </a:spcBef>
        <a:buNone/>
        <a:defRPr sz="8800" kern="1200">
          <a:solidFill>
            <a:schemeClr val="bg1"/>
          </a:solidFill>
          <a:latin typeface="Trebuchet MS" pitchFamily="34" charset="0"/>
          <a:ea typeface="+mj-ea"/>
          <a:cs typeface="+mj-cs"/>
        </a:defRPr>
      </a:lvl1pPr>
    </p:titleStyle>
    <p:bodyStyle>
      <a:lvl1pPr marL="1645838" indent="-1645838" algn="l" defTabSz="4388900" rtl="0" eaLnBrk="1" latinLnBrk="0" hangingPunct="1">
        <a:spcBef>
          <a:spcPct val="20000"/>
        </a:spcBef>
        <a:buFont typeface="Arial" pitchFamily="34" charset="0"/>
        <a:buChar char="•"/>
        <a:defRPr sz="15400" kern="1200">
          <a:solidFill>
            <a:schemeClr val="tx1"/>
          </a:solidFill>
          <a:latin typeface="+mn-lt"/>
          <a:ea typeface="+mn-ea"/>
          <a:cs typeface="+mn-cs"/>
        </a:defRPr>
      </a:lvl1pPr>
      <a:lvl2pPr marL="3565982" indent="-1371531" algn="l" defTabSz="4388900" rtl="0" eaLnBrk="1" latinLnBrk="0" hangingPunct="1">
        <a:spcBef>
          <a:spcPct val="20000"/>
        </a:spcBef>
        <a:buFont typeface="Arial" pitchFamily="34" charset="0"/>
        <a:buChar char="–"/>
        <a:defRPr sz="13500" kern="1200">
          <a:solidFill>
            <a:schemeClr val="tx1"/>
          </a:solidFill>
          <a:latin typeface="+mn-lt"/>
          <a:ea typeface="+mn-ea"/>
          <a:cs typeface="+mn-cs"/>
        </a:defRPr>
      </a:lvl2pPr>
      <a:lvl3pPr marL="5486126" indent="-1097226" algn="l" defTabSz="4388900" rtl="0" eaLnBrk="1" latinLnBrk="0" hangingPunct="1">
        <a:spcBef>
          <a:spcPct val="20000"/>
        </a:spcBef>
        <a:buFont typeface="Arial" pitchFamily="34" charset="0"/>
        <a:buChar char="•"/>
        <a:defRPr sz="11600" kern="1200">
          <a:solidFill>
            <a:schemeClr val="tx1"/>
          </a:solidFill>
          <a:latin typeface="+mn-lt"/>
          <a:ea typeface="+mn-ea"/>
          <a:cs typeface="+mn-cs"/>
        </a:defRPr>
      </a:lvl3pPr>
      <a:lvl4pPr marL="76805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4pPr>
      <a:lvl5pPr marL="98750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p:bodyStyle>
    <p:otherStyle>
      <a:defPPr>
        <a:defRPr lang="en-US"/>
      </a:defPPr>
      <a:lvl1pPr marL="0" algn="l" defTabSz="4388900" rtl="0" eaLnBrk="1" latinLnBrk="0" hangingPunct="1">
        <a:defRPr sz="8600" kern="1200">
          <a:solidFill>
            <a:schemeClr val="tx1"/>
          </a:solidFill>
          <a:latin typeface="+mn-lt"/>
          <a:ea typeface="+mn-ea"/>
          <a:cs typeface="+mn-cs"/>
        </a:defRPr>
      </a:lvl1pPr>
      <a:lvl2pPr marL="2194451" algn="l" defTabSz="4388900" rtl="0" eaLnBrk="1" latinLnBrk="0" hangingPunct="1">
        <a:defRPr sz="8600" kern="1200">
          <a:solidFill>
            <a:schemeClr val="tx1"/>
          </a:solidFill>
          <a:latin typeface="+mn-lt"/>
          <a:ea typeface="+mn-ea"/>
          <a:cs typeface="+mn-cs"/>
        </a:defRPr>
      </a:lvl2pPr>
      <a:lvl3pPr marL="4388900" algn="l" defTabSz="4388900" rtl="0" eaLnBrk="1" latinLnBrk="0" hangingPunct="1">
        <a:defRPr sz="8600" kern="1200">
          <a:solidFill>
            <a:schemeClr val="tx1"/>
          </a:solidFill>
          <a:latin typeface="+mn-lt"/>
          <a:ea typeface="+mn-ea"/>
          <a:cs typeface="+mn-cs"/>
        </a:defRPr>
      </a:lvl3pPr>
      <a:lvl4pPr marL="6583351" algn="l" defTabSz="4388900" rtl="0" eaLnBrk="1" latinLnBrk="0" hangingPunct="1">
        <a:defRPr sz="8600" kern="1200">
          <a:solidFill>
            <a:schemeClr val="tx1"/>
          </a:solidFill>
          <a:latin typeface="+mn-lt"/>
          <a:ea typeface="+mn-ea"/>
          <a:cs typeface="+mn-cs"/>
        </a:defRPr>
      </a:lvl4pPr>
      <a:lvl5pPr marL="8777801" algn="l" defTabSz="4388900" rtl="0" eaLnBrk="1" latinLnBrk="0" hangingPunct="1">
        <a:defRPr sz="8600" kern="1200">
          <a:solidFill>
            <a:schemeClr val="tx1"/>
          </a:solidFill>
          <a:latin typeface="+mn-lt"/>
          <a:ea typeface="+mn-ea"/>
          <a:cs typeface="+mn-cs"/>
        </a:defRPr>
      </a:lvl5pPr>
      <a:lvl6pPr marL="10972252" algn="l" defTabSz="4388900" rtl="0" eaLnBrk="1" latinLnBrk="0" hangingPunct="1">
        <a:defRPr sz="8600" kern="1200">
          <a:solidFill>
            <a:schemeClr val="tx1"/>
          </a:solidFill>
          <a:latin typeface="+mn-lt"/>
          <a:ea typeface="+mn-ea"/>
          <a:cs typeface="+mn-cs"/>
        </a:defRPr>
      </a:lvl6pPr>
      <a:lvl7pPr marL="13166703" algn="l" defTabSz="4388900" rtl="0" eaLnBrk="1" latinLnBrk="0" hangingPunct="1">
        <a:defRPr sz="8600" kern="1200">
          <a:solidFill>
            <a:schemeClr val="tx1"/>
          </a:solidFill>
          <a:latin typeface="+mn-lt"/>
          <a:ea typeface="+mn-ea"/>
          <a:cs typeface="+mn-cs"/>
        </a:defRPr>
      </a:lvl7pPr>
      <a:lvl8pPr marL="15361152" algn="l" defTabSz="4388900" rtl="0" eaLnBrk="1" latinLnBrk="0" hangingPunct="1">
        <a:defRPr sz="8600" kern="1200">
          <a:solidFill>
            <a:schemeClr val="tx1"/>
          </a:solidFill>
          <a:latin typeface="+mn-lt"/>
          <a:ea typeface="+mn-ea"/>
          <a:cs typeface="+mn-cs"/>
        </a:defRPr>
      </a:lvl8pPr>
      <a:lvl9pPr marL="17555603" algn="l" defTabSz="4388900" rtl="0" eaLnBrk="1" latinLnBrk="0" hangingPunct="1">
        <a:defRPr sz="86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df"/><Relationship Id="rId13" Type="http://schemas.openxmlformats.org/officeDocument/2006/relationships/image" Target="../media/image7.png"/><Relationship Id="rId18" Type="http://schemas.openxmlformats.org/officeDocument/2006/relationships/image" Target="../media/image11.png"/><Relationship Id="rId26" Type="http://schemas.openxmlformats.org/officeDocument/2006/relationships/chart" Target="../charts/chart3.xml"/><Relationship Id="rId3" Type="http://schemas.openxmlformats.org/officeDocument/2006/relationships/image" Target="../media/image1.jpeg"/><Relationship Id="rId21" Type="http://schemas.openxmlformats.org/officeDocument/2006/relationships/image" Target="../media/image13.jpeg"/><Relationship Id="rId34" Type="http://schemas.openxmlformats.org/officeDocument/2006/relationships/image" Target="../media/image21.png"/><Relationship Id="rId7" Type="http://schemas.openxmlformats.org/officeDocument/2006/relationships/image" Target="../media/image2.png"/><Relationship Id="rId12" Type="http://schemas.openxmlformats.org/officeDocument/2006/relationships/image" Target="../media/image6.png"/><Relationship Id="rId17" Type="http://schemas.openxmlformats.org/officeDocument/2006/relationships/image" Target="../media/image15.pdf"/><Relationship Id="rId25" Type="http://schemas.openxmlformats.org/officeDocument/2006/relationships/chart" Target="../charts/chart2.xml"/><Relationship Id="rId33" Type="http://schemas.openxmlformats.org/officeDocument/2006/relationships/image" Target="../media/image20.png"/><Relationship Id="rId2" Type="http://schemas.openxmlformats.org/officeDocument/2006/relationships/notesSlide" Target="../notesSlides/notesSlide1.xml"/><Relationship Id="rId16" Type="http://schemas.openxmlformats.org/officeDocument/2006/relationships/image" Target="../media/image10.jpeg"/><Relationship Id="rId20" Type="http://schemas.openxmlformats.org/officeDocument/2006/relationships/image" Target="../media/image12.png"/><Relationship Id="rId29" Type="http://schemas.openxmlformats.org/officeDocument/2006/relationships/image" Target="../media/image24.pdf"/><Relationship Id="rId1" Type="http://schemas.openxmlformats.org/officeDocument/2006/relationships/slideLayout" Target="../slideLayouts/slideLayout1.xml"/><Relationship Id="rId6" Type="http://schemas.openxmlformats.org/officeDocument/2006/relationships/image" Target="../media/image4.pdf"/><Relationship Id="rId11" Type="http://schemas.openxmlformats.org/officeDocument/2006/relationships/image" Target="../media/image5.png"/><Relationship Id="rId24" Type="http://schemas.openxmlformats.org/officeDocument/2006/relationships/chart" Target="../charts/chart1.xml"/><Relationship Id="rId32" Type="http://schemas.openxmlformats.org/officeDocument/2006/relationships/image" Target="../media/image27.pdf"/><Relationship Id="rId15" Type="http://schemas.openxmlformats.org/officeDocument/2006/relationships/image" Target="../media/image9.jpeg"/><Relationship Id="rId23" Type="http://schemas.openxmlformats.org/officeDocument/2006/relationships/image" Target="../media/image15.png"/><Relationship Id="rId28" Type="http://schemas.openxmlformats.org/officeDocument/2006/relationships/image" Target="../media/image17.png"/><Relationship Id="rId10" Type="http://schemas.openxmlformats.org/officeDocument/2006/relationships/image" Target="../media/image4.jpeg"/><Relationship Id="rId19" Type="http://schemas.openxmlformats.org/officeDocument/2006/relationships/image" Target="../media/image17.pdf"/><Relationship Id="rId31" Type="http://schemas.openxmlformats.org/officeDocument/2006/relationships/image" Target="../media/image19.jpeg"/><Relationship Id="rId9" Type="http://schemas.openxmlformats.org/officeDocument/2006/relationships/image" Target="../media/image3.png"/><Relationship Id="rId14" Type="http://schemas.openxmlformats.org/officeDocument/2006/relationships/image" Target="../media/image8.png"/><Relationship Id="rId22" Type="http://schemas.openxmlformats.org/officeDocument/2006/relationships/image" Target="../media/image14.jpeg"/><Relationship Id="rId27" Type="http://schemas.openxmlformats.org/officeDocument/2006/relationships/image" Target="../media/image16.png"/><Relationship Id="rId30" Type="http://schemas.openxmlformats.org/officeDocument/2006/relationships/image" Target="../media/image18.png"/><Relationship Id="rId4" Type="http://schemas.openxmlformats.org/officeDocument/2006/relationships/image" Target="../media/image2.pd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Rounded Rectangle 39"/>
          <p:cNvSpPr/>
          <p:nvPr/>
        </p:nvSpPr>
        <p:spPr>
          <a:xfrm>
            <a:off x="453537" y="21016912"/>
            <a:ext cx="11576304" cy="11444288"/>
          </a:xfrm>
          <a:prstGeom prst="roundRect">
            <a:avLst>
              <a:gd name="adj" fmla="val 4401"/>
            </a:avLst>
          </a:prstGeom>
          <a:solidFill>
            <a:schemeClr val="bg1"/>
          </a:solidFill>
          <a:ln>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400" i="1" dirty="0">
              <a:solidFill>
                <a:srgbClr val="008000"/>
              </a:solidFill>
            </a:endParaRPr>
          </a:p>
        </p:txBody>
      </p:sp>
      <p:sp>
        <p:nvSpPr>
          <p:cNvPr id="41" name="Rounded Rectangle 40"/>
          <p:cNvSpPr/>
          <p:nvPr/>
        </p:nvSpPr>
        <p:spPr>
          <a:xfrm>
            <a:off x="453537" y="5272088"/>
            <a:ext cx="11576304" cy="15403512"/>
          </a:xfrm>
          <a:prstGeom prst="roundRect">
            <a:avLst>
              <a:gd name="adj" fmla="val 4929"/>
            </a:avLst>
          </a:prstGeom>
          <a:solidFill>
            <a:schemeClr val="bg1"/>
          </a:solidFill>
          <a:ln>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dirty="0" smtClean="0"/>
              <a:t>\</a:t>
            </a:r>
            <a:endParaRPr lang="en-US" dirty="0"/>
          </a:p>
        </p:txBody>
      </p:sp>
      <p:sp>
        <p:nvSpPr>
          <p:cNvPr id="42" name="Rounded Rectangle 41"/>
          <p:cNvSpPr/>
          <p:nvPr/>
        </p:nvSpPr>
        <p:spPr>
          <a:xfrm>
            <a:off x="12410874" y="5272088"/>
            <a:ext cx="11920211" cy="27189111"/>
          </a:xfrm>
          <a:prstGeom prst="roundRect">
            <a:avLst>
              <a:gd name="adj" fmla="val 4270"/>
            </a:avLst>
          </a:prstGeom>
          <a:solidFill>
            <a:schemeClr val="bg1"/>
          </a:solidFill>
          <a:ln>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43" name="Rounded Rectangle 42"/>
          <p:cNvSpPr/>
          <p:nvPr/>
        </p:nvSpPr>
        <p:spPr>
          <a:xfrm>
            <a:off x="24628241" y="5272087"/>
            <a:ext cx="11576304" cy="17923669"/>
          </a:xfrm>
          <a:prstGeom prst="roundRect">
            <a:avLst>
              <a:gd name="adj" fmla="val 4709"/>
            </a:avLst>
          </a:prstGeom>
          <a:solidFill>
            <a:schemeClr val="bg1"/>
          </a:solidFill>
          <a:ln>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smtClean="0"/>
              <a:t>\</a:t>
            </a:r>
            <a:endParaRPr lang="en-US" dirty="0"/>
          </a:p>
        </p:txBody>
      </p:sp>
      <p:sp>
        <p:nvSpPr>
          <p:cNvPr id="44" name="TextBox 43"/>
          <p:cNvSpPr txBox="1"/>
          <p:nvPr/>
        </p:nvSpPr>
        <p:spPr>
          <a:xfrm>
            <a:off x="5791201" y="-101600"/>
            <a:ext cx="24619641" cy="1446550"/>
          </a:xfrm>
          <a:prstGeom prst="rect">
            <a:avLst/>
          </a:prstGeom>
          <a:noFill/>
        </p:spPr>
        <p:txBody>
          <a:bodyPr wrap="none" rtlCol="0">
            <a:spAutoFit/>
          </a:bodyPr>
          <a:lstStyle/>
          <a:p>
            <a:r>
              <a:rPr lang="en-US" sz="8800" dirty="0" smtClean="0">
                <a:solidFill>
                  <a:schemeClr val="bg1"/>
                </a:solidFill>
              </a:rPr>
              <a:t>What we’re learning about single-chain nanoparticles</a:t>
            </a:r>
            <a:endParaRPr lang="en-US" sz="8800" dirty="0">
              <a:solidFill>
                <a:schemeClr val="bg1"/>
              </a:solidFill>
            </a:endParaRPr>
          </a:p>
        </p:txBody>
      </p:sp>
      <p:sp>
        <p:nvSpPr>
          <p:cNvPr id="46" name="TextBox 45"/>
          <p:cNvSpPr txBox="1"/>
          <p:nvPr/>
        </p:nvSpPr>
        <p:spPr>
          <a:xfrm>
            <a:off x="6400800" y="1460402"/>
            <a:ext cx="23959240" cy="1569660"/>
          </a:xfrm>
          <a:prstGeom prst="rect">
            <a:avLst/>
          </a:prstGeom>
          <a:noFill/>
        </p:spPr>
        <p:txBody>
          <a:bodyPr wrap="square" rtlCol="0">
            <a:spAutoFit/>
          </a:bodyPr>
          <a:lstStyle/>
          <a:p>
            <a:pPr algn="ctr"/>
            <a:r>
              <a:rPr lang="en-US" sz="4800" dirty="0" err="1" smtClean="0">
                <a:solidFill>
                  <a:srgbClr val="FFFFFF"/>
                </a:solidFill>
              </a:rPr>
              <a:t>Alka</a:t>
            </a:r>
            <a:r>
              <a:rPr lang="en-US" sz="4800" dirty="0" smtClean="0">
                <a:solidFill>
                  <a:srgbClr val="FFFFFF"/>
                </a:solidFill>
              </a:rPr>
              <a:t> </a:t>
            </a:r>
            <a:r>
              <a:rPr lang="en-US" sz="4800" dirty="0" err="1" smtClean="0">
                <a:solidFill>
                  <a:srgbClr val="FFFFFF"/>
                </a:solidFill>
              </a:rPr>
              <a:t>Prasher</a:t>
            </a:r>
            <a:r>
              <a:rPr lang="en-US" sz="4800" dirty="0" smtClean="0">
                <a:solidFill>
                  <a:srgbClr val="FFFFFF"/>
                </a:solidFill>
              </a:rPr>
              <a:t>, Bryan </a:t>
            </a:r>
            <a:r>
              <a:rPr lang="en-US" sz="4800" dirty="0" err="1" smtClean="0">
                <a:solidFill>
                  <a:srgbClr val="FFFFFF"/>
                </a:solidFill>
              </a:rPr>
              <a:t>Tuten</a:t>
            </a:r>
            <a:r>
              <a:rPr lang="en-US" sz="4800" dirty="0" smtClean="0">
                <a:solidFill>
                  <a:srgbClr val="FFFFFF"/>
                </a:solidFill>
              </a:rPr>
              <a:t>, Peter Frank, Chris Lyon, Ashley Hanlon, Christian </a:t>
            </a:r>
            <a:r>
              <a:rPr lang="en-US" sz="4800" dirty="0" err="1" smtClean="0">
                <a:solidFill>
                  <a:srgbClr val="FFFFFF"/>
                </a:solidFill>
              </a:rPr>
              <a:t>Tooley</a:t>
            </a:r>
            <a:r>
              <a:rPr lang="en-US" sz="4800" dirty="0" smtClean="0">
                <a:solidFill>
                  <a:srgbClr val="FFFFFF"/>
                </a:solidFill>
              </a:rPr>
              <a:t>, Justin Cole, and </a:t>
            </a:r>
            <a:r>
              <a:rPr lang="en-US" sz="4800" u="sng" dirty="0" smtClean="0">
                <a:solidFill>
                  <a:srgbClr val="FFFFFF"/>
                </a:solidFill>
              </a:rPr>
              <a:t>Erik Berda</a:t>
            </a:r>
            <a:r>
              <a:rPr lang="en-US" sz="4800" dirty="0" smtClean="0">
                <a:solidFill>
                  <a:srgbClr val="FFFFFF"/>
                </a:solidFill>
              </a:rPr>
              <a:t>*</a:t>
            </a:r>
            <a:endParaRPr lang="en-US" sz="4800" dirty="0">
              <a:solidFill>
                <a:srgbClr val="FFFFFF"/>
              </a:solidFill>
            </a:endParaRPr>
          </a:p>
        </p:txBody>
      </p:sp>
      <p:sp>
        <p:nvSpPr>
          <p:cNvPr id="47" name="TextBox 46"/>
          <p:cNvSpPr txBox="1"/>
          <p:nvPr/>
        </p:nvSpPr>
        <p:spPr>
          <a:xfrm>
            <a:off x="6553203" y="3091149"/>
            <a:ext cx="22961599" cy="1446550"/>
          </a:xfrm>
          <a:prstGeom prst="rect">
            <a:avLst/>
          </a:prstGeom>
          <a:noFill/>
        </p:spPr>
        <p:txBody>
          <a:bodyPr wrap="square" rtlCol="0">
            <a:spAutoFit/>
          </a:bodyPr>
          <a:lstStyle/>
          <a:p>
            <a:pPr algn="ctr"/>
            <a:r>
              <a:rPr lang="en-US" sz="4400" dirty="0" smtClean="0">
                <a:solidFill>
                  <a:srgbClr val="FFFFFF"/>
                </a:solidFill>
              </a:rPr>
              <a:t>Department of Chemistry and Materials Science Program, University of New Hampshire </a:t>
            </a:r>
          </a:p>
          <a:p>
            <a:pPr algn="ctr"/>
            <a:r>
              <a:rPr lang="en-US" sz="4400" dirty="0" smtClean="0">
                <a:solidFill>
                  <a:srgbClr val="FFFFFF"/>
                </a:solidFill>
              </a:rPr>
              <a:t>23 Academic Way, Durham, NH 03824</a:t>
            </a:r>
            <a:endParaRPr lang="en-US" sz="4400" dirty="0">
              <a:solidFill>
                <a:srgbClr val="FFFFFF"/>
              </a:solidFill>
            </a:endParaRPr>
          </a:p>
        </p:txBody>
      </p:sp>
      <p:sp>
        <p:nvSpPr>
          <p:cNvPr id="52" name="TextBox 51"/>
          <p:cNvSpPr txBox="1"/>
          <p:nvPr/>
        </p:nvSpPr>
        <p:spPr>
          <a:xfrm>
            <a:off x="737029" y="6175684"/>
            <a:ext cx="10981916" cy="3539431"/>
          </a:xfrm>
          <a:prstGeom prst="rect">
            <a:avLst/>
          </a:prstGeom>
          <a:noFill/>
        </p:spPr>
        <p:txBody>
          <a:bodyPr wrap="square" rtlCol="0">
            <a:spAutoFit/>
          </a:bodyPr>
          <a:lstStyle/>
          <a:p>
            <a:pPr algn="just"/>
            <a:r>
              <a:rPr lang="en-US" sz="2800" dirty="0" smtClean="0">
                <a:solidFill>
                  <a:srgbClr val="000090"/>
                </a:solidFill>
              </a:rPr>
              <a:t>Single-chain nanoparticles (SCNP) are quite simple in principle: a linear polymer chain is decorated with reactive functional groups such that triggering these units in dilute solution induces intramolecular cross-linking. The process results in the compaction of the chain into a </a:t>
            </a:r>
            <a:r>
              <a:rPr lang="en-US" sz="2800" dirty="0" err="1" smtClean="0">
                <a:solidFill>
                  <a:srgbClr val="000090"/>
                </a:solidFill>
              </a:rPr>
              <a:t>nano</a:t>
            </a:r>
            <a:r>
              <a:rPr lang="en-US" sz="2800" dirty="0" smtClean="0">
                <a:solidFill>
                  <a:srgbClr val="000090"/>
                </a:solidFill>
              </a:rPr>
              <a:t>-sized gel with dimensions usually in the sub 20-nm size regime. The characteristics of the particles (e.g. size, shape, chemical character, functionality, etc.) are readily tunable via synthetic manipulations during the synthesis of the parent polymer and requisite monomers. </a:t>
            </a:r>
          </a:p>
        </p:txBody>
      </p:sp>
      <p:sp>
        <p:nvSpPr>
          <p:cNvPr id="55" name="TextBox 54"/>
          <p:cNvSpPr txBox="1"/>
          <p:nvPr/>
        </p:nvSpPr>
        <p:spPr>
          <a:xfrm>
            <a:off x="3090218" y="5285073"/>
            <a:ext cx="6376617" cy="707886"/>
          </a:xfrm>
          <a:prstGeom prst="rect">
            <a:avLst/>
          </a:prstGeom>
          <a:noFill/>
        </p:spPr>
        <p:txBody>
          <a:bodyPr wrap="none" rtlCol="0">
            <a:spAutoFit/>
          </a:bodyPr>
          <a:lstStyle/>
          <a:p>
            <a:r>
              <a:rPr lang="en-US" sz="4000" dirty="0" smtClean="0">
                <a:solidFill>
                  <a:srgbClr val="000090"/>
                </a:solidFill>
              </a:rPr>
              <a:t>Introduction and background.</a:t>
            </a:r>
            <a:endParaRPr lang="en-US" sz="4000" dirty="0">
              <a:solidFill>
                <a:srgbClr val="000090"/>
              </a:solidFill>
            </a:endParaRPr>
          </a:p>
        </p:txBody>
      </p:sp>
      <p:sp>
        <p:nvSpPr>
          <p:cNvPr id="58" name="TextBox 57"/>
          <p:cNvSpPr txBox="1"/>
          <p:nvPr/>
        </p:nvSpPr>
        <p:spPr>
          <a:xfrm>
            <a:off x="737029" y="15958992"/>
            <a:ext cx="10981916" cy="3970318"/>
          </a:xfrm>
          <a:prstGeom prst="rect">
            <a:avLst/>
          </a:prstGeom>
          <a:noFill/>
        </p:spPr>
        <p:txBody>
          <a:bodyPr wrap="square" rtlCol="0">
            <a:spAutoFit/>
          </a:bodyPr>
          <a:lstStyle/>
          <a:p>
            <a:pPr algn="just"/>
            <a:r>
              <a:rPr lang="en-US" sz="2800" dirty="0" smtClean="0">
                <a:solidFill>
                  <a:srgbClr val="000090"/>
                </a:solidFill>
              </a:rPr>
              <a:t>The overarching goal with this research line is to control the three dimensional placement of repeating unit chemistry in a  specified nanometer-sized unit volume. Rudimentary control of “tertiary structure” in this fashion is a yet unmet research challenge requiring a multifaceted approach by experts in  several areas of our discipline. Our group examines a variety of small molecule and polymer synthesis and characterization techniques to  attack this problem via simple synthetic model systems. We’re learning that while this process is simple in principle, in practice it is quite a bit more complex and not without surprises.</a:t>
            </a:r>
          </a:p>
        </p:txBody>
      </p:sp>
      <p:sp>
        <p:nvSpPr>
          <p:cNvPr id="59" name="TextBox 58"/>
          <p:cNvSpPr txBox="1"/>
          <p:nvPr/>
        </p:nvSpPr>
        <p:spPr>
          <a:xfrm>
            <a:off x="2037838" y="21025797"/>
            <a:ext cx="8497990" cy="707886"/>
          </a:xfrm>
          <a:prstGeom prst="rect">
            <a:avLst/>
          </a:prstGeom>
          <a:noFill/>
        </p:spPr>
        <p:txBody>
          <a:bodyPr wrap="none" rtlCol="0">
            <a:spAutoFit/>
          </a:bodyPr>
          <a:lstStyle/>
          <a:p>
            <a:r>
              <a:rPr lang="en-US" sz="4000" dirty="0" smtClean="0">
                <a:solidFill>
                  <a:srgbClr val="000090"/>
                </a:solidFill>
              </a:rPr>
              <a:t> Structural characterization is not trivial.</a:t>
            </a:r>
            <a:endParaRPr lang="en-US" sz="4000" dirty="0">
              <a:solidFill>
                <a:srgbClr val="000090"/>
              </a:solidFill>
            </a:endParaRPr>
          </a:p>
        </p:txBody>
      </p:sp>
      <p:sp>
        <p:nvSpPr>
          <p:cNvPr id="64" name="TextBox 63"/>
          <p:cNvSpPr txBox="1"/>
          <p:nvPr/>
        </p:nvSpPr>
        <p:spPr>
          <a:xfrm>
            <a:off x="13246100" y="5286375"/>
            <a:ext cx="10236200" cy="707886"/>
          </a:xfrm>
          <a:prstGeom prst="rect">
            <a:avLst/>
          </a:prstGeom>
          <a:noFill/>
        </p:spPr>
        <p:txBody>
          <a:bodyPr wrap="square" rtlCol="0">
            <a:spAutoFit/>
          </a:bodyPr>
          <a:lstStyle/>
          <a:p>
            <a:pPr algn="ctr"/>
            <a:r>
              <a:rPr lang="en-US" sz="4000" dirty="0" smtClean="0">
                <a:solidFill>
                  <a:srgbClr val="000090"/>
                </a:solidFill>
              </a:rPr>
              <a:t>The devil is in the details.</a:t>
            </a:r>
            <a:endParaRPr lang="en-US" sz="4000" dirty="0">
              <a:solidFill>
                <a:srgbClr val="000090"/>
              </a:solidFill>
            </a:endParaRPr>
          </a:p>
        </p:txBody>
      </p:sp>
      <p:sp>
        <p:nvSpPr>
          <p:cNvPr id="65" name="Rounded Rectangle 64"/>
          <p:cNvSpPr/>
          <p:nvPr/>
        </p:nvSpPr>
        <p:spPr>
          <a:xfrm>
            <a:off x="24607466" y="23507701"/>
            <a:ext cx="11576304" cy="2425699"/>
          </a:xfrm>
          <a:prstGeom prst="roundRect">
            <a:avLst>
              <a:gd name="adj" fmla="val 15502"/>
            </a:avLst>
          </a:prstGeom>
          <a:solidFill>
            <a:schemeClr val="bg1"/>
          </a:solidFill>
          <a:ln>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dirty="0" smtClean="0"/>
              <a:t>\</a:t>
            </a:r>
            <a:endParaRPr lang="en-US" dirty="0"/>
          </a:p>
        </p:txBody>
      </p:sp>
      <p:sp>
        <p:nvSpPr>
          <p:cNvPr id="66" name="Rounded Rectangle 65"/>
          <p:cNvSpPr/>
          <p:nvPr/>
        </p:nvSpPr>
        <p:spPr>
          <a:xfrm>
            <a:off x="24575716" y="26301700"/>
            <a:ext cx="11576304" cy="6121401"/>
          </a:xfrm>
          <a:prstGeom prst="roundRect">
            <a:avLst>
              <a:gd name="adj" fmla="val 11837"/>
            </a:avLst>
          </a:prstGeom>
          <a:solidFill>
            <a:schemeClr val="bg1"/>
          </a:solidFill>
          <a:ln>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dirty="0" smtClean="0"/>
              <a:t>\</a:t>
            </a:r>
            <a:endParaRPr lang="en-US" dirty="0"/>
          </a:p>
        </p:txBody>
      </p:sp>
      <p:sp>
        <p:nvSpPr>
          <p:cNvPr id="72" name="TextBox 71"/>
          <p:cNvSpPr txBox="1"/>
          <p:nvPr/>
        </p:nvSpPr>
        <p:spPr>
          <a:xfrm>
            <a:off x="25879209" y="5281613"/>
            <a:ext cx="9063299" cy="707886"/>
          </a:xfrm>
          <a:prstGeom prst="rect">
            <a:avLst/>
          </a:prstGeom>
          <a:noFill/>
        </p:spPr>
        <p:txBody>
          <a:bodyPr wrap="none" rtlCol="0">
            <a:spAutoFit/>
          </a:bodyPr>
          <a:lstStyle/>
          <a:p>
            <a:pPr algn="ctr"/>
            <a:r>
              <a:rPr lang="en-US" sz="4000" dirty="0" smtClean="0">
                <a:solidFill>
                  <a:srgbClr val="000090"/>
                </a:solidFill>
              </a:rPr>
              <a:t>Don’t believe everything the GPC tells you.</a:t>
            </a:r>
            <a:endParaRPr lang="en-US" sz="4000" dirty="0">
              <a:solidFill>
                <a:srgbClr val="000090"/>
              </a:solidFill>
            </a:endParaRPr>
          </a:p>
        </p:txBody>
      </p:sp>
      <p:sp>
        <p:nvSpPr>
          <p:cNvPr id="73" name="TextBox 72"/>
          <p:cNvSpPr txBox="1"/>
          <p:nvPr/>
        </p:nvSpPr>
        <p:spPr>
          <a:xfrm>
            <a:off x="29123314" y="23529796"/>
            <a:ext cx="2473453" cy="707886"/>
          </a:xfrm>
          <a:prstGeom prst="rect">
            <a:avLst/>
          </a:prstGeom>
          <a:noFill/>
        </p:spPr>
        <p:txBody>
          <a:bodyPr wrap="none" rtlCol="0">
            <a:spAutoFit/>
          </a:bodyPr>
          <a:lstStyle/>
          <a:p>
            <a:pPr algn="ctr"/>
            <a:r>
              <a:rPr lang="en-US" sz="4000" dirty="0" smtClean="0">
                <a:solidFill>
                  <a:srgbClr val="000090"/>
                </a:solidFill>
              </a:rPr>
              <a:t>References</a:t>
            </a:r>
            <a:endParaRPr lang="en-US" sz="4000" dirty="0">
              <a:solidFill>
                <a:srgbClr val="000090"/>
              </a:solidFill>
            </a:endParaRPr>
          </a:p>
        </p:txBody>
      </p:sp>
      <p:sp>
        <p:nvSpPr>
          <p:cNvPr id="76" name="TextBox 75"/>
          <p:cNvSpPr txBox="1"/>
          <p:nvPr/>
        </p:nvSpPr>
        <p:spPr>
          <a:xfrm>
            <a:off x="28280545" y="26314400"/>
            <a:ext cx="4273325" cy="707886"/>
          </a:xfrm>
          <a:prstGeom prst="rect">
            <a:avLst/>
          </a:prstGeom>
          <a:noFill/>
        </p:spPr>
        <p:txBody>
          <a:bodyPr wrap="none" rtlCol="0">
            <a:spAutoFit/>
          </a:bodyPr>
          <a:lstStyle/>
          <a:p>
            <a:pPr algn="ctr"/>
            <a:r>
              <a:rPr lang="en-US" sz="4000" dirty="0" smtClean="0">
                <a:solidFill>
                  <a:srgbClr val="000090"/>
                </a:solidFill>
              </a:rPr>
              <a:t>Acknowledgements</a:t>
            </a:r>
            <a:endParaRPr lang="en-US" sz="4000" dirty="0">
              <a:solidFill>
                <a:srgbClr val="000090"/>
              </a:solidFill>
            </a:endParaRPr>
          </a:p>
        </p:txBody>
      </p:sp>
      <p:sp>
        <p:nvSpPr>
          <p:cNvPr id="77" name="TextBox 76"/>
          <p:cNvSpPr txBox="1"/>
          <p:nvPr/>
        </p:nvSpPr>
        <p:spPr>
          <a:xfrm>
            <a:off x="737029" y="21841867"/>
            <a:ext cx="10981916" cy="3108544"/>
          </a:xfrm>
          <a:prstGeom prst="rect">
            <a:avLst/>
          </a:prstGeom>
          <a:noFill/>
        </p:spPr>
        <p:txBody>
          <a:bodyPr wrap="square" rtlCol="0">
            <a:spAutoFit/>
          </a:bodyPr>
          <a:lstStyle/>
          <a:p>
            <a:pPr algn="just"/>
            <a:r>
              <a:rPr lang="en-US" sz="2800" dirty="0" smtClean="0">
                <a:solidFill>
                  <a:srgbClr val="000090"/>
                </a:solidFill>
              </a:rPr>
              <a:t>It is easy enough to demonstrate the appearance or disappearance of a characteristic spectral signature of the functional group being manipulated during a SCNP synthesis. This provides little, if any information about the overall structure of the nanoparticle. How can we overcome this? The data below show some initial investigations using multidimensional NMR on deuterium labeled polymers. Eventually we hope to tease out structural information by this technique using more exotic polymer architectures.</a:t>
            </a:r>
          </a:p>
        </p:txBody>
      </p:sp>
      <p:pic>
        <p:nvPicPr>
          <p:cNvPr id="30" name="Picture 29" descr="nmr.jpg"/>
          <p:cNvPicPr>
            <a:picLocks noChangeAspect="1"/>
          </p:cNvPicPr>
          <p:nvPr/>
        </p:nvPicPr>
        <p:blipFill>
          <a:blip r:embed="rId3"/>
          <a:stretch>
            <a:fillRect/>
          </a:stretch>
        </p:blipFill>
        <p:spPr>
          <a:xfrm>
            <a:off x="706957" y="27445798"/>
            <a:ext cx="11011989" cy="4973030"/>
          </a:xfrm>
          <a:prstGeom prst="rect">
            <a:avLst/>
          </a:prstGeom>
        </p:spPr>
      </p:pic>
      <p:pic>
        <p:nvPicPr>
          <p:cNvPr id="29" name="Picture 28"/>
          <p:cNvPicPr>
            <a:picLocks noChangeAspect="1"/>
          </p:cNvPicPr>
          <p:nvPr/>
        </p:nvPicPr>
        <mc:AlternateContent xmlns:mc="http://schemas.openxmlformats.org/markup-compatibility/2006">
          <mc:Choice xmlns="" xmlns:mv="urn:schemas-microsoft-com:mac:vml" xmlns:ma="http://schemas.microsoft.com/office/mac/drawingml/2008/main" Requires="ma">
            <p:blipFill>
              <a:blip r:embed="rId6"/>
              <a:stretch>
                <a:fillRect/>
              </a:stretch>
            </p:blipFill>
          </mc:Choice>
          <mc:Fallback>
            <p:blipFill>
              <a:blip r:embed="rId7"/>
              <a:stretch>
                <a:fillRect/>
              </a:stretch>
            </p:blipFill>
          </mc:Fallback>
        </mc:AlternateContent>
        <p:spPr>
          <a:xfrm>
            <a:off x="3786157" y="25390475"/>
            <a:ext cx="1240430" cy="480412"/>
          </a:xfrm>
          <a:prstGeom prst="rect">
            <a:avLst/>
          </a:prstGeom>
        </p:spPr>
      </p:pic>
      <p:pic>
        <p:nvPicPr>
          <p:cNvPr id="27" name="Picture 26"/>
          <p:cNvPicPr>
            <a:picLocks noChangeAspect="1"/>
          </p:cNvPicPr>
          <p:nvPr/>
        </p:nvPicPr>
        <mc:AlternateContent xmlns:mc="http://schemas.openxmlformats.org/markup-compatibility/2006">
          <mc:Choice xmlns="" xmlns:mv="urn:schemas-microsoft-com:mac:vml" xmlns:ma="http://schemas.microsoft.com/office/mac/drawingml/2008/main" Requires="ma">
            <p:blipFill>
              <a:blip r:embed="rId8"/>
              <a:stretch>
                <a:fillRect/>
              </a:stretch>
            </p:blipFill>
          </mc:Choice>
          <mc:Fallback>
            <p:blipFill>
              <a:blip r:embed="rId9"/>
              <a:stretch>
                <a:fillRect/>
              </a:stretch>
            </p:blipFill>
          </mc:Fallback>
        </mc:AlternateContent>
        <p:spPr>
          <a:xfrm>
            <a:off x="1402425" y="25143408"/>
            <a:ext cx="2257177" cy="2379187"/>
          </a:xfrm>
          <a:prstGeom prst="rect">
            <a:avLst/>
          </a:prstGeom>
        </p:spPr>
      </p:pic>
      <p:sp>
        <p:nvSpPr>
          <p:cNvPr id="31" name="TextBox 30"/>
          <p:cNvSpPr txBox="1"/>
          <p:nvPr/>
        </p:nvSpPr>
        <p:spPr>
          <a:xfrm>
            <a:off x="7916754" y="25316131"/>
            <a:ext cx="3578245" cy="1569660"/>
          </a:xfrm>
          <a:prstGeom prst="rect">
            <a:avLst/>
          </a:prstGeom>
          <a:noFill/>
        </p:spPr>
        <p:txBody>
          <a:bodyPr wrap="square" rtlCol="0">
            <a:spAutoFit/>
          </a:bodyPr>
          <a:lstStyle/>
          <a:p>
            <a:pPr algn="ctr"/>
            <a:r>
              <a:rPr lang="en-US" sz="2400" b="1" i="1" dirty="0" smtClean="0">
                <a:solidFill>
                  <a:srgbClr val="008000"/>
                </a:solidFill>
              </a:rPr>
              <a:t>Figure 2: NOESY </a:t>
            </a:r>
            <a:r>
              <a:rPr lang="en-US" sz="2400" b="1" i="1" baseline="30000" dirty="0" smtClean="0">
                <a:solidFill>
                  <a:srgbClr val="008000"/>
                </a:solidFill>
              </a:rPr>
              <a:t>1</a:t>
            </a:r>
            <a:r>
              <a:rPr lang="en-US" sz="2400" b="1" i="1" dirty="0" smtClean="0">
                <a:solidFill>
                  <a:srgbClr val="008000"/>
                </a:solidFill>
              </a:rPr>
              <a:t>H NMR spectra show increased through-space correlation after SCNP formation </a:t>
            </a:r>
            <a:endParaRPr lang="en-US" sz="2400" b="1" i="1" dirty="0">
              <a:solidFill>
                <a:srgbClr val="008000"/>
              </a:solidFill>
            </a:endParaRPr>
          </a:p>
        </p:txBody>
      </p:sp>
      <p:sp>
        <p:nvSpPr>
          <p:cNvPr id="32" name="TextBox 31"/>
          <p:cNvSpPr txBox="1"/>
          <p:nvPr/>
        </p:nvSpPr>
        <p:spPr>
          <a:xfrm>
            <a:off x="12825770" y="6261109"/>
            <a:ext cx="10981916" cy="3108544"/>
          </a:xfrm>
          <a:prstGeom prst="rect">
            <a:avLst/>
          </a:prstGeom>
          <a:noFill/>
        </p:spPr>
        <p:txBody>
          <a:bodyPr wrap="square" rtlCol="0">
            <a:spAutoFit/>
          </a:bodyPr>
          <a:lstStyle/>
          <a:p>
            <a:pPr algn="just"/>
            <a:r>
              <a:rPr lang="en-US" sz="2800" dirty="0" smtClean="0">
                <a:solidFill>
                  <a:srgbClr val="000090"/>
                </a:solidFill>
              </a:rPr>
              <a:t>In the most basic system there are a few key variables to take into consideration: the identity of the reactive functional group, the extent to which it is incorporated into the polymer, the molecular weight of the parent polymer, and concentration at which SCNP formation is executed. The data in this section show how widely minor alterations in any of these parameters can alter the final outcome, even when keeping the cross-linking chemistry constant across a range of samples. </a:t>
            </a:r>
          </a:p>
        </p:txBody>
      </p:sp>
      <p:pic>
        <p:nvPicPr>
          <p:cNvPr id="45" name="Picture 44" descr="fig 1.jpg"/>
          <p:cNvPicPr>
            <a:picLocks noChangeAspect="1"/>
          </p:cNvPicPr>
          <p:nvPr/>
        </p:nvPicPr>
        <p:blipFill>
          <a:blip r:embed="rId10"/>
          <a:stretch>
            <a:fillRect/>
          </a:stretch>
        </p:blipFill>
        <p:spPr>
          <a:xfrm>
            <a:off x="627888" y="10069503"/>
            <a:ext cx="11111566" cy="5272097"/>
          </a:xfrm>
          <a:prstGeom prst="rect">
            <a:avLst/>
          </a:prstGeom>
        </p:spPr>
      </p:pic>
      <p:sp>
        <p:nvSpPr>
          <p:cNvPr id="39" name="TextBox 38"/>
          <p:cNvSpPr txBox="1"/>
          <p:nvPr/>
        </p:nvSpPr>
        <p:spPr>
          <a:xfrm>
            <a:off x="1084154" y="13486657"/>
            <a:ext cx="4961046" cy="1938992"/>
          </a:xfrm>
          <a:prstGeom prst="rect">
            <a:avLst/>
          </a:prstGeom>
          <a:noFill/>
        </p:spPr>
        <p:txBody>
          <a:bodyPr wrap="square" rtlCol="0">
            <a:spAutoFit/>
          </a:bodyPr>
          <a:lstStyle/>
          <a:p>
            <a:pPr algn="ctr"/>
            <a:r>
              <a:rPr lang="en-US" sz="2400" b="1" i="1" dirty="0" smtClean="0">
                <a:solidFill>
                  <a:srgbClr val="008000"/>
                </a:solidFill>
              </a:rPr>
              <a:t>Figure 1: Schematic representation of SCNP synthesis (above), typical GPC result showing change in solution volume (top left) and TEM image of SCNP (bottom left)</a:t>
            </a:r>
            <a:endParaRPr lang="en-US" sz="2400" b="1" i="1" dirty="0">
              <a:solidFill>
                <a:srgbClr val="008000"/>
              </a:solidFill>
            </a:endParaRPr>
          </a:p>
        </p:txBody>
      </p:sp>
      <p:pic>
        <p:nvPicPr>
          <p:cNvPr id="49" name="Picture 48" descr="unh.png"/>
          <p:cNvPicPr>
            <a:picLocks noChangeAspect="1"/>
          </p:cNvPicPr>
          <p:nvPr/>
        </p:nvPicPr>
        <p:blipFill>
          <a:blip r:embed="rId11"/>
          <a:stretch>
            <a:fillRect/>
          </a:stretch>
        </p:blipFill>
        <p:spPr>
          <a:xfrm>
            <a:off x="121287" y="-980611"/>
            <a:ext cx="6141874" cy="7197508"/>
          </a:xfrm>
          <a:prstGeom prst="rect">
            <a:avLst/>
          </a:prstGeom>
        </p:spPr>
      </p:pic>
      <p:pic>
        <p:nvPicPr>
          <p:cNvPr id="50" name="Picture 49" descr="unh seal.png"/>
          <p:cNvPicPr>
            <a:picLocks noChangeAspect="1"/>
          </p:cNvPicPr>
          <p:nvPr/>
        </p:nvPicPr>
        <p:blipFill>
          <a:blip r:embed="rId12"/>
          <a:stretch>
            <a:fillRect/>
          </a:stretch>
        </p:blipFill>
        <p:spPr>
          <a:xfrm>
            <a:off x="33705800" y="29194974"/>
            <a:ext cx="2425700" cy="2425700"/>
          </a:xfrm>
          <a:prstGeom prst="rect">
            <a:avLst/>
          </a:prstGeom>
        </p:spPr>
      </p:pic>
      <p:pic>
        <p:nvPicPr>
          <p:cNvPr id="51" name="Picture 50" descr="army.png"/>
          <p:cNvPicPr>
            <a:picLocks noChangeAspect="1"/>
          </p:cNvPicPr>
          <p:nvPr/>
        </p:nvPicPr>
        <p:blipFill>
          <a:blip r:embed="rId13"/>
          <a:stretch>
            <a:fillRect/>
          </a:stretch>
        </p:blipFill>
        <p:spPr>
          <a:xfrm>
            <a:off x="30403800" y="27952700"/>
            <a:ext cx="4049922" cy="4739540"/>
          </a:xfrm>
          <a:prstGeom prst="rect">
            <a:avLst/>
          </a:prstGeom>
        </p:spPr>
      </p:pic>
      <p:pic>
        <p:nvPicPr>
          <p:cNvPr id="53" name="Picture 52" descr="nist.png"/>
          <p:cNvPicPr>
            <a:picLocks noChangeAspect="1"/>
          </p:cNvPicPr>
          <p:nvPr/>
        </p:nvPicPr>
        <p:blipFill>
          <a:blip r:embed="rId14"/>
          <a:stretch>
            <a:fillRect/>
          </a:stretch>
        </p:blipFill>
        <p:spPr>
          <a:xfrm>
            <a:off x="30966455" y="27256646"/>
            <a:ext cx="3190196" cy="1084324"/>
          </a:xfrm>
          <a:prstGeom prst="rect">
            <a:avLst/>
          </a:prstGeom>
        </p:spPr>
      </p:pic>
      <p:pic>
        <p:nvPicPr>
          <p:cNvPr id="54" name="Picture 53" descr="Macintosh HD:Users:junkytowne:Downloads:2014-10-14 16.47.18.jpg"/>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24930100" y="27247850"/>
            <a:ext cx="6038850" cy="4768850"/>
          </a:xfrm>
          <a:prstGeom prst="rect">
            <a:avLst/>
          </a:prstGeom>
          <a:noFill/>
          <a:ln>
            <a:noFill/>
          </a:ln>
        </p:spPr>
      </p:pic>
      <p:grpSp>
        <p:nvGrpSpPr>
          <p:cNvPr id="68" name="Group 67"/>
          <p:cNvGrpSpPr/>
          <p:nvPr/>
        </p:nvGrpSpPr>
        <p:grpSpPr>
          <a:xfrm>
            <a:off x="30429200" y="8953154"/>
            <a:ext cx="5537022" cy="4271779"/>
            <a:chOff x="24706118" y="8706856"/>
            <a:chExt cx="6370781" cy="4851238"/>
          </a:xfrm>
        </p:grpSpPr>
        <p:pic>
          <p:nvPicPr>
            <p:cNvPr id="56" name="Picture 55" descr="Fig 1a big in works.jpg"/>
            <p:cNvPicPr>
              <a:picLocks noChangeAspect="1"/>
            </p:cNvPicPr>
            <p:nvPr/>
          </p:nvPicPr>
          <p:blipFill>
            <a:blip r:embed="rId16"/>
            <a:stretch>
              <a:fillRect/>
            </a:stretch>
          </p:blipFill>
          <p:spPr>
            <a:xfrm>
              <a:off x="24706118" y="9087492"/>
              <a:ext cx="6370781" cy="4470602"/>
            </a:xfrm>
            <a:prstGeom prst="rect">
              <a:avLst/>
            </a:prstGeom>
          </p:spPr>
        </p:pic>
        <p:pic>
          <p:nvPicPr>
            <p:cNvPr id="57" name="Picture 56"/>
            <p:cNvPicPr>
              <a:picLocks noChangeAspect="1"/>
            </p:cNvPicPr>
            <p:nvPr/>
          </p:nvPicPr>
          <mc:AlternateContent xmlns:mc="http://schemas.openxmlformats.org/markup-compatibility/2006">
            <mc:Choice xmlns="" xmlns:mv="urn:schemas-microsoft-com:mac:vml" xmlns:ma="http://schemas.microsoft.com/office/mac/drawingml/2008/main" Requires="ma">
              <p:blipFill>
                <a:blip r:embed="rId17"/>
                <a:stretch>
                  <a:fillRect/>
                </a:stretch>
              </p:blipFill>
            </mc:Choice>
            <mc:Fallback>
              <p:blipFill>
                <a:blip r:embed="rId18"/>
                <a:stretch>
                  <a:fillRect/>
                </a:stretch>
              </p:blipFill>
            </mc:Fallback>
          </mc:AlternateContent>
          <p:spPr>
            <a:xfrm>
              <a:off x="28730686" y="8706856"/>
              <a:ext cx="2264062" cy="2153078"/>
            </a:xfrm>
            <a:prstGeom prst="rect">
              <a:avLst/>
            </a:prstGeom>
          </p:spPr>
        </p:pic>
        <p:pic>
          <p:nvPicPr>
            <p:cNvPr id="60" name="Picture 59"/>
            <p:cNvPicPr>
              <a:picLocks noChangeAspect="1"/>
            </p:cNvPicPr>
            <p:nvPr/>
          </p:nvPicPr>
          <mc:AlternateContent xmlns:mc="http://schemas.openxmlformats.org/markup-compatibility/2006">
            <mc:Choice xmlns="" xmlns:mv="urn:schemas-microsoft-com:mac:vml" xmlns:ma="http://schemas.microsoft.com/office/mac/drawingml/2008/main" Requires="ma">
              <p:blipFill>
                <a:blip r:embed="rId19"/>
                <a:stretch>
                  <a:fillRect/>
                </a:stretch>
              </p:blipFill>
            </mc:Choice>
            <mc:Fallback>
              <p:blipFill>
                <a:blip r:embed="rId20"/>
                <a:stretch>
                  <a:fillRect/>
                </a:stretch>
              </p:blipFill>
            </mc:Fallback>
          </mc:AlternateContent>
          <p:spPr>
            <a:xfrm>
              <a:off x="25042737" y="8750300"/>
              <a:ext cx="3385474" cy="1993899"/>
            </a:xfrm>
            <a:prstGeom prst="rect">
              <a:avLst/>
            </a:prstGeom>
          </p:spPr>
        </p:pic>
        <p:sp>
          <p:nvSpPr>
            <p:cNvPr id="61" name="Rectangle 60"/>
            <p:cNvSpPr/>
            <p:nvPr/>
          </p:nvSpPr>
          <p:spPr>
            <a:xfrm>
              <a:off x="25225383" y="11109336"/>
              <a:ext cx="1629586" cy="1013625"/>
            </a:xfrm>
            <a:prstGeom prst="rect">
              <a:avLst/>
            </a:prstGeom>
          </p:spPr>
          <p:txBody>
            <a:bodyPr wrap="square">
              <a:spAutoFit/>
            </a:bodyPr>
            <a:lstStyle/>
            <a:p>
              <a:pPr>
                <a:spcAft>
                  <a:spcPts val="600"/>
                </a:spcAft>
              </a:pPr>
              <a:r>
                <a:rPr lang="en-US" sz="1400" dirty="0" smtClean="0"/>
                <a:t>a: 1.0 </a:t>
              </a:r>
              <a:r>
                <a:rPr lang="en-US" sz="1400" dirty="0" err="1" smtClean="0"/>
                <a:t>eq</a:t>
              </a:r>
              <a:r>
                <a:rPr lang="en-US" sz="1400" dirty="0" smtClean="0"/>
                <a:t> AIBN</a:t>
              </a:r>
            </a:p>
            <a:p>
              <a:pPr>
                <a:spcAft>
                  <a:spcPts val="600"/>
                </a:spcAft>
              </a:pPr>
              <a:r>
                <a:rPr lang="en-US" sz="1400" dirty="0" err="1" smtClean="0"/>
                <a:t>b</a:t>
              </a:r>
              <a:r>
                <a:rPr lang="en-US" sz="1400" dirty="0" smtClean="0"/>
                <a:t>: 5.0 </a:t>
              </a:r>
              <a:r>
                <a:rPr lang="en-US" sz="1400" dirty="0" err="1" smtClean="0"/>
                <a:t>eq</a:t>
              </a:r>
              <a:r>
                <a:rPr lang="en-US" sz="1400" dirty="0" smtClean="0"/>
                <a:t> AIBN</a:t>
              </a:r>
            </a:p>
            <a:p>
              <a:pPr>
                <a:spcAft>
                  <a:spcPts val="600"/>
                </a:spcAft>
              </a:pPr>
              <a:r>
                <a:rPr lang="en-US" sz="1400" dirty="0" smtClean="0"/>
                <a:t>c:10.0 </a:t>
              </a:r>
              <a:r>
                <a:rPr lang="en-US" sz="1400" dirty="0" err="1" smtClean="0"/>
                <a:t>eq</a:t>
              </a:r>
              <a:r>
                <a:rPr lang="en-US" sz="1400" dirty="0" smtClean="0"/>
                <a:t> AIBN</a:t>
              </a:r>
              <a:endParaRPr lang="en-US" sz="1400" dirty="0"/>
            </a:p>
          </p:txBody>
        </p:sp>
      </p:grpSp>
      <p:grpSp>
        <p:nvGrpSpPr>
          <p:cNvPr id="62" name="Group 61"/>
          <p:cNvGrpSpPr/>
          <p:nvPr/>
        </p:nvGrpSpPr>
        <p:grpSpPr>
          <a:xfrm>
            <a:off x="24859495" y="13631339"/>
            <a:ext cx="5948435" cy="3878960"/>
            <a:chOff x="1540724" y="1703238"/>
            <a:chExt cx="6627190" cy="4286350"/>
          </a:xfrm>
        </p:grpSpPr>
        <p:pic>
          <p:nvPicPr>
            <p:cNvPr id="63" name="Picture 62" descr="fig 1 b in works.jpg"/>
            <p:cNvPicPr>
              <a:picLocks noChangeAspect="1"/>
            </p:cNvPicPr>
            <p:nvPr/>
          </p:nvPicPr>
          <p:blipFill>
            <a:blip r:embed="rId21"/>
            <a:stretch>
              <a:fillRect/>
            </a:stretch>
          </p:blipFill>
          <p:spPr>
            <a:xfrm>
              <a:off x="1654376" y="1989096"/>
              <a:ext cx="6513538" cy="4000492"/>
            </a:xfrm>
            <a:prstGeom prst="rect">
              <a:avLst/>
            </a:prstGeom>
          </p:spPr>
        </p:pic>
        <p:sp>
          <p:nvSpPr>
            <p:cNvPr id="67" name="TextBox 66"/>
            <p:cNvSpPr txBox="1"/>
            <p:nvPr/>
          </p:nvSpPr>
          <p:spPr>
            <a:xfrm>
              <a:off x="1540724" y="1703238"/>
              <a:ext cx="1246778" cy="593916"/>
            </a:xfrm>
            <a:prstGeom prst="rect">
              <a:avLst/>
            </a:prstGeom>
            <a:solidFill>
              <a:schemeClr val="bg1"/>
            </a:solidFill>
          </p:spPr>
          <p:txBody>
            <a:bodyPr wrap="square" rtlCol="0">
              <a:spAutoFit/>
            </a:bodyPr>
            <a:lstStyle/>
            <a:p>
              <a:r>
                <a:rPr lang="en-US" sz="2800" dirty="0" smtClean="0"/>
                <a:t>     </a:t>
              </a:r>
              <a:endParaRPr lang="en-US" sz="2800" dirty="0"/>
            </a:p>
          </p:txBody>
        </p:sp>
      </p:grpSp>
      <p:pic>
        <p:nvPicPr>
          <p:cNvPr id="69" name="Picture 68" descr="Fig 5A.jpg"/>
          <p:cNvPicPr>
            <a:picLocks noChangeAspect="1"/>
          </p:cNvPicPr>
          <p:nvPr/>
        </p:nvPicPr>
        <p:blipFill>
          <a:blip r:embed="rId22"/>
          <a:stretch>
            <a:fillRect/>
          </a:stretch>
        </p:blipFill>
        <p:spPr>
          <a:xfrm>
            <a:off x="30767867" y="18232407"/>
            <a:ext cx="5249332" cy="4577543"/>
          </a:xfrm>
          <a:prstGeom prst="rect">
            <a:avLst/>
          </a:prstGeom>
        </p:spPr>
      </p:pic>
      <p:sp>
        <p:nvSpPr>
          <p:cNvPr id="70" name="TextBox 69"/>
          <p:cNvSpPr txBox="1"/>
          <p:nvPr/>
        </p:nvSpPr>
        <p:spPr>
          <a:xfrm>
            <a:off x="24916169" y="6227245"/>
            <a:ext cx="10981916" cy="2246769"/>
          </a:xfrm>
          <a:prstGeom prst="rect">
            <a:avLst/>
          </a:prstGeom>
          <a:noFill/>
        </p:spPr>
        <p:txBody>
          <a:bodyPr wrap="square" rtlCol="0">
            <a:spAutoFit/>
          </a:bodyPr>
          <a:lstStyle/>
          <a:p>
            <a:pPr algn="just"/>
            <a:r>
              <a:rPr lang="en-US" sz="2800" dirty="0" smtClean="0">
                <a:solidFill>
                  <a:srgbClr val="000090"/>
                </a:solidFill>
              </a:rPr>
              <a:t>Recently we’ve been (</a:t>
            </a:r>
            <a:r>
              <a:rPr lang="en-US" sz="2800" dirty="0" err="1" smtClean="0">
                <a:solidFill>
                  <a:srgbClr val="000090"/>
                </a:solidFill>
              </a:rPr>
              <a:t>re)examining</a:t>
            </a:r>
            <a:r>
              <a:rPr lang="en-US" sz="2800" dirty="0" smtClean="0">
                <a:solidFill>
                  <a:srgbClr val="000090"/>
                </a:solidFill>
              </a:rPr>
              <a:t> SCNP synthesis via intra-chain polymerization through a vinyl side chain. Some open questions remain in this area regarding how effective different monomer units might be, what synthetic route to the parent polymer is most effective, and is there potential for improved structural control or scale up</a:t>
            </a:r>
            <a:r>
              <a:rPr lang="en-US" sz="2800" dirty="0">
                <a:solidFill>
                  <a:srgbClr val="000090"/>
                </a:solidFill>
              </a:rPr>
              <a:t>?</a:t>
            </a:r>
            <a:endParaRPr lang="en-US" sz="2800" dirty="0" smtClean="0">
              <a:solidFill>
                <a:srgbClr val="000090"/>
              </a:solidFill>
            </a:endParaRPr>
          </a:p>
        </p:txBody>
      </p:sp>
      <p:sp>
        <p:nvSpPr>
          <p:cNvPr id="71" name="TextBox 70"/>
          <p:cNvSpPr txBox="1"/>
          <p:nvPr/>
        </p:nvSpPr>
        <p:spPr>
          <a:xfrm>
            <a:off x="24976667" y="8861916"/>
            <a:ext cx="5181599" cy="4401205"/>
          </a:xfrm>
          <a:prstGeom prst="rect">
            <a:avLst/>
          </a:prstGeom>
          <a:noFill/>
        </p:spPr>
        <p:txBody>
          <a:bodyPr wrap="square" rtlCol="0">
            <a:spAutoFit/>
          </a:bodyPr>
          <a:lstStyle/>
          <a:p>
            <a:pPr algn="just"/>
            <a:r>
              <a:rPr lang="en-US" sz="2800" dirty="0" smtClean="0">
                <a:solidFill>
                  <a:srgbClr val="000090"/>
                </a:solidFill>
              </a:rPr>
              <a:t>In our first design, we thought we could take advantage of a fast ROMP of </a:t>
            </a:r>
            <a:r>
              <a:rPr lang="en-US" sz="2800" dirty="0" err="1" smtClean="0">
                <a:solidFill>
                  <a:srgbClr val="000090"/>
                </a:solidFill>
              </a:rPr>
              <a:t>methacrylate</a:t>
            </a:r>
            <a:r>
              <a:rPr lang="en-US" sz="2800" dirty="0" smtClean="0">
                <a:solidFill>
                  <a:srgbClr val="000090"/>
                </a:solidFill>
              </a:rPr>
              <a:t> decorated </a:t>
            </a:r>
            <a:r>
              <a:rPr lang="en-US" sz="2800" dirty="0" err="1" smtClean="0">
                <a:solidFill>
                  <a:srgbClr val="000090"/>
                </a:solidFill>
              </a:rPr>
              <a:t>norbornene</a:t>
            </a:r>
            <a:r>
              <a:rPr lang="en-US" sz="2800" dirty="0" smtClean="0">
                <a:solidFill>
                  <a:srgbClr val="000090"/>
                </a:solidFill>
              </a:rPr>
              <a:t> monomers and expose the resulting polymer to radical chemistry to subsequently induce SCNP formation. Based on the GPC results, it appeared our design was working beautifully. The </a:t>
            </a:r>
            <a:r>
              <a:rPr lang="en-US" sz="2800" baseline="30000" dirty="0" smtClean="0">
                <a:solidFill>
                  <a:srgbClr val="000090"/>
                </a:solidFill>
              </a:rPr>
              <a:t>1</a:t>
            </a:r>
            <a:r>
              <a:rPr lang="en-US" sz="2800" dirty="0" smtClean="0">
                <a:solidFill>
                  <a:srgbClr val="000090"/>
                </a:solidFill>
              </a:rPr>
              <a:t>H NMR disagreed though…</a:t>
            </a:r>
          </a:p>
        </p:txBody>
      </p:sp>
      <p:sp>
        <p:nvSpPr>
          <p:cNvPr id="74" name="TextBox 73"/>
          <p:cNvSpPr txBox="1"/>
          <p:nvPr/>
        </p:nvSpPr>
        <p:spPr>
          <a:xfrm>
            <a:off x="31019602" y="13625980"/>
            <a:ext cx="4817491" cy="4524315"/>
          </a:xfrm>
          <a:prstGeom prst="rect">
            <a:avLst/>
          </a:prstGeom>
          <a:noFill/>
        </p:spPr>
        <p:txBody>
          <a:bodyPr wrap="square" rtlCol="0">
            <a:spAutoFit/>
          </a:bodyPr>
          <a:lstStyle/>
          <a:p>
            <a:pPr algn="ctr"/>
            <a:r>
              <a:rPr lang="en-US" sz="2400" b="1" i="1" dirty="0" smtClean="0">
                <a:solidFill>
                  <a:srgbClr val="008000"/>
                </a:solidFill>
              </a:rPr>
              <a:t>Figure 6 (above): GPC data for our SCNP made by intra-chain radical chemistry.</a:t>
            </a:r>
          </a:p>
          <a:p>
            <a:pPr algn="ctr"/>
            <a:endParaRPr lang="en-US" sz="2400" b="1" i="1" dirty="0" smtClean="0">
              <a:solidFill>
                <a:srgbClr val="008000"/>
              </a:solidFill>
            </a:endParaRPr>
          </a:p>
          <a:p>
            <a:pPr algn="ctr"/>
            <a:r>
              <a:rPr lang="en-US" sz="2400" b="1" i="1" dirty="0" smtClean="0">
                <a:solidFill>
                  <a:srgbClr val="008000"/>
                </a:solidFill>
              </a:rPr>
              <a:t> Figure 7 (left): </a:t>
            </a:r>
            <a:r>
              <a:rPr lang="en-US" sz="2400" b="1" i="1" baseline="30000" dirty="0" smtClean="0">
                <a:solidFill>
                  <a:srgbClr val="008000"/>
                </a:solidFill>
              </a:rPr>
              <a:t>1</a:t>
            </a:r>
            <a:r>
              <a:rPr lang="en-US" sz="2400" b="1" i="1" dirty="0" smtClean="0">
                <a:solidFill>
                  <a:srgbClr val="008000"/>
                </a:solidFill>
              </a:rPr>
              <a:t>H NMR overlay showing the plan didn’t actually work as well as we thought </a:t>
            </a:r>
          </a:p>
          <a:p>
            <a:pPr algn="ctr"/>
            <a:endParaRPr lang="en-US" sz="2400" b="1" i="1" dirty="0" smtClean="0">
              <a:solidFill>
                <a:srgbClr val="008000"/>
              </a:solidFill>
            </a:endParaRPr>
          </a:p>
          <a:p>
            <a:pPr algn="ctr"/>
            <a:r>
              <a:rPr lang="en-US" sz="2400" b="1" i="1" dirty="0" smtClean="0">
                <a:solidFill>
                  <a:srgbClr val="008000"/>
                </a:solidFill>
              </a:rPr>
              <a:t>Figure 8 (below): Oxygen exclusion is crucial when the internal olefins are present in the </a:t>
            </a:r>
            <a:r>
              <a:rPr lang="en-US" sz="2400" b="1" i="1" dirty="0" err="1" smtClean="0">
                <a:solidFill>
                  <a:srgbClr val="008000"/>
                </a:solidFill>
              </a:rPr>
              <a:t>poly(norbornene</a:t>
            </a:r>
            <a:r>
              <a:rPr lang="en-US" sz="2400" b="1" i="1" dirty="0" smtClean="0">
                <a:solidFill>
                  <a:srgbClr val="008000"/>
                </a:solidFill>
              </a:rPr>
              <a:t>) backbone</a:t>
            </a:r>
            <a:endParaRPr lang="en-US" sz="2400" b="1" i="1" dirty="0">
              <a:solidFill>
                <a:srgbClr val="008000"/>
              </a:solidFill>
            </a:endParaRPr>
          </a:p>
        </p:txBody>
      </p:sp>
      <p:sp>
        <p:nvSpPr>
          <p:cNvPr id="75" name="TextBox 74"/>
          <p:cNvSpPr txBox="1"/>
          <p:nvPr/>
        </p:nvSpPr>
        <p:spPr>
          <a:xfrm>
            <a:off x="25162931" y="18114441"/>
            <a:ext cx="5181599" cy="4401205"/>
          </a:xfrm>
          <a:prstGeom prst="rect">
            <a:avLst/>
          </a:prstGeom>
          <a:noFill/>
        </p:spPr>
        <p:txBody>
          <a:bodyPr wrap="square" rtlCol="0">
            <a:spAutoFit/>
          </a:bodyPr>
          <a:lstStyle/>
          <a:p>
            <a:pPr algn="just"/>
            <a:r>
              <a:rPr lang="en-US" sz="2800" dirty="0" smtClean="0">
                <a:solidFill>
                  <a:srgbClr val="000090"/>
                </a:solidFill>
              </a:rPr>
              <a:t>By carefully controlling several structural and procedural parameters we discovered that molecular oxygen, present in tiny amounts, was contributing to both chain scission and cross-linking through oxygen bridges. When rigorously degassed the original design does work, but clearly needs some optimizing. </a:t>
            </a:r>
          </a:p>
        </p:txBody>
      </p:sp>
      <p:sp>
        <p:nvSpPr>
          <p:cNvPr id="79" name="TextBox 78"/>
          <p:cNvSpPr txBox="1"/>
          <p:nvPr/>
        </p:nvSpPr>
        <p:spPr>
          <a:xfrm>
            <a:off x="32005790" y="13169338"/>
            <a:ext cx="2699139" cy="369332"/>
          </a:xfrm>
          <a:prstGeom prst="rect">
            <a:avLst/>
          </a:prstGeom>
          <a:noFill/>
        </p:spPr>
        <p:txBody>
          <a:bodyPr wrap="none" rtlCol="0">
            <a:spAutoFit/>
          </a:bodyPr>
          <a:lstStyle/>
          <a:p>
            <a:r>
              <a:rPr lang="en-US" sz="1800" dirty="0" smtClean="0">
                <a:latin typeface="Arial"/>
                <a:cs typeface="Arial"/>
              </a:rPr>
              <a:t>Retention time (minutes)</a:t>
            </a:r>
            <a:endParaRPr lang="en-US" sz="1800" dirty="0">
              <a:latin typeface="Arial"/>
              <a:cs typeface="Arial"/>
            </a:endParaRPr>
          </a:p>
        </p:txBody>
      </p:sp>
      <p:sp>
        <p:nvSpPr>
          <p:cNvPr id="81" name="Rectangle 80"/>
          <p:cNvSpPr/>
          <p:nvPr/>
        </p:nvSpPr>
        <p:spPr>
          <a:xfrm>
            <a:off x="31603780" y="31635163"/>
            <a:ext cx="1826141" cy="338554"/>
          </a:xfrm>
          <a:prstGeom prst="rect">
            <a:avLst/>
          </a:prstGeom>
        </p:spPr>
        <p:txBody>
          <a:bodyPr wrap="none">
            <a:spAutoFit/>
          </a:bodyPr>
          <a:lstStyle/>
          <a:p>
            <a:r>
              <a:rPr lang="en-US" sz="1600" dirty="0" smtClean="0"/>
              <a:t>W911NF-14-1-0177</a:t>
            </a:r>
            <a:endParaRPr lang="en-US" sz="1600" dirty="0"/>
          </a:p>
        </p:txBody>
      </p:sp>
      <p:sp>
        <p:nvSpPr>
          <p:cNvPr id="82" name="TextBox 81"/>
          <p:cNvSpPr txBox="1"/>
          <p:nvPr/>
        </p:nvSpPr>
        <p:spPr>
          <a:xfrm>
            <a:off x="31627438" y="28435423"/>
            <a:ext cx="1535697" cy="338554"/>
          </a:xfrm>
          <a:prstGeom prst="rect">
            <a:avLst/>
          </a:prstGeom>
          <a:noFill/>
        </p:spPr>
        <p:txBody>
          <a:bodyPr wrap="none" rtlCol="0">
            <a:spAutoFit/>
          </a:bodyPr>
          <a:lstStyle/>
          <a:p>
            <a:r>
              <a:rPr lang="en-US" sz="1600" dirty="0" smtClean="0">
                <a:solidFill>
                  <a:srgbClr val="000000"/>
                </a:solidFill>
              </a:rPr>
              <a:t>70NANB15H060</a:t>
            </a:r>
            <a:endParaRPr lang="en-US" sz="1600" dirty="0">
              <a:solidFill>
                <a:srgbClr val="000000"/>
              </a:solidFill>
            </a:endParaRPr>
          </a:p>
        </p:txBody>
      </p:sp>
      <p:pic>
        <p:nvPicPr>
          <p:cNvPr id="83" name="Picture 82"/>
          <p:cNvPicPr>
            <a:picLocks noChangeAspect="1"/>
          </p:cNvPicPr>
          <p:nvPr/>
        </p:nvPicPr>
        <p:blipFill>
          <a:blip r:embed="rId23"/>
          <a:stretch>
            <a:fillRect/>
          </a:stretch>
        </p:blipFill>
        <p:spPr>
          <a:xfrm>
            <a:off x="34025326" y="27413642"/>
            <a:ext cx="1998768" cy="932758"/>
          </a:xfrm>
          <a:prstGeom prst="rect">
            <a:avLst/>
          </a:prstGeom>
        </p:spPr>
      </p:pic>
      <p:graphicFrame>
        <p:nvGraphicFramePr>
          <p:cNvPr id="85" name="Chart 84"/>
          <p:cNvGraphicFramePr/>
          <p:nvPr/>
        </p:nvGraphicFramePr>
        <p:xfrm>
          <a:off x="12713240" y="13134919"/>
          <a:ext cx="4304760" cy="3654481"/>
        </p:xfrm>
        <a:graphic>
          <a:graphicData uri="http://schemas.openxmlformats.org/drawingml/2006/chart">
            <c:chart xmlns:c="http://schemas.openxmlformats.org/drawingml/2006/chart" xmlns:r="http://schemas.openxmlformats.org/officeDocument/2006/relationships" r:id="rId24"/>
          </a:graphicData>
        </a:graphic>
      </p:graphicFrame>
      <p:graphicFrame>
        <p:nvGraphicFramePr>
          <p:cNvPr id="86" name="Chart 85"/>
          <p:cNvGraphicFramePr/>
          <p:nvPr/>
        </p:nvGraphicFramePr>
        <p:xfrm>
          <a:off x="16622577" y="13168309"/>
          <a:ext cx="3735523" cy="3405191"/>
        </p:xfrm>
        <a:graphic>
          <a:graphicData uri="http://schemas.openxmlformats.org/drawingml/2006/chart">
            <c:chart xmlns:c="http://schemas.openxmlformats.org/drawingml/2006/chart" xmlns:r="http://schemas.openxmlformats.org/officeDocument/2006/relationships" r:id="rId25"/>
          </a:graphicData>
        </a:graphic>
      </p:graphicFrame>
      <p:graphicFrame>
        <p:nvGraphicFramePr>
          <p:cNvPr id="88" name="Chart 87"/>
          <p:cNvGraphicFramePr/>
          <p:nvPr/>
        </p:nvGraphicFramePr>
        <p:xfrm>
          <a:off x="20154900" y="13369079"/>
          <a:ext cx="3981066" cy="3356821"/>
        </p:xfrm>
        <a:graphic>
          <a:graphicData uri="http://schemas.openxmlformats.org/drawingml/2006/chart">
            <c:chart xmlns:c="http://schemas.openxmlformats.org/drawingml/2006/chart" xmlns:r="http://schemas.openxmlformats.org/officeDocument/2006/relationships" r:id="rId26"/>
          </a:graphicData>
        </a:graphic>
      </p:graphicFrame>
      <p:pic>
        <p:nvPicPr>
          <p:cNvPr id="90" name="Picture 89"/>
          <p:cNvPicPr>
            <a:picLocks noChangeAspect="1"/>
          </p:cNvPicPr>
          <p:nvPr/>
        </p:nvPicPr>
        <p:blipFill>
          <a:blip r:embed="rId27"/>
          <a:stretch>
            <a:fillRect/>
          </a:stretch>
        </p:blipFill>
        <p:spPr>
          <a:xfrm>
            <a:off x="17180995" y="11833932"/>
            <a:ext cx="662505" cy="714264"/>
          </a:xfrm>
          <a:prstGeom prst="rect">
            <a:avLst/>
          </a:prstGeom>
        </p:spPr>
      </p:pic>
      <p:sp>
        <p:nvSpPr>
          <p:cNvPr id="91" name="TextBox 90"/>
          <p:cNvSpPr txBox="1"/>
          <p:nvPr/>
        </p:nvSpPr>
        <p:spPr>
          <a:xfrm>
            <a:off x="17833264" y="11815845"/>
            <a:ext cx="1610436" cy="307777"/>
          </a:xfrm>
          <a:prstGeom prst="rect">
            <a:avLst/>
          </a:prstGeom>
          <a:noFill/>
        </p:spPr>
        <p:txBody>
          <a:bodyPr wrap="square" rtlCol="0">
            <a:spAutoFit/>
          </a:bodyPr>
          <a:lstStyle/>
          <a:p>
            <a:r>
              <a:rPr lang="en-US" sz="1400" dirty="0" smtClean="0"/>
              <a:t>Before cross-linking</a:t>
            </a:r>
            <a:endParaRPr lang="en-US" sz="1400" dirty="0"/>
          </a:p>
        </p:txBody>
      </p:sp>
      <p:sp>
        <p:nvSpPr>
          <p:cNvPr id="92" name="TextBox 91"/>
          <p:cNvSpPr txBox="1"/>
          <p:nvPr/>
        </p:nvSpPr>
        <p:spPr>
          <a:xfrm>
            <a:off x="17896764" y="12209545"/>
            <a:ext cx="1610436" cy="307777"/>
          </a:xfrm>
          <a:prstGeom prst="rect">
            <a:avLst/>
          </a:prstGeom>
          <a:noFill/>
        </p:spPr>
        <p:txBody>
          <a:bodyPr wrap="square" rtlCol="0">
            <a:spAutoFit/>
          </a:bodyPr>
          <a:lstStyle/>
          <a:p>
            <a:r>
              <a:rPr lang="en-US" sz="1400" dirty="0" smtClean="0"/>
              <a:t>After cross-linking</a:t>
            </a:r>
            <a:endParaRPr lang="en-US" sz="1400" dirty="0"/>
          </a:p>
        </p:txBody>
      </p:sp>
      <p:sp>
        <p:nvSpPr>
          <p:cNvPr id="93" name="TextBox 92"/>
          <p:cNvSpPr txBox="1"/>
          <p:nvPr/>
        </p:nvSpPr>
        <p:spPr>
          <a:xfrm>
            <a:off x="12733516" y="10027642"/>
            <a:ext cx="3678346" cy="3046988"/>
          </a:xfrm>
          <a:prstGeom prst="rect">
            <a:avLst/>
          </a:prstGeom>
          <a:noFill/>
        </p:spPr>
        <p:txBody>
          <a:bodyPr wrap="square" rtlCol="0">
            <a:spAutoFit/>
          </a:bodyPr>
          <a:lstStyle/>
          <a:p>
            <a:pPr algn="ctr"/>
            <a:r>
              <a:rPr lang="en-US" sz="2400" b="1" i="1" dirty="0" smtClean="0">
                <a:solidFill>
                  <a:srgbClr val="008000"/>
                </a:solidFill>
              </a:rPr>
              <a:t>Figure 3: </a:t>
            </a:r>
            <a:r>
              <a:rPr lang="en-US" sz="2400" b="1" i="1" dirty="0" err="1" smtClean="0">
                <a:solidFill>
                  <a:srgbClr val="008000"/>
                </a:solidFill>
              </a:rPr>
              <a:t>Sonogashira</a:t>
            </a:r>
            <a:r>
              <a:rPr lang="en-US" sz="2400" b="1" i="1" dirty="0" smtClean="0">
                <a:solidFill>
                  <a:srgbClr val="008000"/>
                </a:solidFill>
              </a:rPr>
              <a:t> Coupling as an intra-chain cross-linking reaction. Changing solution concentration can determine whether single-chain or multi-chain particles are formed</a:t>
            </a:r>
            <a:endParaRPr lang="en-US" sz="2400" b="1" i="1" dirty="0">
              <a:solidFill>
                <a:srgbClr val="008000"/>
              </a:solidFill>
            </a:endParaRPr>
          </a:p>
        </p:txBody>
      </p:sp>
      <p:sp>
        <p:nvSpPr>
          <p:cNvPr id="94" name="TextBox 93"/>
          <p:cNvSpPr txBox="1"/>
          <p:nvPr/>
        </p:nvSpPr>
        <p:spPr>
          <a:xfrm>
            <a:off x="13949254" y="14680457"/>
            <a:ext cx="3678346" cy="461665"/>
          </a:xfrm>
          <a:prstGeom prst="rect">
            <a:avLst/>
          </a:prstGeom>
          <a:noFill/>
        </p:spPr>
        <p:txBody>
          <a:bodyPr wrap="square" rtlCol="0">
            <a:spAutoFit/>
          </a:bodyPr>
          <a:lstStyle/>
          <a:p>
            <a:pPr algn="ctr"/>
            <a:r>
              <a:rPr lang="en-US" sz="2400" i="1" dirty="0" smtClean="0">
                <a:solidFill>
                  <a:srgbClr val="0000FF"/>
                </a:solidFill>
              </a:rPr>
              <a:t>5 mg/</a:t>
            </a:r>
            <a:r>
              <a:rPr lang="en-US" sz="2400" i="1" dirty="0" err="1" smtClean="0">
                <a:solidFill>
                  <a:srgbClr val="0000FF"/>
                </a:solidFill>
              </a:rPr>
              <a:t>mL</a:t>
            </a:r>
            <a:endParaRPr lang="en-US" sz="2400" i="1" dirty="0">
              <a:solidFill>
                <a:srgbClr val="0000FF"/>
              </a:solidFill>
            </a:endParaRPr>
          </a:p>
        </p:txBody>
      </p:sp>
      <p:sp>
        <p:nvSpPr>
          <p:cNvPr id="95" name="TextBox 94"/>
          <p:cNvSpPr txBox="1"/>
          <p:nvPr/>
        </p:nvSpPr>
        <p:spPr>
          <a:xfrm>
            <a:off x="17352854" y="14693157"/>
            <a:ext cx="3678346" cy="461665"/>
          </a:xfrm>
          <a:prstGeom prst="rect">
            <a:avLst/>
          </a:prstGeom>
          <a:noFill/>
        </p:spPr>
        <p:txBody>
          <a:bodyPr wrap="square" rtlCol="0">
            <a:spAutoFit/>
          </a:bodyPr>
          <a:lstStyle/>
          <a:p>
            <a:pPr algn="ctr"/>
            <a:r>
              <a:rPr lang="en-US" sz="2400" i="1" dirty="0" smtClean="0">
                <a:solidFill>
                  <a:srgbClr val="0000FF"/>
                </a:solidFill>
              </a:rPr>
              <a:t>2 mg/</a:t>
            </a:r>
            <a:r>
              <a:rPr lang="en-US" sz="2400" i="1" dirty="0" err="1" smtClean="0">
                <a:solidFill>
                  <a:srgbClr val="0000FF"/>
                </a:solidFill>
              </a:rPr>
              <a:t>mL</a:t>
            </a:r>
            <a:endParaRPr lang="en-US" sz="2400" i="1" dirty="0">
              <a:solidFill>
                <a:srgbClr val="0000FF"/>
              </a:solidFill>
            </a:endParaRPr>
          </a:p>
        </p:txBody>
      </p:sp>
      <p:sp>
        <p:nvSpPr>
          <p:cNvPr id="96" name="TextBox 95"/>
          <p:cNvSpPr txBox="1"/>
          <p:nvPr/>
        </p:nvSpPr>
        <p:spPr>
          <a:xfrm>
            <a:off x="21696254" y="14604257"/>
            <a:ext cx="3678346" cy="461665"/>
          </a:xfrm>
          <a:prstGeom prst="rect">
            <a:avLst/>
          </a:prstGeom>
          <a:noFill/>
        </p:spPr>
        <p:txBody>
          <a:bodyPr wrap="square" rtlCol="0">
            <a:spAutoFit/>
          </a:bodyPr>
          <a:lstStyle/>
          <a:p>
            <a:pPr algn="ctr"/>
            <a:r>
              <a:rPr lang="en-US" sz="2400" i="1" dirty="0" smtClean="0">
                <a:solidFill>
                  <a:srgbClr val="0000FF"/>
                </a:solidFill>
              </a:rPr>
              <a:t>1 mg/</a:t>
            </a:r>
            <a:r>
              <a:rPr lang="en-US" sz="2400" i="1" dirty="0" err="1" smtClean="0">
                <a:solidFill>
                  <a:srgbClr val="0000FF"/>
                </a:solidFill>
              </a:rPr>
              <a:t>mL</a:t>
            </a:r>
            <a:endParaRPr lang="en-US" sz="2400" i="1" dirty="0">
              <a:solidFill>
                <a:srgbClr val="0000FF"/>
              </a:solidFill>
            </a:endParaRPr>
          </a:p>
        </p:txBody>
      </p:sp>
      <p:sp>
        <p:nvSpPr>
          <p:cNvPr id="97" name="TextBox 96"/>
          <p:cNvSpPr txBox="1"/>
          <p:nvPr/>
        </p:nvSpPr>
        <p:spPr>
          <a:xfrm>
            <a:off x="17663847" y="17237182"/>
            <a:ext cx="6151925" cy="4832093"/>
          </a:xfrm>
          <a:prstGeom prst="rect">
            <a:avLst/>
          </a:prstGeom>
          <a:noFill/>
        </p:spPr>
        <p:txBody>
          <a:bodyPr wrap="square" rtlCol="0">
            <a:spAutoFit/>
          </a:bodyPr>
          <a:lstStyle/>
          <a:p>
            <a:pPr algn="just"/>
            <a:r>
              <a:rPr lang="en-US" sz="2800" dirty="0" smtClean="0">
                <a:solidFill>
                  <a:srgbClr val="000090"/>
                </a:solidFill>
              </a:rPr>
              <a:t>The GPC-MALS data above demonstrates the profound effect the concentration of the cross-linking solution can have on the resulting particles. At 5 mg/</a:t>
            </a:r>
            <a:r>
              <a:rPr lang="en-US" sz="2800" dirty="0" err="1" smtClean="0">
                <a:solidFill>
                  <a:srgbClr val="000090"/>
                </a:solidFill>
              </a:rPr>
              <a:t>mL</a:t>
            </a:r>
            <a:r>
              <a:rPr lang="en-US" sz="2800" dirty="0" smtClean="0">
                <a:solidFill>
                  <a:srgbClr val="000090"/>
                </a:solidFill>
              </a:rPr>
              <a:t>, entirely intermolecular coupling is observed. At 2 mg/</a:t>
            </a:r>
            <a:r>
              <a:rPr lang="en-US" sz="2800" dirty="0" err="1" smtClean="0">
                <a:solidFill>
                  <a:srgbClr val="000090"/>
                </a:solidFill>
              </a:rPr>
              <a:t>mL</a:t>
            </a:r>
            <a:r>
              <a:rPr lang="en-US" sz="2800" dirty="0" smtClean="0">
                <a:solidFill>
                  <a:srgbClr val="000090"/>
                </a:solidFill>
              </a:rPr>
              <a:t> we see a mix of intermolecular and </a:t>
            </a:r>
            <a:r>
              <a:rPr lang="en-US" sz="2800" dirty="0" err="1" smtClean="0">
                <a:solidFill>
                  <a:srgbClr val="000090"/>
                </a:solidFill>
              </a:rPr>
              <a:t>intramolecular</a:t>
            </a:r>
            <a:r>
              <a:rPr lang="en-US" sz="2800" dirty="0" smtClean="0">
                <a:solidFill>
                  <a:srgbClr val="000090"/>
                </a:solidFill>
              </a:rPr>
              <a:t> coupling. Only when the concentration is decreased to 1 mg/</a:t>
            </a:r>
            <a:r>
              <a:rPr lang="en-US" sz="2800" dirty="0" err="1" smtClean="0">
                <a:solidFill>
                  <a:srgbClr val="000090"/>
                </a:solidFill>
              </a:rPr>
              <a:t>mL</a:t>
            </a:r>
            <a:r>
              <a:rPr lang="en-US" sz="2800" dirty="0" smtClean="0">
                <a:solidFill>
                  <a:srgbClr val="000090"/>
                </a:solidFill>
              </a:rPr>
              <a:t> or lower does this particular system reliably undergo primarily intra-chain cross-linking. </a:t>
            </a:r>
          </a:p>
        </p:txBody>
      </p:sp>
      <p:pic>
        <p:nvPicPr>
          <p:cNvPr id="99" name="Picture 98" descr="alka TEM.psd"/>
          <p:cNvPicPr>
            <a:picLocks noChangeAspect="1"/>
          </p:cNvPicPr>
          <p:nvPr/>
        </p:nvPicPr>
        <p:blipFill>
          <a:blip r:embed="rId28"/>
          <a:stretch>
            <a:fillRect/>
          </a:stretch>
        </p:blipFill>
        <p:spPr>
          <a:xfrm>
            <a:off x="12848729" y="17382508"/>
            <a:ext cx="4324457" cy="2446665"/>
          </a:xfrm>
          <a:prstGeom prst="rect">
            <a:avLst/>
          </a:prstGeom>
        </p:spPr>
      </p:pic>
      <p:sp>
        <p:nvSpPr>
          <p:cNvPr id="100" name="TextBox 99"/>
          <p:cNvSpPr txBox="1"/>
          <p:nvPr/>
        </p:nvSpPr>
        <p:spPr>
          <a:xfrm>
            <a:off x="12930396" y="20224409"/>
            <a:ext cx="4127338" cy="1569660"/>
          </a:xfrm>
          <a:prstGeom prst="rect">
            <a:avLst/>
          </a:prstGeom>
          <a:noFill/>
        </p:spPr>
        <p:txBody>
          <a:bodyPr wrap="square" rtlCol="0">
            <a:spAutoFit/>
          </a:bodyPr>
          <a:lstStyle/>
          <a:p>
            <a:pPr algn="ctr"/>
            <a:r>
              <a:rPr lang="en-US" sz="2400" b="1" i="1" dirty="0" smtClean="0">
                <a:solidFill>
                  <a:srgbClr val="008000"/>
                </a:solidFill>
              </a:rPr>
              <a:t>Figure 4: </a:t>
            </a:r>
            <a:r>
              <a:rPr lang="en-US" sz="2400" b="1" i="1" dirty="0" err="1" smtClean="0">
                <a:solidFill>
                  <a:srgbClr val="008000"/>
                </a:solidFill>
              </a:rPr>
              <a:t>Nanoparticles</a:t>
            </a:r>
            <a:r>
              <a:rPr lang="en-US" sz="2400" b="1" i="1" dirty="0" smtClean="0">
                <a:solidFill>
                  <a:srgbClr val="008000"/>
                </a:solidFill>
              </a:rPr>
              <a:t> synthesized using </a:t>
            </a:r>
            <a:r>
              <a:rPr lang="en-US" sz="2400" b="1" i="1" dirty="0" err="1" smtClean="0">
                <a:solidFill>
                  <a:srgbClr val="008000"/>
                </a:solidFill>
              </a:rPr>
              <a:t>Sonogashira</a:t>
            </a:r>
            <a:r>
              <a:rPr lang="en-US" sz="2400" b="1" i="1" dirty="0" smtClean="0">
                <a:solidFill>
                  <a:srgbClr val="008000"/>
                </a:solidFill>
              </a:rPr>
              <a:t> chemistry at a polymer concentration of 5 mg/</a:t>
            </a:r>
            <a:r>
              <a:rPr lang="en-US" sz="2400" b="1" i="1" dirty="0" err="1" smtClean="0">
                <a:solidFill>
                  <a:srgbClr val="008000"/>
                </a:solidFill>
              </a:rPr>
              <a:t>mL</a:t>
            </a:r>
            <a:r>
              <a:rPr lang="en-US" sz="2400" b="1" i="1" dirty="0" smtClean="0">
                <a:solidFill>
                  <a:srgbClr val="008000"/>
                </a:solidFill>
              </a:rPr>
              <a:t>. </a:t>
            </a:r>
            <a:endParaRPr lang="en-US" sz="2400" b="1" i="1" dirty="0">
              <a:solidFill>
                <a:srgbClr val="008000"/>
              </a:solidFill>
            </a:endParaRPr>
          </a:p>
        </p:txBody>
      </p:sp>
      <p:pic>
        <p:nvPicPr>
          <p:cNvPr id="102" name="Picture 101"/>
          <p:cNvPicPr>
            <a:picLocks noChangeAspect="1"/>
          </p:cNvPicPr>
          <p:nvPr/>
        </p:nvPicPr>
        <mc:AlternateContent xmlns:mc="http://schemas.openxmlformats.org/markup-compatibility/2006">
          <mc:Choice xmlns="" xmlns:mv="urn:schemas-microsoft-com:mac:vml" xmlns:ma="http://schemas.microsoft.com/office/mac/drawingml/2008/main" Requires="ma">
            <p:blipFill>
              <a:blip r:embed="rId29"/>
              <a:stretch>
                <a:fillRect/>
              </a:stretch>
            </p:blipFill>
          </mc:Choice>
          <mc:Fallback>
            <p:blipFill>
              <a:blip r:embed="rId30"/>
              <a:stretch>
                <a:fillRect/>
              </a:stretch>
            </p:blipFill>
          </mc:Fallback>
        </mc:AlternateContent>
        <p:spPr>
          <a:xfrm>
            <a:off x="17108587" y="10127185"/>
            <a:ext cx="6153562" cy="3034401"/>
          </a:xfrm>
          <a:prstGeom prst="rect">
            <a:avLst/>
          </a:prstGeom>
        </p:spPr>
      </p:pic>
      <p:sp>
        <p:nvSpPr>
          <p:cNvPr id="104" name="TextBox 103"/>
          <p:cNvSpPr txBox="1"/>
          <p:nvPr/>
        </p:nvSpPr>
        <p:spPr>
          <a:xfrm>
            <a:off x="12719579" y="22700398"/>
            <a:ext cx="4233444" cy="9140963"/>
          </a:xfrm>
          <a:prstGeom prst="rect">
            <a:avLst/>
          </a:prstGeom>
          <a:noFill/>
        </p:spPr>
        <p:txBody>
          <a:bodyPr wrap="square" rtlCol="0">
            <a:spAutoFit/>
          </a:bodyPr>
          <a:lstStyle/>
          <a:p>
            <a:pPr algn="just"/>
            <a:r>
              <a:rPr lang="en-US" sz="2800" dirty="0" smtClean="0">
                <a:solidFill>
                  <a:srgbClr val="000090"/>
                </a:solidFill>
              </a:rPr>
              <a:t>Switching the way we execute this reaction also changes the resulting particle formation. Rather than use an external cross-linker as shown above, in the data to the right we built both reactive partners into the same chain. The results suggest that while primarily single-chain chemistry is occurring here, huge amounts of catalyst are required. We attribute the difference to the local environment in which the reaction takes place and the availability of reactive partners to be efficiently activated and find one another. </a:t>
            </a:r>
          </a:p>
        </p:txBody>
      </p:sp>
      <p:pic>
        <p:nvPicPr>
          <p:cNvPr id="106" name="Picture 105" descr="sonny.jpg"/>
          <p:cNvPicPr>
            <a:picLocks noChangeAspect="1"/>
          </p:cNvPicPr>
          <p:nvPr/>
        </p:nvPicPr>
        <p:blipFill>
          <a:blip r:embed="rId31"/>
          <a:stretch>
            <a:fillRect/>
          </a:stretch>
        </p:blipFill>
        <p:spPr>
          <a:xfrm>
            <a:off x="17747072" y="25115634"/>
            <a:ext cx="5792707" cy="4708189"/>
          </a:xfrm>
          <a:prstGeom prst="rect">
            <a:avLst/>
          </a:prstGeom>
        </p:spPr>
      </p:pic>
      <p:pic>
        <p:nvPicPr>
          <p:cNvPr id="105" name="Picture 104"/>
          <p:cNvPicPr>
            <a:picLocks noChangeAspect="1"/>
          </p:cNvPicPr>
          <p:nvPr/>
        </p:nvPicPr>
        <mc:AlternateContent xmlns:mc="http://schemas.openxmlformats.org/markup-compatibility/2006">
          <mc:Choice xmlns="" xmlns:mv="urn:schemas-microsoft-com:mac:vml" xmlns:ma="http://schemas.microsoft.com/office/mac/drawingml/2008/main" Requires="ma">
            <p:blipFill>
              <a:blip r:embed="rId32"/>
              <a:stretch>
                <a:fillRect/>
              </a:stretch>
            </p:blipFill>
          </mc:Choice>
          <mc:Fallback>
            <p:blipFill>
              <a:blip r:embed="rId33"/>
              <a:stretch>
                <a:fillRect/>
              </a:stretch>
            </p:blipFill>
          </mc:Fallback>
        </mc:AlternateContent>
        <p:spPr>
          <a:xfrm>
            <a:off x="17330271" y="22978108"/>
            <a:ext cx="6386718" cy="2404779"/>
          </a:xfrm>
          <a:prstGeom prst="rect">
            <a:avLst/>
          </a:prstGeom>
        </p:spPr>
      </p:pic>
      <p:sp>
        <p:nvSpPr>
          <p:cNvPr id="107" name="TextBox 106"/>
          <p:cNvSpPr txBox="1"/>
          <p:nvPr/>
        </p:nvSpPr>
        <p:spPr>
          <a:xfrm>
            <a:off x="17396399" y="29953454"/>
            <a:ext cx="6231986" cy="1569660"/>
          </a:xfrm>
          <a:prstGeom prst="rect">
            <a:avLst/>
          </a:prstGeom>
          <a:noFill/>
        </p:spPr>
        <p:txBody>
          <a:bodyPr wrap="square" rtlCol="0">
            <a:spAutoFit/>
          </a:bodyPr>
          <a:lstStyle/>
          <a:p>
            <a:pPr algn="ctr"/>
            <a:r>
              <a:rPr lang="en-US" sz="2400" b="1" i="1" dirty="0" smtClean="0">
                <a:solidFill>
                  <a:srgbClr val="008000"/>
                </a:solidFill>
              </a:rPr>
              <a:t>Figure 5: Effect of catalyst concentration on the performance of intra-chain </a:t>
            </a:r>
            <a:r>
              <a:rPr lang="en-US" sz="2400" b="1" i="1" dirty="0" err="1" smtClean="0">
                <a:solidFill>
                  <a:srgbClr val="008000"/>
                </a:solidFill>
              </a:rPr>
              <a:t>Sonogashira</a:t>
            </a:r>
            <a:r>
              <a:rPr lang="en-US" sz="2400" b="1" i="1" dirty="0" smtClean="0">
                <a:solidFill>
                  <a:srgbClr val="008000"/>
                </a:solidFill>
              </a:rPr>
              <a:t> Coupling reactions. At normal catalyst loadings very little collapse is observed.  </a:t>
            </a:r>
            <a:endParaRPr lang="en-US" sz="2400" b="1" i="1" dirty="0">
              <a:solidFill>
                <a:srgbClr val="008000"/>
              </a:solidFill>
            </a:endParaRPr>
          </a:p>
        </p:txBody>
      </p:sp>
      <p:sp>
        <p:nvSpPr>
          <p:cNvPr id="108" name="Rectangle 107"/>
          <p:cNvSpPr/>
          <p:nvPr/>
        </p:nvSpPr>
        <p:spPr>
          <a:xfrm>
            <a:off x="25076091" y="24297733"/>
            <a:ext cx="11133331" cy="1323439"/>
          </a:xfrm>
          <a:prstGeom prst="rect">
            <a:avLst/>
          </a:prstGeom>
        </p:spPr>
        <p:txBody>
          <a:bodyPr wrap="square">
            <a:spAutoFit/>
          </a:bodyPr>
          <a:lstStyle/>
          <a:p>
            <a:r>
              <a:rPr lang="en-US" sz="2000" dirty="0" smtClean="0">
                <a:solidFill>
                  <a:srgbClr val="000090"/>
                </a:solidFill>
              </a:rPr>
              <a:t>C. K. Lyon, A. </a:t>
            </a:r>
            <a:r>
              <a:rPr lang="en-US" sz="2000" dirty="0" err="1" smtClean="0">
                <a:solidFill>
                  <a:srgbClr val="000090"/>
                </a:solidFill>
              </a:rPr>
              <a:t>Prasher</a:t>
            </a:r>
            <a:r>
              <a:rPr lang="en-US" sz="2000" dirty="0" smtClean="0">
                <a:solidFill>
                  <a:srgbClr val="000090"/>
                </a:solidFill>
              </a:rPr>
              <a:t>, A. M. Hanlon, B. T. </a:t>
            </a:r>
            <a:r>
              <a:rPr lang="en-US" sz="2000" dirty="0" err="1" smtClean="0">
                <a:solidFill>
                  <a:srgbClr val="000090"/>
                </a:solidFill>
              </a:rPr>
              <a:t>Tuten</a:t>
            </a:r>
            <a:r>
              <a:rPr lang="en-US" sz="2000" dirty="0" smtClean="0">
                <a:solidFill>
                  <a:srgbClr val="000090"/>
                </a:solidFill>
              </a:rPr>
              <a:t>, C. A. </a:t>
            </a:r>
            <a:r>
              <a:rPr lang="en-US" sz="2000" dirty="0" err="1" smtClean="0">
                <a:solidFill>
                  <a:srgbClr val="000090"/>
                </a:solidFill>
              </a:rPr>
              <a:t>Tooley</a:t>
            </a:r>
            <a:r>
              <a:rPr lang="en-US" sz="2000" dirty="0" smtClean="0">
                <a:solidFill>
                  <a:srgbClr val="000090"/>
                </a:solidFill>
              </a:rPr>
              <a:t>, P. G. Frank and E. B. Berda, </a:t>
            </a:r>
            <a:r>
              <a:rPr lang="en-US" sz="2000" i="1" dirty="0" smtClean="0">
                <a:solidFill>
                  <a:srgbClr val="000090"/>
                </a:solidFill>
              </a:rPr>
              <a:t>Polymer Chemistry</a:t>
            </a:r>
            <a:r>
              <a:rPr lang="en-US" sz="2000" dirty="0" smtClean="0">
                <a:solidFill>
                  <a:srgbClr val="000090"/>
                </a:solidFill>
              </a:rPr>
              <a:t>, 2015, </a:t>
            </a:r>
            <a:r>
              <a:rPr lang="en-US" sz="2000" b="1" dirty="0" smtClean="0">
                <a:solidFill>
                  <a:srgbClr val="000090"/>
                </a:solidFill>
              </a:rPr>
              <a:t>6</a:t>
            </a:r>
            <a:r>
              <a:rPr lang="en-US" sz="2000" dirty="0" smtClean="0">
                <a:solidFill>
                  <a:srgbClr val="000090"/>
                </a:solidFill>
              </a:rPr>
              <a:t>, 181-197. </a:t>
            </a:r>
          </a:p>
          <a:p>
            <a:endParaRPr lang="en-US" sz="2000" dirty="0" smtClean="0">
              <a:solidFill>
                <a:srgbClr val="000090"/>
              </a:solidFill>
            </a:endParaRPr>
          </a:p>
          <a:p>
            <a:r>
              <a:rPr lang="en-US" sz="2000" dirty="0" smtClean="0">
                <a:solidFill>
                  <a:srgbClr val="000090"/>
                </a:solidFill>
              </a:rPr>
              <a:t>J. P. Cole, J. J. </a:t>
            </a:r>
            <a:r>
              <a:rPr lang="en-US" sz="2000" dirty="0" err="1" smtClean="0">
                <a:solidFill>
                  <a:srgbClr val="000090"/>
                </a:solidFill>
              </a:rPr>
              <a:t>Lessard</a:t>
            </a:r>
            <a:r>
              <a:rPr lang="en-US" sz="2000" dirty="0" smtClean="0">
                <a:solidFill>
                  <a:srgbClr val="000090"/>
                </a:solidFill>
              </a:rPr>
              <a:t>, C. K. Lyon, B. T. </a:t>
            </a:r>
            <a:r>
              <a:rPr lang="en-US" sz="2000" dirty="0" err="1" smtClean="0">
                <a:solidFill>
                  <a:srgbClr val="000090"/>
                </a:solidFill>
              </a:rPr>
              <a:t>Tuten</a:t>
            </a:r>
            <a:r>
              <a:rPr lang="en-US" sz="2000" dirty="0" smtClean="0">
                <a:solidFill>
                  <a:srgbClr val="000090"/>
                </a:solidFill>
              </a:rPr>
              <a:t> and E. B. Berda, </a:t>
            </a:r>
            <a:r>
              <a:rPr lang="en-US" sz="2000" i="1" dirty="0" smtClean="0">
                <a:solidFill>
                  <a:srgbClr val="000090"/>
                </a:solidFill>
              </a:rPr>
              <a:t>Polymer Chemistry</a:t>
            </a:r>
            <a:r>
              <a:rPr lang="en-US" sz="2000" dirty="0" smtClean="0">
                <a:solidFill>
                  <a:srgbClr val="000090"/>
                </a:solidFill>
              </a:rPr>
              <a:t>, 2015. ASAP</a:t>
            </a:r>
            <a:endParaRPr lang="en-US" sz="2000" dirty="0">
              <a:solidFill>
                <a:srgbClr val="000090"/>
              </a:solidFill>
            </a:endParaRPr>
          </a:p>
        </p:txBody>
      </p:sp>
      <p:pic>
        <p:nvPicPr>
          <p:cNvPr id="28" name="Picture 27"/>
          <p:cNvPicPr>
            <a:picLocks noChangeAspect="1"/>
          </p:cNvPicPr>
          <p:nvPr/>
        </p:nvPicPr>
        <mc:AlternateContent xmlns:mc="http://schemas.openxmlformats.org/markup-compatibility/2006">
          <mc:Choice xmlns="" xmlns:mv="urn:schemas-microsoft-com:mac:vml" xmlns:ma="http://schemas.microsoft.com/office/mac/drawingml/2008/main" Requires="ma">
            <p:blipFill>
              <a:blip r:embed="rId4"/>
              <a:stretch>
                <a:fillRect/>
              </a:stretch>
            </p:blipFill>
          </mc:Choice>
          <mc:Fallback>
            <p:blipFill>
              <a:blip r:embed="rId34"/>
              <a:stretch>
                <a:fillRect/>
              </a:stretch>
            </p:blipFill>
          </mc:Fallback>
        </mc:AlternateContent>
        <p:spPr>
          <a:xfrm>
            <a:off x="5225544" y="25086259"/>
            <a:ext cx="2419856" cy="2905351"/>
          </a:xfrm>
          <a:prstGeom prst="rect">
            <a:avLst/>
          </a:prstGeom>
        </p:spPr>
      </p:pic>
    </p:spTree>
    <p:extLst>
      <p:ext uri="{BB962C8B-B14F-4D97-AF65-F5344CB8AC3E}">
        <p14:creationId xmlns:p14="http://schemas.microsoft.com/office/powerpoint/2010/main" val="34252181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9"/>
                                        </p:tgtEl>
                                        <p:attrNameLst>
                                          <p:attrName>style.visibility</p:attrName>
                                        </p:attrNameLst>
                                      </p:cBhvr>
                                      <p:to>
                                        <p:strVal val="visible"/>
                                      </p:to>
                                    </p:set>
                                    <p:animEffect transition="in" filter="fade">
                                      <p:cBhvr>
                                        <p:cTn id="7" dur="1000"/>
                                        <p:tgtEl>
                                          <p:spTgt spid="9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36x48-Template-V2b">
  <a:themeElements>
    <a:clrScheme name="Metro">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Classic 3 Columns">
  <a:themeElements>
    <a:clrScheme name="Metro">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Classic - Wide Center">
  <a:themeElements>
    <a:clrScheme name="Metro">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36x48-Template-V2b</Template>
  <TotalTime>4388</TotalTime>
  <Words>1050</Words>
  <Application>Microsoft Office PowerPoint</Application>
  <PresentationFormat>Custom</PresentationFormat>
  <Paragraphs>52</Paragraphs>
  <Slides>1</Slides>
  <Notes>1</Notes>
  <HiddenSlides>0</HiddenSlides>
  <MMClips>0</MMClips>
  <ScaleCrop>false</ScaleCrop>
  <HeadingPairs>
    <vt:vector size="4" baseType="variant">
      <vt:variant>
        <vt:lpstr>Theme</vt:lpstr>
      </vt:variant>
      <vt:variant>
        <vt:i4>3</vt:i4>
      </vt:variant>
      <vt:variant>
        <vt:lpstr>Slide Titles</vt:lpstr>
      </vt:variant>
      <vt:variant>
        <vt:i4>1</vt:i4>
      </vt:variant>
    </vt:vector>
  </HeadingPairs>
  <TitlesOfParts>
    <vt:vector size="4" baseType="lpstr">
      <vt:lpstr>36x48-Template-V2b</vt:lpstr>
      <vt:lpstr>1_Classic 3 Columns</vt:lpstr>
      <vt:lpstr>Classic - Wide Center</vt:lpstr>
      <vt:lpstr>PowerPoint Presentation</vt:lpstr>
    </vt:vector>
  </TitlesOfParts>
  <Company>Hewlett-Packard Company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CanterburyMedia</dc:creator>
  <dc:description>This template is the property of PosterPresentations.com. Call us if you need help with this poster template._x000d_
1-866-649-3004           _x000d_
 (c)PosterPresentations.com</dc:description>
  <cp:lastModifiedBy>gislab</cp:lastModifiedBy>
  <cp:revision>97</cp:revision>
  <dcterms:created xsi:type="dcterms:W3CDTF">2015-06-12T17:26:14Z</dcterms:created>
  <dcterms:modified xsi:type="dcterms:W3CDTF">2015-06-12T22:12:19Z</dcterms:modified>
</cp:coreProperties>
</file>